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  <p:sldId id="261" r:id="rId5"/>
    <p:sldId id="266" r:id="rId6"/>
    <p:sldId id="268" r:id="rId7"/>
    <p:sldId id="269" r:id="rId8"/>
    <p:sldId id="270" r:id="rId9"/>
    <p:sldId id="262" r:id="rId10"/>
    <p:sldId id="271" r:id="rId11"/>
    <p:sldId id="272" r:id="rId12"/>
    <p:sldId id="274" r:id="rId13"/>
    <p:sldId id="275" r:id="rId14"/>
    <p:sldId id="276" r:id="rId15"/>
    <p:sldId id="277" r:id="rId16"/>
    <p:sldId id="263" r:id="rId17"/>
    <p:sldId id="278" r:id="rId18"/>
    <p:sldId id="279" r:id="rId19"/>
    <p:sldId id="280" r:id="rId20"/>
    <p:sldId id="281" r:id="rId21"/>
    <p:sldId id="282" r:id="rId22"/>
    <p:sldId id="264" r:id="rId23"/>
    <p:sldId id="284" r:id="rId24"/>
    <p:sldId id="283" r:id="rId25"/>
    <p:sldId id="286" r:id="rId26"/>
    <p:sldId id="265" r:id="rId27"/>
    <p:sldId id="285" r:id="rId28"/>
    <p:sldId id="287" r:id="rId29"/>
    <p:sldId id="288" r:id="rId30"/>
    <p:sldId id="267" r:id="rId31"/>
    <p:sldId id="273" r:id="rId32"/>
    <p:sldId id="289" r:id="rId33"/>
    <p:sldId id="290" r:id="rId3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8D4EA"/>
    <a:srgbClr val="3CC8E4"/>
    <a:srgbClr val="2EC4E2"/>
    <a:srgbClr val="3D434F"/>
    <a:srgbClr val="C9EBF7"/>
    <a:srgbClr val="C72F2B"/>
    <a:srgbClr val="D9534F"/>
    <a:srgbClr val="00C057"/>
    <a:srgbClr val="666F84"/>
    <a:srgbClr val="4950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79" autoAdjust="0"/>
    <p:restoredTop sz="94660"/>
  </p:normalViewPr>
  <p:slideViewPr>
    <p:cSldViewPr snapToGrid="0">
      <p:cViewPr>
        <p:scale>
          <a:sx n="80" d="100"/>
          <a:sy n="80" d="100"/>
        </p:scale>
        <p:origin x="-2502" y="-6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44856-57C3-454E-BA77-0765D13C8DCE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01F71-4821-478D-B013-2350A3DBA4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4458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44856-57C3-454E-BA77-0765D13C8DCE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01F71-4821-478D-B013-2350A3DBA4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2059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44856-57C3-454E-BA77-0765D13C8DCE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01F71-4821-478D-B013-2350A3DBA4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9421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44856-57C3-454E-BA77-0765D13C8DCE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01F71-4821-478D-B013-2350A3DBA4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3129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44856-57C3-454E-BA77-0765D13C8DCE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01F71-4821-478D-B013-2350A3DBA4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9583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44856-57C3-454E-BA77-0765D13C8DCE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01F71-4821-478D-B013-2350A3DBA4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2670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44856-57C3-454E-BA77-0765D13C8DCE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01F71-4821-478D-B013-2350A3DBA4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6538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44856-57C3-454E-BA77-0765D13C8DCE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01F71-4821-478D-B013-2350A3DBA4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9563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44856-57C3-454E-BA77-0765D13C8DCE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01F71-4821-478D-B013-2350A3DBA4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2012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44856-57C3-454E-BA77-0765D13C8DCE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01F71-4821-478D-B013-2350A3DBA4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2900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44856-57C3-454E-BA77-0765D13C8DCE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01F71-4821-478D-B013-2350A3DBA4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7045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2EC4E2"/>
            </a:gs>
            <a:gs pos="0">
              <a:srgbClr val="68D4EA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 userDrawn="1"/>
        </p:nvSpPr>
        <p:spPr>
          <a:xfrm>
            <a:off x="2" y="5058033"/>
            <a:ext cx="7723624" cy="1799967"/>
          </a:xfrm>
          <a:custGeom>
            <a:avLst/>
            <a:gdLst>
              <a:gd name="connsiteX0" fmla="*/ 0 w 12058079"/>
              <a:gd name="connsiteY0" fmla="*/ 0 h 2810098"/>
              <a:gd name="connsiteX1" fmla="*/ 130136 w 12058079"/>
              <a:gd name="connsiteY1" fmla="*/ 44453 h 2810098"/>
              <a:gd name="connsiteX2" fmla="*/ 907564 w 12058079"/>
              <a:gd name="connsiteY2" fmla="*/ 712480 h 2810098"/>
              <a:gd name="connsiteX3" fmla="*/ 1013495 w 12058079"/>
              <a:gd name="connsiteY3" fmla="*/ 925805 h 2810098"/>
              <a:gd name="connsiteX4" fmla="*/ 1079497 w 12058079"/>
              <a:gd name="connsiteY4" fmla="*/ 901648 h 2810098"/>
              <a:gd name="connsiteX5" fmla="*/ 1361943 w 12058079"/>
              <a:gd name="connsiteY5" fmla="*/ 858946 h 2810098"/>
              <a:gd name="connsiteX6" fmla="*/ 1814682 w 12058079"/>
              <a:gd name="connsiteY6" fmla="*/ 973584 h 2810098"/>
              <a:gd name="connsiteX7" fmla="*/ 1870467 w 12058079"/>
              <a:gd name="connsiteY7" fmla="*/ 1008399 h 2810098"/>
              <a:gd name="connsiteX8" fmla="*/ 1926768 w 12058079"/>
              <a:gd name="connsiteY8" fmla="*/ 904671 h 2810098"/>
              <a:gd name="connsiteX9" fmla="*/ 2527482 w 12058079"/>
              <a:gd name="connsiteY9" fmla="*/ 585274 h 2810098"/>
              <a:gd name="connsiteX10" fmla="*/ 3194988 w 12058079"/>
              <a:gd name="connsiteY10" fmla="*/ 1027727 h 2810098"/>
              <a:gd name="connsiteX11" fmla="*/ 3195515 w 12058079"/>
              <a:gd name="connsiteY11" fmla="*/ 1029425 h 2810098"/>
              <a:gd name="connsiteX12" fmla="*/ 3217854 w 12058079"/>
              <a:gd name="connsiteY12" fmla="*/ 1017300 h 2810098"/>
              <a:gd name="connsiteX13" fmla="*/ 3499837 w 12058079"/>
              <a:gd name="connsiteY13" fmla="*/ 960370 h 2810098"/>
              <a:gd name="connsiteX14" fmla="*/ 4047617 w 12058079"/>
              <a:gd name="connsiteY14" fmla="*/ 1210716 h 2810098"/>
              <a:gd name="connsiteX15" fmla="*/ 4050635 w 12058079"/>
              <a:gd name="connsiteY15" fmla="*/ 1214654 h 2810098"/>
              <a:gd name="connsiteX16" fmla="*/ 4107442 w 12058079"/>
              <a:gd name="connsiteY16" fmla="*/ 1109996 h 2810098"/>
              <a:gd name="connsiteX17" fmla="*/ 4895044 w 12058079"/>
              <a:gd name="connsiteY17" fmla="*/ 691231 h 2810098"/>
              <a:gd name="connsiteX18" fmla="*/ 5770220 w 12058079"/>
              <a:gd name="connsiteY18" fmla="*/ 1271336 h 2810098"/>
              <a:gd name="connsiteX19" fmla="*/ 5813705 w 12058079"/>
              <a:gd name="connsiteY19" fmla="*/ 1411424 h 2810098"/>
              <a:gd name="connsiteX20" fmla="*/ 5816439 w 12058079"/>
              <a:gd name="connsiteY20" fmla="*/ 1410108 h 2810098"/>
              <a:gd name="connsiteX21" fmla="*/ 6186150 w 12058079"/>
              <a:gd name="connsiteY21" fmla="*/ 1335466 h 2810098"/>
              <a:gd name="connsiteX22" fmla="*/ 7061326 w 12058079"/>
              <a:gd name="connsiteY22" fmla="*/ 1915572 h 2810098"/>
              <a:gd name="connsiteX23" fmla="*/ 7064146 w 12058079"/>
              <a:gd name="connsiteY23" fmla="*/ 1924656 h 2810098"/>
              <a:gd name="connsiteX24" fmla="*/ 7128334 w 12058079"/>
              <a:gd name="connsiteY24" fmla="*/ 1866318 h 2810098"/>
              <a:gd name="connsiteX25" fmla="*/ 7858339 w 12058079"/>
              <a:gd name="connsiteY25" fmla="*/ 1604253 h 2810098"/>
              <a:gd name="connsiteX26" fmla="*/ 8982662 w 12058079"/>
              <a:gd name="connsiteY26" fmla="*/ 2520603 h 2810098"/>
              <a:gd name="connsiteX27" fmla="*/ 8983054 w 12058079"/>
              <a:gd name="connsiteY27" fmla="*/ 2524486 h 2810098"/>
              <a:gd name="connsiteX28" fmla="*/ 8985314 w 12058079"/>
              <a:gd name="connsiteY28" fmla="*/ 2522621 h 2810098"/>
              <a:gd name="connsiteX29" fmla="*/ 9390353 w 12058079"/>
              <a:gd name="connsiteY29" fmla="*/ 2398899 h 2810098"/>
              <a:gd name="connsiteX30" fmla="*/ 9795392 w 12058079"/>
              <a:gd name="connsiteY30" fmla="*/ 2522621 h 2810098"/>
              <a:gd name="connsiteX31" fmla="*/ 9850436 w 12058079"/>
              <a:gd name="connsiteY31" fmla="*/ 2568037 h 2810098"/>
              <a:gd name="connsiteX32" fmla="*/ 9888629 w 12058079"/>
              <a:gd name="connsiteY32" fmla="*/ 2497672 h 2810098"/>
              <a:gd name="connsiteX33" fmla="*/ 10533274 w 12058079"/>
              <a:gd name="connsiteY33" fmla="*/ 2154917 h 2810098"/>
              <a:gd name="connsiteX34" fmla="*/ 11177919 w 12058079"/>
              <a:gd name="connsiteY34" fmla="*/ 2497672 h 2810098"/>
              <a:gd name="connsiteX35" fmla="*/ 11212590 w 12058079"/>
              <a:gd name="connsiteY35" fmla="*/ 2561549 h 2810098"/>
              <a:gd name="connsiteX36" fmla="*/ 11217781 w 12058079"/>
              <a:gd name="connsiteY36" fmla="*/ 2558732 h 2810098"/>
              <a:gd name="connsiteX37" fmla="*/ 11485908 w 12058079"/>
              <a:gd name="connsiteY37" fmla="*/ 2504599 h 2810098"/>
              <a:gd name="connsiteX38" fmla="*/ 12057104 w 12058079"/>
              <a:gd name="connsiteY38" fmla="*/ 2808302 h 2810098"/>
              <a:gd name="connsiteX39" fmla="*/ 12058079 w 12058079"/>
              <a:gd name="connsiteY39" fmla="*/ 2810098 h 2810098"/>
              <a:gd name="connsiteX40" fmla="*/ 5395163 w 12058079"/>
              <a:gd name="connsiteY40" fmla="*/ 2810098 h 2810098"/>
              <a:gd name="connsiteX41" fmla="*/ 5395162 w 12058079"/>
              <a:gd name="connsiteY41" fmla="*/ 2810097 h 2810098"/>
              <a:gd name="connsiteX42" fmla="*/ 578503 w 12058079"/>
              <a:gd name="connsiteY42" fmla="*/ 2810097 h 2810098"/>
              <a:gd name="connsiteX43" fmla="*/ 578502 w 12058079"/>
              <a:gd name="connsiteY43" fmla="*/ 2810098 h 2810098"/>
              <a:gd name="connsiteX44" fmla="*/ 0 w 12058079"/>
              <a:gd name="connsiteY44" fmla="*/ 2810098 h 2810098"/>
              <a:gd name="connsiteX45" fmla="*/ 0 w 12058079"/>
              <a:gd name="connsiteY45" fmla="*/ 0 h 2810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058079" h="2810098">
                <a:moveTo>
                  <a:pt x="0" y="0"/>
                </a:moveTo>
                <a:lnTo>
                  <a:pt x="130136" y="44453"/>
                </a:lnTo>
                <a:cubicBezTo>
                  <a:pt x="454708" y="179396"/>
                  <a:pt x="726861" y="415082"/>
                  <a:pt x="907564" y="712480"/>
                </a:cubicBezTo>
                <a:lnTo>
                  <a:pt x="1013495" y="925805"/>
                </a:lnTo>
                <a:lnTo>
                  <a:pt x="1079497" y="901648"/>
                </a:lnTo>
                <a:cubicBezTo>
                  <a:pt x="1168722" y="873896"/>
                  <a:pt x="1263587" y="858946"/>
                  <a:pt x="1361943" y="858946"/>
                </a:cubicBezTo>
                <a:cubicBezTo>
                  <a:pt x="1525871" y="858946"/>
                  <a:pt x="1680100" y="900474"/>
                  <a:pt x="1814682" y="973584"/>
                </a:cubicBezTo>
                <a:lnTo>
                  <a:pt x="1870467" y="1008399"/>
                </a:lnTo>
                <a:lnTo>
                  <a:pt x="1926768" y="904671"/>
                </a:lnTo>
                <a:cubicBezTo>
                  <a:pt x="2056955" y="711970"/>
                  <a:pt x="2277423" y="585274"/>
                  <a:pt x="2527482" y="585274"/>
                </a:cubicBezTo>
                <a:cubicBezTo>
                  <a:pt x="2827553" y="585274"/>
                  <a:pt x="3085013" y="767716"/>
                  <a:pt x="3194988" y="1027727"/>
                </a:cubicBezTo>
                <a:lnTo>
                  <a:pt x="3195515" y="1029425"/>
                </a:lnTo>
                <a:lnTo>
                  <a:pt x="3217854" y="1017300"/>
                </a:lnTo>
                <a:cubicBezTo>
                  <a:pt x="3304524" y="980641"/>
                  <a:pt x="3399813" y="960370"/>
                  <a:pt x="3499837" y="960370"/>
                </a:cubicBezTo>
                <a:cubicBezTo>
                  <a:pt x="3718638" y="960370"/>
                  <a:pt x="3914785" y="1057371"/>
                  <a:pt x="4047617" y="1210716"/>
                </a:cubicBezTo>
                <a:lnTo>
                  <a:pt x="4050635" y="1214654"/>
                </a:lnTo>
                <a:lnTo>
                  <a:pt x="4107442" y="1109996"/>
                </a:lnTo>
                <a:cubicBezTo>
                  <a:pt x="4278131" y="857343"/>
                  <a:pt x="4567189" y="691231"/>
                  <a:pt x="4895044" y="691231"/>
                </a:cubicBezTo>
                <a:cubicBezTo>
                  <a:pt x="5288471" y="691231"/>
                  <a:pt x="5626030" y="930433"/>
                  <a:pt x="5770220" y="1271336"/>
                </a:cubicBezTo>
                <a:lnTo>
                  <a:pt x="5813705" y="1411424"/>
                </a:lnTo>
                <a:lnTo>
                  <a:pt x="5816439" y="1410108"/>
                </a:lnTo>
                <a:cubicBezTo>
                  <a:pt x="5930073" y="1362044"/>
                  <a:pt x="6055008" y="1335466"/>
                  <a:pt x="6186150" y="1335466"/>
                </a:cubicBezTo>
                <a:cubicBezTo>
                  <a:pt x="6579577" y="1335466"/>
                  <a:pt x="6917136" y="1574668"/>
                  <a:pt x="7061326" y="1915572"/>
                </a:cubicBezTo>
                <a:lnTo>
                  <a:pt x="7064146" y="1924656"/>
                </a:lnTo>
                <a:lnTo>
                  <a:pt x="7128334" y="1866318"/>
                </a:lnTo>
                <a:cubicBezTo>
                  <a:pt x="7326714" y="1702601"/>
                  <a:pt x="7581041" y="1604253"/>
                  <a:pt x="7858339" y="1604253"/>
                </a:cubicBezTo>
                <a:cubicBezTo>
                  <a:pt x="8412935" y="1604253"/>
                  <a:pt x="8875649" y="1997643"/>
                  <a:pt x="8982662" y="2520603"/>
                </a:cubicBezTo>
                <a:lnTo>
                  <a:pt x="8983054" y="2524486"/>
                </a:lnTo>
                <a:lnTo>
                  <a:pt x="8985314" y="2522621"/>
                </a:lnTo>
                <a:cubicBezTo>
                  <a:pt x="9100935" y="2444510"/>
                  <a:pt x="9240317" y="2398899"/>
                  <a:pt x="9390353" y="2398899"/>
                </a:cubicBezTo>
                <a:cubicBezTo>
                  <a:pt x="9540389" y="2398899"/>
                  <a:pt x="9679771" y="2444510"/>
                  <a:pt x="9795392" y="2522621"/>
                </a:cubicBezTo>
                <a:lnTo>
                  <a:pt x="9850436" y="2568037"/>
                </a:lnTo>
                <a:lnTo>
                  <a:pt x="9888629" y="2497672"/>
                </a:lnTo>
                <a:cubicBezTo>
                  <a:pt x="10028337" y="2290879"/>
                  <a:pt x="10264928" y="2154917"/>
                  <a:pt x="10533274" y="2154917"/>
                </a:cubicBezTo>
                <a:cubicBezTo>
                  <a:pt x="10801620" y="2154917"/>
                  <a:pt x="11038211" y="2290879"/>
                  <a:pt x="11177919" y="2497672"/>
                </a:cubicBezTo>
                <a:lnTo>
                  <a:pt x="11212590" y="2561549"/>
                </a:lnTo>
                <a:lnTo>
                  <a:pt x="11217781" y="2558732"/>
                </a:lnTo>
                <a:cubicBezTo>
                  <a:pt x="11300192" y="2523874"/>
                  <a:pt x="11390799" y="2504599"/>
                  <a:pt x="11485908" y="2504599"/>
                </a:cubicBezTo>
                <a:cubicBezTo>
                  <a:pt x="11723680" y="2504599"/>
                  <a:pt x="11933315" y="2625069"/>
                  <a:pt x="12057104" y="2808302"/>
                </a:cubicBezTo>
                <a:lnTo>
                  <a:pt x="12058079" y="2810098"/>
                </a:lnTo>
                <a:lnTo>
                  <a:pt x="5395163" y="2810098"/>
                </a:lnTo>
                <a:lnTo>
                  <a:pt x="5395162" y="2810097"/>
                </a:lnTo>
                <a:lnTo>
                  <a:pt x="578503" y="2810097"/>
                </a:lnTo>
                <a:lnTo>
                  <a:pt x="578502" y="2810098"/>
                </a:lnTo>
                <a:lnTo>
                  <a:pt x="0" y="2810098"/>
                </a:lnTo>
                <a:lnTo>
                  <a:pt x="0" y="0"/>
                </a:lnTo>
                <a:close/>
              </a:path>
            </a:pathLst>
          </a:custGeom>
          <a:solidFill>
            <a:srgbClr val="C9EB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 userDrawn="1"/>
        </p:nvSpPr>
        <p:spPr>
          <a:xfrm>
            <a:off x="-5423" y="4774557"/>
            <a:ext cx="9149423" cy="2083443"/>
          </a:xfrm>
          <a:custGeom>
            <a:avLst/>
            <a:gdLst>
              <a:gd name="connsiteX0" fmla="*/ 0 w 9149423"/>
              <a:gd name="connsiteY0" fmla="*/ 0 h 2083443"/>
              <a:gd name="connsiteX1" fmla="*/ 15639 w 9149423"/>
              <a:gd name="connsiteY1" fmla="*/ 12904 h 2083443"/>
              <a:gd name="connsiteX2" fmla="*/ 156013 w 9149423"/>
              <a:gd name="connsiteY2" fmla="*/ 351796 h 2083443"/>
              <a:gd name="connsiteX3" fmla="*/ 146277 w 9149423"/>
              <a:gd name="connsiteY3" fmla="*/ 448385 h 2083443"/>
              <a:gd name="connsiteX4" fmla="*/ 146236 w 9149423"/>
              <a:gd name="connsiteY4" fmla="*/ 448514 h 2083443"/>
              <a:gd name="connsiteX5" fmla="*/ 226544 w 9149423"/>
              <a:gd name="connsiteY5" fmla="*/ 423584 h 2083443"/>
              <a:gd name="connsiteX6" fmla="*/ 323133 w 9149423"/>
              <a:gd name="connsiteY6" fmla="*/ 413848 h 2083443"/>
              <a:gd name="connsiteX7" fmla="*/ 792662 w 9149423"/>
              <a:gd name="connsiteY7" fmla="*/ 796526 h 2083443"/>
              <a:gd name="connsiteX8" fmla="*/ 799107 w 9149423"/>
              <a:gd name="connsiteY8" fmla="*/ 860454 h 2083443"/>
              <a:gd name="connsiteX9" fmla="*/ 822397 w 9149423"/>
              <a:gd name="connsiteY9" fmla="*/ 855998 h 2083443"/>
              <a:gd name="connsiteX10" fmla="*/ 883438 w 9149423"/>
              <a:gd name="connsiteY10" fmla="*/ 852147 h 2083443"/>
              <a:gd name="connsiteX11" fmla="*/ 1325041 w 9149423"/>
              <a:gd name="connsiteY11" fmla="*/ 1144862 h 2083443"/>
              <a:gd name="connsiteX12" fmla="*/ 1346087 w 9149423"/>
              <a:gd name="connsiteY12" fmla="*/ 1212660 h 2083443"/>
              <a:gd name="connsiteX13" fmla="*/ 1435283 w 9149423"/>
              <a:gd name="connsiteY13" fmla="*/ 1184972 h 2083443"/>
              <a:gd name="connsiteX14" fmla="*/ 1531872 w 9149423"/>
              <a:gd name="connsiteY14" fmla="*/ 1175235 h 2083443"/>
              <a:gd name="connsiteX15" fmla="*/ 1973476 w 9149423"/>
              <a:gd name="connsiteY15" fmla="*/ 1467950 h 2083443"/>
              <a:gd name="connsiteX16" fmla="*/ 1976880 w 9149423"/>
              <a:gd name="connsiteY16" fmla="*/ 1478916 h 2083443"/>
              <a:gd name="connsiteX17" fmla="*/ 1989201 w 9149423"/>
              <a:gd name="connsiteY17" fmla="*/ 1470160 h 2083443"/>
              <a:gd name="connsiteX18" fmla="*/ 2217648 w 9149423"/>
              <a:gd name="connsiteY18" fmla="*/ 1412315 h 2083443"/>
              <a:gd name="connsiteX19" fmla="*/ 2404200 w 9149423"/>
              <a:gd name="connsiteY19" fmla="*/ 1449978 h 2083443"/>
              <a:gd name="connsiteX20" fmla="*/ 2410431 w 9149423"/>
              <a:gd name="connsiteY20" fmla="*/ 1453360 h 2083443"/>
              <a:gd name="connsiteX21" fmla="*/ 2421688 w 9149423"/>
              <a:gd name="connsiteY21" fmla="*/ 1417096 h 2083443"/>
              <a:gd name="connsiteX22" fmla="*/ 2863292 w 9149423"/>
              <a:gd name="connsiteY22" fmla="*/ 1124381 h 2083443"/>
              <a:gd name="connsiteX23" fmla="*/ 3260707 w 9149423"/>
              <a:gd name="connsiteY23" fmla="*/ 1335685 h 2083443"/>
              <a:gd name="connsiteX24" fmla="*/ 3290626 w 9149423"/>
              <a:gd name="connsiteY24" fmla="*/ 1390808 h 2083443"/>
              <a:gd name="connsiteX25" fmla="*/ 3317403 w 9149423"/>
              <a:gd name="connsiteY25" fmla="*/ 1364663 h 2083443"/>
              <a:gd name="connsiteX26" fmla="*/ 3622261 w 9149423"/>
              <a:gd name="connsiteY26" fmla="*/ 1255222 h 2083443"/>
              <a:gd name="connsiteX27" fmla="*/ 4019676 w 9149423"/>
              <a:gd name="connsiteY27" fmla="*/ 1466526 h 2083443"/>
              <a:gd name="connsiteX28" fmla="*/ 4058451 w 9149423"/>
              <a:gd name="connsiteY28" fmla="*/ 1537964 h 2083443"/>
              <a:gd name="connsiteX29" fmla="*/ 4072876 w 9149423"/>
              <a:gd name="connsiteY29" fmla="*/ 1533486 h 2083443"/>
              <a:gd name="connsiteX30" fmla="*/ 4169464 w 9149423"/>
              <a:gd name="connsiteY30" fmla="*/ 1523749 h 2083443"/>
              <a:gd name="connsiteX31" fmla="*/ 4508359 w 9149423"/>
              <a:gd name="connsiteY31" fmla="*/ 1664123 h 2083443"/>
              <a:gd name="connsiteX32" fmla="*/ 4522942 w 9149423"/>
              <a:gd name="connsiteY32" fmla="*/ 1681798 h 2083443"/>
              <a:gd name="connsiteX33" fmla="*/ 4527965 w 9149423"/>
              <a:gd name="connsiteY33" fmla="*/ 1631971 h 2083443"/>
              <a:gd name="connsiteX34" fmla="*/ 4997493 w 9149423"/>
              <a:gd name="connsiteY34" fmla="*/ 1249293 h 2083443"/>
              <a:gd name="connsiteX35" fmla="*/ 5467021 w 9149423"/>
              <a:gd name="connsiteY35" fmla="*/ 1631971 h 2083443"/>
              <a:gd name="connsiteX36" fmla="*/ 5472229 w 9149423"/>
              <a:gd name="connsiteY36" fmla="*/ 1683630 h 2083443"/>
              <a:gd name="connsiteX37" fmla="*/ 5476195 w 9149423"/>
              <a:gd name="connsiteY37" fmla="*/ 1683630 h 2083443"/>
              <a:gd name="connsiteX38" fmla="*/ 5486542 w 9149423"/>
              <a:gd name="connsiteY38" fmla="*/ 1671088 h 2083443"/>
              <a:gd name="connsiteX39" fmla="*/ 5825435 w 9149423"/>
              <a:gd name="connsiteY39" fmla="*/ 1530714 h 2083443"/>
              <a:gd name="connsiteX40" fmla="*/ 5922024 w 9149423"/>
              <a:gd name="connsiteY40" fmla="*/ 1540451 h 2083443"/>
              <a:gd name="connsiteX41" fmla="*/ 5932758 w 9149423"/>
              <a:gd name="connsiteY41" fmla="*/ 1543783 h 2083443"/>
              <a:gd name="connsiteX42" fmla="*/ 5976249 w 9149423"/>
              <a:gd name="connsiteY42" fmla="*/ 1463655 h 2083443"/>
              <a:gd name="connsiteX43" fmla="*/ 6373664 w 9149423"/>
              <a:gd name="connsiteY43" fmla="*/ 1252352 h 2083443"/>
              <a:gd name="connsiteX44" fmla="*/ 6678523 w 9149423"/>
              <a:gd name="connsiteY44" fmla="*/ 1361793 h 2083443"/>
              <a:gd name="connsiteX45" fmla="*/ 6710957 w 9149423"/>
              <a:gd name="connsiteY45" fmla="*/ 1393463 h 2083443"/>
              <a:gd name="connsiteX46" fmla="*/ 6741683 w 9149423"/>
              <a:gd name="connsiteY46" fmla="*/ 1336856 h 2083443"/>
              <a:gd name="connsiteX47" fmla="*/ 7139099 w 9149423"/>
              <a:gd name="connsiteY47" fmla="*/ 1125552 h 2083443"/>
              <a:gd name="connsiteX48" fmla="*/ 7580702 w 9149423"/>
              <a:gd name="connsiteY48" fmla="*/ 1418266 h 2083443"/>
              <a:gd name="connsiteX49" fmla="*/ 7590364 w 9149423"/>
              <a:gd name="connsiteY49" fmla="*/ 1449393 h 2083443"/>
              <a:gd name="connsiteX50" fmla="*/ 7595909 w 9149423"/>
              <a:gd name="connsiteY50" fmla="*/ 1446382 h 2083443"/>
              <a:gd name="connsiteX51" fmla="*/ 7782462 w 9149423"/>
              <a:gd name="connsiteY51" fmla="*/ 1408719 h 2083443"/>
              <a:gd name="connsiteX52" fmla="*/ 8010909 w 9149423"/>
              <a:gd name="connsiteY52" fmla="*/ 1466564 h 2083443"/>
              <a:gd name="connsiteX53" fmla="*/ 8028803 w 9149423"/>
              <a:gd name="connsiteY53" fmla="*/ 1479281 h 2083443"/>
              <a:gd name="connsiteX54" fmla="*/ 8031256 w 9149423"/>
              <a:gd name="connsiteY54" fmla="*/ 1471380 h 2083443"/>
              <a:gd name="connsiteX55" fmla="*/ 8472859 w 9149423"/>
              <a:gd name="connsiteY55" fmla="*/ 1178665 h 2083443"/>
              <a:gd name="connsiteX56" fmla="*/ 8569448 w 9149423"/>
              <a:gd name="connsiteY56" fmla="*/ 1188401 h 2083443"/>
              <a:gd name="connsiteX57" fmla="*/ 8653961 w 9149423"/>
              <a:gd name="connsiteY57" fmla="*/ 1214636 h 2083443"/>
              <a:gd name="connsiteX58" fmla="*/ 8673897 w 9149423"/>
              <a:gd name="connsiteY58" fmla="*/ 1150413 h 2083443"/>
              <a:gd name="connsiteX59" fmla="*/ 9115500 w 9149423"/>
              <a:gd name="connsiteY59" fmla="*/ 857698 h 2083443"/>
              <a:gd name="connsiteX60" fmla="*/ 9149423 w 9149423"/>
              <a:gd name="connsiteY60" fmla="*/ 861118 h 2083443"/>
              <a:gd name="connsiteX61" fmla="*/ 9149423 w 9149423"/>
              <a:gd name="connsiteY61" fmla="*/ 2083443 h 2083443"/>
              <a:gd name="connsiteX62" fmla="*/ 2 w 9149423"/>
              <a:gd name="connsiteY62" fmla="*/ 2083443 h 2083443"/>
              <a:gd name="connsiteX63" fmla="*/ 2 w 9149423"/>
              <a:gd name="connsiteY63" fmla="*/ 1948171 h 2083443"/>
              <a:gd name="connsiteX64" fmla="*/ 0 w 9149423"/>
              <a:gd name="connsiteY64" fmla="*/ 1948170 h 2083443"/>
              <a:gd name="connsiteX65" fmla="*/ 0 w 9149423"/>
              <a:gd name="connsiteY65" fmla="*/ 0 h 2083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9149423" h="2083443">
                <a:moveTo>
                  <a:pt x="0" y="0"/>
                </a:moveTo>
                <a:lnTo>
                  <a:pt x="15639" y="12904"/>
                </a:lnTo>
                <a:cubicBezTo>
                  <a:pt x="102370" y="99634"/>
                  <a:pt x="156013" y="219450"/>
                  <a:pt x="156013" y="351796"/>
                </a:cubicBezTo>
                <a:cubicBezTo>
                  <a:pt x="156013" y="384883"/>
                  <a:pt x="152661" y="417186"/>
                  <a:pt x="146277" y="448385"/>
                </a:cubicBezTo>
                <a:lnTo>
                  <a:pt x="146236" y="448514"/>
                </a:lnTo>
                <a:lnTo>
                  <a:pt x="226544" y="423584"/>
                </a:lnTo>
                <a:cubicBezTo>
                  <a:pt x="257743" y="417201"/>
                  <a:pt x="290046" y="413848"/>
                  <a:pt x="323133" y="413848"/>
                </a:cubicBezTo>
                <a:cubicBezTo>
                  <a:pt x="554738" y="413848"/>
                  <a:pt x="747973" y="578131"/>
                  <a:pt x="792662" y="796526"/>
                </a:cubicBezTo>
                <a:lnTo>
                  <a:pt x="799107" y="860454"/>
                </a:lnTo>
                <a:lnTo>
                  <a:pt x="822397" y="855998"/>
                </a:lnTo>
                <a:cubicBezTo>
                  <a:pt x="842386" y="853457"/>
                  <a:pt x="862758" y="852147"/>
                  <a:pt x="883438" y="852147"/>
                </a:cubicBezTo>
                <a:cubicBezTo>
                  <a:pt x="1081956" y="852147"/>
                  <a:pt x="1252284" y="972845"/>
                  <a:pt x="1325041" y="1144862"/>
                </a:cubicBezTo>
                <a:lnTo>
                  <a:pt x="1346087" y="1212660"/>
                </a:lnTo>
                <a:lnTo>
                  <a:pt x="1435283" y="1184972"/>
                </a:lnTo>
                <a:cubicBezTo>
                  <a:pt x="1466482" y="1178588"/>
                  <a:pt x="1498786" y="1175235"/>
                  <a:pt x="1531872" y="1175235"/>
                </a:cubicBezTo>
                <a:cubicBezTo>
                  <a:pt x="1730392" y="1175235"/>
                  <a:pt x="1900719" y="1295934"/>
                  <a:pt x="1973476" y="1467950"/>
                </a:cubicBezTo>
                <a:lnTo>
                  <a:pt x="1976880" y="1478916"/>
                </a:lnTo>
                <a:lnTo>
                  <a:pt x="1989201" y="1470160"/>
                </a:lnTo>
                <a:cubicBezTo>
                  <a:pt x="2057110" y="1433270"/>
                  <a:pt x="2134932" y="1412315"/>
                  <a:pt x="2217648" y="1412315"/>
                </a:cubicBezTo>
                <a:cubicBezTo>
                  <a:pt x="2283821" y="1412315"/>
                  <a:pt x="2346862" y="1425726"/>
                  <a:pt x="2404200" y="1449978"/>
                </a:cubicBezTo>
                <a:lnTo>
                  <a:pt x="2410431" y="1453360"/>
                </a:lnTo>
                <a:lnTo>
                  <a:pt x="2421688" y="1417096"/>
                </a:lnTo>
                <a:cubicBezTo>
                  <a:pt x="2494445" y="1245080"/>
                  <a:pt x="2664773" y="1124381"/>
                  <a:pt x="2863292" y="1124381"/>
                </a:cubicBezTo>
                <a:cubicBezTo>
                  <a:pt x="3028724" y="1124381"/>
                  <a:pt x="3174579" y="1208200"/>
                  <a:pt x="3260707" y="1335685"/>
                </a:cubicBezTo>
                <a:lnTo>
                  <a:pt x="3290626" y="1390808"/>
                </a:lnTo>
                <a:lnTo>
                  <a:pt x="3317403" y="1364663"/>
                </a:lnTo>
                <a:cubicBezTo>
                  <a:pt x="3400248" y="1296293"/>
                  <a:pt x="3506457" y="1255222"/>
                  <a:pt x="3622261" y="1255222"/>
                </a:cubicBezTo>
                <a:cubicBezTo>
                  <a:pt x="3787692" y="1255222"/>
                  <a:pt x="3933548" y="1339040"/>
                  <a:pt x="4019676" y="1466526"/>
                </a:cubicBezTo>
                <a:lnTo>
                  <a:pt x="4058451" y="1537964"/>
                </a:lnTo>
                <a:lnTo>
                  <a:pt x="4072876" y="1533486"/>
                </a:lnTo>
                <a:cubicBezTo>
                  <a:pt x="4104075" y="1527102"/>
                  <a:pt x="4136378" y="1523749"/>
                  <a:pt x="4169464" y="1523749"/>
                </a:cubicBezTo>
                <a:cubicBezTo>
                  <a:pt x="4301812" y="1523749"/>
                  <a:pt x="4421627" y="1577393"/>
                  <a:pt x="4508359" y="1664123"/>
                </a:cubicBezTo>
                <a:lnTo>
                  <a:pt x="4522942" y="1681798"/>
                </a:lnTo>
                <a:lnTo>
                  <a:pt x="4527965" y="1631971"/>
                </a:lnTo>
                <a:cubicBezTo>
                  <a:pt x="4572655" y="1413577"/>
                  <a:pt x="4765888" y="1249293"/>
                  <a:pt x="4997493" y="1249293"/>
                </a:cubicBezTo>
                <a:cubicBezTo>
                  <a:pt x="5229097" y="1249293"/>
                  <a:pt x="5422332" y="1413577"/>
                  <a:pt x="5467021" y="1631971"/>
                </a:cubicBezTo>
                <a:lnTo>
                  <a:pt x="5472229" y="1683630"/>
                </a:lnTo>
                <a:lnTo>
                  <a:pt x="5476195" y="1683630"/>
                </a:lnTo>
                <a:lnTo>
                  <a:pt x="5486542" y="1671088"/>
                </a:lnTo>
                <a:cubicBezTo>
                  <a:pt x="5573272" y="1584358"/>
                  <a:pt x="5693089" y="1530714"/>
                  <a:pt x="5825435" y="1530714"/>
                </a:cubicBezTo>
                <a:cubicBezTo>
                  <a:pt x="5858522" y="1530714"/>
                  <a:pt x="5890825" y="1534067"/>
                  <a:pt x="5922024" y="1540451"/>
                </a:cubicBezTo>
                <a:lnTo>
                  <a:pt x="5932758" y="1543783"/>
                </a:lnTo>
                <a:lnTo>
                  <a:pt x="5976249" y="1463655"/>
                </a:lnTo>
                <a:cubicBezTo>
                  <a:pt x="6062377" y="1336170"/>
                  <a:pt x="6208232" y="1252352"/>
                  <a:pt x="6373664" y="1252352"/>
                </a:cubicBezTo>
                <a:cubicBezTo>
                  <a:pt x="6489467" y="1252352"/>
                  <a:pt x="6595677" y="1293423"/>
                  <a:pt x="6678523" y="1361793"/>
                </a:cubicBezTo>
                <a:lnTo>
                  <a:pt x="6710957" y="1393463"/>
                </a:lnTo>
                <a:lnTo>
                  <a:pt x="6741683" y="1336856"/>
                </a:lnTo>
                <a:cubicBezTo>
                  <a:pt x="6827811" y="1209370"/>
                  <a:pt x="6973667" y="1125552"/>
                  <a:pt x="7139099" y="1125552"/>
                </a:cubicBezTo>
                <a:cubicBezTo>
                  <a:pt x="7337617" y="1125552"/>
                  <a:pt x="7507946" y="1246250"/>
                  <a:pt x="7580702" y="1418266"/>
                </a:cubicBezTo>
                <a:lnTo>
                  <a:pt x="7590364" y="1449393"/>
                </a:lnTo>
                <a:lnTo>
                  <a:pt x="7595909" y="1446382"/>
                </a:lnTo>
                <a:cubicBezTo>
                  <a:pt x="7653249" y="1422130"/>
                  <a:pt x="7716289" y="1408719"/>
                  <a:pt x="7782462" y="1408719"/>
                </a:cubicBezTo>
                <a:cubicBezTo>
                  <a:pt x="7865178" y="1408719"/>
                  <a:pt x="7943000" y="1429674"/>
                  <a:pt x="8010909" y="1466564"/>
                </a:cubicBezTo>
                <a:lnTo>
                  <a:pt x="8028803" y="1479281"/>
                </a:lnTo>
                <a:lnTo>
                  <a:pt x="8031256" y="1471380"/>
                </a:lnTo>
                <a:cubicBezTo>
                  <a:pt x="8104012" y="1299363"/>
                  <a:pt x="8274340" y="1178665"/>
                  <a:pt x="8472859" y="1178665"/>
                </a:cubicBezTo>
                <a:cubicBezTo>
                  <a:pt x="8505945" y="1178665"/>
                  <a:pt x="8538249" y="1182018"/>
                  <a:pt x="8569448" y="1188401"/>
                </a:cubicBezTo>
                <a:lnTo>
                  <a:pt x="8653961" y="1214636"/>
                </a:lnTo>
                <a:lnTo>
                  <a:pt x="8673897" y="1150413"/>
                </a:lnTo>
                <a:cubicBezTo>
                  <a:pt x="8746653" y="978396"/>
                  <a:pt x="8916982" y="857698"/>
                  <a:pt x="9115500" y="857698"/>
                </a:cubicBezTo>
                <a:lnTo>
                  <a:pt x="9149423" y="861118"/>
                </a:lnTo>
                <a:lnTo>
                  <a:pt x="9149423" y="2083443"/>
                </a:lnTo>
                <a:lnTo>
                  <a:pt x="2" y="2083443"/>
                </a:lnTo>
                <a:lnTo>
                  <a:pt x="2" y="1948171"/>
                </a:lnTo>
                <a:lnTo>
                  <a:pt x="0" y="1948170"/>
                </a:lnTo>
                <a:lnTo>
                  <a:pt x="0" y="0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44856-57C3-454E-BA77-0765D13C8DCE}" type="datetimeFigureOut">
              <a:rPr lang="zh-CN" altLang="en-US" smtClean="0"/>
              <a:t>2016/9/26 Monday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D01F71-4821-478D-B013-2350A3DBA4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7163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梯形 43"/>
          <p:cNvSpPr/>
          <p:nvPr/>
        </p:nvSpPr>
        <p:spPr>
          <a:xfrm rot="20700000">
            <a:off x="1580061" y="4916900"/>
            <a:ext cx="1232828" cy="1502669"/>
          </a:xfrm>
          <a:prstGeom prst="trapezoid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Freeform 605"/>
          <p:cNvSpPr>
            <a:spLocks/>
          </p:cNvSpPr>
          <p:nvPr/>
        </p:nvSpPr>
        <p:spPr bwMode="auto">
          <a:xfrm>
            <a:off x="164261" y="2068940"/>
            <a:ext cx="1102181" cy="741419"/>
          </a:xfrm>
          <a:custGeom>
            <a:avLst/>
            <a:gdLst>
              <a:gd name="T0" fmla="*/ 304 w 351"/>
              <a:gd name="T1" fmla="*/ 123 h 236"/>
              <a:gd name="T2" fmla="*/ 273 w 351"/>
              <a:gd name="T3" fmla="*/ 135 h 236"/>
              <a:gd name="T4" fmla="*/ 229 w 351"/>
              <a:gd name="T5" fmla="*/ 98 h 236"/>
              <a:gd name="T6" fmla="*/ 233 w 351"/>
              <a:gd name="T7" fmla="*/ 74 h 236"/>
              <a:gd name="T8" fmla="*/ 160 w 351"/>
              <a:gd name="T9" fmla="*/ 0 h 236"/>
              <a:gd name="T10" fmla="*/ 87 w 351"/>
              <a:gd name="T11" fmla="*/ 65 h 236"/>
              <a:gd name="T12" fmla="*/ 86 w 351"/>
              <a:gd name="T13" fmla="*/ 65 h 236"/>
              <a:gd name="T14" fmla="*/ 0 w 351"/>
              <a:gd name="T15" fmla="*/ 151 h 236"/>
              <a:gd name="T16" fmla="*/ 86 w 351"/>
              <a:gd name="T17" fmla="*/ 236 h 236"/>
              <a:gd name="T18" fmla="*/ 151 w 351"/>
              <a:gd name="T19" fmla="*/ 206 h 236"/>
              <a:gd name="T20" fmla="*/ 209 w 351"/>
              <a:gd name="T21" fmla="*/ 236 h 236"/>
              <a:gd name="T22" fmla="*/ 269 w 351"/>
              <a:gd name="T23" fmla="*/ 203 h 236"/>
              <a:gd name="T24" fmla="*/ 304 w 351"/>
              <a:gd name="T25" fmla="*/ 218 h 236"/>
              <a:gd name="T26" fmla="*/ 351 w 351"/>
              <a:gd name="T27" fmla="*/ 171 h 236"/>
              <a:gd name="T28" fmla="*/ 304 w 351"/>
              <a:gd name="T29" fmla="*/ 123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51" h="236">
                <a:moveTo>
                  <a:pt x="304" y="123"/>
                </a:moveTo>
                <a:cubicBezTo>
                  <a:pt x="292" y="123"/>
                  <a:pt x="281" y="128"/>
                  <a:pt x="273" y="135"/>
                </a:cubicBezTo>
                <a:cubicBezTo>
                  <a:pt x="264" y="117"/>
                  <a:pt x="248" y="103"/>
                  <a:pt x="229" y="98"/>
                </a:cubicBezTo>
                <a:cubicBezTo>
                  <a:pt x="232" y="90"/>
                  <a:pt x="233" y="82"/>
                  <a:pt x="233" y="74"/>
                </a:cubicBezTo>
                <a:cubicBezTo>
                  <a:pt x="233" y="33"/>
                  <a:pt x="200" y="0"/>
                  <a:pt x="160" y="0"/>
                </a:cubicBezTo>
                <a:cubicBezTo>
                  <a:pt x="122" y="0"/>
                  <a:pt x="91" y="29"/>
                  <a:pt x="87" y="65"/>
                </a:cubicBezTo>
                <a:cubicBezTo>
                  <a:pt x="86" y="65"/>
                  <a:pt x="86" y="65"/>
                  <a:pt x="86" y="65"/>
                </a:cubicBezTo>
                <a:cubicBezTo>
                  <a:pt x="38" y="65"/>
                  <a:pt x="0" y="104"/>
                  <a:pt x="0" y="151"/>
                </a:cubicBezTo>
                <a:cubicBezTo>
                  <a:pt x="0" y="198"/>
                  <a:pt x="38" y="236"/>
                  <a:pt x="86" y="236"/>
                </a:cubicBezTo>
                <a:cubicBezTo>
                  <a:pt x="112" y="236"/>
                  <a:pt x="135" y="225"/>
                  <a:pt x="151" y="206"/>
                </a:cubicBezTo>
                <a:cubicBezTo>
                  <a:pt x="164" y="225"/>
                  <a:pt x="185" y="236"/>
                  <a:pt x="209" y="236"/>
                </a:cubicBezTo>
                <a:cubicBezTo>
                  <a:pt x="234" y="236"/>
                  <a:pt x="256" y="223"/>
                  <a:pt x="269" y="203"/>
                </a:cubicBezTo>
                <a:cubicBezTo>
                  <a:pt x="278" y="212"/>
                  <a:pt x="290" y="218"/>
                  <a:pt x="304" y="218"/>
                </a:cubicBezTo>
                <a:cubicBezTo>
                  <a:pt x="330" y="218"/>
                  <a:pt x="351" y="197"/>
                  <a:pt x="351" y="171"/>
                </a:cubicBezTo>
                <a:cubicBezTo>
                  <a:pt x="351" y="144"/>
                  <a:pt x="330" y="123"/>
                  <a:pt x="304" y="123"/>
                </a:cubicBezTo>
              </a:path>
            </a:pathLst>
          </a:custGeom>
          <a:solidFill>
            <a:srgbClr val="FAFAF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974945" y="2345331"/>
            <a:ext cx="1763621" cy="3840787"/>
            <a:chOff x="974945" y="2345331"/>
            <a:chExt cx="1763621" cy="3840787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5" name="Freeform 159"/>
            <p:cNvSpPr>
              <a:spLocks/>
            </p:cNvSpPr>
            <p:nvPr/>
          </p:nvSpPr>
          <p:spPr bwMode="auto">
            <a:xfrm rot="20700000">
              <a:off x="1726148" y="4700426"/>
              <a:ext cx="891224" cy="1485692"/>
            </a:xfrm>
            <a:custGeom>
              <a:avLst/>
              <a:gdLst>
                <a:gd name="T0" fmla="*/ 1 w 394"/>
                <a:gd name="T1" fmla="*/ 267 h 658"/>
                <a:gd name="T2" fmla="*/ 0 w 394"/>
                <a:gd name="T3" fmla="*/ 267 h 658"/>
                <a:gd name="T4" fmla="*/ 0 w 394"/>
                <a:gd name="T5" fmla="*/ 267 h 658"/>
                <a:gd name="T6" fmla="*/ 1 w 394"/>
                <a:gd name="T7" fmla="*/ 270 h 658"/>
                <a:gd name="T8" fmla="*/ 2 w 394"/>
                <a:gd name="T9" fmla="*/ 282 h 658"/>
                <a:gd name="T10" fmla="*/ 3 w 394"/>
                <a:gd name="T11" fmla="*/ 284 h 658"/>
                <a:gd name="T12" fmla="*/ 45 w 394"/>
                <a:gd name="T13" fmla="*/ 417 h 658"/>
                <a:gd name="T14" fmla="*/ 89 w 394"/>
                <a:gd name="T15" fmla="*/ 290 h 658"/>
                <a:gd name="T16" fmla="*/ 169 w 394"/>
                <a:gd name="T17" fmla="*/ 440 h 658"/>
                <a:gd name="T18" fmla="*/ 143 w 394"/>
                <a:gd name="T19" fmla="*/ 564 h 658"/>
                <a:gd name="T20" fmla="*/ 199 w 394"/>
                <a:gd name="T21" fmla="*/ 658 h 658"/>
                <a:gd name="T22" fmla="*/ 169 w 394"/>
                <a:gd name="T23" fmla="*/ 604 h 658"/>
                <a:gd name="T24" fmla="*/ 179 w 394"/>
                <a:gd name="T25" fmla="*/ 528 h 658"/>
                <a:gd name="T26" fmla="*/ 226 w 394"/>
                <a:gd name="T27" fmla="*/ 462 h 658"/>
                <a:gd name="T28" fmla="*/ 269 w 394"/>
                <a:gd name="T29" fmla="*/ 386 h 658"/>
                <a:gd name="T30" fmla="*/ 277 w 394"/>
                <a:gd name="T31" fmla="*/ 362 h 658"/>
                <a:gd name="T32" fmla="*/ 305 w 394"/>
                <a:gd name="T33" fmla="*/ 484 h 658"/>
                <a:gd name="T34" fmla="*/ 322 w 394"/>
                <a:gd name="T35" fmla="*/ 406 h 658"/>
                <a:gd name="T36" fmla="*/ 367 w 394"/>
                <a:gd name="T37" fmla="*/ 197 h 658"/>
                <a:gd name="T38" fmla="*/ 186 w 394"/>
                <a:gd name="T39" fmla="*/ 0 h 658"/>
                <a:gd name="T40" fmla="*/ 1 w 394"/>
                <a:gd name="T41" fmla="*/ 253 h 658"/>
                <a:gd name="T42" fmla="*/ 1 w 394"/>
                <a:gd name="T43" fmla="*/ 267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4" h="658">
                  <a:moveTo>
                    <a:pt x="1" y="267"/>
                  </a:moveTo>
                  <a:cubicBezTo>
                    <a:pt x="1" y="266"/>
                    <a:pt x="0" y="263"/>
                    <a:pt x="0" y="267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0" y="268"/>
                    <a:pt x="1" y="269"/>
                    <a:pt x="1" y="270"/>
                  </a:cubicBezTo>
                  <a:cubicBezTo>
                    <a:pt x="1" y="274"/>
                    <a:pt x="2" y="278"/>
                    <a:pt x="2" y="282"/>
                  </a:cubicBezTo>
                  <a:cubicBezTo>
                    <a:pt x="2" y="282"/>
                    <a:pt x="3" y="283"/>
                    <a:pt x="3" y="284"/>
                  </a:cubicBezTo>
                  <a:cubicBezTo>
                    <a:pt x="7" y="334"/>
                    <a:pt x="22" y="380"/>
                    <a:pt x="45" y="417"/>
                  </a:cubicBezTo>
                  <a:cubicBezTo>
                    <a:pt x="20" y="377"/>
                    <a:pt x="35" y="298"/>
                    <a:pt x="89" y="290"/>
                  </a:cubicBezTo>
                  <a:cubicBezTo>
                    <a:pt x="156" y="279"/>
                    <a:pt x="167" y="399"/>
                    <a:pt x="169" y="440"/>
                  </a:cubicBezTo>
                  <a:cubicBezTo>
                    <a:pt x="171" y="484"/>
                    <a:pt x="143" y="520"/>
                    <a:pt x="143" y="564"/>
                  </a:cubicBezTo>
                  <a:cubicBezTo>
                    <a:pt x="143" y="613"/>
                    <a:pt x="167" y="653"/>
                    <a:pt x="199" y="658"/>
                  </a:cubicBezTo>
                  <a:cubicBezTo>
                    <a:pt x="184" y="656"/>
                    <a:pt x="171" y="615"/>
                    <a:pt x="169" y="604"/>
                  </a:cubicBezTo>
                  <a:cubicBezTo>
                    <a:pt x="166" y="580"/>
                    <a:pt x="172" y="551"/>
                    <a:pt x="179" y="528"/>
                  </a:cubicBezTo>
                  <a:cubicBezTo>
                    <a:pt x="187" y="501"/>
                    <a:pt x="208" y="482"/>
                    <a:pt x="226" y="462"/>
                  </a:cubicBezTo>
                  <a:cubicBezTo>
                    <a:pt x="245" y="439"/>
                    <a:pt x="259" y="413"/>
                    <a:pt x="269" y="386"/>
                  </a:cubicBezTo>
                  <a:cubicBezTo>
                    <a:pt x="272" y="378"/>
                    <a:pt x="275" y="370"/>
                    <a:pt x="277" y="362"/>
                  </a:cubicBezTo>
                  <a:cubicBezTo>
                    <a:pt x="281" y="420"/>
                    <a:pt x="305" y="484"/>
                    <a:pt x="305" y="484"/>
                  </a:cubicBezTo>
                  <a:cubicBezTo>
                    <a:pt x="296" y="437"/>
                    <a:pt x="322" y="406"/>
                    <a:pt x="322" y="406"/>
                  </a:cubicBezTo>
                  <a:cubicBezTo>
                    <a:pt x="394" y="291"/>
                    <a:pt x="367" y="197"/>
                    <a:pt x="367" y="197"/>
                  </a:cubicBezTo>
                  <a:cubicBezTo>
                    <a:pt x="348" y="84"/>
                    <a:pt x="274" y="0"/>
                    <a:pt x="186" y="0"/>
                  </a:cubicBezTo>
                  <a:cubicBezTo>
                    <a:pt x="84" y="0"/>
                    <a:pt x="1" y="113"/>
                    <a:pt x="1" y="253"/>
                  </a:cubicBezTo>
                  <a:cubicBezTo>
                    <a:pt x="1" y="258"/>
                    <a:pt x="1" y="263"/>
                    <a:pt x="1" y="267"/>
                  </a:cubicBezTo>
                </a:path>
              </a:pathLst>
            </a:custGeom>
            <a:solidFill>
              <a:srgbClr val="FF746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974945" y="2345331"/>
              <a:ext cx="1763621" cy="3358341"/>
              <a:chOff x="974945" y="2345331"/>
              <a:chExt cx="1763621" cy="3358341"/>
            </a:xfrm>
          </p:grpSpPr>
          <p:sp>
            <p:nvSpPr>
              <p:cNvPr id="17" name="Freeform 165"/>
              <p:cNvSpPr>
                <a:spLocks/>
              </p:cNvSpPr>
              <p:nvPr/>
            </p:nvSpPr>
            <p:spPr bwMode="auto">
              <a:xfrm rot="20700000">
                <a:off x="1075729" y="4158738"/>
                <a:ext cx="708018" cy="1115461"/>
              </a:xfrm>
              <a:custGeom>
                <a:avLst/>
                <a:gdLst>
                  <a:gd name="T0" fmla="*/ 157 w 313"/>
                  <a:gd name="T1" fmla="*/ 0 h 494"/>
                  <a:gd name="T2" fmla="*/ 0 w 313"/>
                  <a:gd name="T3" fmla="*/ 156 h 494"/>
                  <a:gd name="T4" fmla="*/ 0 w 313"/>
                  <a:gd name="T5" fmla="*/ 159 h 494"/>
                  <a:gd name="T6" fmla="*/ 0 w 313"/>
                  <a:gd name="T7" fmla="*/ 159 h 494"/>
                  <a:gd name="T8" fmla="*/ 101 w 313"/>
                  <a:gd name="T9" fmla="*/ 477 h 494"/>
                  <a:gd name="T10" fmla="*/ 106 w 313"/>
                  <a:gd name="T11" fmla="*/ 485 h 494"/>
                  <a:gd name="T12" fmla="*/ 106 w 313"/>
                  <a:gd name="T13" fmla="*/ 485 h 494"/>
                  <a:gd name="T14" fmla="*/ 106 w 313"/>
                  <a:gd name="T15" fmla="*/ 485 h 494"/>
                  <a:gd name="T16" fmla="*/ 128 w 313"/>
                  <a:gd name="T17" fmla="*/ 494 h 494"/>
                  <a:gd name="T18" fmla="*/ 159 w 313"/>
                  <a:gd name="T19" fmla="*/ 467 h 494"/>
                  <a:gd name="T20" fmla="*/ 157 w 313"/>
                  <a:gd name="T21" fmla="*/ 459 h 494"/>
                  <a:gd name="T22" fmla="*/ 157 w 313"/>
                  <a:gd name="T23" fmla="*/ 459 h 494"/>
                  <a:gd name="T24" fmla="*/ 148 w 313"/>
                  <a:gd name="T25" fmla="*/ 412 h 494"/>
                  <a:gd name="T26" fmla="*/ 191 w 313"/>
                  <a:gd name="T27" fmla="*/ 310 h 494"/>
                  <a:gd name="T28" fmla="*/ 191 w 313"/>
                  <a:gd name="T29" fmla="*/ 309 h 494"/>
                  <a:gd name="T30" fmla="*/ 270 w 313"/>
                  <a:gd name="T31" fmla="*/ 264 h 494"/>
                  <a:gd name="T32" fmla="*/ 313 w 313"/>
                  <a:gd name="T33" fmla="*/ 156 h 494"/>
                  <a:gd name="T34" fmla="*/ 157 w 313"/>
                  <a:gd name="T35" fmla="*/ 0 h 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3" h="494">
                    <a:moveTo>
                      <a:pt x="157" y="0"/>
                    </a:moveTo>
                    <a:cubicBezTo>
                      <a:pt x="70" y="0"/>
                      <a:pt x="0" y="70"/>
                      <a:pt x="0" y="156"/>
                    </a:cubicBezTo>
                    <a:cubicBezTo>
                      <a:pt x="0" y="157"/>
                      <a:pt x="0" y="159"/>
                      <a:pt x="0" y="159"/>
                    </a:cubicBezTo>
                    <a:cubicBezTo>
                      <a:pt x="0" y="159"/>
                      <a:pt x="0" y="159"/>
                      <a:pt x="0" y="159"/>
                    </a:cubicBezTo>
                    <a:cubicBezTo>
                      <a:pt x="0" y="279"/>
                      <a:pt x="38" y="386"/>
                      <a:pt x="101" y="477"/>
                    </a:cubicBezTo>
                    <a:cubicBezTo>
                      <a:pt x="102" y="480"/>
                      <a:pt x="104" y="482"/>
                      <a:pt x="106" y="485"/>
                    </a:cubicBezTo>
                    <a:cubicBezTo>
                      <a:pt x="106" y="485"/>
                      <a:pt x="106" y="485"/>
                      <a:pt x="106" y="485"/>
                    </a:cubicBezTo>
                    <a:cubicBezTo>
                      <a:pt x="106" y="485"/>
                      <a:pt x="106" y="485"/>
                      <a:pt x="106" y="485"/>
                    </a:cubicBezTo>
                    <a:cubicBezTo>
                      <a:pt x="112" y="491"/>
                      <a:pt x="119" y="494"/>
                      <a:pt x="128" y="494"/>
                    </a:cubicBezTo>
                    <a:cubicBezTo>
                      <a:pt x="145" y="494"/>
                      <a:pt x="159" y="483"/>
                      <a:pt x="159" y="467"/>
                    </a:cubicBezTo>
                    <a:cubicBezTo>
                      <a:pt x="159" y="463"/>
                      <a:pt x="158" y="459"/>
                      <a:pt x="157" y="459"/>
                    </a:cubicBezTo>
                    <a:cubicBezTo>
                      <a:pt x="157" y="459"/>
                      <a:pt x="157" y="459"/>
                      <a:pt x="157" y="459"/>
                    </a:cubicBezTo>
                    <a:cubicBezTo>
                      <a:pt x="152" y="439"/>
                      <a:pt x="146" y="428"/>
                      <a:pt x="148" y="412"/>
                    </a:cubicBezTo>
                    <a:cubicBezTo>
                      <a:pt x="155" y="371"/>
                      <a:pt x="164" y="338"/>
                      <a:pt x="191" y="310"/>
                    </a:cubicBezTo>
                    <a:cubicBezTo>
                      <a:pt x="191" y="309"/>
                      <a:pt x="191" y="309"/>
                      <a:pt x="191" y="309"/>
                    </a:cubicBezTo>
                    <a:cubicBezTo>
                      <a:pt x="212" y="287"/>
                      <a:pt x="239" y="270"/>
                      <a:pt x="270" y="264"/>
                    </a:cubicBezTo>
                    <a:cubicBezTo>
                      <a:pt x="297" y="236"/>
                      <a:pt x="313" y="198"/>
                      <a:pt x="313" y="156"/>
                    </a:cubicBezTo>
                    <a:cubicBezTo>
                      <a:pt x="313" y="70"/>
                      <a:pt x="243" y="0"/>
                      <a:pt x="157" y="0"/>
                    </a:cubicBezTo>
                  </a:path>
                </a:pathLst>
              </a:custGeom>
              <a:solidFill>
                <a:srgbClr val="FE736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166"/>
              <p:cNvSpPr>
                <a:spLocks/>
              </p:cNvSpPr>
              <p:nvPr/>
            </p:nvSpPr>
            <p:spPr bwMode="auto">
              <a:xfrm rot="20700000">
                <a:off x="2033411" y="3902512"/>
                <a:ext cx="705155" cy="1115461"/>
              </a:xfrm>
              <a:custGeom>
                <a:avLst/>
                <a:gdLst>
                  <a:gd name="T0" fmla="*/ 156 w 312"/>
                  <a:gd name="T1" fmla="*/ 0 h 494"/>
                  <a:gd name="T2" fmla="*/ 312 w 312"/>
                  <a:gd name="T3" fmla="*/ 156 h 494"/>
                  <a:gd name="T4" fmla="*/ 312 w 312"/>
                  <a:gd name="T5" fmla="*/ 159 h 494"/>
                  <a:gd name="T6" fmla="*/ 312 w 312"/>
                  <a:gd name="T7" fmla="*/ 159 h 494"/>
                  <a:gd name="T8" fmla="*/ 212 w 312"/>
                  <a:gd name="T9" fmla="*/ 477 h 494"/>
                  <a:gd name="T10" fmla="*/ 207 w 312"/>
                  <a:gd name="T11" fmla="*/ 485 h 494"/>
                  <a:gd name="T12" fmla="*/ 207 w 312"/>
                  <a:gd name="T13" fmla="*/ 485 h 494"/>
                  <a:gd name="T14" fmla="*/ 207 w 312"/>
                  <a:gd name="T15" fmla="*/ 485 h 494"/>
                  <a:gd name="T16" fmla="*/ 185 w 312"/>
                  <a:gd name="T17" fmla="*/ 494 h 494"/>
                  <a:gd name="T18" fmla="*/ 154 w 312"/>
                  <a:gd name="T19" fmla="*/ 467 h 494"/>
                  <a:gd name="T20" fmla="*/ 156 w 312"/>
                  <a:gd name="T21" fmla="*/ 459 h 494"/>
                  <a:gd name="T22" fmla="*/ 156 w 312"/>
                  <a:gd name="T23" fmla="*/ 459 h 494"/>
                  <a:gd name="T24" fmla="*/ 165 w 312"/>
                  <a:gd name="T25" fmla="*/ 412 h 494"/>
                  <a:gd name="T26" fmla="*/ 122 w 312"/>
                  <a:gd name="T27" fmla="*/ 310 h 494"/>
                  <a:gd name="T28" fmla="*/ 122 w 312"/>
                  <a:gd name="T29" fmla="*/ 309 h 494"/>
                  <a:gd name="T30" fmla="*/ 43 w 312"/>
                  <a:gd name="T31" fmla="*/ 264 h 494"/>
                  <a:gd name="T32" fmla="*/ 0 w 312"/>
                  <a:gd name="T33" fmla="*/ 156 h 494"/>
                  <a:gd name="T34" fmla="*/ 156 w 312"/>
                  <a:gd name="T35" fmla="*/ 0 h 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2" h="494">
                    <a:moveTo>
                      <a:pt x="156" y="0"/>
                    </a:moveTo>
                    <a:cubicBezTo>
                      <a:pt x="242" y="0"/>
                      <a:pt x="312" y="70"/>
                      <a:pt x="312" y="156"/>
                    </a:cubicBezTo>
                    <a:cubicBezTo>
                      <a:pt x="312" y="157"/>
                      <a:pt x="312" y="159"/>
                      <a:pt x="312" y="159"/>
                    </a:cubicBezTo>
                    <a:cubicBezTo>
                      <a:pt x="312" y="159"/>
                      <a:pt x="312" y="159"/>
                      <a:pt x="312" y="159"/>
                    </a:cubicBezTo>
                    <a:cubicBezTo>
                      <a:pt x="312" y="279"/>
                      <a:pt x="275" y="386"/>
                      <a:pt x="212" y="477"/>
                    </a:cubicBezTo>
                    <a:cubicBezTo>
                      <a:pt x="210" y="480"/>
                      <a:pt x="209" y="482"/>
                      <a:pt x="207" y="485"/>
                    </a:cubicBezTo>
                    <a:cubicBezTo>
                      <a:pt x="207" y="485"/>
                      <a:pt x="207" y="485"/>
                      <a:pt x="207" y="485"/>
                    </a:cubicBezTo>
                    <a:cubicBezTo>
                      <a:pt x="207" y="485"/>
                      <a:pt x="207" y="485"/>
                      <a:pt x="207" y="485"/>
                    </a:cubicBezTo>
                    <a:cubicBezTo>
                      <a:pt x="201" y="491"/>
                      <a:pt x="193" y="494"/>
                      <a:pt x="185" y="494"/>
                    </a:cubicBezTo>
                    <a:cubicBezTo>
                      <a:pt x="168" y="494"/>
                      <a:pt x="154" y="483"/>
                      <a:pt x="154" y="467"/>
                    </a:cubicBezTo>
                    <a:cubicBezTo>
                      <a:pt x="154" y="463"/>
                      <a:pt x="155" y="459"/>
                      <a:pt x="156" y="459"/>
                    </a:cubicBezTo>
                    <a:cubicBezTo>
                      <a:pt x="156" y="459"/>
                      <a:pt x="156" y="459"/>
                      <a:pt x="156" y="459"/>
                    </a:cubicBezTo>
                    <a:cubicBezTo>
                      <a:pt x="160" y="439"/>
                      <a:pt x="167" y="428"/>
                      <a:pt x="165" y="412"/>
                    </a:cubicBezTo>
                    <a:cubicBezTo>
                      <a:pt x="158" y="371"/>
                      <a:pt x="148" y="338"/>
                      <a:pt x="122" y="310"/>
                    </a:cubicBezTo>
                    <a:cubicBezTo>
                      <a:pt x="122" y="309"/>
                      <a:pt x="122" y="309"/>
                      <a:pt x="122" y="309"/>
                    </a:cubicBezTo>
                    <a:cubicBezTo>
                      <a:pt x="101" y="287"/>
                      <a:pt x="74" y="270"/>
                      <a:pt x="43" y="264"/>
                    </a:cubicBezTo>
                    <a:cubicBezTo>
                      <a:pt x="16" y="236"/>
                      <a:pt x="0" y="198"/>
                      <a:pt x="0" y="156"/>
                    </a:cubicBezTo>
                    <a:cubicBezTo>
                      <a:pt x="0" y="70"/>
                      <a:pt x="70" y="0"/>
                      <a:pt x="156" y="0"/>
                    </a:cubicBezTo>
                  </a:path>
                </a:pathLst>
              </a:custGeom>
              <a:solidFill>
                <a:srgbClr val="FE736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任意多边形 18"/>
              <p:cNvSpPr/>
              <p:nvPr/>
            </p:nvSpPr>
            <p:spPr>
              <a:xfrm rot="20700000">
                <a:off x="1052657" y="2596072"/>
                <a:ext cx="1255262" cy="2173478"/>
              </a:xfrm>
              <a:custGeom>
                <a:avLst/>
                <a:gdLst>
                  <a:gd name="connsiteX0" fmla="*/ 1549408 w 2088372"/>
                  <a:gd name="connsiteY0" fmla="*/ 0 h 3616005"/>
                  <a:gd name="connsiteX1" fmla="*/ 1594845 w 2088372"/>
                  <a:gd name="connsiteY1" fmla="*/ 54341 h 3616005"/>
                  <a:gd name="connsiteX2" fmla="*/ 2084372 w 2088372"/>
                  <a:gd name="connsiteY2" fmla="*/ 1438077 h 3616005"/>
                  <a:gd name="connsiteX3" fmla="*/ 1568981 w 2088372"/>
                  <a:gd name="connsiteY3" fmla="*/ 3616005 h 3616005"/>
                  <a:gd name="connsiteX4" fmla="*/ 1042305 w 2088372"/>
                  <a:gd name="connsiteY4" fmla="*/ 3616005 h 3616005"/>
                  <a:gd name="connsiteX5" fmla="*/ 519390 w 2088372"/>
                  <a:gd name="connsiteY5" fmla="*/ 3616005 h 3616005"/>
                  <a:gd name="connsiteX6" fmla="*/ 4000 w 2088372"/>
                  <a:gd name="connsiteY6" fmla="*/ 1438077 h 3616005"/>
                  <a:gd name="connsiteX7" fmla="*/ 493527 w 2088372"/>
                  <a:gd name="connsiteY7" fmla="*/ 54341 h 3616005"/>
                  <a:gd name="connsiteX8" fmla="*/ 538964 w 2088372"/>
                  <a:gd name="connsiteY8" fmla="*/ 1 h 3616005"/>
                  <a:gd name="connsiteX9" fmla="*/ 625259 w 2088372"/>
                  <a:gd name="connsiteY9" fmla="*/ 52666 h 3616005"/>
                  <a:gd name="connsiteX10" fmla="*/ 1044185 w 2088372"/>
                  <a:gd name="connsiteY10" fmla="*/ 147318 h 3616005"/>
                  <a:gd name="connsiteX11" fmla="*/ 1463111 w 2088372"/>
                  <a:gd name="connsiteY11" fmla="*/ 52666 h 3616005"/>
                  <a:gd name="connsiteX12" fmla="*/ 1549408 w 2088372"/>
                  <a:gd name="connsiteY12" fmla="*/ 0 h 3616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88372" h="3616005">
                    <a:moveTo>
                      <a:pt x="1549408" y="0"/>
                    </a:moveTo>
                    <a:lnTo>
                      <a:pt x="1594845" y="54341"/>
                    </a:lnTo>
                    <a:cubicBezTo>
                      <a:pt x="1864296" y="394173"/>
                      <a:pt x="2123873" y="874820"/>
                      <a:pt x="2084372" y="1438077"/>
                    </a:cubicBezTo>
                    <a:cubicBezTo>
                      <a:pt x="2084372" y="1438077"/>
                      <a:pt x="2050514" y="2609652"/>
                      <a:pt x="1568981" y="3616005"/>
                    </a:cubicBezTo>
                    <a:cubicBezTo>
                      <a:pt x="1042305" y="3616005"/>
                      <a:pt x="1042305" y="3616005"/>
                      <a:pt x="1042305" y="3616005"/>
                    </a:cubicBezTo>
                    <a:cubicBezTo>
                      <a:pt x="519390" y="3616005"/>
                      <a:pt x="519390" y="3616005"/>
                      <a:pt x="519390" y="3616005"/>
                    </a:cubicBezTo>
                    <a:cubicBezTo>
                      <a:pt x="37857" y="2609652"/>
                      <a:pt x="4000" y="1438077"/>
                      <a:pt x="4000" y="1438077"/>
                    </a:cubicBezTo>
                    <a:cubicBezTo>
                      <a:pt x="-35501" y="874820"/>
                      <a:pt x="224075" y="394173"/>
                      <a:pt x="493527" y="54341"/>
                    </a:cubicBezTo>
                    <a:lnTo>
                      <a:pt x="538964" y="1"/>
                    </a:lnTo>
                    <a:lnTo>
                      <a:pt x="625259" y="52666"/>
                    </a:lnTo>
                    <a:cubicBezTo>
                      <a:pt x="744844" y="112424"/>
                      <a:pt x="889005" y="147318"/>
                      <a:pt x="1044185" y="147318"/>
                    </a:cubicBezTo>
                    <a:cubicBezTo>
                      <a:pt x="1199365" y="147318"/>
                      <a:pt x="1343527" y="112424"/>
                      <a:pt x="1463111" y="52666"/>
                    </a:cubicBezTo>
                    <a:lnTo>
                      <a:pt x="1549408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Freeform 160"/>
              <p:cNvSpPr>
                <a:spLocks/>
              </p:cNvSpPr>
              <p:nvPr/>
            </p:nvSpPr>
            <p:spPr bwMode="auto">
              <a:xfrm rot="20700000">
                <a:off x="1741227" y="4761274"/>
                <a:ext cx="732827" cy="937026"/>
              </a:xfrm>
              <a:custGeom>
                <a:avLst/>
                <a:gdLst>
                  <a:gd name="T0" fmla="*/ 154 w 324"/>
                  <a:gd name="T1" fmla="*/ 0 h 415"/>
                  <a:gd name="T2" fmla="*/ 305 w 324"/>
                  <a:gd name="T3" fmla="*/ 172 h 415"/>
                  <a:gd name="T4" fmla="*/ 305 w 324"/>
                  <a:gd name="T5" fmla="*/ 174 h 415"/>
                  <a:gd name="T6" fmla="*/ 305 w 324"/>
                  <a:gd name="T7" fmla="*/ 175 h 415"/>
                  <a:gd name="T8" fmla="*/ 276 w 324"/>
                  <a:gd name="T9" fmla="*/ 338 h 415"/>
                  <a:gd name="T10" fmla="*/ 255 w 324"/>
                  <a:gd name="T11" fmla="*/ 260 h 415"/>
                  <a:gd name="T12" fmla="*/ 230 w 324"/>
                  <a:gd name="T13" fmla="*/ 301 h 415"/>
                  <a:gd name="T14" fmla="*/ 170 w 324"/>
                  <a:gd name="T15" fmla="*/ 411 h 415"/>
                  <a:gd name="T16" fmla="*/ 167 w 324"/>
                  <a:gd name="T17" fmla="*/ 415 h 415"/>
                  <a:gd name="T18" fmla="*/ 167 w 324"/>
                  <a:gd name="T19" fmla="*/ 408 h 415"/>
                  <a:gd name="T20" fmla="*/ 65 w 324"/>
                  <a:gd name="T21" fmla="*/ 228 h 415"/>
                  <a:gd name="T22" fmla="*/ 52 w 324"/>
                  <a:gd name="T23" fmla="*/ 229 h 415"/>
                  <a:gd name="T24" fmla="*/ 2 w 324"/>
                  <a:gd name="T25" fmla="*/ 256 h 415"/>
                  <a:gd name="T26" fmla="*/ 1 w 324"/>
                  <a:gd name="T27" fmla="*/ 250 h 415"/>
                  <a:gd name="T28" fmla="*/ 1 w 324"/>
                  <a:gd name="T29" fmla="*/ 248 h 415"/>
                  <a:gd name="T30" fmla="*/ 0 w 324"/>
                  <a:gd name="T31" fmla="*/ 238 h 415"/>
                  <a:gd name="T32" fmla="*/ 0 w 324"/>
                  <a:gd name="T33" fmla="*/ 235 h 415"/>
                  <a:gd name="T34" fmla="*/ 0 w 324"/>
                  <a:gd name="T35" fmla="*/ 223 h 415"/>
                  <a:gd name="T36" fmla="*/ 154 w 324"/>
                  <a:gd name="T37" fmla="*/ 0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4" h="415">
                    <a:moveTo>
                      <a:pt x="154" y="0"/>
                    </a:moveTo>
                    <a:cubicBezTo>
                      <a:pt x="225" y="0"/>
                      <a:pt x="288" y="72"/>
                      <a:pt x="305" y="172"/>
                    </a:cubicBezTo>
                    <a:cubicBezTo>
                      <a:pt x="305" y="174"/>
                      <a:pt x="305" y="174"/>
                      <a:pt x="305" y="174"/>
                    </a:cubicBezTo>
                    <a:cubicBezTo>
                      <a:pt x="305" y="175"/>
                      <a:pt x="305" y="175"/>
                      <a:pt x="305" y="175"/>
                    </a:cubicBezTo>
                    <a:cubicBezTo>
                      <a:pt x="306" y="178"/>
                      <a:pt x="324" y="247"/>
                      <a:pt x="276" y="338"/>
                    </a:cubicBezTo>
                    <a:cubicBezTo>
                      <a:pt x="276" y="335"/>
                      <a:pt x="256" y="263"/>
                      <a:pt x="255" y="260"/>
                    </a:cubicBezTo>
                    <a:cubicBezTo>
                      <a:pt x="256" y="270"/>
                      <a:pt x="235" y="291"/>
                      <a:pt x="230" y="301"/>
                    </a:cubicBezTo>
                    <a:cubicBezTo>
                      <a:pt x="209" y="338"/>
                      <a:pt x="198" y="379"/>
                      <a:pt x="170" y="411"/>
                    </a:cubicBezTo>
                    <a:cubicBezTo>
                      <a:pt x="169" y="412"/>
                      <a:pt x="168" y="414"/>
                      <a:pt x="167" y="415"/>
                    </a:cubicBezTo>
                    <a:cubicBezTo>
                      <a:pt x="167" y="412"/>
                      <a:pt x="167" y="410"/>
                      <a:pt x="167" y="408"/>
                    </a:cubicBezTo>
                    <a:cubicBezTo>
                      <a:pt x="159" y="259"/>
                      <a:pt x="107" y="228"/>
                      <a:pt x="65" y="228"/>
                    </a:cubicBezTo>
                    <a:cubicBezTo>
                      <a:pt x="61" y="228"/>
                      <a:pt x="57" y="228"/>
                      <a:pt x="52" y="229"/>
                    </a:cubicBezTo>
                    <a:cubicBezTo>
                      <a:pt x="33" y="232"/>
                      <a:pt x="15" y="241"/>
                      <a:pt x="2" y="256"/>
                    </a:cubicBezTo>
                    <a:cubicBezTo>
                      <a:pt x="2" y="254"/>
                      <a:pt x="1" y="252"/>
                      <a:pt x="1" y="250"/>
                    </a:cubicBezTo>
                    <a:cubicBezTo>
                      <a:pt x="1" y="248"/>
                      <a:pt x="1" y="248"/>
                      <a:pt x="1" y="248"/>
                    </a:cubicBezTo>
                    <a:cubicBezTo>
                      <a:pt x="1" y="245"/>
                      <a:pt x="1" y="242"/>
                      <a:pt x="0" y="238"/>
                    </a:cubicBezTo>
                    <a:cubicBezTo>
                      <a:pt x="0" y="235"/>
                      <a:pt x="0" y="235"/>
                      <a:pt x="0" y="235"/>
                    </a:cubicBezTo>
                    <a:cubicBezTo>
                      <a:pt x="0" y="231"/>
                      <a:pt x="0" y="227"/>
                      <a:pt x="0" y="223"/>
                    </a:cubicBezTo>
                    <a:cubicBezTo>
                      <a:pt x="0" y="100"/>
                      <a:pt x="69" y="0"/>
                      <a:pt x="154" y="0"/>
                    </a:cubicBezTo>
                  </a:path>
                </a:pathLst>
              </a:custGeom>
              <a:solidFill>
                <a:srgbClr val="FFA29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Rectangle 162"/>
              <p:cNvSpPr>
                <a:spLocks noChangeArrowheads="1"/>
              </p:cNvSpPr>
              <p:nvPr/>
            </p:nvSpPr>
            <p:spPr bwMode="auto">
              <a:xfrm rot="20700000">
                <a:off x="1742563" y="4764738"/>
                <a:ext cx="741415" cy="9389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163"/>
              <p:cNvSpPr>
                <a:spLocks/>
              </p:cNvSpPr>
              <p:nvPr/>
            </p:nvSpPr>
            <p:spPr bwMode="auto">
              <a:xfrm rot="20700000">
                <a:off x="1857851" y="4813350"/>
                <a:ext cx="481872" cy="674621"/>
              </a:xfrm>
              <a:custGeom>
                <a:avLst/>
                <a:gdLst>
                  <a:gd name="T0" fmla="*/ 43 w 213"/>
                  <a:gd name="T1" fmla="*/ 141 h 299"/>
                  <a:gd name="T2" fmla="*/ 34 w 213"/>
                  <a:gd name="T3" fmla="*/ 142 h 299"/>
                  <a:gd name="T4" fmla="*/ 1 w 213"/>
                  <a:gd name="T5" fmla="*/ 159 h 299"/>
                  <a:gd name="T6" fmla="*/ 1 w 213"/>
                  <a:gd name="T7" fmla="*/ 155 h 299"/>
                  <a:gd name="T8" fmla="*/ 1 w 213"/>
                  <a:gd name="T9" fmla="*/ 154 h 299"/>
                  <a:gd name="T10" fmla="*/ 0 w 213"/>
                  <a:gd name="T11" fmla="*/ 148 h 299"/>
                  <a:gd name="T12" fmla="*/ 0 w 213"/>
                  <a:gd name="T13" fmla="*/ 146 h 299"/>
                  <a:gd name="T14" fmla="*/ 0 w 213"/>
                  <a:gd name="T15" fmla="*/ 138 h 299"/>
                  <a:gd name="T16" fmla="*/ 101 w 213"/>
                  <a:gd name="T17" fmla="*/ 0 h 299"/>
                  <a:gd name="T18" fmla="*/ 200 w 213"/>
                  <a:gd name="T19" fmla="*/ 106 h 299"/>
                  <a:gd name="T20" fmla="*/ 200 w 213"/>
                  <a:gd name="T21" fmla="*/ 108 h 299"/>
                  <a:gd name="T22" fmla="*/ 200 w 213"/>
                  <a:gd name="T23" fmla="*/ 109 h 299"/>
                  <a:gd name="T24" fmla="*/ 181 w 213"/>
                  <a:gd name="T25" fmla="*/ 209 h 299"/>
                  <a:gd name="T26" fmla="*/ 167 w 213"/>
                  <a:gd name="T27" fmla="*/ 161 h 299"/>
                  <a:gd name="T28" fmla="*/ 151 w 213"/>
                  <a:gd name="T29" fmla="*/ 187 h 299"/>
                  <a:gd name="T30" fmla="*/ 121 w 213"/>
                  <a:gd name="T31" fmla="*/ 299 h 299"/>
                  <a:gd name="T32" fmla="*/ 43 w 213"/>
                  <a:gd name="T33" fmla="*/ 141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13" h="299">
                    <a:moveTo>
                      <a:pt x="43" y="141"/>
                    </a:moveTo>
                    <a:cubicBezTo>
                      <a:pt x="40" y="142"/>
                      <a:pt x="37" y="141"/>
                      <a:pt x="34" y="142"/>
                    </a:cubicBezTo>
                    <a:cubicBezTo>
                      <a:pt x="21" y="144"/>
                      <a:pt x="10" y="150"/>
                      <a:pt x="1" y="159"/>
                    </a:cubicBezTo>
                    <a:cubicBezTo>
                      <a:pt x="1" y="157"/>
                      <a:pt x="1" y="156"/>
                      <a:pt x="1" y="155"/>
                    </a:cubicBezTo>
                    <a:cubicBezTo>
                      <a:pt x="1" y="154"/>
                      <a:pt x="1" y="154"/>
                      <a:pt x="1" y="154"/>
                    </a:cubicBezTo>
                    <a:cubicBezTo>
                      <a:pt x="1" y="152"/>
                      <a:pt x="0" y="150"/>
                      <a:pt x="0" y="148"/>
                    </a:cubicBezTo>
                    <a:cubicBezTo>
                      <a:pt x="0" y="146"/>
                      <a:pt x="0" y="146"/>
                      <a:pt x="0" y="146"/>
                    </a:cubicBezTo>
                    <a:cubicBezTo>
                      <a:pt x="0" y="143"/>
                      <a:pt x="0" y="140"/>
                      <a:pt x="0" y="138"/>
                    </a:cubicBezTo>
                    <a:cubicBezTo>
                      <a:pt x="0" y="62"/>
                      <a:pt x="45" y="0"/>
                      <a:pt x="101" y="0"/>
                    </a:cubicBezTo>
                    <a:cubicBezTo>
                      <a:pt x="147" y="0"/>
                      <a:pt x="189" y="45"/>
                      <a:pt x="200" y="106"/>
                    </a:cubicBezTo>
                    <a:cubicBezTo>
                      <a:pt x="200" y="108"/>
                      <a:pt x="200" y="108"/>
                      <a:pt x="200" y="108"/>
                    </a:cubicBezTo>
                    <a:cubicBezTo>
                      <a:pt x="200" y="109"/>
                      <a:pt x="200" y="109"/>
                      <a:pt x="200" y="109"/>
                    </a:cubicBezTo>
                    <a:cubicBezTo>
                      <a:pt x="201" y="111"/>
                      <a:pt x="213" y="153"/>
                      <a:pt x="181" y="209"/>
                    </a:cubicBezTo>
                    <a:cubicBezTo>
                      <a:pt x="181" y="208"/>
                      <a:pt x="167" y="163"/>
                      <a:pt x="167" y="161"/>
                    </a:cubicBezTo>
                    <a:cubicBezTo>
                      <a:pt x="168" y="167"/>
                      <a:pt x="154" y="181"/>
                      <a:pt x="151" y="187"/>
                    </a:cubicBezTo>
                    <a:cubicBezTo>
                      <a:pt x="137" y="210"/>
                      <a:pt x="126" y="274"/>
                      <a:pt x="121" y="299"/>
                    </a:cubicBezTo>
                    <a:cubicBezTo>
                      <a:pt x="121" y="299"/>
                      <a:pt x="94" y="134"/>
                      <a:pt x="43" y="141"/>
                    </a:cubicBezTo>
                  </a:path>
                </a:pathLst>
              </a:custGeom>
              <a:solidFill>
                <a:srgbClr val="FDEBAE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164"/>
              <p:cNvSpPr>
                <a:spLocks/>
              </p:cNvSpPr>
              <p:nvPr/>
            </p:nvSpPr>
            <p:spPr bwMode="auto">
              <a:xfrm rot="20700000">
                <a:off x="1724604" y="4681663"/>
                <a:ext cx="475192" cy="150764"/>
              </a:xfrm>
              <a:custGeom>
                <a:avLst/>
                <a:gdLst>
                  <a:gd name="T0" fmla="*/ 210 w 210"/>
                  <a:gd name="T1" fmla="*/ 45 h 67"/>
                  <a:gd name="T2" fmla="*/ 188 w 210"/>
                  <a:gd name="T3" fmla="*/ 67 h 67"/>
                  <a:gd name="T4" fmla="*/ 22 w 210"/>
                  <a:gd name="T5" fmla="*/ 67 h 67"/>
                  <a:gd name="T6" fmla="*/ 0 w 210"/>
                  <a:gd name="T7" fmla="*/ 45 h 67"/>
                  <a:gd name="T8" fmla="*/ 0 w 210"/>
                  <a:gd name="T9" fmla="*/ 22 h 67"/>
                  <a:gd name="T10" fmla="*/ 22 w 210"/>
                  <a:gd name="T11" fmla="*/ 0 h 67"/>
                  <a:gd name="T12" fmla="*/ 188 w 210"/>
                  <a:gd name="T13" fmla="*/ 0 h 67"/>
                  <a:gd name="T14" fmla="*/ 210 w 210"/>
                  <a:gd name="T15" fmla="*/ 22 h 67"/>
                  <a:gd name="T16" fmla="*/ 210 w 210"/>
                  <a:gd name="T17" fmla="*/ 45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0" h="67">
                    <a:moveTo>
                      <a:pt x="210" y="45"/>
                    </a:moveTo>
                    <a:cubicBezTo>
                      <a:pt x="210" y="57"/>
                      <a:pt x="200" y="67"/>
                      <a:pt x="188" y="67"/>
                    </a:cubicBezTo>
                    <a:cubicBezTo>
                      <a:pt x="22" y="67"/>
                      <a:pt x="22" y="67"/>
                      <a:pt x="22" y="67"/>
                    </a:cubicBezTo>
                    <a:cubicBezTo>
                      <a:pt x="10" y="67"/>
                      <a:pt x="0" y="57"/>
                      <a:pt x="0" y="45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188" y="0"/>
                      <a:pt x="188" y="0"/>
                      <a:pt x="188" y="0"/>
                    </a:cubicBezTo>
                    <a:cubicBezTo>
                      <a:pt x="200" y="0"/>
                      <a:pt x="210" y="10"/>
                      <a:pt x="210" y="22"/>
                    </a:cubicBezTo>
                    <a:cubicBezTo>
                      <a:pt x="210" y="45"/>
                      <a:pt x="210" y="45"/>
                      <a:pt x="210" y="45"/>
                    </a:cubicBezTo>
                  </a:path>
                </a:pathLst>
              </a:custGeom>
              <a:solidFill>
                <a:srgbClr val="FFC5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169"/>
              <p:cNvSpPr>
                <a:spLocks/>
              </p:cNvSpPr>
              <p:nvPr/>
            </p:nvSpPr>
            <p:spPr bwMode="auto">
              <a:xfrm rot="20700000">
                <a:off x="1149268" y="3733723"/>
                <a:ext cx="1196569" cy="385497"/>
              </a:xfrm>
              <a:custGeom>
                <a:avLst/>
                <a:gdLst>
                  <a:gd name="T0" fmla="*/ 508 w 529"/>
                  <a:gd name="T1" fmla="*/ 124 h 171"/>
                  <a:gd name="T2" fmla="*/ 529 w 529"/>
                  <a:gd name="T3" fmla="*/ 0 h 171"/>
                  <a:gd name="T4" fmla="*/ 248 w 529"/>
                  <a:gd name="T5" fmla="*/ 66 h 171"/>
                  <a:gd name="T6" fmla="*/ 0 w 529"/>
                  <a:gd name="T7" fmla="*/ 15 h 171"/>
                  <a:gd name="T8" fmla="*/ 21 w 529"/>
                  <a:gd name="T9" fmla="*/ 135 h 171"/>
                  <a:gd name="T10" fmla="*/ 248 w 529"/>
                  <a:gd name="T11" fmla="*/ 171 h 171"/>
                  <a:gd name="T12" fmla="*/ 508 w 529"/>
                  <a:gd name="T13" fmla="*/ 124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9" h="171">
                    <a:moveTo>
                      <a:pt x="508" y="124"/>
                    </a:moveTo>
                    <a:cubicBezTo>
                      <a:pt x="517" y="78"/>
                      <a:pt x="524" y="36"/>
                      <a:pt x="529" y="0"/>
                    </a:cubicBezTo>
                    <a:cubicBezTo>
                      <a:pt x="444" y="42"/>
                      <a:pt x="349" y="66"/>
                      <a:pt x="248" y="66"/>
                    </a:cubicBezTo>
                    <a:cubicBezTo>
                      <a:pt x="160" y="66"/>
                      <a:pt x="76" y="47"/>
                      <a:pt x="0" y="15"/>
                    </a:cubicBezTo>
                    <a:cubicBezTo>
                      <a:pt x="5" y="50"/>
                      <a:pt x="12" y="91"/>
                      <a:pt x="21" y="135"/>
                    </a:cubicBezTo>
                    <a:cubicBezTo>
                      <a:pt x="93" y="159"/>
                      <a:pt x="169" y="171"/>
                      <a:pt x="248" y="171"/>
                    </a:cubicBezTo>
                    <a:cubicBezTo>
                      <a:pt x="340" y="171"/>
                      <a:pt x="427" y="154"/>
                      <a:pt x="508" y="124"/>
                    </a:cubicBezTo>
                  </a:path>
                </a:pathLst>
              </a:custGeom>
              <a:solidFill>
                <a:srgbClr val="FFD44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170"/>
              <p:cNvSpPr>
                <a:spLocks/>
              </p:cNvSpPr>
              <p:nvPr/>
            </p:nvSpPr>
            <p:spPr bwMode="auto">
              <a:xfrm rot="20700000">
                <a:off x="974945" y="3253731"/>
                <a:ext cx="1262409" cy="315841"/>
              </a:xfrm>
              <a:custGeom>
                <a:avLst/>
                <a:gdLst>
                  <a:gd name="T0" fmla="*/ 557 w 558"/>
                  <a:gd name="T1" fmla="*/ 79 h 140"/>
                  <a:gd name="T2" fmla="*/ 552 w 558"/>
                  <a:gd name="T3" fmla="*/ 0 h 140"/>
                  <a:gd name="T4" fmla="*/ 278 w 558"/>
                  <a:gd name="T5" fmla="*/ 61 h 140"/>
                  <a:gd name="T6" fmla="*/ 6 w 558"/>
                  <a:gd name="T7" fmla="*/ 1 h 140"/>
                  <a:gd name="T8" fmla="*/ 2 w 558"/>
                  <a:gd name="T9" fmla="*/ 92 h 140"/>
                  <a:gd name="T10" fmla="*/ 264 w 558"/>
                  <a:gd name="T11" fmla="*/ 140 h 140"/>
                  <a:gd name="T12" fmla="*/ 557 w 558"/>
                  <a:gd name="T13" fmla="*/ 79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8" h="140">
                    <a:moveTo>
                      <a:pt x="557" y="79"/>
                    </a:moveTo>
                    <a:cubicBezTo>
                      <a:pt x="558" y="52"/>
                      <a:pt x="556" y="25"/>
                      <a:pt x="552" y="0"/>
                    </a:cubicBezTo>
                    <a:cubicBezTo>
                      <a:pt x="469" y="39"/>
                      <a:pt x="376" y="61"/>
                      <a:pt x="278" y="61"/>
                    </a:cubicBezTo>
                    <a:cubicBezTo>
                      <a:pt x="181" y="61"/>
                      <a:pt x="89" y="40"/>
                      <a:pt x="6" y="1"/>
                    </a:cubicBezTo>
                    <a:cubicBezTo>
                      <a:pt x="2" y="30"/>
                      <a:pt x="0" y="61"/>
                      <a:pt x="2" y="92"/>
                    </a:cubicBezTo>
                    <a:cubicBezTo>
                      <a:pt x="84" y="123"/>
                      <a:pt x="172" y="140"/>
                      <a:pt x="264" y="140"/>
                    </a:cubicBezTo>
                    <a:cubicBezTo>
                      <a:pt x="368" y="140"/>
                      <a:pt x="467" y="118"/>
                      <a:pt x="557" y="79"/>
                    </a:cubicBezTo>
                  </a:path>
                </a:pathLst>
              </a:custGeom>
              <a:solidFill>
                <a:srgbClr val="FFD44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178"/>
              <p:cNvSpPr>
                <a:spLocks/>
              </p:cNvSpPr>
              <p:nvPr/>
            </p:nvSpPr>
            <p:spPr bwMode="auto">
              <a:xfrm rot="20700000">
                <a:off x="1830676" y="4027691"/>
                <a:ext cx="176528" cy="1117370"/>
              </a:xfrm>
              <a:custGeom>
                <a:avLst/>
                <a:gdLst>
                  <a:gd name="T0" fmla="*/ 77 w 78"/>
                  <a:gd name="T1" fmla="*/ 48 h 495"/>
                  <a:gd name="T2" fmla="*/ 78 w 78"/>
                  <a:gd name="T3" fmla="*/ 39 h 495"/>
                  <a:gd name="T4" fmla="*/ 39 w 78"/>
                  <a:gd name="T5" fmla="*/ 0 h 495"/>
                  <a:gd name="T6" fmla="*/ 0 w 78"/>
                  <a:gd name="T7" fmla="*/ 40 h 495"/>
                  <a:gd name="T8" fmla="*/ 18 w 78"/>
                  <a:gd name="T9" fmla="*/ 476 h 495"/>
                  <a:gd name="T10" fmla="*/ 20 w 78"/>
                  <a:gd name="T11" fmla="*/ 476 h 495"/>
                  <a:gd name="T12" fmla="*/ 19 w 78"/>
                  <a:gd name="T13" fmla="*/ 475 h 495"/>
                  <a:gd name="T14" fmla="*/ 40 w 78"/>
                  <a:gd name="T15" fmla="*/ 495 h 495"/>
                  <a:gd name="T16" fmla="*/ 61 w 78"/>
                  <a:gd name="T17" fmla="*/ 475 h 495"/>
                  <a:gd name="T18" fmla="*/ 61 w 78"/>
                  <a:gd name="T19" fmla="*/ 476 h 495"/>
                  <a:gd name="T20" fmla="*/ 61 w 78"/>
                  <a:gd name="T21" fmla="*/ 476 h 495"/>
                  <a:gd name="T22" fmla="*/ 77 w 78"/>
                  <a:gd name="T23" fmla="*/ 48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8" h="495">
                    <a:moveTo>
                      <a:pt x="77" y="48"/>
                    </a:moveTo>
                    <a:cubicBezTo>
                      <a:pt x="77" y="45"/>
                      <a:pt x="78" y="42"/>
                      <a:pt x="78" y="39"/>
                    </a:cubicBezTo>
                    <a:cubicBezTo>
                      <a:pt x="78" y="18"/>
                      <a:pt x="60" y="0"/>
                      <a:pt x="39" y="0"/>
                    </a:cubicBezTo>
                    <a:cubicBezTo>
                      <a:pt x="17" y="0"/>
                      <a:pt x="0" y="18"/>
                      <a:pt x="0" y="40"/>
                    </a:cubicBezTo>
                    <a:cubicBezTo>
                      <a:pt x="18" y="476"/>
                      <a:pt x="18" y="476"/>
                      <a:pt x="18" y="476"/>
                    </a:cubicBezTo>
                    <a:cubicBezTo>
                      <a:pt x="20" y="476"/>
                      <a:pt x="20" y="476"/>
                      <a:pt x="20" y="476"/>
                    </a:cubicBezTo>
                    <a:cubicBezTo>
                      <a:pt x="19" y="475"/>
                      <a:pt x="19" y="475"/>
                      <a:pt x="19" y="475"/>
                    </a:cubicBezTo>
                    <a:cubicBezTo>
                      <a:pt x="19" y="487"/>
                      <a:pt x="29" y="495"/>
                      <a:pt x="40" y="495"/>
                    </a:cubicBezTo>
                    <a:cubicBezTo>
                      <a:pt x="52" y="495"/>
                      <a:pt x="61" y="487"/>
                      <a:pt x="61" y="475"/>
                    </a:cubicBezTo>
                    <a:cubicBezTo>
                      <a:pt x="61" y="476"/>
                      <a:pt x="61" y="476"/>
                      <a:pt x="61" y="476"/>
                    </a:cubicBezTo>
                    <a:cubicBezTo>
                      <a:pt x="61" y="476"/>
                      <a:pt x="61" y="476"/>
                      <a:pt x="61" y="476"/>
                    </a:cubicBezTo>
                    <a:lnTo>
                      <a:pt x="77" y="48"/>
                    </a:lnTo>
                    <a:close/>
                  </a:path>
                </a:pathLst>
              </a:custGeom>
              <a:solidFill>
                <a:srgbClr val="FE736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Oval 179"/>
              <p:cNvSpPr>
                <a:spLocks noChangeArrowheads="1"/>
              </p:cNvSpPr>
              <p:nvPr/>
            </p:nvSpPr>
            <p:spPr bwMode="auto">
              <a:xfrm rot="20700000">
                <a:off x="1300551" y="2823616"/>
                <a:ext cx="395994" cy="395039"/>
              </a:xfrm>
              <a:prstGeom prst="ellipse">
                <a:avLst/>
              </a:prstGeom>
              <a:solidFill>
                <a:srgbClr val="1978B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181"/>
              <p:cNvSpPr>
                <a:spLocks noEditPoints="1"/>
              </p:cNvSpPr>
              <p:nvPr/>
            </p:nvSpPr>
            <p:spPr bwMode="auto">
              <a:xfrm rot="20700000">
                <a:off x="1261535" y="2784355"/>
                <a:ext cx="475192" cy="474238"/>
              </a:xfrm>
              <a:custGeom>
                <a:avLst/>
                <a:gdLst>
                  <a:gd name="T0" fmla="*/ 105 w 210"/>
                  <a:gd name="T1" fmla="*/ 0 h 210"/>
                  <a:gd name="T2" fmla="*/ 0 w 210"/>
                  <a:gd name="T3" fmla="*/ 105 h 210"/>
                  <a:gd name="T4" fmla="*/ 105 w 210"/>
                  <a:gd name="T5" fmla="*/ 210 h 210"/>
                  <a:gd name="T6" fmla="*/ 210 w 210"/>
                  <a:gd name="T7" fmla="*/ 105 h 210"/>
                  <a:gd name="T8" fmla="*/ 105 w 210"/>
                  <a:gd name="T9" fmla="*/ 0 h 210"/>
                  <a:gd name="T10" fmla="*/ 105 w 210"/>
                  <a:gd name="T11" fmla="*/ 192 h 210"/>
                  <a:gd name="T12" fmla="*/ 17 w 210"/>
                  <a:gd name="T13" fmla="*/ 105 h 210"/>
                  <a:gd name="T14" fmla="*/ 105 w 210"/>
                  <a:gd name="T15" fmla="*/ 17 h 210"/>
                  <a:gd name="T16" fmla="*/ 192 w 210"/>
                  <a:gd name="T17" fmla="*/ 105 h 210"/>
                  <a:gd name="T18" fmla="*/ 105 w 210"/>
                  <a:gd name="T19" fmla="*/ 192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0" h="210">
                    <a:moveTo>
                      <a:pt x="105" y="0"/>
                    </a:moveTo>
                    <a:cubicBezTo>
                      <a:pt x="47" y="0"/>
                      <a:pt x="0" y="47"/>
                      <a:pt x="0" y="105"/>
                    </a:cubicBezTo>
                    <a:cubicBezTo>
                      <a:pt x="0" y="163"/>
                      <a:pt x="47" y="210"/>
                      <a:pt x="105" y="210"/>
                    </a:cubicBezTo>
                    <a:cubicBezTo>
                      <a:pt x="163" y="210"/>
                      <a:pt x="210" y="163"/>
                      <a:pt x="210" y="105"/>
                    </a:cubicBezTo>
                    <a:cubicBezTo>
                      <a:pt x="210" y="47"/>
                      <a:pt x="163" y="0"/>
                      <a:pt x="105" y="0"/>
                    </a:cubicBezTo>
                    <a:close/>
                    <a:moveTo>
                      <a:pt x="105" y="192"/>
                    </a:moveTo>
                    <a:cubicBezTo>
                      <a:pt x="56" y="192"/>
                      <a:pt x="17" y="153"/>
                      <a:pt x="17" y="105"/>
                    </a:cubicBezTo>
                    <a:cubicBezTo>
                      <a:pt x="17" y="56"/>
                      <a:pt x="56" y="17"/>
                      <a:pt x="105" y="17"/>
                    </a:cubicBezTo>
                    <a:cubicBezTo>
                      <a:pt x="153" y="17"/>
                      <a:pt x="192" y="56"/>
                      <a:pt x="192" y="105"/>
                    </a:cubicBezTo>
                    <a:cubicBezTo>
                      <a:pt x="192" y="153"/>
                      <a:pt x="153" y="192"/>
                      <a:pt x="105" y="192"/>
                    </a:cubicBezTo>
                    <a:close/>
                  </a:path>
                </a:pathLst>
              </a:custGeom>
              <a:solidFill>
                <a:srgbClr val="FFD44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Oval 182"/>
              <p:cNvSpPr>
                <a:spLocks noChangeArrowheads="1"/>
              </p:cNvSpPr>
              <p:nvPr/>
            </p:nvSpPr>
            <p:spPr bwMode="auto">
              <a:xfrm rot="20700000">
                <a:off x="1545521" y="3402615"/>
                <a:ext cx="153627" cy="153627"/>
              </a:xfrm>
              <a:prstGeom prst="ellipse">
                <a:avLst/>
              </a:prstGeom>
              <a:solidFill>
                <a:srgbClr val="22B1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Oval 184"/>
              <p:cNvSpPr>
                <a:spLocks noChangeArrowheads="1"/>
              </p:cNvSpPr>
              <p:nvPr/>
            </p:nvSpPr>
            <p:spPr bwMode="auto">
              <a:xfrm rot="20700000">
                <a:off x="1615675" y="3648881"/>
                <a:ext cx="125001" cy="122138"/>
              </a:xfrm>
              <a:prstGeom prst="ellipse">
                <a:avLst/>
              </a:prstGeom>
              <a:solidFill>
                <a:srgbClr val="22B1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Oval 186"/>
              <p:cNvSpPr>
                <a:spLocks noChangeArrowheads="1"/>
              </p:cNvSpPr>
              <p:nvPr/>
            </p:nvSpPr>
            <p:spPr bwMode="auto">
              <a:xfrm rot="20700000">
                <a:off x="1670625" y="3854434"/>
                <a:ext cx="125001" cy="121184"/>
              </a:xfrm>
              <a:prstGeom prst="ellipse">
                <a:avLst/>
              </a:prstGeom>
              <a:solidFill>
                <a:srgbClr val="22B1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190"/>
              <p:cNvSpPr>
                <a:spLocks/>
              </p:cNvSpPr>
              <p:nvPr/>
            </p:nvSpPr>
            <p:spPr bwMode="auto">
              <a:xfrm rot="20700000">
                <a:off x="1035054" y="3419012"/>
                <a:ext cx="77291" cy="29581"/>
              </a:xfrm>
              <a:custGeom>
                <a:avLst/>
                <a:gdLst>
                  <a:gd name="T0" fmla="*/ 0 w 34"/>
                  <a:gd name="T1" fmla="*/ 0 h 13"/>
                  <a:gd name="T2" fmla="*/ 0 w 34"/>
                  <a:gd name="T3" fmla="*/ 0 h 13"/>
                  <a:gd name="T4" fmla="*/ 34 w 34"/>
                  <a:gd name="T5" fmla="*/ 13 h 13"/>
                  <a:gd name="T6" fmla="*/ 34 w 34"/>
                  <a:gd name="T7" fmla="*/ 13 h 13"/>
                  <a:gd name="T8" fmla="*/ 0 w 34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1" y="5"/>
                      <a:pt x="22" y="9"/>
                      <a:pt x="34" y="13"/>
                    </a:cubicBezTo>
                    <a:cubicBezTo>
                      <a:pt x="34" y="13"/>
                      <a:pt x="34" y="13"/>
                      <a:pt x="34" y="13"/>
                    </a:cubicBezTo>
                    <a:cubicBezTo>
                      <a:pt x="22" y="9"/>
                      <a:pt x="11" y="5"/>
                      <a:pt x="0" y="0"/>
                    </a:cubicBezTo>
                  </a:path>
                </a:pathLst>
              </a:custGeom>
              <a:solidFill>
                <a:srgbClr val="FFB5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191"/>
              <p:cNvSpPr>
                <a:spLocks/>
              </p:cNvSpPr>
              <p:nvPr/>
            </p:nvSpPr>
            <p:spPr bwMode="auto">
              <a:xfrm rot="20700000">
                <a:off x="1049483" y="3417112"/>
                <a:ext cx="88741" cy="228054"/>
              </a:xfrm>
              <a:custGeom>
                <a:avLst/>
                <a:gdLst>
                  <a:gd name="T0" fmla="*/ 5 w 39"/>
                  <a:gd name="T1" fmla="*/ 0 h 101"/>
                  <a:gd name="T2" fmla="*/ 2 w 39"/>
                  <a:gd name="T3" fmla="*/ 84 h 101"/>
                  <a:gd name="T4" fmla="*/ 3 w 39"/>
                  <a:gd name="T5" fmla="*/ 90 h 101"/>
                  <a:gd name="T6" fmla="*/ 39 w 39"/>
                  <a:gd name="T7" fmla="*/ 101 h 101"/>
                  <a:gd name="T8" fmla="*/ 38 w 39"/>
                  <a:gd name="T9" fmla="*/ 84 h 101"/>
                  <a:gd name="T10" fmla="*/ 39 w 39"/>
                  <a:gd name="T11" fmla="*/ 13 h 101"/>
                  <a:gd name="T12" fmla="*/ 5 w 39"/>
                  <a:gd name="T1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" h="101">
                    <a:moveTo>
                      <a:pt x="5" y="0"/>
                    </a:moveTo>
                    <a:cubicBezTo>
                      <a:pt x="1" y="27"/>
                      <a:pt x="0" y="55"/>
                      <a:pt x="2" y="84"/>
                    </a:cubicBezTo>
                    <a:cubicBezTo>
                      <a:pt x="2" y="84"/>
                      <a:pt x="2" y="86"/>
                      <a:pt x="3" y="90"/>
                    </a:cubicBezTo>
                    <a:cubicBezTo>
                      <a:pt x="15" y="94"/>
                      <a:pt x="27" y="97"/>
                      <a:pt x="39" y="101"/>
                    </a:cubicBezTo>
                    <a:cubicBezTo>
                      <a:pt x="38" y="90"/>
                      <a:pt x="38" y="84"/>
                      <a:pt x="38" y="84"/>
                    </a:cubicBezTo>
                    <a:cubicBezTo>
                      <a:pt x="37" y="60"/>
                      <a:pt x="37" y="36"/>
                      <a:pt x="39" y="13"/>
                    </a:cubicBezTo>
                    <a:cubicBezTo>
                      <a:pt x="27" y="9"/>
                      <a:pt x="16" y="5"/>
                      <a:pt x="5" y="0"/>
                    </a:cubicBezTo>
                  </a:path>
                </a:pathLst>
              </a:custGeom>
              <a:solidFill>
                <a:srgbClr val="FFC5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192"/>
              <p:cNvSpPr>
                <a:spLocks/>
              </p:cNvSpPr>
              <p:nvPr/>
            </p:nvSpPr>
            <p:spPr bwMode="auto">
              <a:xfrm rot="20700000">
                <a:off x="1146961" y="3431114"/>
                <a:ext cx="79199" cy="21947"/>
              </a:xfrm>
              <a:custGeom>
                <a:avLst/>
                <a:gdLst>
                  <a:gd name="T0" fmla="*/ 0 w 35"/>
                  <a:gd name="T1" fmla="*/ 0 h 10"/>
                  <a:gd name="T2" fmla="*/ 0 w 35"/>
                  <a:gd name="T3" fmla="*/ 0 h 10"/>
                  <a:gd name="T4" fmla="*/ 35 w 35"/>
                  <a:gd name="T5" fmla="*/ 10 h 10"/>
                  <a:gd name="T6" fmla="*/ 35 w 35"/>
                  <a:gd name="T7" fmla="*/ 10 h 10"/>
                  <a:gd name="T8" fmla="*/ 0 w 35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0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2" y="4"/>
                      <a:pt x="23" y="7"/>
                      <a:pt x="35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23" y="7"/>
                      <a:pt x="12" y="4"/>
                      <a:pt x="0" y="0"/>
                    </a:cubicBezTo>
                  </a:path>
                </a:pathLst>
              </a:custGeom>
              <a:solidFill>
                <a:srgbClr val="FFB5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193"/>
              <p:cNvSpPr>
                <a:spLocks/>
              </p:cNvSpPr>
              <p:nvPr/>
            </p:nvSpPr>
            <p:spPr bwMode="auto">
              <a:xfrm rot="20700000">
                <a:off x="1168072" y="3427707"/>
                <a:ext cx="87787" cy="214696"/>
              </a:xfrm>
              <a:custGeom>
                <a:avLst/>
                <a:gdLst>
                  <a:gd name="T0" fmla="*/ 2 w 39"/>
                  <a:gd name="T1" fmla="*/ 0 h 95"/>
                  <a:gd name="T2" fmla="*/ 2 w 39"/>
                  <a:gd name="T3" fmla="*/ 66 h 95"/>
                  <a:gd name="T4" fmla="*/ 3 w 39"/>
                  <a:gd name="T5" fmla="*/ 87 h 95"/>
                  <a:gd name="T6" fmla="*/ 39 w 39"/>
                  <a:gd name="T7" fmla="*/ 95 h 95"/>
                  <a:gd name="T8" fmla="*/ 37 w 39"/>
                  <a:gd name="T9" fmla="*/ 66 h 95"/>
                  <a:gd name="T10" fmla="*/ 37 w 39"/>
                  <a:gd name="T11" fmla="*/ 10 h 95"/>
                  <a:gd name="T12" fmla="*/ 2 w 39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" h="95">
                    <a:moveTo>
                      <a:pt x="2" y="0"/>
                    </a:moveTo>
                    <a:cubicBezTo>
                      <a:pt x="0" y="21"/>
                      <a:pt x="0" y="44"/>
                      <a:pt x="2" y="66"/>
                    </a:cubicBezTo>
                    <a:cubicBezTo>
                      <a:pt x="2" y="66"/>
                      <a:pt x="2" y="73"/>
                      <a:pt x="3" y="87"/>
                    </a:cubicBezTo>
                    <a:cubicBezTo>
                      <a:pt x="15" y="90"/>
                      <a:pt x="27" y="92"/>
                      <a:pt x="39" y="95"/>
                    </a:cubicBezTo>
                    <a:cubicBezTo>
                      <a:pt x="38" y="77"/>
                      <a:pt x="37" y="66"/>
                      <a:pt x="37" y="66"/>
                    </a:cubicBezTo>
                    <a:cubicBezTo>
                      <a:pt x="36" y="47"/>
                      <a:pt x="36" y="29"/>
                      <a:pt x="37" y="10"/>
                    </a:cubicBezTo>
                    <a:cubicBezTo>
                      <a:pt x="25" y="7"/>
                      <a:pt x="14" y="4"/>
                      <a:pt x="2" y="0"/>
                    </a:cubicBezTo>
                  </a:path>
                </a:pathLst>
              </a:custGeom>
              <a:solidFill>
                <a:srgbClr val="FFC5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194"/>
              <p:cNvSpPr>
                <a:spLocks/>
              </p:cNvSpPr>
              <p:nvPr/>
            </p:nvSpPr>
            <p:spPr bwMode="auto">
              <a:xfrm rot="20700000">
                <a:off x="1198012" y="3923320"/>
                <a:ext cx="86833" cy="29581"/>
              </a:xfrm>
              <a:custGeom>
                <a:avLst/>
                <a:gdLst>
                  <a:gd name="T0" fmla="*/ 0 w 38"/>
                  <a:gd name="T1" fmla="*/ 0 h 13"/>
                  <a:gd name="T2" fmla="*/ 0 w 38"/>
                  <a:gd name="T3" fmla="*/ 0 h 13"/>
                  <a:gd name="T4" fmla="*/ 38 w 38"/>
                  <a:gd name="T5" fmla="*/ 13 h 13"/>
                  <a:gd name="T6" fmla="*/ 38 w 38"/>
                  <a:gd name="T7" fmla="*/ 13 h 13"/>
                  <a:gd name="T8" fmla="*/ 0 w 38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3" y="5"/>
                      <a:pt x="25" y="9"/>
                      <a:pt x="38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25" y="9"/>
                      <a:pt x="13" y="5"/>
                      <a:pt x="0" y="0"/>
                    </a:cubicBezTo>
                  </a:path>
                </a:pathLst>
              </a:custGeom>
              <a:solidFill>
                <a:srgbClr val="FFB5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195"/>
              <p:cNvSpPr>
                <a:spLocks/>
              </p:cNvSpPr>
              <p:nvPr/>
            </p:nvSpPr>
            <p:spPr bwMode="auto">
              <a:xfrm rot="20700000">
                <a:off x="1230555" y="3912880"/>
                <a:ext cx="133588" cy="287215"/>
              </a:xfrm>
              <a:custGeom>
                <a:avLst/>
                <a:gdLst>
                  <a:gd name="T0" fmla="*/ 0 w 59"/>
                  <a:gd name="T1" fmla="*/ 0 h 127"/>
                  <a:gd name="T2" fmla="*/ 21 w 59"/>
                  <a:gd name="T3" fmla="*/ 118 h 127"/>
                  <a:gd name="T4" fmla="*/ 59 w 59"/>
                  <a:gd name="T5" fmla="*/ 127 h 127"/>
                  <a:gd name="T6" fmla="*/ 38 w 59"/>
                  <a:gd name="T7" fmla="*/ 13 h 127"/>
                  <a:gd name="T8" fmla="*/ 0 w 59"/>
                  <a:gd name="T9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127">
                    <a:moveTo>
                      <a:pt x="0" y="0"/>
                    </a:moveTo>
                    <a:cubicBezTo>
                      <a:pt x="5" y="35"/>
                      <a:pt x="12" y="75"/>
                      <a:pt x="21" y="118"/>
                    </a:cubicBezTo>
                    <a:cubicBezTo>
                      <a:pt x="34" y="121"/>
                      <a:pt x="46" y="124"/>
                      <a:pt x="59" y="127"/>
                    </a:cubicBezTo>
                    <a:cubicBezTo>
                      <a:pt x="50" y="86"/>
                      <a:pt x="43" y="47"/>
                      <a:pt x="38" y="13"/>
                    </a:cubicBezTo>
                    <a:cubicBezTo>
                      <a:pt x="25" y="9"/>
                      <a:pt x="13" y="5"/>
                      <a:pt x="0" y="0"/>
                    </a:cubicBezTo>
                  </a:path>
                </a:pathLst>
              </a:custGeom>
              <a:solidFill>
                <a:srgbClr val="FFC5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196"/>
              <p:cNvSpPr>
                <a:spLocks/>
              </p:cNvSpPr>
              <p:nvPr/>
            </p:nvSpPr>
            <p:spPr bwMode="auto">
              <a:xfrm rot="20700000">
                <a:off x="1321117" y="3930081"/>
                <a:ext cx="83970" cy="20992"/>
              </a:xfrm>
              <a:custGeom>
                <a:avLst/>
                <a:gdLst>
                  <a:gd name="T0" fmla="*/ 0 w 37"/>
                  <a:gd name="T1" fmla="*/ 0 h 9"/>
                  <a:gd name="T2" fmla="*/ 0 w 37"/>
                  <a:gd name="T3" fmla="*/ 0 h 9"/>
                  <a:gd name="T4" fmla="*/ 37 w 37"/>
                  <a:gd name="T5" fmla="*/ 9 h 9"/>
                  <a:gd name="T6" fmla="*/ 37 w 37"/>
                  <a:gd name="T7" fmla="*/ 9 h 9"/>
                  <a:gd name="T8" fmla="*/ 0 w 37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9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2" y="3"/>
                      <a:pt x="25" y="6"/>
                      <a:pt x="37" y="9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25" y="6"/>
                      <a:pt x="12" y="3"/>
                      <a:pt x="0" y="0"/>
                    </a:cubicBezTo>
                  </a:path>
                </a:pathLst>
              </a:custGeom>
              <a:solidFill>
                <a:srgbClr val="FFB5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197"/>
              <p:cNvSpPr>
                <a:spLocks/>
              </p:cNvSpPr>
              <p:nvPr/>
            </p:nvSpPr>
            <p:spPr bwMode="auto">
              <a:xfrm rot="20700000">
                <a:off x="1352673" y="3919771"/>
                <a:ext cx="130726" cy="270993"/>
              </a:xfrm>
              <a:custGeom>
                <a:avLst/>
                <a:gdLst>
                  <a:gd name="T0" fmla="*/ 0 w 58"/>
                  <a:gd name="T1" fmla="*/ 0 h 120"/>
                  <a:gd name="T2" fmla="*/ 21 w 58"/>
                  <a:gd name="T3" fmla="*/ 113 h 120"/>
                  <a:gd name="T4" fmla="*/ 58 w 58"/>
                  <a:gd name="T5" fmla="*/ 120 h 120"/>
                  <a:gd name="T6" fmla="*/ 37 w 58"/>
                  <a:gd name="T7" fmla="*/ 9 h 120"/>
                  <a:gd name="T8" fmla="*/ 0 w 58"/>
                  <a:gd name="T9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120">
                    <a:moveTo>
                      <a:pt x="0" y="0"/>
                    </a:moveTo>
                    <a:cubicBezTo>
                      <a:pt x="5" y="34"/>
                      <a:pt x="12" y="73"/>
                      <a:pt x="21" y="113"/>
                    </a:cubicBezTo>
                    <a:cubicBezTo>
                      <a:pt x="33" y="116"/>
                      <a:pt x="46" y="118"/>
                      <a:pt x="58" y="120"/>
                    </a:cubicBezTo>
                    <a:cubicBezTo>
                      <a:pt x="50" y="80"/>
                      <a:pt x="43" y="43"/>
                      <a:pt x="37" y="9"/>
                    </a:cubicBezTo>
                    <a:cubicBezTo>
                      <a:pt x="25" y="6"/>
                      <a:pt x="12" y="3"/>
                      <a:pt x="0" y="0"/>
                    </a:cubicBezTo>
                  </a:path>
                </a:pathLst>
              </a:custGeom>
              <a:solidFill>
                <a:srgbClr val="FFC5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任意多边形 39"/>
              <p:cNvSpPr/>
              <p:nvPr/>
            </p:nvSpPr>
            <p:spPr>
              <a:xfrm rot="20700000">
                <a:off x="1069117" y="2345331"/>
                <a:ext cx="607349" cy="379773"/>
              </a:xfrm>
              <a:custGeom>
                <a:avLst/>
                <a:gdLst>
                  <a:gd name="connsiteX0" fmla="*/ 503341 w 1010444"/>
                  <a:gd name="connsiteY0" fmla="*/ 0 h 631826"/>
                  <a:gd name="connsiteX1" fmla="*/ 507103 w 1010444"/>
                  <a:gd name="connsiteY1" fmla="*/ 0 h 631826"/>
                  <a:gd name="connsiteX2" fmla="*/ 954939 w 1010444"/>
                  <a:gd name="connsiteY2" fmla="*/ 418127 h 631826"/>
                  <a:gd name="connsiteX3" fmla="*/ 1010444 w 1010444"/>
                  <a:gd name="connsiteY3" fmla="*/ 484508 h 631826"/>
                  <a:gd name="connsiteX4" fmla="*/ 924147 w 1010444"/>
                  <a:gd name="connsiteY4" fmla="*/ 537174 h 631826"/>
                  <a:gd name="connsiteX5" fmla="*/ 505221 w 1010444"/>
                  <a:gd name="connsiteY5" fmla="*/ 631826 h 631826"/>
                  <a:gd name="connsiteX6" fmla="*/ 86295 w 1010444"/>
                  <a:gd name="connsiteY6" fmla="*/ 537174 h 631826"/>
                  <a:gd name="connsiteX7" fmla="*/ 0 w 1010444"/>
                  <a:gd name="connsiteY7" fmla="*/ 484509 h 631826"/>
                  <a:gd name="connsiteX8" fmla="*/ 55505 w 1010444"/>
                  <a:gd name="connsiteY8" fmla="*/ 418127 h 631826"/>
                  <a:gd name="connsiteX9" fmla="*/ 503341 w 1010444"/>
                  <a:gd name="connsiteY9" fmla="*/ 0 h 631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10444" h="631826">
                    <a:moveTo>
                      <a:pt x="503341" y="0"/>
                    </a:moveTo>
                    <a:cubicBezTo>
                      <a:pt x="507103" y="0"/>
                      <a:pt x="507103" y="0"/>
                      <a:pt x="507103" y="0"/>
                    </a:cubicBezTo>
                    <a:cubicBezTo>
                      <a:pt x="507103" y="0"/>
                      <a:pt x="720963" y="152373"/>
                      <a:pt x="954939" y="418127"/>
                    </a:cubicBezTo>
                    <a:lnTo>
                      <a:pt x="1010444" y="484508"/>
                    </a:lnTo>
                    <a:lnTo>
                      <a:pt x="924147" y="537174"/>
                    </a:lnTo>
                    <a:cubicBezTo>
                      <a:pt x="804563" y="596932"/>
                      <a:pt x="660401" y="631826"/>
                      <a:pt x="505221" y="631826"/>
                    </a:cubicBezTo>
                    <a:cubicBezTo>
                      <a:pt x="350041" y="631826"/>
                      <a:pt x="205880" y="596932"/>
                      <a:pt x="86295" y="537174"/>
                    </a:cubicBezTo>
                    <a:lnTo>
                      <a:pt x="0" y="484509"/>
                    </a:lnTo>
                    <a:lnTo>
                      <a:pt x="55505" y="418127"/>
                    </a:lnTo>
                    <a:cubicBezTo>
                      <a:pt x="289482" y="152373"/>
                      <a:pt x="503341" y="0"/>
                      <a:pt x="503341" y="0"/>
                    </a:cubicBezTo>
                    <a:close/>
                  </a:path>
                </a:pathLst>
              </a:custGeom>
              <a:solidFill>
                <a:srgbClr val="FF74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42" name="Freeform 637"/>
          <p:cNvSpPr>
            <a:spLocks/>
          </p:cNvSpPr>
          <p:nvPr/>
        </p:nvSpPr>
        <p:spPr bwMode="auto">
          <a:xfrm>
            <a:off x="2455134" y="4280498"/>
            <a:ext cx="718297" cy="456867"/>
          </a:xfrm>
          <a:custGeom>
            <a:avLst/>
            <a:gdLst>
              <a:gd name="T0" fmla="*/ 26 w 239"/>
              <a:gd name="T1" fmla="*/ 107 h 152"/>
              <a:gd name="T2" fmla="*/ 49 w 239"/>
              <a:gd name="T3" fmla="*/ 94 h 152"/>
              <a:gd name="T4" fmla="*/ 71 w 239"/>
              <a:gd name="T5" fmla="*/ 100 h 152"/>
              <a:gd name="T6" fmla="*/ 75 w 239"/>
              <a:gd name="T7" fmla="*/ 100 h 152"/>
              <a:gd name="T8" fmla="*/ 132 w 239"/>
              <a:gd name="T9" fmla="*/ 152 h 152"/>
              <a:gd name="T10" fmla="*/ 182 w 239"/>
              <a:gd name="T11" fmla="*/ 121 h 152"/>
              <a:gd name="T12" fmla="*/ 186 w 239"/>
              <a:gd name="T13" fmla="*/ 121 h 152"/>
              <a:gd name="T14" fmla="*/ 239 w 239"/>
              <a:gd name="T15" fmla="*/ 68 h 152"/>
              <a:gd name="T16" fmla="*/ 186 w 239"/>
              <a:gd name="T17" fmla="*/ 15 h 152"/>
              <a:gd name="T18" fmla="*/ 148 w 239"/>
              <a:gd name="T19" fmla="*/ 31 h 152"/>
              <a:gd name="T20" fmla="*/ 148 w 239"/>
              <a:gd name="T21" fmla="*/ 28 h 152"/>
              <a:gd name="T22" fmla="*/ 119 w 239"/>
              <a:gd name="T23" fmla="*/ 0 h 152"/>
              <a:gd name="T24" fmla="*/ 93 w 239"/>
              <a:gd name="T25" fmla="*/ 18 h 152"/>
              <a:gd name="T26" fmla="*/ 71 w 239"/>
              <a:gd name="T27" fmla="*/ 12 h 152"/>
              <a:gd name="T28" fmla="*/ 27 w 239"/>
              <a:gd name="T29" fmla="*/ 54 h 152"/>
              <a:gd name="T30" fmla="*/ 26 w 239"/>
              <a:gd name="T31" fmla="*/ 53 h 152"/>
              <a:gd name="T32" fmla="*/ 0 w 239"/>
              <a:gd name="T33" fmla="*/ 80 h 152"/>
              <a:gd name="T34" fmla="*/ 26 w 239"/>
              <a:gd name="T35" fmla="*/ 10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9" h="152">
                <a:moveTo>
                  <a:pt x="26" y="107"/>
                </a:moveTo>
                <a:cubicBezTo>
                  <a:pt x="36" y="107"/>
                  <a:pt x="44" y="102"/>
                  <a:pt x="49" y="94"/>
                </a:cubicBezTo>
                <a:cubicBezTo>
                  <a:pt x="56" y="98"/>
                  <a:pt x="63" y="100"/>
                  <a:pt x="71" y="100"/>
                </a:cubicBezTo>
                <a:cubicBezTo>
                  <a:pt x="72" y="100"/>
                  <a:pt x="74" y="100"/>
                  <a:pt x="75" y="100"/>
                </a:cubicBezTo>
                <a:cubicBezTo>
                  <a:pt x="77" y="129"/>
                  <a:pt x="102" y="152"/>
                  <a:pt x="132" y="152"/>
                </a:cubicBezTo>
                <a:cubicBezTo>
                  <a:pt x="154" y="152"/>
                  <a:pt x="173" y="139"/>
                  <a:pt x="182" y="121"/>
                </a:cubicBezTo>
                <a:cubicBezTo>
                  <a:pt x="184" y="121"/>
                  <a:pt x="185" y="121"/>
                  <a:pt x="186" y="121"/>
                </a:cubicBezTo>
                <a:cubicBezTo>
                  <a:pt x="216" y="121"/>
                  <a:pt x="239" y="97"/>
                  <a:pt x="239" y="68"/>
                </a:cubicBezTo>
                <a:cubicBezTo>
                  <a:pt x="239" y="38"/>
                  <a:pt x="216" y="15"/>
                  <a:pt x="186" y="15"/>
                </a:cubicBezTo>
                <a:cubicBezTo>
                  <a:pt x="171" y="15"/>
                  <a:pt x="157" y="21"/>
                  <a:pt x="148" y="31"/>
                </a:cubicBezTo>
                <a:cubicBezTo>
                  <a:pt x="148" y="30"/>
                  <a:pt x="148" y="29"/>
                  <a:pt x="148" y="28"/>
                </a:cubicBezTo>
                <a:cubicBezTo>
                  <a:pt x="148" y="13"/>
                  <a:pt x="135" y="0"/>
                  <a:pt x="119" y="0"/>
                </a:cubicBezTo>
                <a:cubicBezTo>
                  <a:pt x="107" y="0"/>
                  <a:pt x="97" y="7"/>
                  <a:pt x="93" y="18"/>
                </a:cubicBezTo>
                <a:cubicBezTo>
                  <a:pt x="87" y="14"/>
                  <a:pt x="79" y="12"/>
                  <a:pt x="71" y="12"/>
                </a:cubicBezTo>
                <a:cubicBezTo>
                  <a:pt x="48" y="12"/>
                  <a:pt x="29" y="30"/>
                  <a:pt x="27" y="54"/>
                </a:cubicBezTo>
                <a:cubicBezTo>
                  <a:pt x="26" y="53"/>
                  <a:pt x="26" y="53"/>
                  <a:pt x="26" y="53"/>
                </a:cubicBezTo>
                <a:cubicBezTo>
                  <a:pt x="12" y="53"/>
                  <a:pt x="0" y="65"/>
                  <a:pt x="0" y="80"/>
                </a:cubicBezTo>
                <a:cubicBezTo>
                  <a:pt x="0" y="95"/>
                  <a:pt x="12" y="107"/>
                  <a:pt x="26" y="107"/>
                </a:cubicBezTo>
                <a:close/>
              </a:path>
            </a:pathLst>
          </a:custGeom>
          <a:solidFill>
            <a:srgbClr val="FAFAF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Freeform 595"/>
          <p:cNvSpPr>
            <a:spLocks/>
          </p:cNvSpPr>
          <p:nvPr/>
        </p:nvSpPr>
        <p:spPr bwMode="auto">
          <a:xfrm>
            <a:off x="7142684" y="1107584"/>
            <a:ext cx="837392" cy="489396"/>
          </a:xfrm>
          <a:custGeom>
            <a:avLst/>
            <a:gdLst>
              <a:gd name="T0" fmla="*/ 59 w 418"/>
              <a:gd name="T1" fmla="*/ 200 h 244"/>
              <a:gd name="T2" fmla="*/ 61 w 418"/>
              <a:gd name="T3" fmla="*/ 200 h 244"/>
              <a:gd name="T4" fmla="*/ 134 w 418"/>
              <a:gd name="T5" fmla="*/ 243 h 244"/>
              <a:gd name="T6" fmla="*/ 202 w 418"/>
              <a:gd name="T7" fmla="*/ 212 h 244"/>
              <a:gd name="T8" fmla="*/ 265 w 418"/>
              <a:gd name="T9" fmla="*/ 244 h 244"/>
              <a:gd name="T10" fmla="*/ 343 w 418"/>
              <a:gd name="T11" fmla="*/ 194 h 244"/>
              <a:gd name="T12" fmla="*/ 364 w 418"/>
              <a:gd name="T13" fmla="*/ 199 h 244"/>
              <a:gd name="T14" fmla="*/ 418 w 418"/>
              <a:gd name="T15" fmla="*/ 148 h 244"/>
              <a:gd name="T16" fmla="*/ 370 w 418"/>
              <a:gd name="T17" fmla="*/ 94 h 244"/>
              <a:gd name="T18" fmla="*/ 315 w 418"/>
              <a:gd name="T19" fmla="*/ 39 h 244"/>
              <a:gd name="T20" fmla="*/ 251 w 418"/>
              <a:gd name="T21" fmla="*/ 78 h 244"/>
              <a:gd name="T22" fmla="*/ 174 w 418"/>
              <a:gd name="T23" fmla="*/ 5 h 244"/>
              <a:gd name="T24" fmla="*/ 80 w 418"/>
              <a:gd name="T25" fmla="*/ 82 h 244"/>
              <a:gd name="T26" fmla="*/ 80 w 418"/>
              <a:gd name="T27" fmla="*/ 85 h 244"/>
              <a:gd name="T28" fmla="*/ 61 w 418"/>
              <a:gd name="T29" fmla="*/ 81 h 244"/>
              <a:gd name="T30" fmla="*/ 1 w 418"/>
              <a:gd name="T31" fmla="*/ 139 h 244"/>
              <a:gd name="T32" fmla="*/ 59 w 418"/>
              <a:gd name="T33" fmla="*/ 20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18" h="244">
                <a:moveTo>
                  <a:pt x="59" y="200"/>
                </a:moveTo>
                <a:cubicBezTo>
                  <a:pt x="60" y="200"/>
                  <a:pt x="61" y="200"/>
                  <a:pt x="61" y="200"/>
                </a:cubicBezTo>
                <a:cubicBezTo>
                  <a:pt x="76" y="225"/>
                  <a:pt x="103" y="242"/>
                  <a:pt x="134" y="243"/>
                </a:cubicBezTo>
                <a:cubicBezTo>
                  <a:pt x="161" y="243"/>
                  <a:pt x="185" y="231"/>
                  <a:pt x="202" y="212"/>
                </a:cubicBezTo>
                <a:cubicBezTo>
                  <a:pt x="216" y="231"/>
                  <a:pt x="239" y="243"/>
                  <a:pt x="265" y="244"/>
                </a:cubicBezTo>
                <a:cubicBezTo>
                  <a:pt x="300" y="244"/>
                  <a:pt x="330" y="224"/>
                  <a:pt x="343" y="194"/>
                </a:cubicBezTo>
                <a:cubicBezTo>
                  <a:pt x="349" y="197"/>
                  <a:pt x="357" y="199"/>
                  <a:pt x="364" y="199"/>
                </a:cubicBezTo>
                <a:cubicBezTo>
                  <a:pt x="393" y="200"/>
                  <a:pt x="417" y="177"/>
                  <a:pt x="418" y="148"/>
                </a:cubicBezTo>
                <a:cubicBezTo>
                  <a:pt x="418" y="120"/>
                  <a:pt x="398" y="97"/>
                  <a:pt x="370" y="94"/>
                </a:cubicBezTo>
                <a:cubicBezTo>
                  <a:pt x="367" y="65"/>
                  <a:pt x="344" y="42"/>
                  <a:pt x="315" y="39"/>
                </a:cubicBezTo>
                <a:cubicBezTo>
                  <a:pt x="287" y="36"/>
                  <a:pt x="261" y="53"/>
                  <a:pt x="251" y="78"/>
                </a:cubicBezTo>
                <a:cubicBezTo>
                  <a:pt x="246" y="39"/>
                  <a:pt x="214" y="8"/>
                  <a:pt x="174" y="5"/>
                </a:cubicBezTo>
                <a:cubicBezTo>
                  <a:pt x="127" y="0"/>
                  <a:pt x="85" y="35"/>
                  <a:pt x="80" y="82"/>
                </a:cubicBezTo>
                <a:cubicBezTo>
                  <a:pt x="80" y="83"/>
                  <a:pt x="80" y="84"/>
                  <a:pt x="80" y="85"/>
                </a:cubicBezTo>
                <a:cubicBezTo>
                  <a:pt x="74" y="82"/>
                  <a:pt x="68" y="81"/>
                  <a:pt x="61" y="81"/>
                </a:cubicBezTo>
                <a:cubicBezTo>
                  <a:pt x="29" y="80"/>
                  <a:pt x="1" y="106"/>
                  <a:pt x="1" y="139"/>
                </a:cubicBezTo>
                <a:cubicBezTo>
                  <a:pt x="0" y="172"/>
                  <a:pt x="26" y="199"/>
                  <a:pt x="59" y="200"/>
                </a:cubicBezTo>
                <a:close/>
              </a:path>
            </a:pathLst>
          </a:custGeom>
          <a:solidFill>
            <a:srgbClr val="FAFAF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Freeform 657"/>
          <p:cNvSpPr>
            <a:spLocks/>
          </p:cNvSpPr>
          <p:nvPr/>
        </p:nvSpPr>
        <p:spPr bwMode="auto">
          <a:xfrm>
            <a:off x="7358001" y="181514"/>
            <a:ext cx="1540287" cy="843993"/>
          </a:xfrm>
          <a:custGeom>
            <a:avLst/>
            <a:gdLst>
              <a:gd name="T0" fmla="*/ 40 w 339"/>
              <a:gd name="T1" fmla="*/ 132 h 186"/>
              <a:gd name="T2" fmla="*/ 51 w 339"/>
              <a:gd name="T3" fmla="*/ 121 h 186"/>
              <a:gd name="T4" fmla="*/ 76 w 339"/>
              <a:gd name="T5" fmla="*/ 126 h 186"/>
              <a:gd name="T6" fmla="*/ 163 w 339"/>
              <a:gd name="T7" fmla="*/ 186 h 186"/>
              <a:gd name="T8" fmla="*/ 225 w 339"/>
              <a:gd name="T9" fmla="*/ 163 h 186"/>
              <a:gd name="T10" fmla="*/ 249 w 339"/>
              <a:gd name="T11" fmla="*/ 168 h 186"/>
              <a:gd name="T12" fmla="*/ 304 w 339"/>
              <a:gd name="T13" fmla="*/ 131 h 186"/>
              <a:gd name="T14" fmla="*/ 305 w 339"/>
              <a:gd name="T15" fmla="*/ 132 h 186"/>
              <a:gd name="T16" fmla="*/ 339 w 339"/>
              <a:gd name="T17" fmla="*/ 98 h 186"/>
              <a:gd name="T18" fmla="*/ 305 w 339"/>
              <a:gd name="T19" fmla="*/ 64 h 186"/>
              <a:gd name="T20" fmla="*/ 291 w 339"/>
              <a:gd name="T21" fmla="*/ 67 h 186"/>
              <a:gd name="T22" fmla="*/ 249 w 339"/>
              <a:gd name="T23" fmla="*/ 49 h 186"/>
              <a:gd name="T24" fmla="*/ 245 w 339"/>
              <a:gd name="T25" fmla="*/ 49 h 186"/>
              <a:gd name="T26" fmla="*/ 163 w 339"/>
              <a:gd name="T27" fmla="*/ 0 h 186"/>
              <a:gd name="T28" fmla="*/ 88 w 339"/>
              <a:gd name="T29" fmla="*/ 38 h 186"/>
              <a:gd name="T30" fmla="*/ 52 w 339"/>
              <a:gd name="T31" fmla="*/ 41 h 186"/>
              <a:gd name="T32" fmla="*/ 28 w 339"/>
              <a:gd name="T33" fmla="*/ 85 h 186"/>
              <a:gd name="T34" fmla="*/ 16 w 339"/>
              <a:gd name="T35" fmla="*/ 88 h 186"/>
              <a:gd name="T36" fmla="*/ 6 w 339"/>
              <a:gd name="T37" fmla="*/ 122 h 186"/>
              <a:gd name="T38" fmla="*/ 40 w 339"/>
              <a:gd name="T39" fmla="*/ 132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39" h="186">
                <a:moveTo>
                  <a:pt x="40" y="132"/>
                </a:moveTo>
                <a:cubicBezTo>
                  <a:pt x="45" y="130"/>
                  <a:pt x="49" y="126"/>
                  <a:pt x="51" y="121"/>
                </a:cubicBezTo>
                <a:cubicBezTo>
                  <a:pt x="59" y="125"/>
                  <a:pt x="68" y="127"/>
                  <a:pt x="76" y="126"/>
                </a:cubicBezTo>
                <a:cubicBezTo>
                  <a:pt x="90" y="161"/>
                  <a:pt x="124" y="186"/>
                  <a:pt x="163" y="186"/>
                </a:cubicBezTo>
                <a:cubicBezTo>
                  <a:pt x="187" y="186"/>
                  <a:pt x="209" y="177"/>
                  <a:pt x="225" y="163"/>
                </a:cubicBezTo>
                <a:cubicBezTo>
                  <a:pt x="233" y="166"/>
                  <a:pt x="241" y="168"/>
                  <a:pt x="249" y="168"/>
                </a:cubicBezTo>
                <a:cubicBezTo>
                  <a:pt x="274" y="168"/>
                  <a:pt x="295" y="153"/>
                  <a:pt x="304" y="131"/>
                </a:cubicBezTo>
                <a:cubicBezTo>
                  <a:pt x="305" y="132"/>
                  <a:pt x="305" y="132"/>
                  <a:pt x="305" y="132"/>
                </a:cubicBezTo>
                <a:cubicBezTo>
                  <a:pt x="323" y="132"/>
                  <a:pt x="339" y="116"/>
                  <a:pt x="339" y="98"/>
                </a:cubicBezTo>
                <a:cubicBezTo>
                  <a:pt x="339" y="79"/>
                  <a:pt x="323" y="64"/>
                  <a:pt x="305" y="64"/>
                </a:cubicBezTo>
                <a:cubicBezTo>
                  <a:pt x="300" y="64"/>
                  <a:pt x="295" y="65"/>
                  <a:pt x="291" y="67"/>
                </a:cubicBezTo>
                <a:cubicBezTo>
                  <a:pt x="280" y="56"/>
                  <a:pt x="266" y="49"/>
                  <a:pt x="249" y="49"/>
                </a:cubicBezTo>
                <a:cubicBezTo>
                  <a:pt x="248" y="49"/>
                  <a:pt x="247" y="49"/>
                  <a:pt x="245" y="49"/>
                </a:cubicBezTo>
                <a:cubicBezTo>
                  <a:pt x="230" y="20"/>
                  <a:pt x="199" y="0"/>
                  <a:pt x="163" y="0"/>
                </a:cubicBezTo>
                <a:cubicBezTo>
                  <a:pt x="133" y="0"/>
                  <a:pt x="105" y="15"/>
                  <a:pt x="88" y="38"/>
                </a:cubicBezTo>
                <a:cubicBezTo>
                  <a:pt x="77" y="34"/>
                  <a:pt x="63" y="35"/>
                  <a:pt x="52" y="41"/>
                </a:cubicBezTo>
                <a:cubicBezTo>
                  <a:pt x="35" y="50"/>
                  <a:pt x="27" y="68"/>
                  <a:pt x="28" y="85"/>
                </a:cubicBezTo>
                <a:cubicBezTo>
                  <a:pt x="24" y="85"/>
                  <a:pt x="20" y="86"/>
                  <a:pt x="16" y="88"/>
                </a:cubicBezTo>
                <a:cubicBezTo>
                  <a:pt x="4" y="95"/>
                  <a:pt x="0" y="110"/>
                  <a:pt x="6" y="122"/>
                </a:cubicBezTo>
                <a:cubicBezTo>
                  <a:pt x="13" y="135"/>
                  <a:pt x="28" y="139"/>
                  <a:pt x="40" y="132"/>
                </a:cubicBezTo>
                <a:close/>
              </a:path>
            </a:pathLst>
          </a:custGeom>
          <a:solidFill>
            <a:srgbClr val="FAFAF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Freeform 637"/>
          <p:cNvSpPr>
            <a:spLocks/>
          </p:cNvSpPr>
          <p:nvPr/>
        </p:nvSpPr>
        <p:spPr bwMode="auto">
          <a:xfrm>
            <a:off x="1305497" y="857224"/>
            <a:ext cx="529155" cy="336565"/>
          </a:xfrm>
          <a:custGeom>
            <a:avLst/>
            <a:gdLst>
              <a:gd name="T0" fmla="*/ 26 w 239"/>
              <a:gd name="T1" fmla="*/ 107 h 152"/>
              <a:gd name="T2" fmla="*/ 49 w 239"/>
              <a:gd name="T3" fmla="*/ 94 h 152"/>
              <a:gd name="T4" fmla="*/ 71 w 239"/>
              <a:gd name="T5" fmla="*/ 100 h 152"/>
              <a:gd name="T6" fmla="*/ 75 w 239"/>
              <a:gd name="T7" fmla="*/ 100 h 152"/>
              <a:gd name="T8" fmla="*/ 132 w 239"/>
              <a:gd name="T9" fmla="*/ 152 h 152"/>
              <a:gd name="T10" fmla="*/ 182 w 239"/>
              <a:gd name="T11" fmla="*/ 121 h 152"/>
              <a:gd name="T12" fmla="*/ 186 w 239"/>
              <a:gd name="T13" fmla="*/ 121 h 152"/>
              <a:gd name="T14" fmla="*/ 239 w 239"/>
              <a:gd name="T15" fmla="*/ 68 h 152"/>
              <a:gd name="T16" fmla="*/ 186 w 239"/>
              <a:gd name="T17" fmla="*/ 15 h 152"/>
              <a:gd name="T18" fmla="*/ 148 w 239"/>
              <a:gd name="T19" fmla="*/ 31 h 152"/>
              <a:gd name="T20" fmla="*/ 148 w 239"/>
              <a:gd name="T21" fmla="*/ 28 h 152"/>
              <a:gd name="T22" fmla="*/ 119 w 239"/>
              <a:gd name="T23" fmla="*/ 0 h 152"/>
              <a:gd name="T24" fmla="*/ 93 w 239"/>
              <a:gd name="T25" fmla="*/ 18 h 152"/>
              <a:gd name="T26" fmla="*/ 71 w 239"/>
              <a:gd name="T27" fmla="*/ 12 h 152"/>
              <a:gd name="T28" fmla="*/ 27 w 239"/>
              <a:gd name="T29" fmla="*/ 54 h 152"/>
              <a:gd name="T30" fmla="*/ 26 w 239"/>
              <a:gd name="T31" fmla="*/ 53 h 152"/>
              <a:gd name="T32" fmla="*/ 0 w 239"/>
              <a:gd name="T33" fmla="*/ 80 h 152"/>
              <a:gd name="T34" fmla="*/ 26 w 239"/>
              <a:gd name="T35" fmla="*/ 10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9" h="152">
                <a:moveTo>
                  <a:pt x="26" y="107"/>
                </a:moveTo>
                <a:cubicBezTo>
                  <a:pt x="36" y="107"/>
                  <a:pt x="44" y="102"/>
                  <a:pt x="49" y="94"/>
                </a:cubicBezTo>
                <a:cubicBezTo>
                  <a:pt x="56" y="98"/>
                  <a:pt x="63" y="100"/>
                  <a:pt x="71" y="100"/>
                </a:cubicBezTo>
                <a:cubicBezTo>
                  <a:pt x="72" y="100"/>
                  <a:pt x="74" y="100"/>
                  <a:pt x="75" y="100"/>
                </a:cubicBezTo>
                <a:cubicBezTo>
                  <a:pt x="77" y="129"/>
                  <a:pt x="102" y="152"/>
                  <a:pt x="132" y="152"/>
                </a:cubicBezTo>
                <a:cubicBezTo>
                  <a:pt x="154" y="152"/>
                  <a:pt x="173" y="139"/>
                  <a:pt x="182" y="121"/>
                </a:cubicBezTo>
                <a:cubicBezTo>
                  <a:pt x="184" y="121"/>
                  <a:pt x="185" y="121"/>
                  <a:pt x="186" y="121"/>
                </a:cubicBezTo>
                <a:cubicBezTo>
                  <a:pt x="216" y="121"/>
                  <a:pt x="239" y="97"/>
                  <a:pt x="239" y="68"/>
                </a:cubicBezTo>
                <a:cubicBezTo>
                  <a:pt x="239" y="38"/>
                  <a:pt x="216" y="15"/>
                  <a:pt x="186" y="15"/>
                </a:cubicBezTo>
                <a:cubicBezTo>
                  <a:pt x="171" y="15"/>
                  <a:pt x="157" y="21"/>
                  <a:pt x="148" y="31"/>
                </a:cubicBezTo>
                <a:cubicBezTo>
                  <a:pt x="148" y="30"/>
                  <a:pt x="148" y="29"/>
                  <a:pt x="148" y="28"/>
                </a:cubicBezTo>
                <a:cubicBezTo>
                  <a:pt x="148" y="13"/>
                  <a:pt x="135" y="0"/>
                  <a:pt x="119" y="0"/>
                </a:cubicBezTo>
                <a:cubicBezTo>
                  <a:pt x="107" y="0"/>
                  <a:pt x="97" y="7"/>
                  <a:pt x="93" y="18"/>
                </a:cubicBezTo>
                <a:cubicBezTo>
                  <a:pt x="87" y="14"/>
                  <a:pt x="79" y="12"/>
                  <a:pt x="71" y="12"/>
                </a:cubicBezTo>
                <a:cubicBezTo>
                  <a:pt x="48" y="12"/>
                  <a:pt x="29" y="30"/>
                  <a:pt x="27" y="54"/>
                </a:cubicBezTo>
                <a:cubicBezTo>
                  <a:pt x="26" y="53"/>
                  <a:pt x="26" y="53"/>
                  <a:pt x="26" y="53"/>
                </a:cubicBezTo>
                <a:cubicBezTo>
                  <a:pt x="12" y="53"/>
                  <a:pt x="0" y="65"/>
                  <a:pt x="0" y="80"/>
                </a:cubicBezTo>
                <a:cubicBezTo>
                  <a:pt x="0" y="95"/>
                  <a:pt x="12" y="107"/>
                  <a:pt x="26" y="107"/>
                </a:cubicBezTo>
                <a:close/>
              </a:path>
            </a:pathLst>
          </a:custGeom>
          <a:solidFill>
            <a:srgbClr val="FAFAF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0" name="组合 49"/>
          <p:cNvGrpSpPr/>
          <p:nvPr/>
        </p:nvGrpSpPr>
        <p:grpSpPr>
          <a:xfrm>
            <a:off x="2673277" y="2336668"/>
            <a:ext cx="6292107" cy="1483224"/>
            <a:chOff x="2531339" y="2733555"/>
            <a:chExt cx="6292107" cy="1483224"/>
          </a:xfrm>
        </p:grpSpPr>
        <p:sp>
          <p:nvSpPr>
            <p:cNvPr id="51" name="文本框 50"/>
            <p:cNvSpPr txBox="1"/>
            <p:nvPr/>
          </p:nvSpPr>
          <p:spPr>
            <a:xfrm>
              <a:off x="2531339" y="3201116"/>
              <a:ext cx="629210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6000" b="1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论文答辩</a:t>
              </a:r>
              <a:r>
                <a:rPr lang="en-US" altLang="zh-CN" sz="6000" b="1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6000" b="1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</a:t>
              </a:r>
              <a:endParaRPr lang="zh-CN" altLang="en-US" sz="6000" b="1" dirty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3948393" y="2733555"/>
              <a:ext cx="487505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24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文学院 汉语言文学专业</a:t>
              </a:r>
              <a:r>
                <a:rPr lang="en-US" altLang="zh-CN" sz="24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2012</a:t>
              </a:r>
              <a:r>
                <a:rPr lang="zh-CN" altLang="en-US" sz="24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级</a:t>
              </a:r>
              <a:r>
                <a:rPr lang="en-US" altLang="zh-CN" sz="24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lang="zh-CN" altLang="en-US" sz="24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班</a:t>
              </a:r>
              <a:endParaRPr lang="zh-CN" altLang="en-US" sz="2400" dirty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3" name="文本框 52"/>
          <p:cNvSpPr txBox="1"/>
          <p:nvPr/>
        </p:nvSpPr>
        <p:spPr>
          <a:xfrm>
            <a:off x="5702952" y="4138499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400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答辩学生：哎呀小小草</a:t>
            </a:r>
            <a:endParaRPr lang="zh-CN" altLang="en-US" sz="2400" dirty="0">
              <a:solidFill>
                <a:srgbClr val="3D43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5702952" y="459483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400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指导老师：哎呀小小草</a:t>
            </a:r>
            <a:endParaRPr lang="zh-CN" altLang="en-US" sz="2400" dirty="0">
              <a:solidFill>
                <a:srgbClr val="3D43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24474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91204" y="111878"/>
            <a:ext cx="5336228" cy="791551"/>
            <a:chOff x="191204" y="111878"/>
            <a:chExt cx="5336228" cy="79155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3" name="组合 2"/>
            <p:cNvGrpSpPr/>
            <p:nvPr/>
          </p:nvGrpSpPr>
          <p:grpSpPr>
            <a:xfrm>
              <a:off x="191204" y="210993"/>
              <a:ext cx="5336228" cy="692436"/>
              <a:chOff x="191204" y="210993"/>
              <a:chExt cx="5336228" cy="692436"/>
            </a:xfrm>
          </p:grpSpPr>
          <p:sp>
            <p:nvSpPr>
              <p:cNvPr id="80" name="Freeform 595"/>
              <p:cNvSpPr>
                <a:spLocks/>
              </p:cNvSpPr>
              <p:nvPr/>
            </p:nvSpPr>
            <p:spPr bwMode="auto">
              <a:xfrm>
                <a:off x="3587822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81" name="Freeform 595"/>
              <p:cNvSpPr>
                <a:spLocks/>
              </p:cNvSpPr>
              <p:nvPr/>
            </p:nvSpPr>
            <p:spPr bwMode="auto">
              <a:xfrm>
                <a:off x="396522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82" name="Freeform 595"/>
              <p:cNvSpPr>
                <a:spLocks/>
              </p:cNvSpPr>
              <p:nvPr/>
            </p:nvSpPr>
            <p:spPr bwMode="auto">
              <a:xfrm>
                <a:off x="4342623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6" name="Freeform 595"/>
              <p:cNvSpPr>
                <a:spLocks/>
              </p:cNvSpPr>
              <p:nvPr/>
            </p:nvSpPr>
            <p:spPr bwMode="auto">
              <a:xfrm>
                <a:off x="2455616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7" name="Freeform 595"/>
              <p:cNvSpPr>
                <a:spLocks/>
              </p:cNvSpPr>
              <p:nvPr/>
            </p:nvSpPr>
            <p:spPr bwMode="auto">
              <a:xfrm>
                <a:off x="2833018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8" name="Freeform 595"/>
              <p:cNvSpPr>
                <a:spLocks/>
              </p:cNvSpPr>
              <p:nvPr/>
            </p:nvSpPr>
            <p:spPr bwMode="auto">
              <a:xfrm>
                <a:off x="3210420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299" name="Freeform 595"/>
              <p:cNvSpPr>
                <a:spLocks/>
              </p:cNvSpPr>
              <p:nvPr/>
            </p:nvSpPr>
            <p:spPr bwMode="auto">
              <a:xfrm>
                <a:off x="19120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0" name="Freeform 595"/>
              <p:cNvSpPr>
                <a:spLocks/>
              </p:cNvSpPr>
              <p:nvPr/>
            </p:nvSpPr>
            <p:spPr bwMode="auto">
              <a:xfrm>
                <a:off x="568606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1" name="Freeform 595"/>
              <p:cNvSpPr>
                <a:spLocks/>
              </p:cNvSpPr>
              <p:nvPr/>
            </p:nvSpPr>
            <p:spPr bwMode="auto">
              <a:xfrm>
                <a:off x="946008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2" name="Freeform 595"/>
              <p:cNvSpPr>
                <a:spLocks/>
              </p:cNvSpPr>
              <p:nvPr/>
            </p:nvSpPr>
            <p:spPr bwMode="auto">
              <a:xfrm>
                <a:off x="1323410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3" name="Freeform 595"/>
              <p:cNvSpPr>
                <a:spLocks/>
              </p:cNvSpPr>
              <p:nvPr/>
            </p:nvSpPr>
            <p:spPr bwMode="auto">
              <a:xfrm>
                <a:off x="1700812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4" name="Freeform 595"/>
              <p:cNvSpPr>
                <a:spLocks/>
              </p:cNvSpPr>
              <p:nvPr/>
            </p:nvSpPr>
            <p:spPr bwMode="auto">
              <a:xfrm>
                <a:off x="207821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</p:grpSp>
        <p:grpSp>
          <p:nvGrpSpPr>
            <p:cNvPr id="305" name="组合 304"/>
            <p:cNvGrpSpPr/>
            <p:nvPr/>
          </p:nvGrpSpPr>
          <p:grpSpPr>
            <a:xfrm>
              <a:off x="373975" y="111878"/>
              <a:ext cx="363466" cy="791551"/>
              <a:chOff x="974945" y="2345331"/>
              <a:chExt cx="1763621" cy="3840787"/>
            </a:xfrm>
          </p:grpSpPr>
          <p:sp>
            <p:nvSpPr>
              <p:cNvPr id="306" name="Freeform 159"/>
              <p:cNvSpPr>
                <a:spLocks/>
              </p:cNvSpPr>
              <p:nvPr/>
            </p:nvSpPr>
            <p:spPr bwMode="auto">
              <a:xfrm rot="20700000">
                <a:off x="1726148" y="4700426"/>
                <a:ext cx="891224" cy="1485692"/>
              </a:xfrm>
              <a:custGeom>
                <a:avLst/>
                <a:gdLst>
                  <a:gd name="T0" fmla="*/ 1 w 394"/>
                  <a:gd name="T1" fmla="*/ 267 h 658"/>
                  <a:gd name="T2" fmla="*/ 0 w 394"/>
                  <a:gd name="T3" fmla="*/ 267 h 658"/>
                  <a:gd name="T4" fmla="*/ 0 w 394"/>
                  <a:gd name="T5" fmla="*/ 267 h 658"/>
                  <a:gd name="T6" fmla="*/ 1 w 394"/>
                  <a:gd name="T7" fmla="*/ 270 h 658"/>
                  <a:gd name="T8" fmla="*/ 2 w 394"/>
                  <a:gd name="T9" fmla="*/ 282 h 658"/>
                  <a:gd name="T10" fmla="*/ 3 w 394"/>
                  <a:gd name="T11" fmla="*/ 284 h 658"/>
                  <a:gd name="T12" fmla="*/ 45 w 394"/>
                  <a:gd name="T13" fmla="*/ 417 h 658"/>
                  <a:gd name="T14" fmla="*/ 89 w 394"/>
                  <a:gd name="T15" fmla="*/ 290 h 658"/>
                  <a:gd name="T16" fmla="*/ 169 w 394"/>
                  <a:gd name="T17" fmla="*/ 440 h 658"/>
                  <a:gd name="T18" fmla="*/ 143 w 394"/>
                  <a:gd name="T19" fmla="*/ 564 h 658"/>
                  <a:gd name="T20" fmla="*/ 199 w 394"/>
                  <a:gd name="T21" fmla="*/ 658 h 658"/>
                  <a:gd name="T22" fmla="*/ 169 w 394"/>
                  <a:gd name="T23" fmla="*/ 604 h 658"/>
                  <a:gd name="T24" fmla="*/ 179 w 394"/>
                  <a:gd name="T25" fmla="*/ 528 h 658"/>
                  <a:gd name="T26" fmla="*/ 226 w 394"/>
                  <a:gd name="T27" fmla="*/ 462 h 658"/>
                  <a:gd name="T28" fmla="*/ 269 w 394"/>
                  <a:gd name="T29" fmla="*/ 386 h 658"/>
                  <a:gd name="T30" fmla="*/ 277 w 394"/>
                  <a:gd name="T31" fmla="*/ 362 h 658"/>
                  <a:gd name="T32" fmla="*/ 305 w 394"/>
                  <a:gd name="T33" fmla="*/ 484 h 658"/>
                  <a:gd name="T34" fmla="*/ 322 w 394"/>
                  <a:gd name="T35" fmla="*/ 406 h 658"/>
                  <a:gd name="T36" fmla="*/ 367 w 394"/>
                  <a:gd name="T37" fmla="*/ 197 h 658"/>
                  <a:gd name="T38" fmla="*/ 186 w 394"/>
                  <a:gd name="T39" fmla="*/ 0 h 658"/>
                  <a:gd name="T40" fmla="*/ 1 w 394"/>
                  <a:gd name="T41" fmla="*/ 253 h 658"/>
                  <a:gd name="T42" fmla="*/ 1 w 394"/>
                  <a:gd name="T43" fmla="*/ 267 h 6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94" h="658">
                    <a:moveTo>
                      <a:pt x="1" y="267"/>
                    </a:moveTo>
                    <a:cubicBezTo>
                      <a:pt x="1" y="266"/>
                      <a:pt x="0" y="263"/>
                      <a:pt x="0" y="267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68"/>
                      <a:pt x="1" y="269"/>
                      <a:pt x="1" y="270"/>
                    </a:cubicBezTo>
                    <a:cubicBezTo>
                      <a:pt x="1" y="274"/>
                      <a:pt x="2" y="278"/>
                      <a:pt x="2" y="282"/>
                    </a:cubicBezTo>
                    <a:cubicBezTo>
                      <a:pt x="2" y="282"/>
                      <a:pt x="3" y="283"/>
                      <a:pt x="3" y="284"/>
                    </a:cubicBezTo>
                    <a:cubicBezTo>
                      <a:pt x="7" y="334"/>
                      <a:pt x="22" y="380"/>
                      <a:pt x="45" y="417"/>
                    </a:cubicBezTo>
                    <a:cubicBezTo>
                      <a:pt x="20" y="377"/>
                      <a:pt x="35" y="298"/>
                      <a:pt x="89" y="290"/>
                    </a:cubicBezTo>
                    <a:cubicBezTo>
                      <a:pt x="156" y="279"/>
                      <a:pt x="167" y="399"/>
                      <a:pt x="169" y="440"/>
                    </a:cubicBezTo>
                    <a:cubicBezTo>
                      <a:pt x="171" y="484"/>
                      <a:pt x="143" y="520"/>
                      <a:pt x="143" y="564"/>
                    </a:cubicBezTo>
                    <a:cubicBezTo>
                      <a:pt x="143" y="613"/>
                      <a:pt x="167" y="653"/>
                      <a:pt x="199" y="658"/>
                    </a:cubicBezTo>
                    <a:cubicBezTo>
                      <a:pt x="184" y="656"/>
                      <a:pt x="171" y="615"/>
                      <a:pt x="169" y="604"/>
                    </a:cubicBezTo>
                    <a:cubicBezTo>
                      <a:pt x="166" y="580"/>
                      <a:pt x="172" y="551"/>
                      <a:pt x="179" y="528"/>
                    </a:cubicBezTo>
                    <a:cubicBezTo>
                      <a:pt x="187" y="501"/>
                      <a:pt x="208" y="482"/>
                      <a:pt x="226" y="462"/>
                    </a:cubicBezTo>
                    <a:cubicBezTo>
                      <a:pt x="245" y="439"/>
                      <a:pt x="259" y="413"/>
                      <a:pt x="269" y="386"/>
                    </a:cubicBezTo>
                    <a:cubicBezTo>
                      <a:pt x="272" y="378"/>
                      <a:pt x="275" y="370"/>
                      <a:pt x="277" y="362"/>
                    </a:cubicBezTo>
                    <a:cubicBezTo>
                      <a:pt x="281" y="420"/>
                      <a:pt x="305" y="484"/>
                      <a:pt x="305" y="484"/>
                    </a:cubicBezTo>
                    <a:cubicBezTo>
                      <a:pt x="296" y="437"/>
                      <a:pt x="322" y="406"/>
                      <a:pt x="322" y="406"/>
                    </a:cubicBezTo>
                    <a:cubicBezTo>
                      <a:pt x="394" y="291"/>
                      <a:pt x="367" y="197"/>
                      <a:pt x="367" y="197"/>
                    </a:cubicBezTo>
                    <a:cubicBezTo>
                      <a:pt x="348" y="84"/>
                      <a:pt x="274" y="0"/>
                      <a:pt x="186" y="0"/>
                    </a:cubicBezTo>
                    <a:cubicBezTo>
                      <a:pt x="84" y="0"/>
                      <a:pt x="1" y="113"/>
                      <a:pt x="1" y="253"/>
                    </a:cubicBezTo>
                    <a:cubicBezTo>
                      <a:pt x="1" y="258"/>
                      <a:pt x="1" y="263"/>
                      <a:pt x="1" y="267"/>
                    </a:cubicBezTo>
                  </a:path>
                </a:pathLst>
              </a:custGeom>
              <a:solidFill>
                <a:srgbClr val="FF746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grpSp>
            <p:nvGrpSpPr>
              <p:cNvPr id="307" name="组合 306"/>
              <p:cNvGrpSpPr/>
              <p:nvPr/>
            </p:nvGrpSpPr>
            <p:grpSpPr>
              <a:xfrm>
                <a:off x="974945" y="2345331"/>
                <a:ext cx="1763621" cy="3358341"/>
                <a:chOff x="974945" y="2345331"/>
                <a:chExt cx="1763621" cy="3358341"/>
              </a:xfrm>
            </p:grpSpPr>
            <p:sp>
              <p:nvSpPr>
                <p:cNvPr id="308" name="Freeform 165"/>
                <p:cNvSpPr>
                  <a:spLocks/>
                </p:cNvSpPr>
                <p:nvPr/>
              </p:nvSpPr>
              <p:spPr bwMode="auto">
                <a:xfrm rot="20700000">
                  <a:off x="1075729" y="4158738"/>
                  <a:ext cx="708018" cy="1115461"/>
                </a:xfrm>
                <a:custGeom>
                  <a:avLst/>
                  <a:gdLst>
                    <a:gd name="T0" fmla="*/ 157 w 313"/>
                    <a:gd name="T1" fmla="*/ 0 h 494"/>
                    <a:gd name="T2" fmla="*/ 0 w 313"/>
                    <a:gd name="T3" fmla="*/ 156 h 494"/>
                    <a:gd name="T4" fmla="*/ 0 w 313"/>
                    <a:gd name="T5" fmla="*/ 159 h 494"/>
                    <a:gd name="T6" fmla="*/ 0 w 313"/>
                    <a:gd name="T7" fmla="*/ 159 h 494"/>
                    <a:gd name="T8" fmla="*/ 101 w 313"/>
                    <a:gd name="T9" fmla="*/ 477 h 494"/>
                    <a:gd name="T10" fmla="*/ 106 w 313"/>
                    <a:gd name="T11" fmla="*/ 485 h 494"/>
                    <a:gd name="T12" fmla="*/ 106 w 313"/>
                    <a:gd name="T13" fmla="*/ 485 h 494"/>
                    <a:gd name="T14" fmla="*/ 106 w 313"/>
                    <a:gd name="T15" fmla="*/ 485 h 494"/>
                    <a:gd name="T16" fmla="*/ 128 w 313"/>
                    <a:gd name="T17" fmla="*/ 494 h 494"/>
                    <a:gd name="T18" fmla="*/ 159 w 313"/>
                    <a:gd name="T19" fmla="*/ 467 h 494"/>
                    <a:gd name="T20" fmla="*/ 157 w 313"/>
                    <a:gd name="T21" fmla="*/ 459 h 494"/>
                    <a:gd name="T22" fmla="*/ 157 w 313"/>
                    <a:gd name="T23" fmla="*/ 459 h 494"/>
                    <a:gd name="T24" fmla="*/ 148 w 313"/>
                    <a:gd name="T25" fmla="*/ 412 h 494"/>
                    <a:gd name="T26" fmla="*/ 191 w 313"/>
                    <a:gd name="T27" fmla="*/ 310 h 494"/>
                    <a:gd name="T28" fmla="*/ 191 w 313"/>
                    <a:gd name="T29" fmla="*/ 309 h 494"/>
                    <a:gd name="T30" fmla="*/ 270 w 313"/>
                    <a:gd name="T31" fmla="*/ 264 h 494"/>
                    <a:gd name="T32" fmla="*/ 313 w 313"/>
                    <a:gd name="T33" fmla="*/ 156 h 494"/>
                    <a:gd name="T34" fmla="*/ 157 w 313"/>
                    <a:gd name="T35" fmla="*/ 0 h 4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3" h="494">
                      <a:moveTo>
                        <a:pt x="157" y="0"/>
                      </a:moveTo>
                      <a:cubicBezTo>
                        <a:pt x="70" y="0"/>
                        <a:pt x="0" y="70"/>
                        <a:pt x="0" y="156"/>
                      </a:cubicBezTo>
                      <a:cubicBezTo>
                        <a:pt x="0" y="157"/>
                        <a:pt x="0" y="159"/>
                        <a:pt x="0" y="159"/>
                      </a:cubicBezTo>
                      <a:cubicBezTo>
                        <a:pt x="0" y="159"/>
                        <a:pt x="0" y="159"/>
                        <a:pt x="0" y="159"/>
                      </a:cubicBezTo>
                      <a:cubicBezTo>
                        <a:pt x="0" y="279"/>
                        <a:pt x="38" y="386"/>
                        <a:pt x="101" y="477"/>
                      </a:cubicBezTo>
                      <a:cubicBezTo>
                        <a:pt x="102" y="480"/>
                        <a:pt x="104" y="482"/>
                        <a:pt x="106" y="485"/>
                      </a:cubicBezTo>
                      <a:cubicBezTo>
                        <a:pt x="106" y="485"/>
                        <a:pt x="106" y="485"/>
                        <a:pt x="106" y="485"/>
                      </a:cubicBezTo>
                      <a:cubicBezTo>
                        <a:pt x="106" y="485"/>
                        <a:pt x="106" y="485"/>
                        <a:pt x="106" y="485"/>
                      </a:cubicBezTo>
                      <a:cubicBezTo>
                        <a:pt x="112" y="491"/>
                        <a:pt x="119" y="494"/>
                        <a:pt x="128" y="494"/>
                      </a:cubicBezTo>
                      <a:cubicBezTo>
                        <a:pt x="145" y="494"/>
                        <a:pt x="159" y="483"/>
                        <a:pt x="159" y="467"/>
                      </a:cubicBezTo>
                      <a:cubicBezTo>
                        <a:pt x="159" y="463"/>
                        <a:pt x="158" y="459"/>
                        <a:pt x="157" y="459"/>
                      </a:cubicBezTo>
                      <a:cubicBezTo>
                        <a:pt x="157" y="459"/>
                        <a:pt x="157" y="459"/>
                        <a:pt x="157" y="459"/>
                      </a:cubicBezTo>
                      <a:cubicBezTo>
                        <a:pt x="152" y="439"/>
                        <a:pt x="146" y="428"/>
                        <a:pt x="148" y="412"/>
                      </a:cubicBezTo>
                      <a:cubicBezTo>
                        <a:pt x="155" y="371"/>
                        <a:pt x="164" y="338"/>
                        <a:pt x="191" y="310"/>
                      </a:cubicBezTo>
                      <a:cubicBezTo>
                        <a:pt x="191" y="309"/>
                        <a:pt x="191" y="309"/>
                        <a:pt x="191" y="309"/>
                      </a:cubicBezTo>
                      <a:cubicBezTo>
                        <a:pt x="212" y="287"/>
                        <a:pt x="239" y="270"/>
                        <a:pt x="270" y="264"/>
                      </a:cubicBezTo>
                      <a:cubicBezTo>
                        <a:pt x="297" y="236"/>
                        <a:pt x="313" y="198"/>
                        <a:pt x="313" y="156"/>
                      </a:cubicBezTo>
                      <a:cubicBezTo>
                        <a:pt x="313" y="70"/>
                        <a:pt x="243" y="0"/>
                        <a:pt x="157" y="0"/>
                      </a:cubicBezTo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09" name="Freeform 166"/>
                <p:cNvSpPr>
                  <a:spLocks/>
                </p:cNvSpPr>
                <p:nvPr/>
              </p:nvSpPr>
              <p:spPr bwMode="auto">
                <a:xfrm rot="20700000">
                  <a:off x="2033411" y="3902512"/>
                  <a:ext cx="705155" cy="1115461"/>
                </a:xfrm>
                <a:custGeom>
                  <a:avLst/>
                  <a:gdLst>
                    <a:gd name="T0" fmla="*/ 156 w 312"/>
                    <a:gd name="T1" fmla="*/ 0 h 494"/>
                    <a:gd name="T2" fmla="*/ 312 w 312"/>
                    <a:gd name="T3" fmla="*/ 156 h 494"/>
                    <a:gd name="T4" fmla="*/ 312 w 312"/>
                    <a:gd name="T5" fmla="*/ 159 h 494"/>
                    <a:gd name="T6" fmla="*/ 312 w 312"/>
                    <a:gd name="T7" fmla="*/ 159 h 494"/>
                    <a:gd name="T8" fmla="*/ 212 w 312"/>
                    <a:gd name="T9" fmla="*/ 477 h 494"/>
                    <a:gd name="T10" fmla="*/ 207 w 312"/>
                    <a:gd name="T11" fmla="*/ 485 h 494"/>
                    <a:gd name="T12" fmla="*/ 207 w 312"/>
                    <a:gd name="T13" fmla="*/ 485 h 494"/>
                    <a:gd name="T14" fmla="*/ 207 w 312"/>
                    <a:gd name="T15" fmla="*/ 485 h 494"/>
                    <a:gd name="T16" fmla="*/ 185 w 312"/>
                    <a:gd name="T17" fmla="*/ 494 h 494"/>
                    <a:gd name="T18" fmla="*/ 154 w 312"/>
                    <a:gd name="T19" fmla="*/ 467 h 494"/>
                    <a:gd name="T20" fmla="*/ 156 w 312"/>
                    <a:gd name="T21" fmla="*/ 459 h 494"/>
                    <a:gd name="T22" fmla="*/ 156 w 312"/>
                    <a:gd name="T23" fmla="*/ 459 h 494"/>
                    <a:gd name="T24" fmla="*/ 165 w 312"/>
                    <a:gd name="T25" fmla="*/ 412 h 494"/>
                    <a:gd name="T26" fmla="*/ 122 w 312"/>
                    <a:gd name="T27" fmla="*/ 310 h 494"/>
                    <a:gd name="T28" fmla="*/ 122 w 312"/>
                    <a:gd name="T29" fmla="*/ 309 h 494"/>
                    <a:gd name="T30" fmla="*/ 43 w 312"/>
                    <a:gd name="T31" fmla="*/ 264 h 494"/>
                    <a:gd name="T32" fmla="*/ 0 w 312"/>
                    <a:gd name="T33" fmla="*/ 156 h 494"/>
                    <a:gd name="T34" fmla="*/ 156 w 312"/>
                    <a:gd name="T35" fmla="*/ 0 h 4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2" h="494">
                      <a:moveTo>
                        <a:pt x="156" y="0"/>
                      </a:moveTo>
                      <a:cubicBezTo>
                        <a:pt x="242" y="0"/>
                        <a:pt x="312" y="70"/>
                        <a:pt x="312" y="156"/>
                      </a:cubicBezTo>
                      <a:cubicBezTo>
                        <a:pt x="312" y="157"/>
                        <a:pt x="312" y="159"/>
                        <a:pt x="312" y="159"/>
                      </a:cubicBezTo>
                      <a:cubicBezTo>
                        <a:pt x="312" y="159"/>
                        <a:pt x="312" y="159"/>
                        <a:pt x="312" y="159"/>
                      </a:cubicBezTo>
                      <a:cubicBezTo>
                        <a:pt x="312" y="279"/>
                        <a:pt x="275" y="386"/>
                        <a:pt x="212" y="477"/>
                      </a:cubicBezTo>
                      <a:cubicBezTo>
                        <a:pt x="210" y="480"/>
                        <a:pt x="209" y="482"/>
                        <a:pt x="207" y="485"/>
                      </a:cubicBezTo>
                      <a:cubicBezTo>
                        <a:pt x="207" y="485"/>
                        <a:pt x="207" y="485"/>
                        <a:pt x="207" y="485"/>
                      </a:cubicBezTo>
                      <a:cubicBezTo>
                        <a:pt x="207" y="485"/>
                        <a:pt x="207" y="485"/>
                        <a:pt x="207" y="485"/>
                      </a:cubicBezTo>
                      <a:cubicBezTo>
                        <a:pt x="201" y="491"/>
                        <a:pt x="193" y="494"/>
                        <a:pt x="185" y="494"/>
                      </a:cubicBezTo>
                      <a:cubicBezTo>
                        <a:pt x="168" y="494"/>
                        <a:pt x="154" y="483"/>
                        <a:pt x="154" y="467"/>
                      </a:cubicBezTo>
                      <a:cubicBezTo>
                        <a:pt x="154" y="463"/>
                        <a:pt x="155" y="459"/>
                        <a:pt x="156" y="459"/>
                      </a:cubicBezTo>
                      <a:cubicBezTo>
                        <a:pt x="156" y="459"/>
                        <a:pt x="156" y="459"/>
                        <a:pt x="156" y="459"/>
                      </a:cubicBezTo>
                      <a:cubicBezTo>
                        <a:pt x="160" y="439"/>
                        <a:pt x="167" y="428"/>
                        <a:pt x="165" y="412"/>
                      </a:cubicBezTo>
                      <a:cubicBezTo>
                        <a:pt x="158" y="371"/>
                        <a:pt x="148" y="338"/>
                        <a:pt x="122" y="310"/>
                      </a:cubicBezTo>
                      <a:cubicBezTo>
                        <a:pt x="122" y="309"/>
                        <a:pt x="122" y="309"/>
                        <a:pt x="122" y="309"/>
                      </a:cubicBezTo>
                      <a:cubicBezTo>
                        <a:pt x="101" y="287"/>
                        <a:pt x="74" y="270"/>
                        <a:pt x="43" y="264"/>
                      </a:cubicBezTo>
                      <a:cubicBezTo>
                        <a:pt x="16" y="236"/>
                        <a:pt x="0" y="198"/>
                        <a:pt x="0" y="156"/>
                      </a:cubicBezTo>
                      <a:cubicBezTo>
                        <a:pt x="0" y="70"/>
                        <a:pt x="70" y="0"/>
                        <a:pt x="156" y="0"/>
                      </a:cubicBezTo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0" name="任意多边形 309"/>
                <p:cNvSpPr/>
                <p:nvPr/>
              </p:nvSpPr>
              <p:spPr>
                <a:xfrm rot="20700000">
                  <a:off x="1052657" y="2596072"/>
                  <a:ext cx="1255262" cy="2173478"/>
                </a:xfrm>
                <a:custGeom>
                  <a:avLst/>
                  <a:gdLst>
                    <a:gd name="connsiteX0" fmla="*/ 1549408 w 2088372"/>
                    <a:gd name="connsiteY0" fmla="*/ 0 h 3616005"/>
                    <a:gd name="connsiteX1" fmla="*/ 1594845 w 2088372"/>
                    <a:gd name="connsiteY1" fmla="*/ 54341 h 3616005"/>
                    <a:gd name="connsiteX2" fmla="*/ 2084372 w 2088372"/>
                    <a:gd name="connsiteY2" fmla="*/ 1438077 h 3616005"/>
                    <a:gd name="connsiteX3" fmla="*/ 1568981 w 2088372"/>
                    <a:gd name="connsiteY3" fmla="*/ 3616005 h 3616005"/>
                    <a:gd name="connsiteX4" fmla="*/ 1042305 w 2088372"/>
                    <a:gd name="connsiteY4" fmla="*/ 3616005 h 3616005"/>
                    <a:gd name="connsiteX5" fmla="*/ 519390 w 2088372"/>
                    <a:gd name="connsiteY5" fmla="*/ 3616005 h 3616005"/>
                    <a:gd name="connsiteX6" fmla="*/ 4000 w 2088372"/>
                    <a:gd name="connsiteY6" fmla="*/ 1438077 h 3616005"/>
                    <a:gd name="connsiteX7" fmla="*/ 493527 w 2088372"/>
                    <a:gd name="connsiteY7" fmla="*/ 54341 h 3616005"/>
                    <a:gd name="connsiteX8" fmla="*/ 538964 w 2088372"/>
                    <a:gd name="connsiteY8" fmla="*/ 1 h 3616005"/>
                    <a:gd name="connsiteX9" fmla="*/ 625259 w 2088372"/>
                    <a:gd name="connsiteY9" fmla="*/ 52666 h 3616005"/>
                    <a:gd name="connsiteX10" fmla="*/ 1044185 w 2088372"/>
                    <a:gd name="connsiteY10" fmla="*/ 147318 h 3616005"/>
                    <a:gd name="connsiteX11" fmla="*/ 1463111 w 2088372"/>
                    <a:gd name="connsiteY11" fmla="*/ 52666 h 3616005"/>
                    <a:gd name="connsiteX12" fmla="*/ 1549408 w 2088372"/>
                    <a:gd name="connsiteY12" fmla="*/ 0 h 3616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88372" h="3616005">
                      <a:moveTo>
                        <a:pt x="1549408" y="0"/>
                      </a:moveTo>
                      <a:lnTo>
                        <a:pt x="1594845" y="54341"/>
                      </a:lnTo>
                      <a:cubicBezTo>
                        <a:pt x="1864296" y="394173"/>
                        <a:pt x="2123873" y="874820"/>
                        <a:pt x="2084372" y="1438077"/>
                      </a:cubicBezTo>
                      <a:cubicBezTo>
                        <a:pt x="2084372" y="1438077"/>
                        <a:pt x="2050514" y="2609652"/>
                        <a:pt x="1568981" y="3616005"/>
                      </a:cubicBezTo>
                      <a:cubicBezTo>
                        <a:pt x="1042305" y="3616005"/>
                        <a:pt x="1042305" y="3616005"/>
                        <a:pt x="1042305" y="3616005"/>
                      </a:cubicBezTo>
                      <a:cubicBezTo>
                        <a:pt x="519390" y="3616005"/>
                        <a:pt x="519390" y="3616005"/>
                        <a:pt x="519390" y="3616005"/>
                      </a:cubicBezTo>
                      <a:cubicBezTo>
                        <a:pt x="37857" y="2609652"/>
                        <a:pt x="4000" y="1438077"/>
                        <a:pt x="4000" y="1438077"/>
                      </a:cubicBezTo>
                      <a:cubicBezTo>
                        <a:pt x="-35501" y="874820"/>
                        <a:pt x="224075" y="394173"/>
                        <a:pt x="493527" y="54341"/>
                      </a:cubicBezTo>
                      <a:lnTo>
                        <a:pt x="538964" y="1"/>
                      </a:lnTo>
                      <a:lnTo>
                        <a:pt x="625259" y="52666"/>
                      </a:lnTo>
                      <a:cubicBezTo>
                        <a:pt x="744844" y="112424"/>
                        <a:pt x="889005" y="147318"/>
                        <a:pt x="1044185" y="147318"/>
                      </a:cubicBezTo>
                      <a:cubicBezTo>
                        <a:pt x="1199365" y="147318"/>
                        <a:pt x="1343527" y="112424"/>
                        <a:pt x="1463111" y="52666"/>
                      </a:cubicBezTo>
                      <a:lnTo>
                        <a:pt x="15494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  <p:sp>
              <p:nvSpPr>
                <p:cNvPr id="311" name="Freeform 160"/>
                <p:cNvSpPr>
                  <a:spLocks/>
                </p:cNvSpPr>
                <p:nvPr/>
              </p:nvSpPr>
              <p:spPr bwMode="auto">
                <a:xfrm rot="20700000">
                  <a:off x="1741227" y="4761274"/>
                  <a:ext cx="732827" cy="937026"/>
                </a:xfrm>
                <a:custGeom>
                  <a:avLst/>
                  <a:gdLst>
                    <a:gd name="T0" fmla="*/ 154 w 324"/>
                    <a:gd name="T1" fmla="*/ 0 h 415"/>
                    <a:gd name="T2" fmla="*/ 305 w 324"/>
                    <a:gd name="T3" fmla="*/ 172 h 415"/>
                    <a:gd name="T4" fmla="*/ 305 w 324"/>
                    <a:gd name="T5" fmla="*/ 174 h 415"/>
                    <a:gd name="T6" fmla="*/ 305 w 324"/>
                    <a:gd name="T7" fmla="*/ 175 h 415"/>
                    <a:gd name="T8" fmla="*/ 276 w 324"/>
                    <a:gd name="T9" fmla="*/ 338 h 415"/>
                    <a:gd name="T10" fmla="*/ 255 w 324"/>
                    <a:gd name="T11" fmla="*/ 260 h 415"/>
                    <a:gd name="T12" fmla="*/ 230 w 324"/>
                    <a:gd name="T13" fmla="*/ 301 h 415"/>
                    <a:gd name="T14" fmla="*/ 170 w 324"/>
                    <a:gd name="T15" fmla="*/ 411 h 415"/>
                    <a:gd name="T16" fmla="*/ 167 w 324"/>
                    <a:gd name="T17" fmla="*/ 415 h 415"/>
                    <a:gd name="T18" fmla="*/ 167 w 324"/>
                    <a:gd name="T19" fmla="*/ 408 h 415"/>
                    <a:gd name="T20" fmla="*/ 65 w 324"/>
                    <a:gd name="T21" fmla="*/ 228 h 415"/>
                    <a:gd name="T22" fmla="*/ 52 w 324"/>
                    <a:gd name="T23" fmla="*/ 229 h 415"/>
                    <a:gd name="T24" fmla="*/ 2 w 324"/>
                    <a:gd name="T25" fmla="*/ 256 h 415"/>
                    <a:gd name="T26" fmla="*/ 1 w 324"/>
                    <a:gd name="T27" fmla="*/ 250 h 415"/>
                    <a:gd name="T28" fmla="*/ 1 w 324"/>
                    <a:gd name="T29" fmla="*/ 248 h 415"/>
                    <a:gd name="T30" fmla="*/ 0 w 324"/>
                    <a:gd name="T31" fmla="*/ 238 h 415"/>
                    <a:gd name="T32" fmla="*/ 0 w 324"/>
                    <a:gd name="T33" fmla="*/ 235 h 415"/>
                    <a:gd name="T34" fmla="*/ 0 w 324"/>
                    <a:gd name="T35" fmla="*/ 223 h 415"/>
                    <a:gd name="T36" fmla="*/ 154 w 324"/>
                    <a:gd name="T37" fmla="*/ 0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4" h="415">
                      <a:moveTo>
                        <a:pt x="154" y="0"/>
                      </a:moveTo>
                      <a:cubicBezTo>
                        <a:pt x="225" y="0"/>
                        <a:pt x="288" y="72"/>
                        <a:pt x="305" y="172"/>
                      </a:cubicBezTo>
                      <a:cubicBezTo>
                        <a:pt x="305" y="174"/>
                        <a:pt x="305" y="174"/>
                        <a:pt x="305" y="174"/>
                      </a:cubicBezTo>
                      <a:cubicBezTo>
                        <a:pt x="305" y="175"/>
                        <a:pt x="305" y="175"/>
                        <a:pt x="305" y="175"/>
                      </a:cubicBezTo>
                      <a:cubicBezTo>
                        <a:pt x="306" y="178"/>
                        <a:pt x="324" y="247"/>
                        <a:pt x="276" y="338"/>
                      </a:cubicBezTo>
                      <a:cubicBezTo>
                        <a:pt x="276" y="335"/>
                        <a:pt x="256" y="263"/>
                        <a:pt x="255" y="260"/>
                      </a:cubicBezTo>
                      <a:cubicBezTo>
                        <a:pt x="256" y="270"/>
                        <a:pt x="235" y="291"/>
                        <a:pt x="230" y="301"/>
                      </a:cubicBezTo>
                      <a:cubicBezTo>
                        <a:pt x="209" y="338"/>
                        <a:pt x="198" y="379"/>
                        <a:pt x="170" y="411"/>
                      </a:cubicBezTo>
                      <a:cubicBezTo>
                        <a:pt x="169" y="412"/>
                        <a:pt x="168" y="414"/>
                        <a:pt x="167" y="415"/>
                      </a:cubicBezTo>
                      <a:cubicBezTo>
                        <a:pt x="167" y="412"/>
                        <a:pt x="167" y="410"/>
                        <a:pt x="167" y="408"/>
                      </a:cubicBezTo>
                      <a:cubicBezTo>
                        <a:pt x="159" y="259"/>
                        <a:pt x="107" y="228"/>
                        <a:pt x="65" y="228"/>
                      </a:cubicBezTo>
                      <a:cubicBezTo>
                        <a:pt x="61" y="228"/>
                        <a:pt x="57" y="228"/>
                        <a:pt x="52" y="229"/>
                      </a:cubicBezTo>
                      <a:cubicBezTo>
                        <a:pt x="33" y="232"/>
                        <a:pt x="15" y="241"/>
                        <a:pt x="2" y="256"/>
                      </a:cubicBezTo>
                      <a:cubicBezTo>
                        <a:pt x="2" y="254"/>
                        <a:pt x="1" y="252"/>
                        <a:pt x="1" y="250"/>
                      </a:cubicBezTo>
                      <a:cubicBezTo>
                        <a:pt x="1" y="248"/>
                        <a:pt x="1" y="248"/>
                        <a:pt x="1" y="248"/>
                      </a:cubicBezTo>
                      <a:cubicBezTo>
                        <a:pt x="1" y="245"/>
                        <a:pt x="1" y="242"/>
                        <a:pt x="0" y="238"/>
                      </a:cubicBezTo>
                      <a:cubicBezTo>
                        <a:pt x="0" y="235"/>
                        <a:pt x="0" y="235"/>
                        <a:pt x="0" y="235"/>
                      </a:cubicBezTo>
                      <a:cubicBezTo>
                        <a:pt x="0" y="231"/>
                        <a:pt x="0" y="227"/>
                        <a:pt x="0" y="223"/>
                      </a:cubicBezTo>
                      <a:cubicBezTo>
                        <a:pt x="0" y="100"/>
                        <a:pt x="69" y="0"/>
                        <a:pt x="154" y="0"/>
                      </a:cubicBezTo>
                    </a:path>
                  </a:pathLst>
                </a:custGeom>
                <a:solidFill>
                  <a:srgbClr val="FFA29A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2" name="Rectangle 162"/>
                <p:cNvSpPr>
                  <a:spLocks noChangeArrowheads="1"/>
                </p:cNvSpPr>
                <p:nvPr/>
              </p:nvSpPr>
              <p:spPr bwMode="auto">
                <a:xfrm rot="20700000">
                  <a:off x="1742563" y="4764738"/>
                  <a:ext cx="741415" cy="9389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3" name="Freeform 163"/>
                <p:cNvSpPr>
                  <a:spLocks/>
                </p:cNvSpPr>
                <p:nvPr/>
              </p:nvSpPr>
              <p:spPr bwMode="auto">
                <a:xfrm rot="20700000">
                  <a:off x="1857851" y="4813350"/>
                  <a:ext cx="481872" cy="674621"/>
                </a:xfrm>
                <a:custGeom>
                  <a:avLst/>
                  <a:gdLst>
                    <a:gd name="T0" fmla="*/ 43 w 213"/>
                    <a:gd name="T1" fmla="*/ 141 h 299"/>
                    <a:gd name="T2" fmla="*/ 34 w 213"/>
                    <a:gd name="T3" fmla="*/ 142 h 299"/>
                    <a:gd name="T4" fmla="*/ 1 w 213"/>
                    <a:gd name="T5" fmla="*/ 159 h 299"/>
                    <a:gd name="T6" fmla="*/ 1 w 213"/>
                    <a:gd name="T7" fmla="*/ 155 h 299"/>
                    <a:gd name="T8" fmla="*/ 1 w 213"/>
                    <a:gd name="T9" fmla="*/ 154 h 299"/>
                    <a:gd name="T10" fmla="*/ 0 w 213"/>
                    <a:gd name="T11" fmla="*/ 148 h 299"/>
                    <a:gd name="T12" fmla="*/ 0 w 213"/>
                    <a:gd name="T13" fmla="*/ 146 h 299"/>
                    <a:gd name="T14" fmla="*/ 0 w 213"/>
                    <a:gd name="T15" fmla="*/ 138 h 299"/>
                    <a:gd name="T16" fmla="*/ 101 w 213"/>
                    <a:gd name="T17" fmla="*/ 0 h 299"/>
                    <a:gd name="T18" fmla="*/ 200 w 213"/>
                    <a:gd name="T19" fmla="*/ 106 h 299"/>
                    <a:gd name="T20" fmla="*/ 200 w 213"/>
                    <a:gd name="T21" fmla="*/ 108 h 299"/>
                    <a:gd name="T22" fmla="*/ 200 w 213"/>
                    <a:gd name="T23" fmla="*/ 109 h 299"/>
                    <a:gd name="T24" fmla="*/ 181 w 213"/>
                    <a:gd name="T25" fmla="*/ 209 h 299"/>
                    <a:gd name="T26" fmla="*/ 167 w 213"/>
                    <a:gd name="T27" fmla="*/ 161 h 299"/>
                    <a:gd name="T28" fmla="*/ 151 w 213"/>
                    <a:gd name="T29" fmla="*/ 187 h 299"/>
                    <a:gd name="T30" fmla="*/ 121 w 213"/>
                    <a:gd name="T31" fmla="*/ 299 h 299"/>
                    <a:gd name="T32" fmla="*/ 43 w 213"/>
                    <a:gd name="T33" fmla="*/ 141 h 2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13" h="299">
                      <a:moveTo>
                        <a:pt x="43" y="141"/>
                      </a:moveTo>
                      <a:cubicBezTo>
                        <a:pt x="40" y="142"/>
                        <a:pt x="37" y="141"/>
                        <a:pt x="34" y="142"/>
                      </a:cubicBezTo>
                      <a:cubicBezTo>
                        <a:pt x="21" y="144"/>
                        <a:pt x="10" y="150"/>
                        <a:pt x="1" y="159"/>
                      </a:cubicBezTo>
                      <a:cubicBezTo>
                        <a:pt x="1" y="157"/>
                        <a:pt x="1" y="156"/>
                        <a:pt x="1" y="155"/>
                      </a:cubicBezTo>
                      <a:cubicBezTo>
                        <a:pt x="1" y="154"/>
                        <a:pt x="1" y="154"/>
                        <a:pt x="1" y="154"/>
                      </a:cubicBezTo>
                      <a:cubicBezTo>
                        <a:pt x="1" y="152"/>
                        <a:pt x="0" y="150"/>
                        <a:pt x="0" y="148"/>
                      </a:cubicBezTo>
                      <a:cubicBezTo>
                        <a:pt x="0" y="146"/>
                        <a:pt x="0" y="146"/>
                        <a:pt x="0" y="146"/>
                      </a:cubicBezTo>
                      <a:cubicBezTo>
                        <a:pt x="0" y="143"/>
                        <a:pt x="0" y="140"/>
                        <a:pt x="0" y="138"/>
                      </a:cubicBezTo>
                      <a:cubicBezTo>
                        <a:pt x="0" y="62"/>
                        <a:pt x="45" y="0"/>
                        <a:pt x="101" y="0"/>
                      </a:cubicBezTo>
                      <a:cubicBezTo>
                        <a:pt x="147" y="0"/>
                        <a:pt x="189" y="45"/>
                        <a:pt x="200" y="106"/>
                      </a:cubicBezTo>
                      <a:cubicBezTo>
                        <a:pt x="200" y="108"/>
                        <a:pt x="200" y="108"/>
                        <a:pt x="200" y="108"/>
                      </a:cubicBezTo>
                      <a:cubicBezTo>
                        <a:pt x="200" y="109"/>
                        <a:pt x="200" y="109"/>
                        <a:pt x="200" y="109"/>
                      </a:cubicBezTo>
                      <a:cubicBezTo>
                        <a:pt x="201" y="111"/>
                        <a:pt x="213" y="153"/>
                        <a:pt x="181" y="209"/>
                      </a:cubicBezTo>
                      <a:cubicBezTo>
                        <a:pt x="181" y="208"/>
                        <a:pt x="167" y="163"/>
                        <a:pt x="167" y="161"/>
                      </a:cubicBezTo>
                      <a:cubicBezTo>
                        <a:pt x="168" y="167"/>
                        <a:pt x="154" y="181"/>
                        <a:pt x="151" y="187"/>
                      </a:cubicBezTo>
                      <a:cubicBezTo>
                        <a:pt x="137" y="210"/>
                        <a:pt x="126" y="274"/>
                        <a:pt x="121" y="299"/>
                      </a:cubicBezTo>
                      <a:cubicBezTo>
                        <a:pt x="121" y="299"/>
                        <a:pt x="94" y="134"/>
                        <a:pt x="43" y="141"/>
                      </a:cubicBezTo>
                    </a:path>
                  </a:pathLst>
                </a:custGeom>
                <a:solidFill>
                  <a:srgbClr val="FDEBAE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4" name="Freeform 164"/>
                <p:cNvSpPr>
                  <a:spLocks/>
                </p:cNvSpPr>
                <p:nvPr/>
              </p:nvSpPr>
              <p:spPr bwMode="auto">
                <a:xfrm rot="20700000">
                  <a:off x="1724604" y="4681663"/>
                  <a:ext cx="475192" cy="150764"/>
                </a:xfrm>
                <a:custGeom>
                  <a:avLst/>
                  <a:gdLst>
                    <a:gd name="T0" fmla="*/ 210 w 210"/>
                    <a:gd name="T1" fmla="*/ 45 h 67"/>
                    <a:gd name="T2" fmla="*/ 188 w 210"/>
                    <a:gd name="T3" fmla="*/ 67 h 67"/>
                    <a:gd name="T4" fmla="*/ 22 w 210"/>
                    <a:gd name="T5" fmla="*/ 67 h 67"/>
                    <a:gd name="T6" fmla="*/ 0 w 210"/>
                    <a:gd name="T7" fmla="*/ 45 h 67"/>
                    <a:gd name="T8" fmla="*/ 0 w 210"/>
                    <a:gd name="T9" fmla="*/ 22 h 67"/>
                    <a:gd name="T10" fmla="*/ 22 w 210"/>
                    <a:gd name="T11" fmla="*/ 0 h 67"/>
                    <a:gd name="T12" fmla="*/ 188 w 210"/>
                    <a:gd name="T13" fmla="*/ 0 h 67"/>
                    <a:gd name="T14" fmla="*/ 210 w 210"/>
                    <a:gd name="T15" fmla="*/ 22 h 67"/>
                    <a:gd name="T16" fmla="*/ 210 w 210"/>
                    <a:gd name="T17" fmla="*/ 45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0" h="67">
                      <a:moveTo>
                        <a:pt x="210" y="45"/>
                      </a:moveTo>
                      <a:cubicBezTo>
                        <a:pt x="210" y="57"/>
                        <a:pt x="200" y="67"/>
                        <a:pt x="188" y="67"/>
                      </a:cubicBezTo>
                      <a:cubicBezTo>
                        <a:pt x="22" y="67"/>
                        <a:pt x="22" y="67"/>
                        <a:pt x="22" y="67"/>
                      </a:cubicBezTo>
                      <a:cubicBezTo>
                        <a:pt x="10" y="67"/>
                        <a:pt x="0" y="57"/>
                        <a:pt x="0" y="45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10"/>
                        <a:pt x="10" y="0"/>
                        <a:pt x="22" y="0"/>
                      </a:cubicBezTo>
                      <a:cubicBezTo>
                        <a:pt x="188" y="0"/>
                        <a:pt x="188" y="0"/>
                        <a:pt x="188" y="0"/>
                      </a:cubicBezTo>
                      <a:cubicBezTo>
                        <a:pt x="200" y="0"/>
                        <a:pt x="210" y="10"/>
                        <a:pt x="210" y="22"/>
                      </a:cubicBezTo>
                      <a:cubicBezTo>
                        <a:pt x="210" y="45"/>
                        <a:pt x="210" y="45"/>
                        <a:pt x="210" y="45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5" name="Freeform 169"/>
                <p:cNvSpPr>
                  <a:spLocks/>
                </p:cNvSpPr>
                <p:nvPr/>
              </p:nvSpPr>
              <p:spPr bwMode="auto">
                <a:xfrm rot="20700000">
                  <a:off x="1149268" y="3733723"/>
                  <a:ext cx="1196569" cy="385497"/>
                </a:xfrm>
                <a:custGeom>
                  <a:avLst/>
                  <a:gdLst>
                    <a:gd name="T0" fmla="*/ 508 w 529"/>
                    <a:gd name="T1" fmla="*/ 124 h 171"/>
                    <a:gd name="T2" fmla="*/ 529 w 529"/>
                    <a:gd name="T3" fmla="*/ 0 h 171"/>
                    <a:gd name="T4" fmla="*/ 248 w 529"/>
                    <a:gd name="T5" fmla="*/ 66 h 171"/>
                    <a:gd name="T6" fmla="*/ 0 w 529"/>
                    <a:gd name="T7" fmla="*/ 15 h 171"/>
                    <a:gd name="T8" fmla="*/ 21 w 529"/>
                    <a:gd name="T9" fmla="*/ 135 h 171"/>
                    <a:gd name="T10" fmla="*/ 248 w 529"/>
                    <a:gd name="T11" fmla="*/ 171 h 171"/>
                    <a:gd name="T12" fmla="*/ 508 w 529"/>
                    <a:gd name="T13" fmla="*/ 124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9" h="171">
                      <a:moveTo>
                        <a:pt x="508" y="124"/>
                      </a:moveTo>
                      <a:cubicBezTo>
                        <a:pt x="517" y="78"/>
                        <a:pt x="524" y="36"/>
                        <a:pt x="529" y="0"/>
                      </a:cubicBezTo>
                      <a:cubicBezTo>
                        <a:pt x="444" y="42"/>
                        <a:pt x="349" y="66"/>
                        <a:pt x="248" y="66"/>
                      </a:cubicBezTo>
                      <a:cubicBezTo>
                        <a:pt x="160" y="66"/>
                        <a:pt x="76" y="47"/>
                        <a:pt x="0" y="15"/>
                      </a:cubicBezTo>
                      <a:cubicBezTo>
                        <a:pt x="5" y="50"/>
                        <a:pt x="12" y="91"/>
                        <a:pt x="21" y="135"/>
                      </a:cubicBezTo>
                      <a:cubicBezTo>
                        <a:pt x="93" y="159"/>
                        <a:pt x="169" y="171"/>
                        <a:pt x="248" y="171"/>
                      </a:cubicBezTo>
                      <a:cubicBezTo>
                        <a:pt x="340" y="171"/>
                        <a:pt x="427" y="154"/>
                        <a:pt x="508" y="124"/>
                      </a:cubicBezTo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6" name="Freeform 170"/>
                <p:cNvSpPr>
                  <a:spLocks/>
                </p:cNvSpPr>
                <p:nvPr/>
              </p:nvSpPr>
              <p:spPr bwMode="auto">
                <a:xfrm rot="20700000">
                  <a:off x="974945" y="3253731"/>
                  <a:ext cx="1262409" cy="315841"/>
                </a:xfrm>
                <a:custGeom>
                  <a:avLst/>
                  <a:gdLst>
                    <a:gd name="T0" fmla="*/ 557 w 558"/>
                    <a:gd name="T1" fmla="*/ 79 h 140"/>
                    <a:gd name="T2" fmla="*/ 552 w 558"/>
                    <a:gd name="T3" fmla="*/ 0 h 140"/>
                    <a:gd name="T4" fmla="*/ 278 w 558"/>
                    <a:gd name="T5" fmla="*/ 61 h 140"/>
                    <a:gd name="T6" fmla="*/ 6 w 558"/>
                    <a:gd name="T7" fmla="*/ 1 h 140"/>
                    <a:gd name="T8" fmla="*/ 2 w 558"/>
                    <a:gd name="T9" fmla="*/ 92 h 140"/>
                    <a:gd name="T10" fmla="*/ 264 w 558"/>
                    <a:gd name="T11" fmla="*/ 140 h 140"/>
                    <a:gd name="T12" fmla="*/ 557 w 558"/>
                    <a:gd name="T13" fmla="*/ 79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58" h="140">
                      <a:moveTo>
                        <a:pt x="557" y="79"/>
                      </a:moveTo>
                      <a:cubicBezTo>
                        <a:pt x="558" y="52"/>
                        <a:pt x="556" y="25"/>
                        <a:pt x="552" y="0"/>
                      </a:cubicBezTo>
                      <a:cubicBezTo>
                        <a:pt x="469" y="39"/>
                        <a:pt x="376" y="61"/>
                        <a:pt x="278" y="61"/>
                      </a:cubicBezTo>
                      <a:cubicBezTo>
                        <a:pt x="181" y="61"/>
                        <a:pt x="89" y="40"/>
                        <a:pt x="6" y="1"/>
                      </a:cubicBezTo>
                      <a:cubicBezTo>
                        <a:pt x="2" y="30"/>
                        <a:pt x="0" y="61"/>
                        <a:pt x="2" y="92"/>
                      </a:cubicBezTo>
                      <a:cubicBezTo>
                        <a:pt x="84" y="123"/>
                        <a:pt x="172" y="140"/>
                        <a:pt x="264" y="140"/>
                      </a:cubicBezTo>
                      <a:cubicBezTo>
                        <a:pt x="368" y="140"/>
                        <a:pt x="467" y="118"/>
                        <a:pt x="557" y="79"/>
                      </a:cubicBezTo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7" name="Freeform 178"/>
                <p:cNvSpPr>
                  <a:spLocks/>
                </p:cNvSpPr>
                <p:nvPr/>
              </p:nvSpPr>
              <p:spPr bwMode="auto">
                <a:xfrm rot="20700000">
                  <a:off x="1830676" y="4027691"/>
                  <a:ext cx="176528" cy="1117370"/>
                </a:xfrm>
                <a:custGeom>
                  <a:avLst/>
                  <a:gdLst>
                    <a:gd name="T0" fmla="*/ 77 w 78"/>
                    <a:gd name="T1" fmla="*/ 48 h 495"/>
                    <a:gd name="T2" fmla="*/ 78 w 78"/>
                    <a:gd name="T3" fmla="*/ 39 h 495"/>
                    <a:gd name="T4" fmla="*/ 39 w 78"/>
                    <a:gd name="T5" fmla="*/ 0 h 495"/>
                    <a:gd name="T6" fmla="*/ 0 w 78"/>
                    <a:gd name="T7" fmla="*/ 40 h 495"/>
                    <a:gd name="T8" fmla="*/ 18 w 78"/>
                    <a:gd name="T9" fmla="*/ 476 h 495"/>
                    <a:gd name="T10" fmla="*/ 20 w 78"/>
                    <a:gd name="T11" fmla="*/ 476 h 495"/>
                    <a:gd name="T12" fmla="*/ 19 w 78"/>
                    <a:gd name="T13" fmla="*/ 475 h 495"/>
                    <a:gd name="T14" fmla="*/ 40 w 78"/>
                    <a:gd name="T15" fmla="*/ 495 h 495"/>
                    <a:gd name="T16" fmla="*/ 61 w 78"/>
                    <a:gd name="T17" fmla="*/ 475 h 495"/>
                    <a:gd name="T18" fmla="*/ 61 w 78"/>
                    <a:gd name="T19" fmla="*/ 476 h 495"/>
                    <a:gd name="T20" fmla="*/ 61 w 78"/>
                    <a:gd name="T21" fmla="*/ 476 h 495"/>
                    <a:gd name="T22" fmla="*/ 77 w 78"/>
                    <a:gd name="T23" fmla="*/ 48 h 4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8" h="495">
                      <a:moveTo>
                        <a:pt x="77" y="48"/>
                      </a:moveTo>
                      <a:cubicBezTo>
                        <a:pt x="77" y="45"/>
                        <a:pt x="78" y="42"/>
                        <a:pt x="78" y="39"/>
                      </a:cubicBezTo>
                      <a:cubicBezTo>
                        <a:pt x="78" y="18"/>
                        <a:pt x="60" y="0"/>
                        <a:pt x="39" y="0"/>
                      </a:cubicBezTo>
                      <a:cubicBezTo>
                        <a:pt x="17" y="0"/>
                        <a:pt x="0" y="18"/>
                        <a:pt x="0" y="40"/>
                      </a:cubicBezTo>
                      <a:cubicBezTo>
                        <a:pt x="18" y="476"/>
                        <a:pt x="18" y="476"/>
                        <a:pt x="18" y="476"/>
                      </a:cubicBezTo>
                      <a:cubicBezTo>
                        <a:pt x="20" y="476"/>
                        <a:pt x="20" y="476"/>
                        <a:pt x="20" y="476"/>
                      </a:cubicBezTo>
                      <a:cubicBezTo>
                        <a:pt x="19" y="475"/>
                        <a:pt x="19" y="475"/>
                        <a:pt x="19" y="475"/>
                      </a:cubicBezTo>
                      <a:cubicBezTo>
                        <a:pt x="19" y="487"/>
                        <a:pt x="29" y="495"/>
                        <a:pt x="40" y="495"/>
                      </a:cubicBezTo>
                      <a:cubicBezTo>
                        <a:pt x="52" y="495"/>
                        <a:pt x="61" y="487"/>
                        <a:pt x="61" y="475"/>
                      </a:cubicBezTo>
                      <a:cubicBezTo>
                        <a:pt x="61" y="476"/>
                        <a:pt x="61" y="476"/>
                        <a:pt x="61" y="476"/>
                      </a:cubicBezTo>
                      <a:cubicBezTo>
                        <a:pt x="61" y="476"/>
                        <a:pt x="61" y="476"/>
                        <a:pt x="61" y="476"/>
                      </a:cubicBezTo>
                      <a:lnTo>
                        <a:pt x="77" y="48"/>
                      </a:lnTo>
                      <a:close/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8" name="Oval 179"/>
                <p:cNvSpPr>
                  <a:spLocks noChangeArrowheads="1"/>
                </p:cNvSpPr>
                <p:nvPr/>
              </p:nvSpPr>
              <p:spPr bwMode="auto">
                <a:xfrm rot="20700000">
                  <a:off x="1300551" y="2823616"/>
                  <a:ext cx="395994" cy="395039"/>
                </a:xfrm>
                <a:prstGeom prst="ellipse">
                  <a:avLst/>
                </a:prstGeom>
                <a:solidFill>
                  <a:srgbClr val="1978B8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9" name="Freeform 181"/>
                <p:cNvSpPr>
                  <a:spLocks noEditPoints="1"/>
                </p:cNvSpPr>
                <p:nvPr/>
              </p:nvSpPr>
              <p:spPr bwMode="auto">
                <a:xfrm rot="20700000">
                  <a:off x="1261535" y="2784355"/>
                  <a:ext cx="475192" cy="474238"/>
                </a:xfrm>
                <a:custGeom>
                  <a:avLst/>
                  <a:gdLst>
                    <a:gd name="T0" fmla="*/ 105 w 210"/>
                    <a:gd name="T1" fmla="*/ 0 h 210"/>
                    <a:gd name="T2" fmla="*/ 0 w 210"/>
                    <a:gd name="T3" fmla="*/ 105 h 210"/>
                    <a:gd name="T4" fmla="*/ 105 w 210"/>
                    <a:gd name="T5" fmla="*/ 210 h 210"/>
                    <a:gd name="T6" fmla="*/ 210 w 210"/>
                    <a:gd name="T7" fmla="*/ 105 h 210"/>
                    <a:gd name="T8" fmla="*/ 105 w 210"/>
                    <a:gd name="T9" fmla="*/ 0 h 210"/>
                    <a:gd name="T10" fmla="*/ 105 w 210"/>
                    <a:gd name="T11" fmla="*/ 192 h 210"/>
                    <a:gd name="T12" fmla="*/ 17 w 210"/>
                    <a:gd name="T13" fmla="*/ 105 h 210"/>
                    <a:gd name="T14" fmla="*/ 105 w 210"/>
                    <a:gd name="T15" fmla="*/ 17 h 210"/>
                    <a:gd name="T16" fmla="*/ 192 w 210"/>
                    <a:gd name="T17" fmla="*/ 105 h 210"/>
                    <a:gd name="T18" fmla="*/ 105 w 210"/>
                    <a:gd name="T19" fmla="*/ 192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10" h="210">
                      <a:moveTo>
                        <a:pt x="105" y="0"/>
                      </a:moveTo>
                      <a:cubicBezTo>
                        <a:pt x="47" y="0"/>
                        <a:pt x="0" y="47"/>
                        <a:pt x="0" y="105"/>
                      </a:cubicBezTo>
                      <a:cubicBezTo>
                        <a:pt x="0" y="163"/>
                        <a:pt x="47" y="210"/>
                        <a:pt x="105" y="210"/>
                      </a:cubicBezTo>
                      <a:cubicBezTo>
                        <a:pt x="163" y="210"/>
                        <a:pt x="210" y="163"/>
                        <a:pt x="210" y="105"/>
                      </a:cubicBezTo>
                      <a:cubicBezTo>
                        <a:pt x="210" y="47"/>
                        <a:pt x="163" y="0"/>
                        <a:pt x="105" y="0"/>
                      </a:cubicBezTo>
                      <a:close/>
                      <a:moveTo>
                        <a:pt x="105" y="192"/>
                      </a:moveTo>
                      <a:cubicBezTo>
                        <a:pt x="56" y="192"/>
                        <a:pt x="17" y="153"/>
                        <a:pt x="17" y="105"/>
                      </a:cubicBezTo>
                      <a:cubicBezTo>
                        <a:pt x="17" y="56"/>
                        <a:pt x="56" y="17"/>
                        <a:pt x="105" y="17"/>
                      </a:cubicBezTo>
                      <a:cubicBezTo>
                        <a:pt x="153" y="17"/>
                        <a:pt x="192" y="56"/>
                        <a:pt x="192" y="105"/>
                      </a:cubicBezTo>
                      <a:cubicBezTo>
                        <a:pt x="192" y="153"/>
                        <a:pt x="153" y="192"/>
                        <a:pt x="105" y="192"/>
                      </a:cubicBezTo>
                      <a:close/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0" name="Oval 182"/>
                <p:cNvSpPr>
                  <a:spLocks noChangeArrowheads="1"/>
                </p:cNvSpPr>
                <p:nvPr/>
              </p:nvSpPr>
              <p:spPr bwMode="auto">
                <a:xfrm rot="20700000">
                  <a:off x="1545521" y="3402615"/>
                  <a:ext cx="153627" cy="153627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1" name="Oval 184"/>
                <p:cNvSpPr>
                  <a:spLocks noChangeArrowheads="1"/>
                </p:cNvSpPr>
                <p:nvPr/>
              </p:nvSpPr>
              <p:spPr bwMode="auto">
                <a:xfrm rot="20700000">
                  <a:off x="1615675" y="3648881"/>
                  <a:ext cx="125001" cy="122138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2" name="Oval 186"/>
                <p:cNvSpPr>
                  <a:spLocks noChangeArrowheads="1"/>
                </p:cNvSpPr>
                <p:nvPr/>
              </p:nvSpPr>
              <p:spPr bwMode="auto">
                <a:xfrm rot="20700000">
                  <a:off x="1670625" y="3854434"/>
                  <a:ext cx="125001" cy="121184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3" name="Freeform 190"/>
                <p:cNvSpPr>
                  <a:spLocks/>
                </p:cNvSpPr>
                <p:nvPr/>
              </p:nvSpPr>
              <p:spPr bwMode="auto">
                <a:xfrm rot="20700000">
                  <a:off x="1035054" y="3419012"/>
                  <a:ext cx="77291" cy="29581"/>
                </a:xfrm>
                <a:custGeom>
                  <a:avLst/>
                  <a:gdLst>
                    <a:gd name="T0" fmla="*/ 0 w 34"/>
                    <a:gd name="T1" fmla="*/ 0 h 13"/>
                    <a:gd name="T2" fmla="*/ 0 w 34"/>
                    <a:gd name="T3" fmla="*/ 0 h 13"/>
                    <a:gd name="T4" fmla="*/ 34 w 34"/>
                    <a:gd name="T5" fmla="*/ 13 h 13"/>
                    <a:gd name="T6" fmla="*/ 34 w 34"/>
                    <a:gd name="T7" fmla="*/ 13 h 13"/>
                    <a:gd name="T8" fmla="*/ 0 w 34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1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"/>
                        <a:pt x="22" y="9"/>
                        <a:pt x="34" y="13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22" y="9"/>
                        <a:pt x="11" y="5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4" name="Freeform 191"/>
                <p:cNvSpPr>
                  <a:spLocks/>
                </p:cNvSpPr>
                <p:nvPr/>
              </p:nvSpPr>
              <p:spPr bwMode="auto">
                <a:xfrm rot="20700000">
                  <a:off x="1049483" y="3417112"/>
                  <a:ext cx="88741" cy="228054"/>
                </a:xfrm>
                <a:custGeom>
                  <a:avLst/>
                  <a:gdLst>
                    <a:gd name="T0" fmla="*/ 5 w 39"/>
                    <a:gd name="T1" fmla="*/ 0 h 101"/>
                    <a:gd name="T2" fmla="*/ 2 w 39"/>
                    <a:gd name="T3" fmla="*/ 84 h 101"/>
                    <a:gd name="T4" fmla="*/ 3 w 39"/>
                    <a:gd name="T5" fmla="*/ 90 h 101"/>
                    <a:gd name="T6" fmla="*/ 39 w 39"/>
                    <a:gd name="T7" fmla="*/ 101 h 101"/>
                    <a:gd name="T8" fmla="*/ 38 w 39"/>
                    <a:gd name="T9" fmla="*/ 84 h 101"/>
                    <a:gd name="T10" fmla="*/ 39 w 39"/>
                    <a:gd name="T11" fmla="*/ 13 h 101"/>
                    <a:gd name="T12" fmla="*/ 5 w 39"/>
                    <a:gd name="T13" fmla="*/ 0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101">
                      <a:moveTo>
                        <a:pt x="5" y="0"/>
                      </a:moveTo>
                      <a:cubicBezTo>
                        <a:pt x="1" y="27"/>
                        <a:pt x="0" y="55"/>
                        <a:pt x="2" y="84"/>
                      </a:cubicBezTo>
                      <a:cubicBezTo>
                        <a:pt x="2" y="84"/>
                        <a:pt x="2" y="86"/>
                        <a:pt x="3" y="90"/>
                      </a:cubicBezTo>
                      <a:cubicBezTo>
                        <a:pt x="15" y="94"/>
                        <a:pt x="27" y="97"/>
                        <a:pt x="39" y="101"/>
                      </a:cubicBezTo>
                      <a:cubicBezTo>
                        <a:pt x="38" y="90"/>
                        <a:pt x="38" y="84"/>
                        <a:pt x="38" y="84"/>
                      </a:cubicBezTo>
                      <a:cubicBezTo>
                        <a:pt x="37" y="60"/>
                        <a:pt x="37" y="36"/>
                        <a:pt x="39" y="13"/>
                      </a:cubicBezTo>
                      <a:cubicBezTo>
                        <a:pt x="27" y="9"/>
                        <a:pt x="16" y="5"/>
                        <a:pt x="5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5" name="Freeform 192"/>
                <p:cNvSpPr>
                  <a:spLocks/>
                </p:cNvSpPr>
                <p:nvPr/>
              </p:nvSpPr>
              <p:spPr bwMode="auto">
                <a:xfrm rot="20700000">
                  <a:off x="1146961" y="3431114"/>
                  <a:ext cx="79199" cy="21947"/>
                </a:xfrm>
                <a:custGeom>
                  <a:avLst/>
                  <a:gdLst>
                    <a:gd name="T0" fmla="*/ 0 w 35"/>
                    <a:gd name="T1" fmla="*/ 0 h 10"/>
                    <a:gd name="T2" fmla="*/ 0 w 35"/>
                    <a:gd name="T3" fmla="*/ 0 h 10"/>
                    <a:gd name="T4" fmla="*/ 35 w 35"/>
                    <a:gd name="T5" fmla="*/ 10 h 10"/>
                    <a:gd name="T6" fmla="*/ 35 w 35"/>
                    <a:gd name="T7" fmla="*/ 10 h 10"/>
                    <a:gd name="T8" fmla="*/ 0 w 35"/>
                    <a:gd name="T9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" h="10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2" y="4"/>
                        <a:pt x="23" y="7"/>
                        <a:pt x="35" y="10"/>
                      </a:cubicBezTo>
                      <a:cubicBezTo>
                        <a:pt x="35" y="10"/>
                        <a:pt x="35" y="10"/>
                        <a:pt x="35" y="10"/>
                      </a:cubicBezTo>
                      <a:cubicBezTo>
                        <a:pt x="23" y="7"/>
                        <a:pt x="12" y="4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6" name="Freeform 193"/>
                <p:cNvSpPr>
                  <a:spLocks/>
                </p:cNvSpPr>
                <p:nvPr/>
              </p:nvSpPr>
              <p:spPr bwMode="auto">
                <a:xfrm rot="20700000">
                  <a:off x="1168072" y="3427707"/>
                  <a:ext cx="87787" cy="214696"/>
                </a:xfrm>
                <a:custGeom>
                  <a:avLst/>
                  <a:gdLst>
                    <a:gd name="T0" fmla="*/ 2 w 39"/>
                    <a:gd name="T1" fmla="*/ 0 h 95"/>
                    <a:gd name="T2" fmla="*/ 2 w 39"/>
                    <a:gd name="T3" fmla="*/ 66 h 95"/>
                    <a:gd name="T4" fmla="*/ 3 w 39"/>
                    <a:gd name="T5" fmla="*/ 87 h 95"/>
                    <a:gd name="T6" fmla="*/ 39 w 39"/>
                    <a:gd name="T7" fmla="*/ 95 h 95"/>
                    <a:gd name="T8" fmla="*/ 37 w 39"/>
                    <a:gd name="T9" fmla="*/ 66 h 95"/>
                    <a:gd name="T10" fmla="*/ 37 w 39"/>
                    <a:gd name="T11" fmla="*/ 10 h 95"/>
                    <a:gd name="T12" fmla="*/ 2 w 39"/>
                    <a:gd name="T13" fmla="*/ 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95">
                      <a:moveTo>
                        <a:pt x="2" y="0"/>
                      </a:moveTo>
                      <a:cubicBezTo>
                        <a:pt x="0" y="21"/>
                        <a:pt x="0" y="44"/>
                        <a:pt x="2" y="66"/>
                      </a:cubicBezTo>
                      <a:cubicBezTo>
                        <a:pt x="2" y="66"/>
                        <a:pt x="2" y="73"/>
                        <a:pt x="3" y="87"/>
                      </a:cubicBezTo>
                      <a:cubicBezTo>
                        <a:pt x="15" y="90"/>
                        <a:pt x="27" y="92"/>
                        <a:pt x="39" y="95"/>
                      </a:cubicBezTo>
                      <a:cubicBezTo>
                        <a:pt x="38" y="77"/>
                        <a:pt x="37" y="66"/>
                        <a:pt x="37" y="66"/>
                      </a:cubicBezTo>
                      <a:cubicBezTo>
                        <a:pt x="36" y="47"/>
                        <a:pt x="36" y="29"/>
                        <a:pt x="37" y="10"/>
                      </a:cubicBezTo>
                      <a:cubicBezTo>
                        <a:pt x="25" y="7"/>
                        <a:pt x="14" y="4"/>
                        <a:pt x="2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7" name="Freeform 194"/>
                <p:cNvSpPr>
                  <a:spLocks/>
                </p:cNvSpPr>
                <p:nvPr/>
              </p:nvSpPr>
              <p:spPr bwMode="auto">
                <a:xfrm rot="20700000">
                  <a:off x="1198012" y="3923320"/>
                  <a:ext cx="86833" cy="29581"/>
                </a:xfrm>
                <a:custGeom>
                  <a:avLst/>
                  <a:gdLst>
                    <a:gd name="T0" fmla="*/ 0 w 38"/>
                    <a:gd name="T1" fmla="*/ 0 h 13"/>
                    <a:gd name="T2" fmla="*/ 0 w 38"/>
                    <a:gd name="T3" fmla="*/ 0 h 13"/>
                    <a:gd name="T4" fmla="*/ 38 w 38"/>
                    <a:gd name="T5" fmla="*/ 13 h 13"/>
                    <a:gd name="T6" fmla="*/ 38 w 38"/>
                    <a:gd name="T7" fmla="*/ 13 h 13"/>
                    <a:gd name="T8" fmla="*/ 0 w 38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1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3" y="5"/>
                        <a:pt x="25" y="9"/>
                        <a:pt x="38" y="13"/>
                      </a:cubicBezTo>
                      <a:cubicBezTo>
                        <a:pt x="38" y="13"/>
                        <a:pt x="38" y="13"/>
                        <a:pt x="38" y="13"/>
                      </a:cubicBezTo>
                      <a:cubicBezTo>
                        <a:pt x="25" y="9"/>
                        <a:pt x="13" y="5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8" name="Freeform 195"/>
                <p:cNvSpPr>
                  <a:spLocks/>
                </p:cNvSpPr>
                <p:nvPr/>
              </p:nvSpPr>
              <p:spPr bwMode="auto">
                <a:xfrm rot="20700000">
                  <a:off x="1230555" y="3912880"/>
                  <a:ext cx="133588" cy="287215"/>
                </a:xfrm>
                <a:custGeom>
                  <a:avLst/>
                  <a:gdLst>
                    <a:gd name="T0" fmla="*/ 0 w 59"/>
                    <a:gd name="T1" fmla="*/ 0 h 127"/>
                    <a:gd name="T2" fmla="*/ 21 w 59"/>
                    <a:gd name="T3" fmla="*/ 118 h 127"/>
                    <a:gd name="T4" fmla="*/ 59 w 59"/>
                    <a:gd name="T5" fmla="*/ 127 h 127"/>
                    <a:gd name="T6" fmla="*/ 38 w 59"/>
                    <a:gd name="T7" fmla="*/ 13 h 127"/>
                    <a:gd name="T8" fmla="*/ 0 w 59"/>
                    <a:gd name="T9" fmla="*/ 0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127">
                      <a:moveTo>
                        <a:pt x="0" y="0"/>
                      </a:moveTo>
                      <a:cubicBezTo>
                        <a:pt x="5" y="35"/>
                        <a:pt x="12" y="75"/>
                        <a:pt x="21" y="118"/>
                      </a:cubicBezTo>
                      <a:cubicBezTo>
                        <a:pt x="34" y="121"/>
                        <a:pt x="46" y="124"/>
                        <a:pt x="59" y="127"/>
                      </a:cubicBezTo>
                      <a:cubicBezTo>
                        <a:pt x="50" y="86"/>
                        <a:pt x="43" y="47"/>
                        <a:pt x="38" y="13"/>
                      </a:cubicBezTo>
                      <a:cubicBezTo>
                        <a:pt x="25" y="9"/>
                        <a:pt x="13" y="5"/>
                        <a:pt x="0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9" name="Freeform 196"/>
                <p:cNvSpPr>
                  <a:spLocks/>
                </p:cNvSpPr>
                <p:nvPr/>
              </p:nvSpPr>
              <p:spPr bwMode="auto">
                <a:xfrm rot="20700000">
                  <a:off x="1321117" y="3930081"/>
                  <a:ext cx="83970" cy="20992"/>
                </a:xfrm>
                <a:custGeom>
                  <a:avLst/>
                  <a:gdLst>
                    <a:gd name="T0" fmla="*/ 0 w 37"/>
                    <a:gd name="T1" fmla="*/ 0 h 9"/>
                    <a:gd name="T2" fmla="*/ 0 w 37"/>
                    <a:gd name="T3" fmla="*/ 0 h 9"/>
                    <a:gd name="T4" fmla="*/ 37 w 37"/>
                    <a:gd name="T5" fmla="*/ 9 h 9"/>
                    <a:gd name="T6" fmla="*/ 37 w 37"/>
                    <a:gd name="T7" fmla="*/ 9 h 9"/>
                    <a:gd name="T8" fmla="*/ 0 w 37"/>
                    <a:gd name="T9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7" h="9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2" y="3"/>
                        <a:pt x="25" y="6"/>
                        <a:pt x="37" y="9"/>
                      </a:cubicBezTo>
                      <a:cubicBezTo>
                        <a:pt x="37" y="9"/>
                        <a:pt x="37" y="9"/>
                        <a:pt x="37" y="9"/>
                      </a:cubicBezTo>
                      <a:cubicBezTo>
                        <a:pt x="25" y="6"/>
                        <a:pt x="12" y="3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30" name="Freeform 197"/>
                <p:cNvSpPr>
                  <a:spLocks/>
                </p:cNvSpPr>
                <p:nvPr/>
              </p:nvSpPr>
              <p:spPr bwMode="auto">
                <a:xfrm rot="20700000">
                  <a:off x="1352673" y="3919771"/>
                  <a:ext cx="130726" cy="270993"/>
                </a:xfrm>
                <a:custGeom>
                  <a:avLst/>
                  <a:gdLst>
                    <a:gd name="T0" fmla="*/ 0 w 58"/>
                    <a:gd name="T1" fmla="*/ 0 h 120"/>
                    <a:gd name="T2" fmla="*/ 21 w 58"/>
                    <a:gd name="T3" fmla="*/ 113 h 120"/>
                    <a:gd name="T4" fmla="*/ 58 w 58"/>
                    <a:gd name="T5" fmla="*/ 120 h 120"/>
                    <a:gd name="T6" fmla="*/ 37 w 58"/>
                    <a:gd name="T7" fmla="*/ 9 h 120"/>
                    <a:gd name="T8" fmla="*/ 0 w 58"/>
                    <a:gd name="T9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120">
                      <a:moveTo>
                        <a:pt x="0" y="0"/>
                      </a:moveTo>
                      <a:cubicBezTo>
                        <a:pt x="5" y="34"/>
                        <a:pt x="12" y="73"/>
                        <a:pt x="21" y="113"/>
                      </a:cubicBezTo>
                      <a:cubicBezTo>
                        <a:pt x="33" y="116"/>
                        <a:pt x="46" y="118"/>
                        <a:pt x="58" y="120"/>
                      </a:cubicBezTo>
                      <a:cubicBezTo>
                        <a:pt x="50" y="80"/>
                        <a:pt x="43" y="43"/>
                        <a:pt x="37" y="9"/>
                      </a:cubicBezTo>
                      <a:cubicBezTo>
                        <a:pt x="25" y="6"/>
                        <a:pt x="12" y="3"/>
                        <a:pt x="0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31" name="任意多边形 330"/>
                <p:cNvSpPr/>
                <p:nvPr/>
              </p:nvSpPr>
              <p:spPr>
                <a:xfrm rot="20700000">
                  <a:off x="1069117" y="2345331"/>
                  <a:ext cx="607349" cy="379773"/>
                </a:xfrm>
                <a:custGeom>
                  <a:avLst/>
                  <a:gdLst>
                    <a:gd name="connsiteX0" fmla="*/ 503341 w 1010444"/>
                    <a:gd name="connsiteY0" fmla="*/ 0 h 631826"/>
                    <a:gd name="connsiteX1" fmla="*/ 507103 w 1010444"/>
                    <a:gd name="connsiteY1" fmla="*/ 0 h 631826"/>
                    <a:gd name="connsiteX2" fmla="*/ 954939 w 1010444"/>
                    <a:gd name="connsiteY2" fmla="*/ 418127 h 631826"/>
                    <a:gd name="connsiteX3" fmla="*/ 1010444 w 1010444"/>
                    <a:gd name="connsiteY3" fmla="*/ 484508 h 631826"/>
                    <a:gd name="connsiteX4" fmla="*/ 924147 w 1010444"/>
                    <a:gd name="connsiteY4" fmla="*/ 537174 h 631826"/>
                    <a:gd name="connsiteX5" fmla="*/ 505221 w 1010444"/>
                    <a:gd name="connsiteY5" fmla="*/ 631826 h 631826"/>
                    <a:gd name="connsiteX6" fmla="*/ 86295 w 1010444"/>
                    <a:gd name="connsiteY6" fmla="*/ 537174 h 631826"/>
                    <a:gd name="connsiteX7" fmla="*/ 0 w 1010444"/>
                    <a:gd name="connsiteY7" fmla="*/ 484509 h 631826"/>
                    <a:gd name="connsiteX8" fmla="*/ 55505 w 1010444"/>
                    <a:gd name="connsiteY8" fmla="*/ 418127 h 631826"/>
                    <a:gd name="connsiteX9" fmla="*/ 503341 w 1010444"/>
                    <a:gd name="connsiteY9" fmla="*/ 0 h 631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10444" h="631826">
                      <a:moveTo>
                        <a:pt x="503341" y="0"/>
                      </a:moveTo>
                      <a:cubicBezTo>
                        <a:pt x="507103" y="0"/>
                        <a:pt x="507103" y="0"/>
                        <a:pt x="507103" y="0"/>
                      </a:cubicBezTo>
                      <a:cubicBezTo>
                        <a:pt x="507103" y="0"/>
                        <a:pt x="720963" y="152373"/>
                        <a:pt x="954939" y="418127"/>
                      </a:cubicBezTo>
                      <a:lnTo>
                        <a:pt x="1010444" y="484508"/>
                      </a:lnTo>
                      <a:lnTo>
                        <a:pt x="924147" y="537174"/>
                      </a:lnTo>
                      <a:cubicBezTo>
                        <a:pt x="804563" y="596932"/>
                        <a:pt x="660401" y="631826"/>
                        <a:pt x="505221" y="631826"/>
                      </a:cubicBezTo>
                      <a:cubicBezTo>
                        <a:pt x="350041" y="631826"/>
                        <a:pt x="205880" y="596932"/>
                        <a:pt x="86295" y="537174"/>
                      </a:cubicBezTo>
                      <a:lnTo>
                        <a:pt x="0" y="484509"/>
                      </a:lnTo>
                      <a:lnTo>
                        <a:pt x="55505" y="418127"/>
                      </a:lnTo>
                      <a:cubicBezTo>
                        <a:pt x="289482" y="152373"/>
                        <a:pt x="503341" y="0"/>
                        <a:pt x="503341" y="0"/>
                      </a:cubicBezTo>
                      <a:close/>
                    </a:path>
                  </a:pathLst>
                </a:custGeom>
                <a:solidFill>
                  <a:srgbClr val="FF746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</p:grpSp>
        </p:grpSp>
        <p:sp>
          <p:nvSpPr>
            <p:cNvPr id="21" name="文本框 20"/>
            <p:cNvSpPr txBox="1"/>
            <p:nvPr/>
          </p:nvSpPr>
          <p:spPr>
            <a:xfrm>
              <a:off x="794685" y="295601"/>
              <a:ext cx="341632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国内外技术研究现状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28849" y="4654538"/>
            <a:ext cx="587087" cy="612736"/>
            <a:chOff x="3419748" y="2853177"/>
            <a:chExt cx="587087" cy="612736"/>
          </a:xfrm>
        </p:grpSpPr>
        <p:grpSp>
          <p:nvGrpSpPr>
            <p:cNvPr id="46" name="组合 45"/>
            <p:cNvGrpSpPr/>
            <p:nvPr/>
          </p:nvGrpSpPr>
          <p:grpSpPr>
            <a:xfrm>
              <a:off x="3431072" y="2853177"/>
              <a:ext cx="564439" cy="612736"/>
              <a:chOff x="1510527" y="1057022"/>
              <a:chExt cx="746976" cy="810892"/>
            </a:xfrm>
          </p:grpSpPr>
          <p:sp>
            <p:nvSpPr>
              <p:cNvPr id="47" name="泪滴形 46"/>
              <p:cNvSpPr/>
              <p:nvPr/>
            </p:nvSpPr>
            <p:spPr>
              <a:xfrm rot="8100000">
                <a:off x="1510527" y="1120940"/>
                <a:ext cx="746974" cy="746974"/>
              </a:xfrm>
              <a:prstGeom prst="teardrop">
                <a:avLst/>
              </a:prstGeom>
              <a:solidFill>
                <a:srgbClr val="6B30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9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" name="泪滴形 47"/>
              <p:cNvSpPr/>
              <p:nvPr/>
            </p:nvSpPr>
            <p:spPr>
              <a:xfrm rot="8100000">
                <a:off x="1510529" y="1057022"/>
                <a:ext cx="746974" cy="746974"/>
              </a:xfrm>
              <a:prstGeom prst="teardrop">
                <a:avLst/>
              </a:prstGeom>
              <a:gradFill>
                <a:gsLst>
                  <a:gs pos="50000">
                    <a:srgbClr val="DA5350"/>
                  </a:gs>
                  <a:gs pos="100000">
                    <a:srgbClr val="D6564C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9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9" name="文本框 48"/>
            <p:cNvSpPr txBox="1"/>
            <p:nvPr/>
          </p:nvSpPr>
          <p:spPr>
            <a:xfrm>
              <a:off x="3419748" y="3021046"/>
              <a:ext cx="5870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2008</a:t>
              </a:r>
              <a:endParaRPr lang="zh-CN" altLang="en-US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2553653" y="3454787"/>
            <a:ext cx="587087" cy="612736"/>
            <a:chOff x="3419748" y="2853177"/>
            <a:chExt cx="587087" cy="612736"/>
          </a:xfrm>
        </p:grpSpPr>
        <p:grpSp>
          <p:nvGrpSpPr>
            <p:cNvPr id="54" name="组合 53"/>
            <p:cNvGrpSpPr/>
            <p:nvPr/>
          </p:nvGrpSpPr>
          <p:grpSpPr>
            <a:xfrm>
              <a:off x="3431072" y="2853177"/>
              <a:ext cx="564439" cy="612736"/>
              <a:chOff x="1510527" y="1057022"/>
              <a:chExt cx="746976" cy="810892"/>
            </a:xfrm>
          </p:grpSpPr>
          <p:sp>
            <p:nvSpPr>
              <p:cNvPr id="56" name="泪滴形 55"/>
              <p:cNvSpPr/>
              <p:nvPr/>
            </p:nvSpPr>
            <p:spPr>
              <a:xfrm rot="8100000">
                <a:off x="1510527" y="1120940"/>
                <a:ext cx="746974" cy="746974"/>
              </a:xfrm>
              <a:prstGeom prst="teardrop">
                <a:avLst/>
              </a:prstGeom>
              <a:solidFill>
                <a:srgbClr val="6B30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9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" name="泪滴形 56"/>
              <p:cNvSpPr/>
              <p:nvPr/>
            </p:nvSpPr>
            <p:spPr>
              <a:xfrm rot="8100000">
                <a:off x="1510529" y="1057022"/>
                <a:ext cx="746974" cy="746974"/>
              </a:xfrm>
              <a:prstGeom prst="teardrop">
                <a:avLst/>
              </a:prstGeom>
              <a:gradFill>
                <a:gsLst>
                  <a:gs pos="50000">
                    <a:srgbClr val="DA5350"/>
                  </a:gs>
                  <a:gs pos="100000">
                    <a:srgbClr val="D6564C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9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5" name="文本框 54"/>
            <p:cNvSpPr txBox="1"/>
            <p:nvPr/>
          </p:nvSpPr>
          <p:spPr>
            <a:xfrm>
              <a:off x="3419748" y="3021046"/>
              <a:ext cx="5870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2009</a:t>
              </a:r>
              <a:endParaRPr lang="zh-CN" altLang="en-US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4278457" y="4654538"/>
            <a:ext cx="587087" cy="612736"/>
            <a:chOff x="3419748" y="2853177"/>
            <a:chExt cx="587087" cy="612736"/>
          </a:xfrm>
        </p:grpSpPr>
        <p:grpSp>
          <p:nvGrpSpPr>
            <p:cNvPr id="59" name="组合 58"/>
            <p:cNvGrpSpPr/>
            <p:nvPr/>
          </p:nvGrpSpPr>
          <p:grpSpPr>
            <a:xfrm>
              <a:off x="3431072" y="2853177"/>
              <a:ext cx="564439" cy="612736"/>
              <a:chOff x="1510527" y="1057022"/>
              <a:chExt cx="746976" cy="810892"/>
            </a:xfrm>
          </p:grpSpPr>
          <p:sp>
            <p:nvSpPr>
              <p:cNvPr id="61" name="泪滴形 60"/>
              <p:cNvSpPr/>
              <p:nvPr/>
            </p:nvSpPr>
            <p:spPr>
              <a:xfrm rot="8100000">
                <a:off x="1510527" y="1120940"/>
                <a:ext cx="746974" cy="746974"/>
              </a:xfrm>
              <a:prstGeom prst="teardrop">
                <a:avLst/>
              </a:prstGeom>
              <a:solidFill>
                <a:srgbClr val="6B30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9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" name="泪滴形 61"/>
              <p:cNvSpPr/>
              <p:nvPr/>
            </p:nvSpPr>
            <p:spPr>
              <a:xfrm rot="8100000">
                <a:off x="1510529" y="1057022"/>
                <a:ext cx="746974" cy="746974"/>
              </a:xfrm>
              <a:prstGeom prst="teardrop">
                <a:avLst/>
              </a:prstGeom>
              <a:gradFill>
                <a:gsLst>
                  <a:gs pos="50000">
                    <a:srgbClr val="DA5350"/>
                  </a:gs>
                  <a:gs pos="100000">
                    <a:srgbClr val="D6564C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9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0" name="文本框 59"/>
            <p:cNvSpPr txBox="1"/>
            <p:nvPr/>
          </p:nvSpPr>
          <p:spPr>
            <a:xfrm>
              <a:off x="3419748" y="3021046"/>
              <a:ext cx="5870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2010</a:t>
              </a:r>
              <a:endParaRPr lang="zh-CN" altLang="en-US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6003261" y="3124270"/>
            <a:ext cx="587087" cy="612736"/>
            <a:chOff x="3419748" y="2853177"/>
            <a:chExt cx="587087" cy="612736"/>
          </a:xfrm>
        </p:grpSpPr>
        <p:grpSp>
          <p:nvGrpSpPr>
            <p:cNvPr id="64" name="组合 63"/>
            <p:cNvGrpSpPr/>
            <p:nvPr/>
          </p:nvGrpSpPr>
          <p:grpSpPr>
            <a:xfrm>
              <a:off x="3431072" y="2853177"/>
              <a:ext cx="564439" cy="612736"/>
              <a:chOff x="1510527" y="1057022"/>
              <a:chExt cx="746976" cy="810892"/>
            </a:xfrm>
          </p:grpSpPr>
          <p:sp>
            <p:nvSpPr>
              <p:cNvPr id="66" name="泪滴形 65"/>
              <p:cNvSpPr/>
              <p:nvPr/>
            </p:nvSpPr>
            <p:spPr>
              <a:xfrm rot="8100000">
                <a:off x="1510527" y="1120940"/>
                <a:ext cx="746974" cy="746974"/>
              </a:xfrm>
              <a:prstGeom prst="teardrop">
                <a:avLst/>
              </a:prstGeom>
              <a:solidFill>
                <a:srgbClr val="6B30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9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" name="泪滴形 66"/>
              <p:cNvSpPr/>
              <p:nvPr/>
            </p:nvSpPr>
            <p:spPr>
              <a:xfrm rot="8100000">
                <a:off x="1510529" y="1057022"/>
                <a:ext cx="746974" cy="746974"/>
              </a:xfrm>
              <a:prstGeom prst="teardrop">
                <a:avLst/>
              </a:prstGeom>
              <a:gradFill>
                <a:gsLst>
                  <a:gs pos="50000">
                    <a:srgbClr val="DA5350"/>
                  </a:gs>
                  <a:gs pos="100000">
                    <a:srgbClr val="D6564C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9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5" name="文本框 64"/>
            <p:cNvSpPr txBox="1"/>
            <p:nvPr/>
          </p:nvSpPr>
          <p:spPr>
            <a:xfrm>
              <a:off x="3419748" y="3021046"/>
              <a:ext cx="5870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2011</a:t>
              </a:r>
              <a:endParaRPr lang="zh-CN" altLang="en-US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7728065" y="1590726"/>
            <a:ext cx="587087" cy="612736"/>
            <a:chOff x="3419748" y="2853177"/>
            <a:chExt cx="587087" cy="612736"/>
          </a:xfrm>
        </p:grpSpPr>
        <p:grpSp>
          <p:nvGrpSpPr>
            <p:cNvPr id="69" name="组合 68"/>
            <p:cNvGrpSpPr/>
            <p:nvPr/>
          </p:nvGrpSpPr>
          <p:grpSpPr>
            <a:xfrm>
              <a:off x="3431072" y="2853177"/>
              <a:ext cx="564439" cy="612736"/>
              <a:chOff x="1510527" y="1057022"/>
              <a:chExt cx="746976" cy="810892"/>
            </a:xfrm>
          </p:grpSpPr>
          <p:sp>
            <p:nvSpPr>
              <p:cNvPr id="71" name="泪滴形 70"/>
              <p:cNvSpPr/>
              <p:nvPr/>
            </p:nvSpPr>
            <p:spPr>
              <a:xfrm rot="8100000">
                <a:off x="1510527" y="1120940"/>
                <a:ext cx="746974" cy="746974"/>
              </a:xfrm>
              <a:prstGeom prst="teardrop">
                <a:avLst/>
              </a:prstGeom>
              <a:solidFill>
                <a:srgbClr val="6B30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9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" name="泪滴形 71"/>
              <p:cNvSpPr/>
              <p:nvPr/>
            </p:nvSpPr>
            <p:spPr>
              <a:xfrm rot="8100000">
                <a:off x="1510529" y="1057022"/>
                <a:ext cx="746974" cy="746974"/>
              </a:xfrm>
              <a:prstGeom prst="teardrop">
                <a:avLst/>
              </a:prstGeom>
              <a:gradFill>
                <a:gsLst>
                  <a:gs pos="50000">
                    <a:srgbClr val="DA5350"/>
                  </a:gs>
                  <a:gs pos="100000">
                    <a:srgbClr val="D6564C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9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70" name="文本框 69"/>
            <p:cNvSpPr txBox="1"/>
            <p:nvPr/>
          </p:nvSpPr>
          <p:spPr>
            <a:xfrm>
              <a:off x="3419748" y="3021046"/>
              <a:ext cx="5870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2012</a:t>
              </a:r>
              <a:endParaRPr lang="zh-CN" altLang="en-US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9" name="直接连接符 8"/>
          <p:cNvCxnSpPr>
            <a:stCxn id="49" idx="3"/>
            <a:endCxn id="55" idx="1"/>
          </p:cNvCxnSpPr>
          <p:nvPr/>
        </p:nvCxnSpPr>
        <p:spPr>
          <a:xfrm flipV="1">
            <a:off x="1415936" y="3761156"/>
            <a:ext cx="1137717" cy="1199751"/>
          </a:xfrm>
          <a:prstGeom prst="line">
            <a:avLst/>
          </a:prstGeom>
          <a:ln w="28575">
            <a:solidFill>
              <a:srgbClr val="DA5350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>
            <a:stCxn id="55" idx="3"/>
            <a:endCxn id="60" idx="1"/>
          </p:cNvCxnSpPr>
          <p:nvPr/>
        </p:nvCxnSpPr>
        <p:spPr>
          <a:xfrm>
            <a:off x="3140740" y="3761156"/>
            <a:ext cx="1137717" cy="1199751"/>
          </a:xfrm>
          <a:prstGeom prst="line">
            <a:avLst/>
          </a:prstGeom>
          <a:ln w="28575">
            <a:solidFill>
              <a:srgbClr val="DA5350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>
            <a:stCxn id="60" idx="3"/>
            <a:endCxn id="67" idx="0"/>
          </p:cNvCxnSpPr>
          <p:nvPr/>
        </p:nvCxnSpPr>
        <p:spPr>
          <a:xfrm flipV="1">
            <a:off x="4865544" y="3606048"/>
            <a:ext cx="1231703" cy="1354859"/>
          </a:xfrm>
          <a:prstGeom prst="line">
            <a:avLst/>
          </a:prstGeom>
          <a:ln w="28575">
            <a:solidFill>
              <a:srgbClr val="DA5350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>
            <a:stCxn id="67" idx="4"/>
            <a:endCxn id="70" idx="1"/>
          </p:cNvCxnSpPr>
          <p:nvPr/>
        </p:nvCxnSpPr>
        <p:spPr>
          <a:xfrm flipV="1">
            <a:off x="6496364" y="1897095"/>
            <a:ext cx="1231701" cy="1309835"/>
          </a:xfrm>
          <a:prstGeom prst="line">
            <a:avLst/>
          </a:prstGeom>
          <a:ln w="28575">
            <a:solidFill>
              <a:srgbClr val="DA5350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802337" y="533503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起航</a:t>
            </a:r>
          </a:p>
        </p:txBody>
      </p:sp>
      <p:sp>
        <p:nvSpPr>
          <p:cNvPr id="79" name="文本框 78"/>
          <p:cNvSpPr txBox="1"/>
          <p:nvPr/>
        </p:nvSpPr>
        <p:spPr>
          <a:xfrm>
            <a:off x="2524029" y="4173660"/>
            <a:ext cx="646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发展</a:t>
            </a:r>
            <a:endParaRPr lang="zh-CN" altLang="en-US" b="1" dirty="0">
              <a:solidFill>
                <a:srgbClr val="3D43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4234462" y="5335032"/>
            <a:ext cx="646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困境</a:t>
            </a:r>
            <a:endParaRPr lang="zh-CN" altLang="en-US" b="1" dirty="0">
              <a:solidFill>
                <a:srgbClr val="3D43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5973637" y="3807568"/>
            <a:ext cx="646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跨越</a:t>
            </a:r>
            <a:endParaRPr lang="zh-CN" altLang="en-US" b="1" dirty="0">
              <a:solidFill>
                <a:srgbClr val="3D43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7698442" y="2325999"/>
            <a:ext cx="646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突破</a:t>
            </a:r>
            <a:endParaRPr lang="zh-CN" altLang="en-US" b="1" dirty="0">
              <a:solidFill>
                <a:srgbClr val="3D43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1814198" y="2591872"/>
            <a:ext cx="26530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在线模板在</a:t>
            </a:r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年年初正式更名为“哎呀小小草（井字格）”</a:t>
            </a:r>
            <a:endParaRPr lang="zh-CN" altLang="en-US" sz="1600" dirty="0">
              <a:solidFill>
                <a:srgbClr val="3D434F"/>
              </a:solidFill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3539002" y="5670040"/>
            <a:ext cx="26530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在线模板在</a:t>
            </a:r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年年初正式更名为“哎呀小小草（井字格）”</a:t>
            </a:r>
            <a:endParaRPr lang="zh-CN" altLang="en-US" sz="1600" dirty="0">
              <a:solidFill>
                <a:srgbClr val="3D434F"/>
              </a:solidFill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5481395" y="4199087"/>
            <a:ext cx="26530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在线模板在</a:t>
            </a:r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年年初正式更名为“哎呀小小草（井字格）”</a:t>
            </a:r>
            <a:endParaRPr lang="zh-CN" altLang="en-US" sz="1600" dirty="0">
              <a:solidFill>
                <a:srgbClr val="3D434F"/>
              </a:solidFill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5691690" y="940323"/>
            <a:ext cx="26530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在线模板在</a:t>
            </a:r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年年初正式更名为“哎呀小小草（井字格）”</a:t>
            </a:r>
            <a:endParaRPr lang="zh-CN" altLang="en-US" sz="1600" dirty="0">
              <a:solidFill>
                <a:srgbClr val="3D434F"/>
              </a:solidFill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367482" y="5706243"/>
            <a:ext cx="26530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在线模板在</a:t>
            </a:r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年年初正式更名为“哎呀小小草（井字格）”</a:t>
            </a:r>
            <a:endParaRPr lang="zh-CN" altLang="en-US" sz="1600" dirty="0">
              <a:solidFill>
                <a:srgbClr val="3D434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13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91204" y="111878"/>
            <a:ext cx="5336228" cy="791551"/>
            <a:chOff x="191204" y="111878"/>
            <a:chExt cx="5336228" cy="79155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3" name="组合 2"/>
            <p:cNvGrpSpPr/>
            <p:nvPr/>
          </p:nvGrpSpPr>
          <p:grpSpPr>
            <a:xfrm>
              <a:off x="191204" y="210993"/>
              <a:ext cx="5336228" cy="692436"/>
              <a:chOff x="191204" y="210993"/>
              <a:chExt cx="5336228" cy="692436"/>
            </a:xfrm>
          </p:grpSpPr>
          <p:sp>
            <p:nvSpPr>
              <p:cNvPr id="80" name="Freeform 595"/>
              <p:cNvSpPr>
                <a:spLocks/>
              </p:cNvSpPr>
              <p:nvPr/>
            </p:nvSpPr>
            <p:spPr bwMode="auto">
              <a:xfrm>
                <a:off x="3587822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81" name="Freeform 595"/>
              <p:cNvSpPr>
                <a:spLocks/>
              </p:cNvSpPr>
              <p:nvPr/>
            </p:nvSpPr>
            <p:spPr bwMode="auto">
              <a:xfrm>
                <a:off x="396522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82" name="Freeform 595"/>
              <p:cNvSpPr>
                <a:spLocks/>
              </p:cNvSpPr>
              <p:nvPr/>
            </p:nvSpPr>
            <p:spPr bwMode="auto">
              <a:xfrm>
                <a:off x="4342623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6" name="Freeform 595"/>
              <p:cNvSpPr>
                <a:spLocks/>
              </p:cNvSpPr>
              <p:nvPr/>
            </p:nvSpPr>
            <p:spPr bwMode="auto">
              <a:xfrm>
                <a:off x="2455616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7" name="Freeform 595"/>
              <p:cNvSpPr>
                <a:spLocks/>
              </p:cNvSpPr>
              <p:nvPr/>
            </p:nvSpPr>
            <p:spPr bwMode="auto">
              <a:xfrm>
                <a:off x="2833018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8" name="Freeform 595"/>
              <p:cNvSpPr>
                <a:spLocks/>
              </p:cNvSpPr>
              <p:nvPr/>
            </p:nvSpPr>
            <p:spPr bwMode="auto">
              <a:xfrm>
                <a:off x="3210420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299" name="Freeform 595"/>
              <p:cNvSpPr>
                <a:spLocks/>
              </p:cNvSpPr>
              <p:nvPr/>
            </p:nvSpPr>
            <p:spPr bwMode="auto">
              <a:xfrm>
                <a:off x="19120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0" name="Freeform 595"/>
              <p:cNvSpPr>
                <a:spLocks/>
              </p:cNvSpPr>
              <p:nvPr/>
            </p:nvSpPr>
            <p:spPr bwMode="auto">
              <a:xfrm>
                <a:off x="568606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1" name="Freeform 595"/>
              <p:cNvSpPr>
                <a:spLocks/>
              </p:cNvSpPr>
              <p:nvPr/>
            </p:nvSpPr>
            <p:spPr bwMode="auto">
              <a:xfrm>
                <a:off x="946008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2" name="Freeform 595"/>
              <p:cNvSpPr>
                <a:spLocks/>
              </p:cNvSpPr>
              <p:nvPr/>
            </p:nvSpPr>
            <p:spPr bwMode="auto">
              <a:xfrm>
                <a:off x="1323410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3" name="Freeform 595"/>
              <p:cNvSpPr>
                <a:spLocks/>
              </p:cNvSpPr>
              <p:nvPr/>
            </p:nvSpPr>
            <p:spPr bwMode="auto">
              <a:xfrm>
                <a:off x="1700812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4" name="Freeform 595"/>
              <p:cNvSpPr>
                <a:spLocks/>
              </p:cNvSpPr>
              <p:nvPr/>
            </p:nvSpPr>
            <p:spPr bwMode="auto">
              <a:xfrm>
                <a:off x="207821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</p:grpSp>
        <p:grpSp>
          <p:nvGrpSpPr>
            <p:cNvPr id="305" name="组合 304"/>
            <p:cNvGrpSpPr/>
            <p:nvPr/>
          </p:nvGrpSpPr>
          <p:grpSpPr>
            <a:xfrm>
              <a:off x="373975" y="111878"/>
              <a:ext cx="363466" cy="791551"/>
              <a:chOff x="974945" y="2345331"/>
              <a:chExt cx="1763621" cy="3840787"/>
            </a:xfrm>
          </p:grpSpPr>
          <p:sp>
            <p:nvSpPr>
              <p:cNvPr id="306" name="Freeform 159"/>
              <p:cNvSpPr>
                <a:spLocks/>
              </p:cNvSpPr>
              <p:nvPr/>
            </p:nvSpPr>
            <p:spPr bwMode="auto">
              <a:xfrm rot="20700000">
                <a:off x="1726148" y="4700426"/>
                <a:ext cx="891224" cy="1485692"/>
              </a:xfrm>
              <a:custGeom>
                <a:avLst/>
                <a:gdLst>
                  <a:gd name="T0" fmla="*/ 1 w 394"/>
                  <a:gd name="T1" fmla="*/ 267 h 658"/>
                  <a:gd name="T2" fmla="*/ 0 w 394"/>
                  <a:gd name="T3" fmla="*/ 267 h 658"/>
                  <a:gd name="T4" fmla="*/ 0 w 394"/>
                  <a:gd name="T5" fmla="*/ 267 h 658"/>
                  <a:gd name="T6" fmla="*/ 1 w 394"/>
                  <a:gd name="T7" fmla="*/ 270 h 658"/>
                  <a:gd name="T8" fmla="*/ 2 w 394"/>
                  <a:gd name="T9" fmla="*/ 282 h 658"/>
                  <a:gd name="T10" fmla="*/ 3 w 394"/>
                  <a:gd name="T11" fmla="*/ 284 h 658"/>
                  <a:gd name="T12" fmla="*/ 45 w 394"/>
                  <a:gd name="T13" fmla="*/ 417 h 658"/>
                  <a:gd name="T14" fmla="*/ 89 w 394"/>
                  <a:gd name="T15" fmla="*/ 290 h 658"/>
                  <a:gd name="T16" fmla="*/ 169 w 394"/>
                  <a:gd name="T17" fmla="*/ 440 h 658"/>
                  <a:gd name="T18" fmla="*/ 143 w 394"/>
                  <a:gd name="T19" fmla="*/ 564 h 658"/>
                  <a:gd name="T20" fmla="*/ 199 w 394"/>
                  <a:gd name="T21" fmla="*/ 658 h 658"/>
                  <a:gd name="T22" fmla="*/ 169 w 394"/>
                  <a:gd name="T23" fmla="*/ 604 h 658"/>
                  <a:gd name="T24" fmla="*/ 179 w 394"/>
                  <a:gd name="T25" fmla="*/ 528 h 658"/>
                  <a:gd name="T26" fmla="*/ 226 w 394"/>
                  <a:gd name="T27" fmla="*/ 462 h 658"/>
                  <a:gd name="T28" fmla="*/ 269 w 394"/>
                  <a:gd name="T29" fmla="*/ 386 h 658"/>
                  <a:gd name="T30" fmla="*/ 277 w 394"/>
                  <a:gd name="T31" fmla="*/ 362 h 658"/>
                  <a:gd name="T32" fmla="*/ 305 w 394"/>
                  <a:gd name="T33" fmla="*/ 484 h 658"/>
                  <a:gd name="T34" fmla="*/ 322 w 394"/>
                  <a:gd name="T35" fmla="*/ 406 h 658"/>
                  <a:gd name="T36" fmla="*/ 367 w 394"/>
                  <a:gd name="T37" fmla="*/ 197 h 658"/>
                  <a:gd name="T38" fmla="*/ 186 w 394"/>
                  <a:gd name="T39" fmla="*/ 0 h 658"/>
                  <a:gd name="T40" fmla="*/ 1 w 394"/>
                  <a:gd name="T41" fmla="*/ 253 h 658"/>
                  <a:gd name="T42" fmla="*/ 1 w 394"/>
                  <a:gd name="T43" fmla="*/ 267 h 6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94" h="658">
                    <a:moveTo>
                      <a:pt x="1" y="267"/>
                    </a:moveTo>
                    <a:cubicBezTo>
                      <a:pt x="1" y="266"/>
                      <a:pt x="0" y="263"/>
                      <a:pt x="0" y="267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68"/>
                      <a:pt x="1" y="269"/>
                      <a:pt x="1" y="270"/>
                    </a:cubicBezTo>
                    <a:cubicBezTo>
                      <a:pt x="1" y="274"/>
                      <a:pt x="2" y="278"/>
                      <a:pt x="2" y="282"/>
                    </a:cubicBezTo>
                    <a:cubicBezTo>
                      <a:pt x="2" y="282"/>
                      <a:pt x="3" y="283"/>
                      <a:pt x="3" y="284"/>
                    </a:cubicBezTo>
                    <a:cubicBezTo>
                      <a:pt x="7" y="334"/>
                      <a:pt x="22" y="380"/>
                      <a:pt x="45" y="417"/>
                    </a:cubicBezTo>
                    <a:cubicBezTo>
                      <a:pt x="20" y="377"/>
                      <a:pt x="35" y="298"/>
                      <a:pt x="89" y="290"/>
                    </a:cubicBezTo>
                    <a:cubicBezTo>
                      <a:pt x="156" y="279"/>
                      <a:pt x="167" y="399"/>
                      <a:pt x="169" y="440"/>
                    </a:cubicBezTo>
                    <a:cubicBezTo>
                      <a:pt x="171" y="484"/>
                      <a:pt x="143" y="520"/>
                      <a:pt x="143" y="564"/>
                    </a:cubicBezTo>
                    <a:cubicBezTo>
                      <a:pt x="143" y="613"/>
                      <a:pt x="167" y="653"/>
                      <a:pt x="199" y="658"/>
                    </a:cubicBezTo>
                    <a:cubicBezTo>
                      <a:pt x="184" y="656"/>
                      <a:pt x="171" y="615"/>
                      <a:pt x="169" y="604"/>
                    </a:cubicBezTo>
                    <a:cubicBezTo>
                      <a:pt x="166" y="580"/>
                      <a:pt x="172" y="551"/>
                      <a:pt x="179" y="528"/>
                    </a:cubicBezTo>
                    <a:cubicBezTo>
                      <a:pt x="187" y="501"/>
                      <a:pt x="208" y="482"/>
                      <a:pt x="226" y="462"/>
                    </a:cubicBezTo>
                    <a:cubicBezTo>
                      <a:pt x="245" y="439"/>
                      <a:pt x="259" y="413"/>
                      <a:pt x="269" y="386"/>
                    </a:cubicBezTo>
                    <a:cubicBezTo>
                      <a:pt x="272" y="378"/>
                      <a:pt x="275" y="370"/>
                      <a:pt x="277" y="362"/>
                    </a:cubicBezTo>
                    <a:cubicBezTo>
                      <a:pt x="281" y="420"/>
                      <a:pt x="305" y="484"/>
                      <a:pt x="305" y="484"/>
                    </a:cubicBezTo>
                    <a:cubicBezTo>
                      <a:pt x="296" y="437"/>
                      <a:pt x="322" y="406"/>
                      <a:pt x="322" y="406"/>
                    </a:cubicBezTo>
                    <a:cubicBezTo>
                      <a:pt x="394" y="291"/>
                      <a:pt x="367" y="197"/>
                      <a:pt x="367" y="197"/>
                    </a:cubicBezTo>
                    <a:cubicBezTo>
                      <a:pt x="348" y="84"/>
                      <a:pt x="274" y="0"/>
                      <a:pt x="186" y="0"/>
                    </a:cubicBezTo>
                    <a:cubicBezTo>
                      <a:pt x="84" y="0"/>
                      <a:pt x="1" y="113"/>
                      <a:pt x="1" y="253"/>
                    </a:cubicBezTo>
                    <a:cubicBezTo>
                      <a:pt x="1" y="258"/>
                      <a:pt x="1" y="263"/>
                      <a:pt x="1" y="267"/>
                    </a:cubicBezTo>
                  </a:path>
                </a:pathLst>
              </a:custGeom>
              <a:solidFill>
                <a:srgbClr val="FF746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grpSp>
            <p:nvGrpSpPr>
              <p:cNvPr id="307" name="组合 306"/>
              <p:cNvGrpSpPr/>
              <p:nvPr/>
            </p:nvGrpSpPr>
            <p:grpSpPr>
              <a:xfrm>
                <a:off x="974945" y="2345331"/>
                <a:ext cx="1763621" cy="3358341"/>
                <a:chOff x="974945" y="2345331"/>
                <a:chExt cx="1763621" cy="3358341"/>
              </a:xfrm>
            </p:grpSpPr>
            <p:sp>
              <p:nvSpPr>
                <p:cNvPr id="308" name="Freeform 165"/>
                <p:cNvSpPr>
                  <a:spLocks/>
                </p:cNvSpPr>
                <p:nvPr/>
              </p:nvSpPr>
              <p:spPr bwMode="auto">
                <a:xfrm rot="20700000">
                  <a:off x="1075729" y="4158738"/>
                  <a:ext cx="708018" cy="1115461"/>
                </a:xfrm>
                <a:custGeom>
                  <a:avLst/>
                  <a:gdLst>
                    <a:gd name="T0" fmla="*/ 157 w 313"/>
                    <a:gd name="T1" fmla="*/ 0 h 494"/>
                    <a:gd name="T2" fmla="*/ 0 w 313"/>
                    <a:gd name="T3" fmla="*/ 156 h 494"/>
                    <a:gd name="T4" fmla="*/ 0 w 313"/>
                    <a:gd name="T5" fmla="*/ 159 h 494"/>
                    <a:gd name="T6" fmla="*/ 0 w 313"/>
                    <a:gd name="T7" fmla="*/ 159 h 494"/>
                    <a:gd name="T8" fmla="*/ 101 w 313"/>
                    <a:gd name="T9" fmla="*/ 477 h 494"/>
                    <a:gd name="T10" fmla="*/ 106 w 313"/>
                    <a:gd name="T11" fmla="*/ 485 h 494"/>
                    <a:gd name="T12" fmla="*/ 106 w 313"/>
                    <a:gd name="T13" fmla="*/ 485 h 494"/>
                    <a:gd name="T14" fmla="*/ 106 w 313"/>
                    <a:gd name="T15" fmla="*/ 485 h 494"/>
                    <a:gd name="T16" fmla="*/ 128 w 313"/>
                    <a:gd name="T17" fmla="*/ 494 h 494"/>
                    <a:gd name="T18" fmla="*/ 159 w 313"/>
                    <a:gd name="T19" fmla="*/ 467 h 494"/>
                    <a:gd name="T20" fmla="*/ 157 w 313"/>
                    <a:gd name="T21" fmla="*/ 459 h 494"/>
                    <a:gd name="T22" fmla="*/ 157 w 313"/>
                    <a:gd name="T23" fmla="*/ 459 h 494"/>
                    <a:gd name="T24" fmla="*/ 148 w 313"/>
                    <a:gd name="T25" fmla="*/ 412 h 494"/>
                    <a:gd name="T26" fmla="*/ 191 w 313"/>
                    <a:gd name="T27" fmla="*/ 310 h 494"/>
                    <a:gd name="T28" fmla="*/ 191 w 313"/>
                    <a:gd name="T29" fmla="*/ 309 h 494"/>
                    <a:gd name="T30" fmla="*/ 270 w 313"/>
                    <a:gd name="T31" fmla="*/ 264 h 494"/>
                    <a:gd name="T32" fmla="*/ 313 w 313"/>
                    <a:gd name="T33" fmla="*/ 156 h 494"/>
                    <a:gd name="T34" fmla="*/ 157 w 313"/>
                    <a:gd name="T35" fmla="*/ 0 h 4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3" h="494">
                      <a:moveTo>
                        <a:pt x="157" y="0"/>
                      </a:moveTo>
                      <a:cubicBezTo>
                        <a:pt x="70" y="0"/>
                        <a:pt x="0" y="70"/>
                        <a:pt x="0" y="156"/>
                      </a:cubicBezTo>
                      <a:cubicBezTo>
                        <a:pt x="0" y="157"/>
                        <a:pt x="0" y="159"/>
                        <a:pt x="0" y="159"/>
                      </a:cubicBezTo>
                      <a:cubicBezTo>
                        <a:pt x="0" y="159"/>
                        <a:pt x="0" y="159"/>
                        <a:pt x="0" y="159"/>
                      </a:cubicBezTo>
                      <a:cubicBezTo>
                        <a:pt x="0" y="279"/>
                        <a:pt x="38" y="386"/>
                        <a:pt x="101" y="477"/>
                      </a:cubicBezTo>
                      <a:cubicBezTo>
                        <a:pt x="102" y="480"/>
                        <a:pt x="104" y="482"/>
                        <a:pt x="106" y="485"/>
                      </a:cubicBezTo>
                      <a:cubicBezTo>
                        <a:pt x="106" y="485"/>
                        <a:pt x="106" y="485"/>
                        <a:pt x="106" y="485"/>
                      </a:cubicBezTo>
                      <a:cubicBezTo>
                        <a:pt x="106" y="485"/>
                        <a:pt x="106" y="485"/>
                        <a:pt x="106" y="485"/>
                      </a:cubicBezTo>
                      <a:cubicBezTo>
                        <a:pt x="112" y="491"/>
                        <a:pt x="119" y="494"/>
                        <a:pt x="128" y="494"/>
                      </a:cubicBezTo>
                      <a:cubicBezTo>
                        <a:pt x="145" y="494"/>
                        <a:pt x="159" y="483"/>
                        <a:pt x="159" y="467"/>
                      </a:cubicBezTo>
                      <a:cubicBezTo>
                        <a:pt x="159" y="463"/>
                        <a:pt x="158" y="459"/>
                        <a:pt x="157" y="459"/>
                      </a:cubicBezTo>
                      <a:cubicBezTo>
                        <a:pt x="157" y="459"/>
                        <a:pt x="157" y="459"/>
                        <a:pt x="157" y="459"/>
                      </a:cubicBezTo>
                      <a:cubicBezTo>
                        <a:pt x="152" y="439"/>
                        <a:pt x="146" y="428"/>
                        <a:pt x="148" y="412"/>
                      </a:cubicBezTo>
                      <a:cubicBezTo>
                        <a:pt x="155" y="371"/>
                        <a:pt x="164" y="338"/>
                        <a:pt x="191" y="310"/>
                      </a:cubicBezTo>
                      <a:cubicBezTo>
                        <a:pt x="191" y="309"/>
                        <a:pt x="191" y="309"/>
                        <a:pt x="191" y="309"/>
                      </a:cubicBezTo>
                      <a:cubicBezTo>
                        <a:pt x="212" y="287"/>
                        <a:pt x="239" y="270"/>
                        <a:pt x="270" y="264"/>
                      </a:cubicBezTo>
                      <a:cubicBezTo>
                        <a:pt x="297" y="236"/>
                        <a:pt x="313" y="198"/>
                        <a:pt x="313" y="156"/>
                      </a:cubicBezTo>
                      <a:cubicBezTo>
                        <a:pt x="313" y="70"/>
                        <a:pt x="243" y="0"/>
                        <a:pt x="157" y="0"/>
                      </a:cubicBezTo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09" name="Freeform 166"/>
                <p:cNvSpPr>
                  <a:spLocks/>
                </p:cNvSpPr>
                <p:nvPr/>
              </p:nvSpPr>
              <p:spPr bwMode="auto">
                <a:xfrm rot="20700000">
                  <a:off x="2033411" y="3902512"/>
                  <a:ext cx="705155" cy="1115461"/>
                </a:xfrm>
                <a:custGeom>
                  <a:avLst/>
                  <a:gdLst>
                    <a:gd name="T0" fmla="*/ 156 w 312"/>
                    <a:gd name="T1" fmla="*/ 0 h 494"/>
                    <a:gd name="T2" fmla="*/ 312 w 312"/>
                    <a:gd name="T3" fmla="*/ 156 h 494"/>
                    <a:gd name="T4" fmla="*/ 312 w 312"/>
                    <a:gd name="T5" fmla="*/ 159 h 494"/>
                    <a:gd name="T6" fmla="*/ 312 w 312"/>
                    <a:gd name="T7" fmla="*/ 159 h 494"/>
                    <a:gd name="T8" fmla="*/ 212 w 312"/>
                    <a:gd name="T9" fmla="*/ 477 h 494"/>
                    <a:gd name="T10" fmla="*/ 207 w 312"/>
                    <a:gd name="T11" fmla="*/ 485 h 494"/>
                    <a:gd name="T12" fmla="*/ 207 w 312"/>
                    <a:gd name="T13" fmla="*/ 485 h 494"/>
                    <a:gd name="T14" fmla="*/ 207 w 312"/>
                    <a:gd name="T15" fmla="*/ 485 h 494"/>
                    <a:gd name="T16" fmla="*/ 185 w 312"/>
                    <a:gd name="T17" fmla="*/ 494 h 494"/>
                    <a:gd name="T18" fmla="*/ 154 w 312"/>
                    <a:gd name="T19" fmla="*/ 467 h 494"/>
                    <a:gd name="T20" fmla="*/ 156 w 312"/>
                    <a:gd name="T21" fmla="*/ 459 h 494"/>
                    <a:gd name="T22" fmla="*/ 156 w 312"/>
                    <a:gd name="T23" fmla="*/ 459 h 494"/>
                    <a:gd name="T24" fmla="*/ 165 w 312"/>
                    <a:gd name="T25" fmla="*/ 412 h 494"/>
                    <a:gd name="T26" fmla="*/ 122 w 312"/>
                    <a:gd name="T27" fmla="*/ 310 h 494"/>
                    <a:gd name="T28" fmla="*/ 122 w 312"/>
                    <a:gd name="T29" fmla="*/ 309 h 494"/>
                    <a:gd name="T30" fmla="*/ 43 w 312"/>
                    <a:gd name="T31" fmla="*/ 264 h 494"/>
                    <a:gd name="T32" fmla="*/ 0 w 312"/>
                    <a:gd name="T33" fmla="*/ 156 h 494"/>
                    <a:gd name="T34" fmla="*/ 156 w 312"/>
                    <a:gd name="T35" fmla="*/ 0 h 4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2" h="494">
                      <a:moveTo>
                        <a:pt x="156" y="0"/>
                      </a:moveTo>
                      <a:cubicBezTo>
                        <a:pt x="242" y="0"/>
                        <a:pt x="312" y="70"/>
                        <a:pt x="312" y="156"/>
                      </a:cubicBezTo>
                      <a:cubicBezTo>
                        <a:pt x="312" y="157"/>
                        <a:pt x="312" y="159"/>
                        <a:pt x="312" y="159"/>
                      </a:cubicBezTo>
                      <a:cubicBezTo>
                        <a:pt x="312" y="159"/>
                        <a:pt x="312" y="159"/>
                        <a:pt x="312" y="159"/>
                      </a:cubicBezTo>
                      <a:cubicBezTo>
                        <a:pt x="312" y="279"/>
                        <a:pt x="275" y="386"/>
                        <a:pt x="212" y="477"/>
                      </a:cubicBezTo>
                      <a:cubicBezTo>
                        <a:pt x="210" y="480"/>
                        <a:pt x="209" y="482"/>
                        <a:pt x="207" y="485"/>
                      </a:cubicBezTo>
                      <a:cubicBezTo>
                        <a:pt x="207" y="485"/>
                        <a:pt x="207" y="485"/>
                        <a:pt x="207" y="485"/>
                      </a:cubicBezTo>
                      <a:cubicBezTo>
                        <a:pt x="207" y="485"/>
                        <a:pt x="207" y="485"/>
                        <a:pt x="207" y="485"/>
                      </a:cubicBezTo>
                      <a:cubicBezTo>
                        <a:pt x="201" y="491"/>
                        <a:pt x="193" y="494"/>
                        <a:pt x="185" y="494"/>
                      </a:cubicBezTo>
                      <a:cubicBezTo>
                        <a:pt x="168" y="494"/>
                        <a:pt x="154" y="483"/>
                        <a:pt x="154" y="467"/>
                      </a:cubicBezTo>
                      <a:cubicBezTo>
                        <a:pt x="154" y="463"/>
                        <a:pt x="155" y="459"/>
                        <a:pt x="156" y="459"/>
                      </a:cubicBezTo>
                      <a:cubicBezTo>
                        <a:pt x="156" y="459"/>
                        <a:pt x="156" y="459"/>
                        <a:pt x="156" y="459"/>
                      </a:cubicBezTo>
                      <a:cubicBezTo>
                        <a:pt x="160" y="439"/>
                        <a:pt x="167" y="428"/>
                        <a:pt x="165" y="412"/>
                      </a:cubicBezTo>
                      <a:cubicBezTo>
                        <a:pt x="158" y="371"/>
                        <a:pt x="148" y="338"/>
                        <a:pt x="122" y="310"/>
                      </a:cubicBezTo>
                      <a:cubicBezTo>
                        <a:pt x="122" y="309"/>
                        <a:pt x="122" y="309"/>
                        <a:pt x="122" y="309"/>
                      </a:cubicBezTo>
                      <a:cubicBezTo>
                        <a:pt x="101" y="287"/>
                        <a:pt x="74" y="270"/>
                        <a:pt x="43" y="264"/>
                      </a:cubicBezTo>
                      <a:cubicBezTo>
                        <a:pt x="16" y="236"/>
                        <a:pt x="0" y="198"/>
                        <a:pt x="0" y="156"/>
                      </a:cubicBezTo>
                      <a:cubicBezTo>
                        <a:pt x="0" y="70"/>
                        <a:pt x="70" y="0"/>
                        <a:pt x="156" y="0"/>
                      </a:cubicBezTo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0" name="任意多边形 309"/>
                <p:cNvSpPr/>
                <p:nvPr/>
              </p:nvSpPr>
              <p:spPr>
                <a:xfrm rot="20700000">
                  <a:off x="1052657" y="2596072"/>
                  <a:ext cx="1255262" cy="2173478"/>
                </a:xfrm>
                <a:custGeom>
                  <a:avLst/>
                  <a:gdLst>
                    <a:gd name="connsiteX0" fmla="*/ 1549408 w 2088372"/>
                    <a:gd name="connsiteY0" fmla="*/ 0 h 3616005"/>
                    <a:gd name="connsiteX1" fmla="*/ 1594845 w 2088372"/>
                    <a:gd name="connsiteY1" fmla="*/ 54341 h 3616005"/>
                    <a:gd name="connsiteX2" fmla="*/ 2084372 w 2088372"/>
                    <a:gd name="connsiteY2" fmla="*/ 1438077 h 3616005"/>
                    <a:gd name="connsiteX3" fmla="*/ 1568981 w 2088372"/>
                    <a:gd name="connsiteY3" fmla="*/ 3616005 h 3616005"/>
                    <a:gd name="connsiteX4" fmla="*/ 1042305 w 2088372"/>
                    <a:gd name="connsiteY4" fmla="*/ 3616005 h 3616005"/>
                    <a:gd name="connsiteX5" fmla="*/ 519390 w 2088372"/>
                    <a:gd name="connsiteY5" fmla="*/ 3616005 h 3616005"/>
                    <a:gd name="connsiteX6" fmla="*/ 4000 w 2088372"/>
                    <a:gd name="connsiteY6" fmla="*/ 1438077 h 3616005"/>
                    <a:gd name="connsiteX7" fmla="*/ 493527 w 2088372"/>
                    <a:gd name="connsiteY7" fmla="*/ 54341 h 3616005"/>
                    <a:gd name="connsiteX8" fmla="*/ 538964 w 2088372"/>
                    <a:gd name="connsiteY8" fmla="*/ 1 h 3616005"/>
                    <a:gd name="connsiteX9" fmla="*/ 625259 w 2088372"/>
                    <a:gd name="connsiteY9" fmla="*/ 52666 h 3616005"/>
                    <a:gd name="connsiteX10" fmla="*/ 1044185 w 2088372"/>
                    <a:gd name="connsiteY10" fmla="*/ 147318 h 3616005"/>
                    <a:gd name="connsiteX11" fmla="*/ 1463111 w 2088372"/>
                    <a:gd name="connsiteY11" fmla="*/ 52666 h 3616005"/>
                    <a:gd name="connsiteX12" fmla="*/ 1549408 w 2088372"/>
                    <a:gd name="connsiteY12" fmla="*/ 0 h 3616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88372" h="3616005">
                      <a:moveTo>
                        <a:pt x="1549408" y="0"/>
                      </a:moveTo>
                      <a:lnTo>
                        <a:pt x="1594845" y="54341"/>
                      </a:lnTo>
                      <a:cubicBezTo>
                        <a:pt x="1864296" y="394173"/>
                        <a:pt x="2123873" y="874820"/>
                        <a:pt x="2084372" y="1438077"/>
                      </a:cubicBezTo>
                      <a:cubicBezTo>
                        <a:pt x="2084372" y="1438077"/>
                        <a:pt x="2050514" y="2609652"/>
                        <a:pt x="1568981" y="3616005"/>
                      </a:cubicBezTo>
                      <a:cubicBezTo>
                        <a:pt x="1042305" y="3616005"/>
                        <a:pt x="1042305" y="3616005"/>
                        <a:pt x="1042305" y="3616005"/>
                      </a:cubicBezTo>
                      <a:cubicBezTo>
                        <a:pt x="519390" y="3616005"/>
                        <a:pt x="519390" y="3616005"/>
                        <a:pt x="519390" y="3616005"/>
                      </a:cubicBezTo>
                      <a:cubicBezTo>
                        <a:pt x="37857" y="2609652"/>
                        <a:pt x="4000" y="1438077"/>
                        <a:pt x="4000" y="1438077"/>
                      </a:cubicBezTo>
                      <a:cubicBezTo>
                        <a:pt x="-35501" y="874820"/>
                        <a:pt x="224075" y="394173"/>
                        <a:pt x="493527" y="54341"/>
                      </a:cubicBezTo>
                      <a:lnTo>
                        <a:pt x="538964" y="1"/>
                      </a:lnTo>
                      <a:lnTo>
                        <a:pt x="625259" y="52666"/>
                      </a:lnTo>
                      <a:cubicBezTo>
                        <a:pt x="744844" y="112424"/>
                        <a:pt x="889005" y="147318"/>
                        <a:pt x="1044185" y="147318"/>
                      </a:cubicBezTo>
                      <a:cubicBezTo>
                        <a:pt x="1199365" y="147318"/>
                        <a:pt x="1343527" y="112424"/>
                        <a:pt x="1463111" y="52666"/>
                      </a:cubicBezTo>
                      <a:lnTo>
                        <a:pt x="15494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  <p:sp>
              <p:nvSpPr>
                <p:cNvPr id="311" name="Freeform 160"/>
                <p:cNvSpPr>
                  <a:spLocks/>
                </p:cNvSpPr>
                <p:nvPr/>
              </p:nvSpPr>
              <p:spPr bwMode="auto">
                <a:xfrm rot="20700000">
                  <a:off x="1741227" y="4761274"/>
                  <a:ext cx="732827" cy="937026"/>
                </a:xfrm>
                <a:custGeom>
                  <a:avLst/>
                  <a:gdLst>
                    <a:gd name="T0" fmla="*/ 154 w 324"/>
                    <a:gd name="T1" fmla="*/ 0 h 415"/>
                    <a:gd name="T2" fmla="*/ 305 w 324"/>
                    <a:gd name="T3" fmla="*/ 172 h 415"/>
                    <a:gd name="T4" fmla="*/ 305 w 324"/>
                    <a:gd name="T5" fmla="*/ 174 h 415"/>
                    <a:gd name="T6" fmla="*/ 305 w 324"/>
                    <a:gd name="T7" fmla="*/ 175 h 415"/>
                    <a:gd name="T8" fmla="*/ 276 w 324"/>
                    <a:gd name="T9" fmla="*/ 338 h 415"/>
                    <a:gd name="T10" fmla="*/ 255 w 324"/>
                    <a:gd name="T11" fmla="*/ 260 h 415"/>
                    <a:gd name="T12" fmla="*/ 230 w 324"/>
                    <a:gd name="T13" fmla="*/ 301 h 415"/>
                    <a:gd name="T14" fmla="*/ 170 w 324"/>
                    <a:gd name="T15" fmla="*/ 411 h 415"/>
                    <a:gd name="T16" fmla="*/ 167 w 324"/>
                    <a:gd name="T17" fmla="*/ 415 h 415"/>
                    <a:gd name="T18" fmla="*/ 167 w 324"/>
                    <a:gd name="T19" fmla="*/ 408 h 415"/>
                    <a:gd name="T20" fmla="*/ 65 w 324"/>
                    <a:gd name="T21" fmla="*/ 228 h 415"/>
                    <a:gd name="T22" fmla="*/ 52 w 324"/>
                    <a:gd name="T23" fmla="*/ 229 h 415"/>
                    <a:gd name="T24" fmla="*/ 2 w 324"/>
                    <a:gd name="T25" fmla="*/ 256 h 415"/>
                    <a:gd name="T26" fmla="*/ 1 w 324"/>
                    <a:gd name="T27" fmla="*/ 250 h 415"/>
                    <a:gd name="T28" fmla="*/ 1 w 324"/>
                    <a:gd name="T29" fmla="*/ 248 h 415"/>
                    <a:gd name="T30" fmla="*/ 0 w 324"/>
                    <a:gd name="T31" fmla="*/ 238 h 415"/>
                    <a:gd name="T32" fmla="*/ 0 w 324"/>
                    <a:gd name="T33" fmla="*/ 235 h 415"/>
                    <a:gd name="T34" fmla="*/ 0 w 324"/>
                    <a:gd name="T35" fmla="*/ 223 h 415"/>
                    <a:gd name="T36" fmla="*/ 154 w 324"/>
                    <a:gd name="T37" fmla="*/ 0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4" h="415">
                      <a:moveTo>
                        <a:pt x="154" y="0"/>
                      </a:moveTo>
                      <a:cubicBezTo>
                        <a:pt x="225" y="0"/>
                        <a:pt x="288" y="72"/>
                        <a:pt x="305" y="172"/>
                      </a:cubicBezTo>
                      <a:cubicBezTo>
                        <a:pt x="305" y="174"/>
                        <a:pt x="305" y="174"/>
                        <a:pt x="305" y="174"/>
                      </a:cubicBezTo>
                      <a:cubicBezTo>
                        <a:pt x="305" y="175"/>
                        <a:pt x="305" y="175"/>
                        <a:pt x="305" y="175"/>
                      </a:cubicBezTo>
                      <a:cubicBezTo>
                        <a:pt x="306" y="178"/>
                        <a:pt x="324" y="247"/>
                        <a:pt x="276" y="338"/>
                      </a:cubicBezTo>
                      <a:cubicBezTo>
                        <a:pt x="276" y="335"/>
                        <a:pt x="256" y="263"/>
                        <a:pt x="255" y="260"/>
                      </a:cubicBezTo>
                      <a:cubicBezTo>
                        <a:pt x="256" y="270"/>
                        <a:pt x="235" y="291"/>
                        <a:pt x="230" y="301"/>
                      </a:cubicBezTo>
                      <a:cubicBezTo>
                        <a:pt x="209" y="338"/>
                        <a:pt x="198" y="379"/>
                        <a:pt x="170" y="411"/>
                      </a:cubicBezTo>
                      <a:cubicBezTo>
                        <a:pt x="169" y="412"/>
                        <a:pt x="168" y="414"/>
                        <a:pt x="167" y="415"/>
                      </a:cubicBezTo>
                      <a:cubicBezTo>
                        <a:pt x="167" y="412"/>
                        <a:pt x="167" y="410"/>
                        <a:pt x="167" y="408"/>
                      </a:cubicBezTo>
                      <a:cubicBezTo>
                        <a:pt x="159" y="259"/>
                        <a:pt x="107" y="228"/>
                        <a:pt x="65" y="228"/>
                      </a:cubicBezTo>
                      <a:cubicBezTo>
                        <a:pt x="61" y="228"/>
                        <a:pt x="57" y="228"/>
                        <a:pt x="52" y="229"/>
                      </a:cubicBezTo>
                      <a:cubicBezTo>
                        <a:pt x="33" y="232"/>
                        <a:pt x="15" y="241"/>
                        <a:pt x="2" y="256"/>
                      </a:cubicBezTo>
                      <a:cubicBezTo>
                        <a:pt x="2" y="254"/>
                        <a:pt x="1" y="252"/>
                        <a:pt x="1" y="250"/>
                      </a:cubicBezTo>
                      <a:cubicBezTo>
                        <a:pt x="1" y="248"/>
                        <a:pt x="1" y="248"/>
                        <a:pt x="1" y="248"/>
                      </a:cubicBezTo>
                      <a:cubicBezTo>
                        <a:pt x="1" y="245"/>
                        <a:pt x="1" y="242"/>
                        <a:pt x="0" y="238"/>
                      </a:cubicBezTo>
                      <a:cubicBezTo>
                        <a:pt x="0" y="235"/>
                        <a:pt x="0" y="235"/>
                        <a:pt x="0" y="235"/>
                      </a:cubicBezTo>
                      <a:cubicBezTo>
                        <a:pt x="0" y="231"/>
                        <a:pt x="0" y="227"/>
                        <a:pt x="0" y="223"/>
                      </a:cubicBezTo>
                      <a:cubicBezTo>
                        <a:pt x="0" y="100"/>
                        <a:pt x="69" y="0"/>
                        <a:pt x="154" y="0"/>
                      </a:cubicBezTo>
                    </a:path>
                  </a:pathLst>
                </a:custGeom>
                <a:solidFill>
                  <a:srgbClr val="FFA29A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2" name="Rectangle 162"/>
                <p:cNvSpPr>
                  <a:spLocks noChangeArrowheads="1"/>
                </p:cNvSpPr>
                <p:nvPr/>
              </p:nvSpPr>
              <p:spPr bwMode="auto">
                <a:xfrm rot="20700000">
                  <a:off x="1742563" y="4764738"/>
                  <a:ext cx="741415" cy="9389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3" name="Freeform 163"/>
                <p:cNvSpPr>
                  <a:spLocks/>
                </p:cNvSpPr>
                <p:nvPr/>
              </p:nvSpPr>
              <p:spPr bwMode="auto">
                <a:xfrm rot="20700000">
                  <a:off x="1857851" y="4813350"/>
                  <a:ext cx="481872" cy="674621"/>
                </a:xfrm>
                <a:custGeom>
                  <a:avLst/>
                  <a:gdLst>
                    <a:gd name="T0" fmla="*/ 43 w 213"/>
                    <a:gd name="T1" fmla="*/ 141 h 299"/>
                    <a:gd name="T2" fmla="*/ 34 w 213"/>
                    <a:gd name="T3" fmla="*/ 142 h 299"/>
                    <a:gd name="T4" fmla="*/ 1 w 213"/>
                    <a:gd name="T5" fmla="*/ 159 h 299"/>
                    <a:gd name="T6" fmla="*/ 1 w 213"/>
                    <a:gd name="T7" fmla="*/ 155 h 299"/>
                    <a:gd name="T8" fmla="*/ 1 w 213"/>
                    <a:gd name="T9" fmla="*/ 154 h 299"/>
                    <a:gd name="T10" fmla="*/ 0 w 213"/>
                    <a:gd name="T11" fmla="*/ 148 h 299"/>
                    <a:gd name="T12" fmla="*/ 0 w 213"/>
                    <a:gd name="T13" fmla="*/ 146 h 299"/>
                    <a:gd name="T14" fmla="*/ 0 w 213"/>
                    <a:gd name="T15" fmla="*/ 138 h 299"/>
                    <a:gd name="T16" fmla="*/ 101 w 213"/>
                    <a:gd name="T17" fmla="*/ 0 h 299"/>
                    <a:gd name="T18" fmla="*/ 200 w 213"/>
                    <a:gd name="T19" fmla="*/ 106 h 299"/>
                    <a:gd name="T20" fmla="*/ 200 w 213"/>
                    <a:gd name="T21" fmla="*/ 108 h 299"/>
                    <a:gd name="T22" fmla="*/ 200 w 213"/>
                    <a:gd name="T23" fmla="*/ 109 h 299"/>
                    <a:gd name="T24" fmla="*/ 181 w 213"/>
                    <a:gd name="T25" fmla="*/ 209 h 299"/>
                    <a:gd name="T26" fmla="*/ 167 w 213"/>
                    <a:gd name="T27" fmla="*/ 161 h 299"/>
                    <a:gd name="T28" fmla="*/ 151 w 213"/>
                    <a:gd name="T29" fmla="*/ 187 h 299"/>
                    <a:gd name="T30" fmla="*/ 121 w 213"/>
                    <a:gd name="T31" fmla="*/ 299 h 299"/>
                    <a:gd name="T32" fmla="*/ 43 w 213"/>
                    <a:gd name="T33" fmla="*/ 141 h 2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13" h="299">
                      <a:moveTo>
                        <a:pt x="43" y="141"/>
                      </a:moveTo>
                      <a:cubicBezTo>
                        <a:pt x="40" y="142"/>
                        <a:pt x="37" y="141"/>
                        <a:pt x="34" y="142"/>
                      </a:cubicBezTo>
                      <a:cubicBezTo>
                        <a:pt x="21" y="144"/>
                        <a:pt x="10" y="150"/>
                        <a:pt x="1" y="159"/>
                      </a:cubicBezTo>
                      <a:cubicBezTo>
                        <a:pt x="1" y="157"/>
                        <a:pt x="1" y="156"/>
                        <a:pt x="1" y="155"/>
                      </a:cubicBezTo>
                      <a:cubicBezTo>
                        <a:pt x="1" y="154"/>
                        <a:pt x="1" y="154"/>
                        <a:pt x="1" y="154"/>
                      </a:cubicBezTo>
                      <a:cubicBezTo>
                        <a:pt x="1" y="152"/>
                        <a:pt x="0" y="150"/>
                        <a:pt x="0" y="148"/>
                      </a:cubicBezTo>
                      <a:cubicBezTo>
                        <a:pt x="0" y="146"/>
                        <a:pt x="0" y="146"/>
                        <a:pt x="0" y="146"/>
                      </a:cubicBezTo>
                      <a:cubicBezTo>
                        <a:pt x="0" y="143"/>
                        <a:pt x="0" y="140"/>
                        <a:pt x="0" y="138"/>
                      </a:cubicBezTo>
                      <a:cubicBezTo>
                        <a:pt x="0" y="62"/>
                        <a:pt x="45" y="0"/>
                        <a:pt x="101" y="0"/>
                      </a:cubicBezTo>
                      <a:cubicBezTo>
                        <a:pt x="147" y="0"/>
                        <a:pt x="189" y="45"/>
                        <a:pt x="200" y="106"/>
                      </a:cubicBezTo>
                      <a:cubicBezTo>
                        <a:pt x="200" y="108"/>
                        <a:pt x="200" y="108"/>
                        <a:pt x="200" y="108"/>
                      </a:cubicBezTo>
                      <a:cubicBezTo>
                        <a:pt x="200" y="109"/>
                        <a:pt x="200" y="109"/>
                        <a:pt x="200" y="109"/>
                      </a:cubicBezTo>
                      <a:cubicBezTo>
                        <a:pt x="201" y="111"/>
                        <a:pt x="213" y="153"/>
                        <a:pt x="181" y="209"/>
                      </a:cubicBezTo>
                      <a:cubicBezTo>
                        <a:pt x="181" y="208"/>
                        <a:pt x="167" y="163"/>
                        <a:pt x="167" y="161"/>
                      </a:cubicBezTo>
                      <a:cubicBezTo>
                        <a:pt x="168" y="167"/>
                        <a:pt x="154" y="181"/>
                        <a:pt x="151" y="187"/>
                      </a:cubicBezTo>
                      <a:cubicBezTo>
                        <a:pt x="137" y="210"/>
                        <a:pt x="126" y="274"/>
                        <a:pt x="121" y="299"/>
                      </a:cubicBezTo>
                      <a:cubicBezTo>
                        <a:pt x="121" y="299"/>
                        <a:pt x="94" y="134"/>
                        <a:pt x="43" y="141"/>
                      </a:cubicBezTo>
                    </a:path>
                  </a:pathLst>
                </a:custGeom>
                <a:solidFill>
                  <a:srgbClr val="FDEBAE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4" name="Freeform 164"/>
                <p:cNvSpPr>
                  <a:spLocks/>
                </p:cNvSpPr>
                <p:nvPr/>
              </p:nvSpPr>
              <p:spPr bwMode="auto">
                <a:xfrm rot="20700000">
                  <a:off x="1724604" y="4681663"/>
                  <a:ext cx="475192" cy="150764"/>
                </a:xfrm>
                <a:custGeom>
                  <a:avLst/>
                  <a:gdLst>
                    <a:gd name="T0" fmla="*/ 210 w 210"/>
                    <a:gd name="T1" fmla="*/ 45 h 67"/>
                    <a:gd name="T2" fmla="*/ 188 w 210"/>
                    <a:gd name="T3" fmla="*/ 67 h 67"/>
                    <a:gd name="T4" fmla="*/ 22 w 210"/>
                    <a:gd name="T5" fmla="*/ 67 h 67"/>
                    <a:gd name="T6" fmla="*/ 0 w 210"/>
                    <a:gd name="T7" fmla="*/ 45 h 67"/>
                    <a:gd name="T8" fmla="*/ 0 w 210"/>
                    <a:gd name="T9" fmla="*/ 22 h 67"/>
                    <a:gd name="T10" fmla="*/ 22 w 210"/>
                    <a:gd name="T11" fmla="*/ 0 h 67"/>
                    <a:gd name="T12" fmla="*/ 188 w 210"/>
                    <a:gd name="T13" fmla="*/ 0 h 67"/>
                    <a:gd name="T14" fmla="*/ 210 w 210"/>
                    <a:gd name="T15" fmla="*/ 22 h 67"/>
                    <a:gd name="T16" fmla="*/ 210 w 210"/>
                    <a:gd name="T17" fmla="*/ 45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0" h="67">
                      <a:moveTo>
                        <a:pt x="210" y="45"/>
                      </a:moveTo>
                      <a:cubicBezTo>
                        <a:pt x="210" y="57"/>
                        <a:pt x="200" y="67"/>
                        <a:pt x="188" y="67"/>
                      </a:cubicBezTo>
                      <a:cubicBezTo>
                        <a:pt x="22" y="67"/>
                        <a:pt x="22" y="67"/>
                        <a:pt x="22" y="67"/>
                      </a:cubicBezTo>
                      <a:cubicBezTo>
                        <a:pt x="10" y="67"/>
                        <a:pt x="0" y="57"/>
                        <a:pt x="0" y="45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10"/>
                        <a:pt x="10" y="0"/>
                        <a:pt x="22" y="0"/>
                      </a:cubicBezTo>
                      <a:cubicBezTo>
                        <a:pt x="188" y="0"/>
                        <a:pt x="188" y="0"/>
                        <a:pt x="188" y="0"/>
                      </a:cubicBezTo>
                      <a:cubicBezTo>
                        <a:pt x="200" y="0"/>
                        <a:pt x="210" y="10"/>
                        <a:pt x="210" y="22"/>
                      </a:cubicBezTo>
                      <a:cubicBezTo>
                        <a:pt x="210" y="45"/>
                        <a:pt x="210" y="45"/>
                        <a:pt x="210" y="45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5" name="Freeform 169"/>
                <p:cNvSpPr>
                  <a:spLocks/>
                </p:cNvSpPr>
                <p:nvPr/>
              </p:nvSpPr>
              <p:spPr bwMode="auto">
                <a:xfrm rot="20700000">
                  <a:off x="1149268" y="3733723"/>
                  <a:ext cx="1196569" cy="385497"/>
                </a:xfrm>
                <a:custGeom>
                  <a:avLst/>
                  <a:gdLst>
                    <a:gd name="T0" fmla="*/ 508 w 529"/>
                    <a:gd name="T1" fmla="*/ 124 h 171"/>
                    <a:gd name="T2" fmla="*/ 529 w 529"/>
                    <a:gd name="T3" fmla="*/ 0 h 171"/>
                    <a:gd name="T4" fmla="*/ 248 w 529"/>
                    <a:gd name="T5" fmla="*/ 66 h 171"/>
                    <a:gd name="T6" fmla="*/ 0 w 529"/>
                    <a:gd name="T7" fmla="*/ 15 h 171"/>
                    <a:gd name="T8" fmla="*/ 21 w 529"/>
                    <a:gd name="T9" fmla="*/ 135 h 171"/>
                    <a:gd name="T10" fmla="*/ 248 w 529"/>
                    <a:gd name="T11" fmla="*/ 171 h 171"/>
                    <a:gd name="T12" fmla="*/ 508 w 529"/>
                    <a:gd name="T13" fmla="*/ 124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9" h="171">
                      <a:moveTo>
                        <a:pt x="508" y="124"/>
                      </a:moveTo>
                      <a:cubicBezTo>
                        <a:pt x="517" y="78"/>
                        <a:pt x="524" y="36"/>
                        <a:pt x="529" y="0"/>
                      </a:cubicBezTo>
                      <a:cubicBezTo>
                        <a:pt x="444" y="42"/>
                        <a:pt x="349" y="66"/>
                        <a:pt x="248" y="66"/>
                      </a:cubicBezTo>
                      <a:cubicBezTo>
                        <a:pt x="160" y="66"/>
                        <a:pt x="76" y="47"/>
                        <a:pt x="0" y="15"/>
                      </a:cubicBezTo>
                      <a:cubicBezTo>
                        <a:pt x="5" y="50"/>
                        <a:pt x="12" y="91"/>
                        <a:pt x="21" y="135"/>
                      </a:cubicBezTo>
                      <a:cubicBezTo>
                        <a:pt x="93" y="159"/>
                        <a:pt x="169" y="171"/>
                        <a:pt x="248" y="171"/>
                      </a:cubicBezTo>
                      <a:cubicBezTo>
                        <a:pt x="340" y="171"/>
                        <a:pt x="427" y="154"/>
                        <a:pt x="508" y="124"/>
                      </a:cubicBezTo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6" name="Freeform 170"/>
                <p:cNvSpPr>
                  <a:spLocks/>
                </p:cNvSpPr>
                <p:nvPr/>
              </p:nvSpPr>
              <p:spPr bwMode="auto">
                <a:xfrm rot="20700000">
                  <a:off x="974945" y="3253731"/>
                  <a:ext cx="1262409" cy="315841"/>
                </a:xfrm>
                <a:custGeom>
                  <a:avLst/>
                  <a:gdLst>
                    <a:gd name="T0" fmla="*/ 557 w 558"/>
                    <a:gd name="T1" fmla="*/ 79 h 140"/>
                    <a:gd name="T2" fmla="*/ 552 w 558"/>
                    <a:gd name="T3" fmla="*/ 0 h 140"/>
                    <a:gd name="T4" fmla="*/ 278 w 558"/>
                    <a:gd name="T5" fmla="*/ 61 h 140"/>
                    <a:gd name="T6" fmla="*/ 6 w 558"/>
                    <a:gd name="T7" fmla="*/ 1 h 140"/>
                    <a:gd name="T8" fmla="*/ 2 w 558"/>
                    <a:gd name="T9" fmla="*/ 92 h 140"/>
                    <a:gd name="T10" fmla="*/ 264 w 558"/>
                    <a:gd name="T11" fmla="*/ 140 h 140"/>
                    <a:gd name="T12" fmla="*/ 557 w 558"/>
                    <a:gd name="T13" fmla="*/ 79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58" h="140">
                      <a:moveTo>
                        <a:pt x="557" y="79"/>
                      </a:moveTo>
                      <a:cubicBezTo>
                        <a:pt x="558" y="52"/>
                        <a:pt x="556" y="25"/>
                        <a:pt x="552" y="0"/>
                      </a:cubicBezTo>
                      <a:cubicBezTo>
                        <a:pt x="469" y="39"/>
                        <a:pt x="376" y="61"/>
                        <a:pt x="278" y="61"/>
                      </a:cubicBezTo>
                      <a:cubicBezTo>
                        <a:pt x="181" y="61"/>
                        <a:pt x="89" y="40"/>
                        <a:pt x="6" y="1"/>
                      </a:cubicBezTo>
                      <a:cubicBezTo>
                        <a:pt x="2" y="30"/>
                        <a:pt x="0" y="61"/>
                        <a:pt x="2" y="92"/>
                      </a:cubicBezTo>
                      <a:cubicBezTo>
                        <a:pt x="84" y="123"/>
                        <a:pt x="172" y="140"/>
                        <a:pt x="264" y="140"/>
                      </a:cubicBezTo>
                      <a:cubicBezTo>
                        <a:pt x="368" y="140"/>
                        <a:pt x="467" y="118"/>
                        <a:pt x="557" y="79"/>
                      </a:cubicBezTo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7" name="Freeform 178"/>
                <p:cNvSpPr>
                  <a:spLocks/>
                </p:cNvSpPr>
                <p:nvPr/>
              </p:nvSpPr>
              <p:spPr bwMode="auto">
                <a:xfrm rot="20700000">
                  <a:off x="1830676" y="4027691"/>
                  <a:ext cx="176528" cy="1117370"/>
                </a:xfrm>
                <a:custGeom>
                  <a:avLst/>
                  <a:gdLst>
                    <a:gd name="T0" fmla="*/ 77 w 78"/>
                    <a:gd name="T1" fmla="*/ 48 h 495"/>
                    <a:gd name="T2" fmla="*/ 78 w 78"/>
                    <a:gd name="T3" fmla="*/ 39 h 495"/>
                    <a:gd name="T4" fmla="*/ 39 w 78"/>
                    <a:gd name="T5" fmla="*/ 0 h 495"/>
                    <a:gd name="T6" fmla="*/ 0 w 78"/>
                    <a:gd name="T7" fmla="*/ 40 h 495"/>
                    <a:gd name="T8" fmla="*/ 18 w 78"/>
                    <a:gd name="T9" fmla="*/ 476 h 495"/>
                    <a:gd name="T10" fmla="*/ 20 w 78"/>
                    <a:gd name="T11" fmla="*/ 476 h 495"/>
                    <a:gd name="T12" fmla="*/ 19 w 78"/>
                    <a:gd name="T13" fmla="*/ 475 h 495"/>
                    <a:gd name="T14" fmla="*/ 40 w 78"/>
                    <a:gd name="T15" fmla="*/ 495 h 495"/>
                    <a:gd name="T16" fmla="*/ 61 w 78"/>
                    <a:gd name="T17" fmla="*/ 475 h 495"/>
                    <a:gd name="T18" fmla="*/ 61 w 78"/>
                    <a:gd name="T19" fmla="*/ 476 h 495"/>
                    <a:gd name="T20" fmla="*/ 61 w 78"/>
                    <a:gd name="T21" fmla="*/ 476 h 495"/>
                    <a:gd name="T22" fmla="*/ 77 w 78"/>
                    <a:gd name="T23" fmla="*/ 48 h 4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8" h="495">
                      <a:moveTo>
                        <a:pt x="77" y="48"/>
                      </a:moveTo>
                      <a:cubicBezTo>
                        <a:pt x="77" y="45"/>
                        <a:pt x="78" y="42"/>
                        <a:pt x="78" y="39"/>
                      </a:cubicBezTo>
                      <a:cubicBezTo>
                        <a:pt x="78" y="18"/>
                        <a:pt x="60" y="0"/>
                        <a:pt x="39" y="0"/>
                      </a:cubicBezTo>
                      <a:cubicBezTo>
                        <a:pt x="17" y="0"/>
                        <a:pt x="0" y="18"/>
                        <a:pt x="0" y="40"/>
                      </a:cubicBezTo>
                      <a:cubicBezTo>
                        <a:pt x="18" y="476"/>
                        <a:pt x="18" y="476"/>
                        <a:pt x="18" y="476"/>
                      </a:cubicBezTo>
                      <a:cubicBezTo>
                        <a:pt x="20" y="476"/>
                        <a:pt x="20" y="476"/>
                        <a:pt x="20" y="476"/>
                      </a:cubicBezTo>
                      <a:cubicBezTo>
                        <a:pt x="19" y="475"/>
                        <a:pt x="19" y="475"/>
                        <a:pt x="19" y="475"/>
                      </a:cubicBezTo>
                      <a:cubicBezTo>
                        <a:pt x="19" y="487"/>
                        <a:pt x="29" y="495"/>
                        <a:pt x="40" y="495"/>
                      </a:cubicBezTo>
                      <a:cubicBezTo>
                        <a:pt x="52" y="495"/>
                        <a:pt x="61" y="487"/>
                        <a:pt x="61" y="475"/>
                      </a:cubicBezTo>
                      <a:cubicBezTo>
                        <a:pt x="61" y="476"/>
                        <a:pt x="61" y="476"/>
                        <a:pt x="61" y="476"/>
                      </a:cubicBezTo>
                      <a:cubicBezTo>
                        <a:pt x="61" y="476"/>
                        <a:pt x="61" y="476"/>
                        <a:pt x="61" y="476"/>
                      </a:cubicBezTo>
                      <a:lnTo>
                        <a:pt x="77" y="48"/>
                      </a:lnTo>
                      <a:close/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8" name="Oval 179"/>
                <p:cNvSpPr>
                  <a:spLocks noChangeArrowheads="1"/>
                </p:cNvSpPr>
                <p:nvPr/>
              </p:nvSpPr>
              <p:spPr bwMode="auto">
                <a:xfrm rot="20700000">
                  <a:off x="1300551" y="2823616"/>
                  <a:ext cx="395994" cy="395039"/>
                </a:xfrm>
                <a:prstGeom prst="ellipse">
                  <a:avLst/>
                </a:prstGeom>
                <a:solidFill>
                  <a:srgbClr val="1978B8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9" name="Freeform 181"/>
                <p:cNvSpPr>
                  <a:spLocks noEditPoints="1"/>
                </p:cNvSpPr>
                <p:nvPr/>
              </p:nvSpPr>
              <p:spPr bwMode="auto">
                <a:xfrm rot="20700000">
                  <a:off x="1261535" y="2784355"/>
                  <a:ext cx="475192" cy="474238"/>
                </a:xfrm>
                <a:custGeom>
                  <a:avLst/>
                  <a:gdLst>
                    <a:gd name="T0" fmla="*/ 105 w 210"/>
                    <a:gd name="T1" fmla="*/ 0 h 210"/>
                    <a:gd name="T2" fmla="*/ 0 w 210"/>
                    <a:gd name="T3" fmla="*/ 105 h 210"/>
                    <a:gd name="T4" fmla="*/ 105 w 210"/>
                    <a:gd name="T5" fmla="*/ 210 h 210"/>
                    <a:gd name="T6" fmla="*/ 210 w 210"/>
                    <a:gd name="T7" fmla="*/ 105 h 210"/>
                    <a:gd name="T8" fmla="*/ 105 w 210"/>
                    <a:gd name="T9" fmla="*/ 0 h 210"/>
                    <a:gd name="T10" fmla="*/ 105 w 210"/>
                    <a:gd name="T11" fmla="*/ 192 h 210"/>
                    <a:gd name="T12" fmla="*/ 17 w 210"/>
                    <a:gd name="T13" fmla="*/ 105 h 210"/>
                    <a:gd name="T14" fmla="*/ 105 w 210"/>
                    <a:gd name="T15" fmla="*/ 17 h 210"/>
                    <a:gd name="T16" fmla="*/ 192 w 210"/>
                    <a:gd name="T17" fmla="*/ 105 h 210"/>
                    <a:gd name="T18" fmla="*/ 105 w 210"/>
                    <a:gd name="T19" fmla="*/ 192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10" h="210">
                      <a:moveTo>
                        <a:pt x="105" y="0"/>
                      </a:moveTo>
                      <a:cubicBezTo>
                        <a:pt x="47" y="0"/>
                        <a:pt x="0" y="47"/>
                        <a:pt x="0" y="105"/>
                      </a:cubicBezTo>
                      <a:cubicBezTo>
                        <a:pt x="0" y="163"/>
                        <a:pt x="47" y="210"/>
                        <a:pt x="105" y="210"/>
                      </a:cubicBezTo>
                      <a:cubicBezTo>
                        <a:pt x="163" y="210"/>
                        <a:pt x="210" y="163"/>
                        <a:pt x="210" y="105"/>
                      </a:cubicBezTo>
                      <a:cubicBezTo>
                        <a:pt x="210" y="47"/>
                        <a:pt x="163" y="0"/>
                        <a:pt x="105" y="0"/>
                      </a:cubicBezTo>
                      <a:close/>
                      <a:moveTo>
                        <a:pt x="105" y="192"/>
                      </a:moveTo>
                      <a:cubicBezTo>
                        <a:pt x="56" y="192"/>
                        <a:pt x="17" y="153"/>
                        <a:pt x="17" y="105"/>
                      </a:cubicBezTo>
                      <a:cubicBezTo>
                        <a:pt x="17" y="56"/>
                        <a:pt x="56" y="17"/>
                        <a:pt x="105" y="17"/>
                      </a:cubicBezTo>
                      <a:cubicBezTo>
                        <a:pt x="153" y="17"/>
                        <a:pt x="192" y="56"/>
                        <a:pt x="192" y="105"/>
                      </a:cubicBezTo>
                      <a:cubicBezTo>
                        <a:pt x="192" y="153"/>
                        <a:pt x="153" y="192"/>
                        <a:pt x="105" y="192"/>
                      </a:cubicBezTo>
                      <a:close/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0" name="Oval 182"/>
                <p:cNvSpPr>
                  <a:spLocks noChangeArrowheads="1"/>
                </p:cNvSpPr>
                <p:nvPr/>
              </p:nvSpPr>
              <p:spPr bwMode="auto">
                <a:xfrm rot="20700000">
                  <a:off x="1545521" y="3402615"/>
                  <a:ext cx="153627" cy="153627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1" name="Oval 184"/>
                <p:cNvSpPr>
                  <a:spLocks noChangeArrowheads="1"/>
                </p:cNvSpPr>
                <p:nvPr/>
              </p:nvSpPr>
              <p:spPr bwMode="auto">
                <a:xfrm rot="20700000">
                  <a:off x="1615675" y="3648881"/>
                  <a:ext cx="125001" cy="122138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2" name="Oval 186"/>
                <p:cNvSpPr>
                  <a:spLocks noChangeArrowheads="1"/>
                </p:cNvSpPr>
                <p:nvPr/>
              </p:nvSpPr>
              <p:spPr bwMode="auto">
                <a:xfrm rot="20700000">
                  <a:off x="1670625" y="3854434"/>
                  <a:ext cx="125001" cy="121184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3" name="Freeform 190"/>
                <p:cNvSpPr>
                  <a:spLocks/>
                </p:cNvSpPr>
                <p:nvPr/>
              </p:nvSpPr>
              <p:spPr bwMode="auto">
                <a:xfrm rot="20700000">
                  <a:off x="1035054" y="3419012"/>
                  <a:ext cx="77291" cy="29581"/>
                </a:xfrm>
                <a:custGeom>
                  <a:avLst/>
                  <a:gdLst>
                    <a:gd name="T0" fmla="*/ 0 w 34"/>
                    <a:gd name="T1" fmla="*/ 0 h 13"/>
                    <a:gd name="T2" fmla="*/ 0 w 34"/>
                    <a:gd name="T3" fmla="*/ 0 h 13"/>
                    <a:gd name="T4" fmla="*/ 34 w 34"/>
                    <a:gd name="T5" fmla="*/ 13 h 13"/>
                    <a:gd name="T6" fmla="*/ 34 w 34"/>
                    <a:gd name="T7" fmla="*/ 13 h 13"/>
                    <a:gd name="T8" fmla="*/ 0 w 34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1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"/>
                        <a:pt x="22" y="9"/>
                        <a:pt x="34" y="13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22" y="9"/>
                        <a:pt x="11" y="5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4" name="Freeform 191"/>
                <p:cNvSpPr>
                  <a:spLocks/>
                </p:cNvSpPr>
                <p:nvPr/>
              </p:nvSpPr>
              <p:spPr bwMode="auto">
                <a:xfrm rot="20700000">
                  <a:off x="1049483" y="3417112"/>
                  <a:ext cx="88741" cy="228054"/>
                </a:xfrm>
                <a:custGeom>
                  <a:avLst/>
                  <a:gdLst>
                    <a:gd name="T0" fmla="*/ 5 w 39"/>
                    <a:gd name="T1" fmla="*/ 0 h 101"/>
                    <a:gd name="T2" fmla="*/ 2 w 39"/>
                    <a:gd name="T3" fmla="*/ 84 h 101"/>
                    <a:gd name="T4" fmla="*/ 3 w 39"/>
                    <a:gd name="T5" fmla="*/ 90 h 101"/>
                    <a:gd name="T6" fmla="*/ 39 w 39"/>
                    <a:gd name="T7" fmla="*/ 101 h 101"/>
                    <a:gd name="T8" fmla="*/ 38 w 39"/>
                    <a:gd name="T9" fmla="*/ 84 h 101"/>
                    <a:gd name="T10" fmla="*/ 39 w 39"/>
                    <a:gd name="T11" fmla="*/ 13 h 101"/>
                    <a:gd name="T12" fmla="*/ 5 w 39"/>
                    <a:gd name="T13" fmla="*/ 0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101">
                      <a:moveTo>
                        <a:pt x="5" y="0"/>
                      </a:moveTo>
                      <a:cubicBezTo>
                        <a:pt x="1" y="27"/>
                        <a:pt x="0" y="55"/>
                        <a:pt x="2" y="84"/>
                      </a:cubicBezTo>
                      <a:cubicBezTo>
                        <a:pt x="2" y="84"/>
                        <a:pt x="2" y="86"/>
                        <a:pt x="3" y="90"/>
                      </a:cubicBezTo>
                      <a:cubicBezTo>
                        <a:pt x="15" y="94"/>
                        <a:pt x="27" y="97"/>
                        <a:pt x="39" y="101"/>
                      </a:cubicBezTo>
                      <a:cubicBezTo>
                        <a:pt x="38" y="90"/>
                        <a:pt x="38" y="84"/>
                        <a:pt x="38" y="84"/>
                      </a:cubicBezTo>
                      <a:cubicBezTo>
                        <a:pt x="37" y="60"/>
                        <a:pt x="37" y="36"/>
                        <a:pt x="39" y="13"/>
                      </a:cubicBezTo>
                      <a:cubicBezTo>
                        <a:pt x="27" y="9"/>
                        <a:pt x="16" y="5"/>
                        <a:pt x="5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5" name="Freeform 192"/>
                <p:cNvSpPr>
                  <a:spLocks/>
                </p:cNvSpPr>
                <p:nvPr/>
              </p:nvSpPr>
              <p:spPr bwMode="auto">
                <a:xfrm rot="20700000">
                  <a:off x="1146961" y="3431114"/>
                  <a:ext cx="79199" cy="21947"/>
                </a:xfrm>
                <a:custGeom>
                  <a:avLst/>
                  <a:gdLst>
                    <a:gd name="T0" fmla="*/ 0 w 35"/>
                    <a:gd name="T1" fmla="*/ 0 h 10"/>
                    <a:gd name="T2" fmla="*/ 0 w 35"/>
                    <a:gd name="T3" fmla="*/ 0 h 10"/>
                    <a:gd name="T4" fmla="*/ 35 w 35"/>
                    <a:gd name="T5" fmla="*/ 10 h 10"/>
                    <a:gd name="T6" fmla="*/ 35 w 35"/>
                    <a:gd name="T7" fmla="*/ 10 h 10"/>
                    <a:gd name="T8" fmla="*/ 0 w 35"/>
                    <a:gd name="T9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" h="10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2" y="4"/>
                        <a:pt x="23" y="7"/>
                        <a:pt x="35" y="10"/>
                      </a:cubicBezTo>
                      <a:cubicBezTo>
                        <a:pt x="35" y="10"/>
                        <a:pt x="35" y="10"/>
                        <a:pt x="35" y="10"/>
                      </a:cubicBezTo>
                      <a:cubicBezTo>
                        <a:pt x="23" y="7"/>
                        <a:pt x="12" y="4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6" name="Freeform 193"/>
                <p:cNvSpPr>
                  <a:spLocks/>
                </p:cNvSpPr>
                <p:nvPr/>
              </p:nvSpPr>
              <p:spPr bwMode="auto">
                <a:xfrm rot="20700000">
                  <a:off x="1168072" y="3427707"/>
                  <a:ext cx="87787" cy="214696"/>
                </a:xfrm>
                <a:custGeom>
                  <a:avLst/>
                  <a:gdLst>
                    <a:gd name="T0" fmla="*/ 2 w 39"/>
                    <a:gd name="T1" fmla="*/ 0 h 95"/>
                    <a:gd name="T2" fmla="*/ 2 w 39"/>
                    <a:gd name="T3" fmla="*/ 66 h 95"/>
                    <a:gd name="T4" fmla="*/ 3 w 39"/>
                    <a:gd name="T5" fmla="*/ 87 h 95"/>
                    <a:gd name="T6" fmla="*/ 39 w 39"/>
                    <a:gd name="T7" fmla="*/ 95 h 95"/>
                    <a:gd name="T8" fmla="*/ 37 w 39"/>
                    <a:gd name="T9" fmla="*/ 66 h 95"/>
                    <a:gd name="T10" fmla="*/ 37 w 39"/>
                    <a:gd name="T11" fmla="*/ 10 h 95"/>
                    <a:gd name="T12" fmla="*/ 2 w 39"/>
                    <a:gd name="T13" fmla="*/ 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95">
                      <a:moveTo>
                        <a:pt x="2" y="0"/>
                      </a:moveTo>
                      <a:cubicBezTo>
                        <a:pt x="0" y="21"/>
                        <a:pt x="0" y="44"/>
                        <a:pt x="2" y="66"/>
                      </a:cubicBezTo>
                      <a:cubicBezTo>
                        <a:pt x="2" y="66"/>
                        <a:pt x="2" y="73"/>
                        <a:pt x="3" y="87"/>
                      </a:cubicBezTo>
                      <a:cubicBezTo>
                        <a:pt x="15" y="90"/>
                        <a:pt x="27" y="92"/>
                        <a:pt x="39" y="95"/>
                      </a:cubicBezTo>
                      <a:cubicBezTo>
                        <a:pt x="38" y="77"/>
                        <a:pt x="37" y="66"/>
                        <a:pt x="37" y="66"/>
                      </a:cubicBezTo>
                      <a:cubicBezTo>
                        <a:pt x="36" y="47"/>
                        <a:pt x="36" y="29"/>
                        <a:pt x="37" y="10"/>
                      </a:cubicBezTo>
                      <a:cubicBezTo>
                        <a:pt x="25" y="7"/>
                        <a:pt x="14" y="4"/>
                        <a:pt x="2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7" name="Freeform 194"/>
                <p:cNvSpPr>
                  <a:spLocks/>
                </p:cNvSpPr>
                <p:nvPr/>
              </p:nvSpPr>
              <p:spPr bwMode="auto">
                <a:xfrm rot="20700000">
                  <a:off x="1198012" y="3923320"/>
                  <a:ext cx="86833" cy="29581"/>
                </a:xfrm>
                <a:custGeom>
                  <a:avLst/>
                  <a:gdLst>
                    <a:gd name="T0" fmla="*/ 0 w 38"/>
                    <a:gd name="T1" fmla="*/ 0 h 13"/>
                    <a:gd name="T2" fmla="*/ 0 w 38"/>
                    <a:gd name="T3" fmla="*/ 0 h 13"/>
                    <a:gd name="T4" fmla="*/ 38 w 38"/>
                    <a:gd name="T5" fmla="*/ 13 h 13"/>
                    <a:gd name="T6" fmla="*/ 38 w 38"/>
                    <a:gd name="T7" fmla="*/ 13 h 13"/>
                    <a:gd name="T8" fmla="*/ 0 w 38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1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3" y="5"/>
                        <a:pt x="25" y="9"/>
                        <a:pt x="38" y="13"/>
                      </a:cubicBezTo>
                      <a:cubicBezTo>
                        <a:pt x="38" y="13"/>
                        <a:pt x="38" y="13"/>
                        <a:pt x="38" y="13"/>
                      </a:cubicBezTo>
                      <a:cubicBezTo>
                        <a:pt x="25" y="9"/>
                        <a:pt x="13" y="5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8" name="Freeform 195"/>
                <p:cNvSpPr>
                  <a:spLocks/>
                </p:cNvSpPr>
                <p:nvPr/>
              </p:nvSpPr>
              <p:spPr bwMode="auto">
                <a:xfrm rot="20700000">
                  <a:off x="1230555" y="3912880"/>
                  <a:ext cx="133588" cy="287215"/>
                </a:xfrm>
                <a:custGeom>
                  <a:avLst/>
                  <a:gdLst>
                    <a:gd name="T0" fmla="*/ 0 w 59"/>
                    <a:gd name="T1" fmla="*/ 0 h 127"/>
                    <a:gd name="T2" fmla="*/ 21 w 59"/>
                    <a:gd name="T3" fmla="*/ 118 h 127"/>
                    <a:gd name="T4" fmla="*/ 59 w 59"/>
                    <a:gd name="T5" fmla="*/ 127 h 127"/>
                    <a:gd name="T6" fmla="*/ 38 w 59"/>
                    <a:gd name="T7" fmla="*/ 13 h 127"/>
                    <a:gd name="T8" fmla="*/ 0 w 59"/>
                    <a:gd name="T9" fmla="*/ 0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127">
                      <a:moveTo>
                        <a:pt x="0" y="0"/>
                      </a:moveTo>
                      <a:cubicBezTo>
                        <a:pt x="5" y="35"/>
                        <a:pt x="12" y="75"/>
                        <a:pt x="21" y="118"/>
                      </a:cubicBezTo>
                      <a:cubicBezTo>
                        <a:pt x="34" y="121"/>
                        <a:pt x="46" y="124"/>
                        <a:pt x="59" y="127"/>
                      </a:cubicBezTo>
                      <a:cubicBezTo>
                        <a:pt x="50" y="86"/>
                        <a:pt x="43" y="47"/>
                        <a:pt x="38" y="13"/>
                      </a:cubicBezTo>
                      <a:cubicBezTo>
                        <a:pt x="25" y="9"/>
                        <a:pt x="13" y="5"/>
                        <a:pt x="0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9" name="Freeform 196"/>
                <p:cNvSpPr>
                  <a:spLocks/>
                </p:cNvSpPr>
                <p:nvPr/>
              </p:nvSpPr>
              <p:spPr bwMode="auto">
                <a:xfrm rot="20700000">
                  <a:off x="1321117" y="3930081"/>
                  <a:ext cx="83970" cy="20992"/>
                </a:xfrm>
                <a:custGeom>
                  <a:avLst/>
                  <a:gdLst>
                    <a:gd name="T0" fmla="*/ 0 w 37"/>
                    <a:gd name="T1" fmla="*/ 0 h 9"/>
                    <a:gd name="T2" fmla="*/ 0 w 37"/>
                    <a:gd name="T3" fmla="*/ 0 h 9"/>
                    <a:gd name="T4" fmla="*/ 37 w 37"/>
                    <a:gd name="T5" fmla="*/ 9 h 9"/>
                    <a:gd name="T6" fmla="*/ 37 w 37"/>
                    <a:gd name="T7" fmla="*/ 9 h 9"/>
                    <a:gd name="T8" fmla="*/ 0 w 37"/>
                    <a:gd name="T9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7" h="9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2" y="3"/>
                        <a:pt x="25" y="6"/>
                        <a:pt x="37" y="9"/>
                      </a:cubicBezTo>
                      <a:cubicBezTo>
                        <a:pt x="37" y="9"/>
                        <a:pt x="37" y="9"/>
                        <a:pt x="37" y="9"/>
                      </a:cubicBezTo>
                      <a:cubicBezTo>
                        <a:pt x="25" y="6"/>
                        <a:pt x="12" y="3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30" name="Freeform 197"/>
                <p:cNvSpPr>
                  <a:spLocks/>
                </p:cNvSpPr>
                <p:nvPr/>
              </p:nvSpPr>
              <p:spPr bwMode="auto">
                <a:xfrm rot="20700000">
                  <a:off x="1352673" y="3919771"/>
                  <a:ext cx="130726" cy="270993"/>
                </a:xfrm>
                <a:custGeom>
                  <a:avLst/>
                  <a:gdLst>
                    <a:gd name="T0" fmla="*/ 0 w 58"/>
                    <a:gd name="T1" fmla="*/ 0 h 120"/>
                    <a:gd name="T2" fmla="*/ 21 w 58"/>
                    <a:gd name="T3" fmla="*/ 113 h 120"/>
                    <a:gd name="T4" fmla="*/ 58 w 58"/>
                    <a:gd name="T5" fmla="*/ 120 h 120"/>
                    <a:gd name="T6" fmla="*/ 37 w 58"/>
                    <a:gd name="T7" fmla="*/ 9 h 120"/>
                    <a:gd name="T8" fmla="*/ 0 w 58"/>
                    <a:gd name="T9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120">
                      <a:moveTo>
                        <a:pt x="0" y="0"/>
                      </a:moveTo>
                      <a:cubicBezTo>
                        <a:pt x="5" y="34"/>
                        <a:pt x="12" y="73"/>
                        <a:pt x="21" y="113"/>
                      </a:cubicBezTo>
                      <a:cubicBezTo>
                        <a:pt x="33" y="116"/>
                        <a:pt x="46" y="118"/>
                        <a:pt x="58" y="120"/>
                      </a:cubicBezTo>
                      <a:cubicBezTo>
                        <a:pt x="50" y="80"/>
                        <a:pt x="43" y="43"/>
                        <a:pt x="37" y="9"/>
                      </a:cubicBezTo>
                      <a:cubicBezTo>
                        <a:pt x="25" y="6"/>
                        <a:pt x="12" y="3"/>
                        <a:pt x="0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31" name="任意多边形 330"/>
                <p:cNvSpPr/>
                <p:nvPr/>
              </p:nvSpPr>
              <p:spPr>
                <a:xfrm rot="20700000">
                  <a:off x="1069117" y="2345331"/>
                  <a:ext cx="607349" cy="379773"/>
                </a:xfrm>
                <a:custGeom>
                  <a:avLst/>
                  <a:gdLst>
                    <a:gd name="connsiteX0" fmla="*/ 503341 w 1010444"/>
                    <a:gd name="connsiteY0" fmla="*/ 0 h 631826"/>
                    <a:gd name="connsiteX1" fmla="*/ 507103 w 1010444"/>
                    <a:gd name="connsiteY1" fmla="*/ 0 h 631826"/>
                    <a:gd name="connsiteX2" fmla="*/ 954939 w 1010444"/>
                    <a:gd name="connsiteY2" fmla="*/ 418127 h 631826"/>
                    <a:gd name="connsiteX3" fmla="*/ 1010444 w 1010444"/>
                    <a:gd name="connsiteY3" fmla="*/ 484508 h 631826"/>
                    <a:gd name="connsiteX4" fmla="*/ 924147 w 1010444"/>
                    <a:gd name="connsiteY4" fmla="*/ 537174 h 631826"/>
                    <a:gd name="connsiteX5" fmla="*/ 505221 w 1010444"/>
                    <a:gd name="connsiteY5" fmla="*/ 631826 h 631826"/>
                    <a:gd name="connsiteX6" fmla="*/ 86295 w 1010444"/>
                    <a:gd name="connsiteY6" fmla="*/ 537174 h 631826"/>
                    <a:gd name="connsiteX7" fmla="*/ 0 w 1010444"/>
                    <a:gd name="connsiteY7" fmla="*/ 484509 h 631826"/>
                    <a:gd name="connsiteX8" fmla="*/ 55505 w 1010444"/>
                    <a:gd name="connsiteY8" fmla="*/ 418127 h 631826"/>
                    <a:gd name="connsiteX9" fmla="*/ 503341 w 1010444"/>
                    <a:gd name="connsiteY9" fmla="*/ 0 h 631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10444" h="631826">
                      <a:moveTo>
                        <a:pt x="503341" y="0"/>
                      </a:moveTo>
                      <a:cubicBezTo>
                        <a:pt x="507103" y="0"/>
                        <a:pt x="507103" y="0"/>
                        <a:pt x="507103" y="0"/>
                      </a:cubicBezTo>
                      <a:cubicBezTo>
                        <a:pt x="507103" y="0"/>
                        <a:pt x="720963" y="152373"/>
                        <a:pt x="954939" y="418127"/>
                      </a:cubicBezTo>
                      <a:lnTo>
                        <a:pt x="1010444" y="484508"/>
                      </a:lnTo>
                      <a:lnTo>
                        <a:pt x="924147" y="537174"/>
                      </a:lnTo>
                      <a:cubicBezTo>
                        <a:pt x="804563" y="596932"/>
                        <a:pt x="660401" y="631826"/>
                        <a:pt x="505221" y="631826"/>
                      </a:cubicBezTo>
                      <a:cubicBezTo>
                        <a:pt x="350041" y="631826"/>
                        <a:pt x="205880" y="596932"/>
                        <a:pt x="86295" y="537174"/>
                      </a:cubicBezTo>
                      <a:lnTo>
                        <a:pt x="0" y="484509"/>
                      </a:lnTo>
                      <a:lnTo>
                        <a:pt x="55505" y="418127"/>
                      </a:lnTo>
                      <a:cubicBezTo>
                        <a:pt x="289482" y="152373"/>
                        <a:pt x="503341" y="0"/>
                        <a:pt x="503341" y="0"/>
                      </a:cubicBezTo>
                      <a:close/>
                    </a:path>
                  </a:pathLst>
                </a:custGeom>
                <a:solidFill>
                  <a:srgbClr val="FF746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</p:grpSp>
        </p:grpSp>
        <p:sp>
          <p:nvSpPr>
            <p:cNvPr id="21" name="文本框 20"/>
            <p:cNvSpPr txBox="1"/>
            <p:nvPr/>
          </p:nvSpPr>
          <p:spPr>
            <a:xfrm>
              <a:off x="794685" y="295601"/>
              <a:ext cx="341632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国内外产业发展现状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66436" y="1264892"/>
            <a:ext cx="4301786" cy="4924886"/>
            <a:chOff x="392805" y="396025"/>
            <a:chExt cx="8358391" cy="6065950"/>
          </a:xfrm>
        </p:grpSpPr>
        <p:sp>
          <p:nvSpPr>
            <p:cNvPr id="46" name="任意多边形 45"/>
            <p:cNvSpPr/>
            <p:nvPr/>
          </p:nvSpPr>
          <p:spPr>
            <a:xfrm>
              <a:off x="392806" y="6336405"/>
              <a:ext cx="8358389" cy="125570"/>
            </a:xfrm>
            <a:custGeom>
              <a:avLst/>
              <a:gdLst>
                <a:gd name="connsiteX0" fmla="*/ 0 w 8358389"/>
                <a:gd name="connsiteY0" fmla="*/ 0 h 125570"/>
                <a:gd name="connsiteX1" fmla="*/ 8358389 w 8358389"/>
                <a:gd name="connsiteY1" fmla="*/ 0 h 125570"/>
                <a:gd name="connsiteX2" fmla="*/ 8358389 w 8358389"/>
                <a:gd name="connsiteY2" fmla="*/ 17632 h 125570"/>
                <a:gd name="connsiteX3" fmla="*/ 8250451 w 8358389"/>
                <a:gd name="connsiteY3" fmla="*/ 125570 h 125570"/>
                <a:gd name="connsiteX4" fmla="*/ 107938 w 8358389"/>
                <a:gd name="connsiteY4" fmla="*/ 125570 h 125570"/>
                <a:gd name="connsiteX5" fmla="*/ 0 w 8358389"/>
                <a:gd name="connsiteY5" fmla="*/ 17632 h 125570"/>
                <a:gd name="connsiteX6" fmla="*/ 0 w 8358389"/>
                <a:gd name="connsiteY6" fmla="*/ 0 h 125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358389" h="125570">
                  <a:moveTo>
                    <a:pt x="0" y="0"/>
                  </a:moveTo>
                  <a:lnTo>
                    <a:pt x="8358389" y="0"/>
                  </a:lnTo>
                  <a:lnTo>
                    <a:pt x="8358389" y="17632"/>
                  </a:lnTo>
                  <a:cubicBezTo>
                    <a:pt x="8358389" y="77245"/>
                    <a:pt x="8310064" y="125570"/>
                    <a:pt x="8250451" y="125570"/>
                  </a:cubicBezTo>
                  <a:lnTo>
                    <a:pt x="107938" y="125570"/>
                  </a:lnTo>
                  <a:cubicBezTo>
                    <a:pt x="48325" y="125570"/>
                    <a:pt x="0" y="77245"/>
                    <a:pt x="0" y="1763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B30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392807" y="396025"/>
              <a:ext cx="8358389" cy="608526"/>
            </a:xfrm>
            <a:custGeom>
              <a:avLst/>
              <a:gdLst>
                <a:gd name="connsiteX0" fmla="*/ 107938 w 8358389"/>
                <a:gd name="connsiteY0" fmla="*/ 0 h 608526"/>
                <a:gd name="connsiteX1" fmla="*/ 8250451 w 8358389"/>
                <a:gd name="connsiteY1" fmla="*/ 0 h 608526"/>
                <a:gd name="connsiteX2" fmla="*/ 8358389 w 8358389"/>
                <a:gd name="connsiteY2" fmla="*/ 107938 h 608526"/>
                <a:gd name="connsiteX3" fmla="*/ 8358389 w 8358389"/>
                <a:gd name="connsiteY3" fmla="*/ 608526 h 608526"/>
                <a:gd name="connsiteX4" fmla="*/ 0 w 8358389"/>
                <a:gd name="connsiteY4" fmla="*/ 608526 h 608526"/>
                <a:gd name="connsiteX5" fmla="*/ 0 w 8358389"/>
                <a:gd name="connsiteY5" fmla="*/ 107938 h 608526"/>
                <a:gd name="connsiteX6" fmla="*/ 107938 w 8358389"/>
                <a:gd name="connsiteY6" fmla="*/ 0 h 608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358389" h="608526">
                  <a:moveTo>
                    <a:pt x="107938" y="0"/>
                  </a:moveTo>
                  <a:lnTo>
                    <a:pt x="8250451" y="0"/>
                  </a:lnTo>
                  <a:cubicBezTo>
                    <a:pt x="8310064" y="0"/>
                    <a:pt x="8358389" y="48325"/>
                    <a:pt x="8358389" y="107938"/>
                  </a:cubicBezTo>
                  <a:lnTo>
                    <a:pt x="8358389" y="608526"/>
                  </a:lnTo>
                  <a:lnTo>
                    <a:pt x="0" y="608526"/>
                  </a:lnTo>
                  <a:lnTo>
                    <a:pt x="0" y="107938"/>
                  </a:lnTo>
                  <a:cubicBezTo>
                    <a:pt x="0" y="48325"/>
                    <a:pt x="48325" y="0"/>
                    <a:pt x="107938" y="0"/>
                  </a:cubicBezTo>
                  <a:close/>
                </a:path>
              </a:pathLst>
            </a:custGeom>
            <a:gradFill>
              <a:gsLst>
                <a:gs pos="50000">
                  <a:srgbClr val="DA5350"/>
                </a:gs>
                <a:gs pos="100000">
                  <a:srgbClr val="D6564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国内现状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任意多边形 47"/>
            <p:cNvSpPr/>
            <p:nvPr/>
          </p:nvSpPr>
          <p:spPr>
            <a:xfrm>
              <a:off x="392807" y="1004551"/>
              <a:ext cx="8358389" cy="5331854"/>
            </a:xfrm>
            <a:custGeom>
              <a:avLst/>
              <a:gdLst>
                <a:gd name="connsiteX0" fmla="*/ 0 w 8358389"/>
                <a:gd name="connsiteY0" fmla="*/ 0 h 5203065"/>
                <a:gd name="connsiteX1" fmla="*/ 8358389 w 8358389"/>
                <a:gd name="connsiteY1" fmla="*/ 0 h 5203065"/>
                <a:gd name="connsiteX2" fmla="*/ 8358389 w 8358389"/>
                <a:gd name="connsiteY2" fmla="*/ 5203065 h 5203065"/>
                <a:gd name="connsiteX3" fmla="*/ 0 w 8358389"/>
                <a:gd name="connsiteY3" fmla="*/ 5203065 h 5203065"/>
                <a:gd name="connsiteX4" fmla="*/ 0 w 8358389"/>
                <a:gd name="connsiteY4" fmla="*/ 0 h 5203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58389" h="5203065">
                  <a:moveTo>
                    <a:pt x="0" y="0"/>
                  </a:moveTo>
                  <a:lnTo>
                    <a:pt x="8358389" y="0"/>
                  </a:lnTo>
                  <a:lnTo>
                    <a:pt x="8358389" y="5203065"/>
                  </a:lnTo>
                  <a:lnTo>
                    <a:pt x="0" y="52030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43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zh-CN" altLang="en-US" dirty="0"/>
            </a:p>
          </p:txBody>
        </p:sp>
        <p:sp>
          <p:nvSpPr>
            <p:cNvPr id="49" name="矩形 48"/>
            <p:cNvSpPr/>
            <p:nvPr/>
          </p:nvSpPr>
          <p:spPr>
            <a:xfrm>
              <a:off x="392805" y="1004551"/>
              <a:ext cx="8358389" cy="74053"/>
            </a:xfrm>
            <a:prstGeom prst="rect">
              <a:avLst/>
            </a:prstGeom>
            <a:solidFill>
              <a:srgbClr val="6B30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4675778" y="1264892"/>
            <a:ext cx="4301786" cy="4924886"/>
            <a:chOff x="392805" y="396025"/>
            <a:chExt cx="8358391" cy="6065950"/>
          </a:xfrm>
        </p:grpSpPr>
        <p:sp>
          <p:nvSpPr>
            <p:cNvPr id="52" name="任意多边形 51"/>
            <p:cNvSpPr/>
            <p:nvPr/>
          </p:nvSpPr>
          <p:spPr>
            <a:xfrm>
              <a:off x="392806" y="6336405"/>
              <a:ext cx="8358389" cy="125570"/>
            </a:xfrm>
            <a:custGeom>
              <a:avLst/>
              <a:gdLst>
                <a:gd name="connsiteX0" fmla="*/ 0 w 8358389"/>
                <a:gd name="connsiteY0" fmla="*/ 0 h 125570"/>
                <a:gd name="connsiteX1" fmla="*/ 8358389 w 8358389"/>
                <a:gd name="connsiteY1" fmla="*/ 0 h 125570"/>
                <a:gd name="connsiteX2" fmla="*/ 8358389 w 8358389"/>
                <a:gd name="connsiteY2" fmla="*/ 17632 h 125570"/>
                <a:gd name="connsiteX3" fmla="*/ 8250451 w 8358389"/>
                <a:gd name="connsiteY3" fmla="*/ 125570 h 125570"/>
                <a:gd name="connsiteX4" fmla="*/ 107938 w 8358389"/>
                <a:gd name="connsiteY4" fmla="*/ 125570 h 125570"/>
                <a:gd name="connsiteX5" fmla="*/ 0 w 8358389"/>
                <a:gd name="connsiteY5" fmla="*/ 17632 h 125570"/>
                <a:gd name="connsiteX6" fmla="*/ 0 w 8358389"/>
                <a:gd name="connsiteY6" fmla="*/ 0 h 125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358389" h="125570">
                  <a:moveTo>
                    <a:pt x="0" y="0"/>
                  </a:moveTo>
                  <a:lnTo>
                    <a:pt x="8358389" y="0"/>
                  </a:lnTo>
                  <a:lnTo>
                    <a:pt x="8358389" y="17632"/>
                  </a:lnTo>
                  <a:cubicBezTo>
                    <a:pt x="8358389" y="77245"/>
                    <a:pt x="8310064" y="125570"/>
                    <a:pt x="8250451" y="125570"/>
                  </a:cubicBezTo>
                  <a:lnTo>
                    <a:pt x="107938" y="125570"/>
                  </a:lnTo>
                  <a:cubicBezTo>
                    <a:pt x="48325" y="125570"/>
                    <a:pt x="0" y="77245"/>
                    <a:pt x="0" y="1763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B30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53" name="任意多边形 52"/>
            <p:cNvSpPr/>
            <p:nvPr/>
          </p:nvSpPr>
          <p:spPr>
            <a:xfrm>
              <a:off x="392807" y="396025"/>
              <a:ext cx="8358389" cy="608526"/>
            </a:xfrm>
            <a:custGeom>
              <a:avLst/>
              <a:gdLst>
                <a:gd name="connsiteX0" fmla="*/ 107938 w 8358389"/>
                <a:gd name="connsiteY0" fmla="*/ 0 h 608526"/>
                <a:gd name="connsiteX1" fmla="*/ 8250451 w 8358389"/>
                <a:gd name="connsiteY1" fmla="*/ 0 h 608526"/>
                <a:gd name="connsiteX2" fmla="*/ 8358389 w 8358389"/>
                <a:gd name="connsiteY2" fmla="*/ 107938 h 608526"/>
                <a:gd name="connsiteX3" fmla="*/ 8358389 w 8358389"/>
                <a:gd name="connsiteY3" fmla="*/ 608526 h 608526"/>
                <a:gd name="connsiteX4" fmla="*/ 0 w 8358389"/>
                <a:gd name="connsiteY4" fmla="*/ 608526 h 608526"/>
                <a:gd name="connsiteX5" fmla="*/ 0 w 8358389"/>
                <a:gd name="connsiteY5" fmla="*/ 107938 h 608526"/>
                <a:gd name="connsiteX6" fmla="*/ 107938 w 8358389"/>
                <a:gd name="connsiteY6" fmla="*/ 0 h 608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358389" h="608526">
                  <a:moveTo>
                    <a:pt x="107938" y="0"/>
                  </a:moveTo>
                  <a:lnTo>
                    <a:pt x="8250451" y="0"/>
                  </a:lnTo>
                  <a:cubicBezTo>
                    <a:pt x="8310064" y="0"/>
                    <a:pt x="8358389" y="48325"/>
                    <a:pt x="8358389" y="107938"/>
                  </a:cubicBezTo>
                  <a:lnTo>
                    <a:pt x="8358389" y="608526"/>
                  </a:lnTo>
                  <a:lnTo>
                    <a:pt x="0" y="608526"/>
                  </a:lnTo>
                  <a:lnTo>
                    <a:pt x="0" y="107938"/>
                  </a:lnTo>
                  <a:cubicBezTo>
                    <a:pt x="0" y="48325"/>
                    <a:pt x="48325" y="0"/>
                    <a:pt x="107938" y="0"/>
                  </a:cubicBezTo>
                  <a:close/>
                </a:path>
              </a:pathLst>
            </a:custGeom>
            <a:gradFill>
              <a:gsLst>
                <a:gs pos="50000">
                  <a:srgbClr val="DA5350"/>
                </a:gs>
                <a:gs pos="100000">
                  <a:srgbClr val="D6564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国外现状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任意多边形 53"/>
            <p:cNvSpPr/>
            <p:nvPr/>
          </p:nvSpPr>
          <p:spPr>
            <a:xfrm>
              <a:off x="392807" y="1004551"/>
              <a:ext cx="8358389" cy="5331854"/>
            </a:xfrm>
            <a:custGeom>
              <a:avLst/>
              <a:gdLst>
                <a:gd name="connsiteX0" fmla="*/ 0 w 8358389"/>
                <a:gd name="connsiteY0" fmla="*/ 0 h 5203065"/>
                <a:gd name="connsiteX1" fmla="*/ 8358389 w 8358389"/>
                <a:gd name="connsiteY1" fmla="*/ 0 h 5203065"/>
                <a:gd name="connsiteX2" fmla="*/ 8358389 w 8358389"/>
                <a:gd name="connsiteY2" fmla="*/ 5203065 h 5203065"/>
                <a:gd name="connsiteX3" fmla="*/ 0 w 8358389"/>
                <a:gd name="connsiteY3" fmla="*/ 5203065 h 5203065"/>
                <a:gd name="connsiteX4" fmla="*/ 0 w 8358389"/>
                <a:gd name="connsiteY4" fmla="*/ 0 h 5203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58389" h="5203065">
                  <a:moveTo>
                    <a:pt x="0" y="0"/>
                  </a:moveTo>
                  <a:lnTo>
                    <a:pt x="8358389" y="0"/>
                  </a:lnTo>
                  <a:lnTo>
                    <a:pt x="8358389" y="5203065"/>
                  </a:lnTo>
                  <a:lnTo>
                    <a:pt x="0" y="52030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43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zh-CN" altLang="en-US" dirty="0"/>
            </a:p>
          </p:txBody>
        </p:sp>
        <p:sp>
          <p:nvSpPr>
            <p:cNvPr id="55" name="矩形 54"/>
            <p:cNvSpPr/>
            <p:nvPr/>
          </p:nvSpPr>
          <p:spPr>
            <a:xfrm>
              <a:off x="392805" y="1004551"/>
              <a:ext cx="8358389" cy="74053"/>
            </a:xfrm>
            <a:prstGeom prst="rect">
              <a:avLst/>
            </a:prstGeom>
            <a:solidFill>
              <a:srgbClr val="6B30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57" name="矩形 56"/>
          <p:cNvSpPr/>
          <p:nvPr/>
        </p:nvSpPr>
        <p:spPr>
          <a:xfrm>
            <a:off x="166436" y="2069908"/>
            <a:ext cx="430178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年年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初正式更名为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“哎呀小小草（井字格）”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在未来的日子里，稻壳儿会继续努力，变得更好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年年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初正式更名为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“哎呀小小草（井字格）”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在未来的日子里，稻壳儿会继续努力，变得更好。</a:t>
            </a:r>
          </a:p>
        </p:txBody>
      </p:sp>
      <p:sp>
        <p:nvSpPr>
          <p:cNvPr id="58" name="矩形 57"/>
          <p:cNvSpPr/>
          <p:nvPr/>
        </p:nvSpPr>
        <p:spPr>
          <a:xfrm>
            <a:off x="4675779" y="2069908"/>
            <a:ext cx="430178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20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</a:t>
            </a:r>
            <a:r>
              <a:rPr lang="zh-CN" altLang="en-US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zh-CN" altLang="en-US" sz="20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20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20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年年</a:t>
            </a:r>
            <a:r>
              <a:rPr lang="zh-CN" altLang="en-US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初正式更名为</a:t>
            </a:r>
            <a:r>
              <a:rPr lang="zh-CN" altLang="en-US" sz="20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“哎呀小小草（井字格）”</a:t>
            </a:r>
            <a:r>
              <a:rPr lang="zh-CN" altLang="en-US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在未来的日子里，稻壳儿会继续努力，变得更好</a:t>
            </a:r>
            <a:r>
              <a:rPr lang="zh-CN" altLang="en-US" sz="20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en-US" altLang="zh-CN" sz="20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20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</a:t>
            </a:r>
            <a:r>
              <a:rPr lang="zh-CN" altLang="en-US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zh-CN" altLang="en-US" sz="20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20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20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年年</a:t>
            </a:r>
            <a:r>
              <a:rPr lang="zh-CN" altLang="en-US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初正式更名为</a:t>
            </a:r>
            <a:r>
              <a:rPr lang="zh-CN" altLang="en-US" sz="20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“哎呀小小草（井字格）”</a:t>
            </a:r>
            <a:r>
              <a:rPr lang="zh-CN" altLang="en-US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在未来的日子里，稻壳儿会继续努力，变得更好。</a:t>
            </a:r>
          </a:p>
        </p:txBody>
      </p:sp>
      <p:grpSp>
        <p:nvGrpSpPr>
          <p:cNvPr id="59" name="组合 58"/>
          <p:cNvGrpSpPr/>
          <p:nvPr/>
        </p:nvGrpSpPr>
        <p:grpSpPr>
          <a:xfrm>
            <a:off x="1933242" y="4603564"/>
            <a:ext cx="768174" cy="1117177"/>
            <a:chOff x="5764213" y="406400"/>
            <a:chExt cx="660400" cy="960438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0" name="Freeform 177"/>
            <p:cNvSpPr>
              <a:spLocks noEditPoints="1"/>
            </p:cNvSpPr>
            <p:nvPr/>
          </p:nvSpPr>
          <p:spPr bwMode="auto">
            <a:xfrm>
              <a:off x="5764213" y="406400"/>
              <a:ext cx="660400" cy="700088"/>
            </a:xfrm>
            <a:custGeom>
              <a:avLst/>
              <a:gdLst>
                <a:gd name="T0" fmla="*/ 88 w 176"/>
                <a:gd name="T1" fmla="*/ 0 h 187"/>
                <a:gd name="T2" fmla="*/ 0 w 176"/>
                <a:gd name="T3" fmla="*/ 88 h 187"/>
                <a:gd name="T4" fmla="*/ 51 w 176"/>
                <a:gd name="T5" fmla="*/ 169 h 187"/>
                <a:gd name="T6" fmla="*/ 51 w 176"/>
                <a:gd name="T7" fmla="*/ 179 h 187"/>
                <a:gd name="T8" fmla="*/ 59 w 176"/>
                <a:gd name="T9" fmla="*/ 187 h 187"/>
                <a:gd name="T10" fmla="*/ 117 w 176"/>
                <a:gd name="T11" fmla="*/ 187 h 187"/>
                <a:gd name="T12" fmla="*/ 125 w 176"/>
                <a:gd name="T13" fmla="*/ 179 h 187"/>
                <a:gd name="T14" fmla="*/ 125 w 176"/>
                <a:gd name="T15" fmla="*/ 169 h 187"/>
                <a:gd name="T16" fmla="*/ 176 w 176"/>
                <a:gd name="T17" fmla="*/ 88 h 187"/>
                <a:gd name="T18" fmla="*/ 88 w 176"/>
                <a:gd name="T19" fmla="*/ 0 h 187"/>
                <a:gd name="T20" fmla="*/ 114 w 176"/>
                <a:gd name="T21" fmla="*/ 156 h 187"/>
                <a:gd name="T22" fmla="*/ 109 w 176"/>
                <a:gd name="T23" fmla="*/ 163 h 187"/>
                <a:gd name="T24" fmla="*/ 109 w 176"/>
                <a:gd name="T25" fmla="*/ 171 h 187"/>
                <a:gd name="T26" fmla="*/ 67 w 176"/>
                <a:gd name="T27" fmla="*/ 171 h 187"/>
                <a:gd name="T28" fmla="*/ 67 w 176"/>
                <a:gd name="T29" fmla="*/ 163 h 187"/>
                <a:gd name="T30" fmla="*/ 62 w 176"/>
                <a:gd name="T31" fmla="*/ 156 h 187"/>
                <a:gd name="T32" fmla="*/ 16 w 176"/>
                <a:gd name="T33" fmla="*/ 88 h 187"/>
                <a:gd name="T34" fmla="*/ 88 w 176"/>
                <a:gd name="T35" fmla="*/ 16 h 187"/>
                <a:gd name="T36" fmla="*/ 160 w 176"/>
                <a:gd name="T37" fmla="*/ 88 h 187"/>
                <a:gd name="T38" fmla="*/ 114 w 176"/>
                <a:gd name="T39" fmla="*/ 15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6" h="187">
                  <a:moveTo>
                    <a:pt x="88" y="0"/>
                  </a:moveTo>
                  <a:cubicBezTo>
                    <a:pt x="39" y="0"/>
                    <a:pt x="0" y="40"/>
                    <a:pt x="0" y="88"/>
                  </a:cubicBezTo>
                  <a:cubicBezTo>
                    <a:pt x="0" y="123"/>
                    <a:pt x="20" y="154"/>
                    <a:pt x="51" y="169"/>
                  </a:cubicBezTo>
                  <a:cubicBezTo>
                    <a:pt x="51" y="179"/>
                    <a:pt x="51" y="179"/>
                    <a:pt x="51" y="179"/>
                  </a:cubicBezTo>
                  <a:cubicBezTo>
                    <a:pt x="51" y="183"/>
                    <a:pt x="54" y="187"/>
                    <a:pt x="59" y="187"/>
                  </a:cubicBezTo>
                  <a:cubicBezTo>
                    <a:pt x="117" y="187"/>
                    <a:pt x="117" y="187"/>
                    <a:pt x="117" y="187"/>
                  </a:cubicBezTo>
                  <a:cubicBezTo>
                    <a:pt x="122" y="187"/>
                    <a:pt x="125" y="183"/>
                    <a:pt x="125" y="179"/>
                  </a:cubicBezTo>
                  <a:cubicBezTo>
                    <a:pt x="125" y="169"/>
                    <a:pt x="125" y="169"/>
                    <a:pt x="125" y="169"/>
                  </a:cubicBezTo>
                  <a:cubicBezTo>
                    <a:pt x="156" y="154"/>
                    <a:pt x="176" y="123"/>
                    <a:pt x="176" y="88"/>
                  </a:cubicBezTo>
                  <a:cubicBezTo>
                    <a:pt x="176" y="40"/>
                    <a:pt x="137" y="0"/>
                    <a:pt x="88" y="0"/>
                  </a:cubicBezTo>
                  <a:close/>
                  <a:moveTo>
                    <a:pt x="114" y="156"/>
                  </a:moveTo>
                  <a:cubicBezTo>
                    <a:pt x="111" y="157"/>
                    <a:pt x="109" y="160"/>
                    <a:pt x="109" y="163"/>
                  </a:cubicBezTo>
                  <a:cubicBezTo>
                    <a:pt x="109" y="171"/>
                    <a:pt x="109" y="171"/>
                    <a:pt x="109" y="171"/>
                  </a:cubicBezTo>
                  <a:cubicBezTo>
                    <a:pt x="67" y="171"/>
                    <a:pt x="67" y="171"/>
                    <a:pt x="67" y="171"/>
                  </a:cubicBezTo>
                  <a:cubicBezTo>
                    <a:pt x="67" y="163"/>
                    <a:pt x="67" y="163"/>
                    <a:pt x="67" y="163"/>
                  </a:cubicBezTo>
                  <a:cubicBezTo>
                    <a:pt x="67" y="160"/>
                    <a:pt x="65" y="157"/>
                    <a:pt x="62" y="156"/>
                  </a:cubicBezTo>
                  <a:cubicBezTo>
                    <a:pt x="34" y="145"/>
                    <a:pt x="16" y="119"/>
                    <a:pt x="16" y="88"/>
                  </a:cubicBezTo>
                  <a:cubicBezTo>
                    <a:pt x="16" y="49"/>
                    <a:pt x="48" y="16"/>
                    <a:pt x="88" y="16"/>
                  </a:cubicBezTo>
                  <a:cubicBezTo>
                    <a:pt x="128" y="16"/>
                    <a:pt x="160" y="49"/>
                    <a:pt x="160" y="88"/>
                  </a:cubicBezTo>
                  <a:cubicBezTo>
                    <a:pt x="160" y="119"/>
                    <a:pt x="142" y="145"/>
                    <a:pt x="114" y="1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178"/>
            <p:cNvSpPr>
              <a:spLocks/>
            </p:cNvSpPr>
            <p:nvPr/>
          </p:nvSpPr>
          <p:spPr bwMode="auto">
            <a:xfrm>
              <a:off x="6278563" y="668338"/>
              <a:ext cx="44450" cy="112713"/>
            </a:xfrm>
            <a:custGeom>
              <a:avLst/>
              <a:gdLst>
                <a:gd name="T0" fmla="*/ 11 w 12"/>
                <a:gd name="T1" fmla="*/ 5 h 30"/>
                <a:gd name="T2" fmla="*/ 4 w 12"/>
                <a:gd name="T3" fmla="*/ 1 h 30"/>
                <a:gd name="T4" fmla="*/ 0 w 12"/>
                <a:gd name="T5" fmla="*/ 7 h 30"/>
                <a:gd name="T6" fmla="*/ 2 w 12"/>
                <a:gd name="T7" fmla="*/ 18 h 30"/>
                <a:gd name="T8" fmla="*/ 1 w 12"/>
                <a:gd name="T9" fmla="*/ 24 h 30"/>
                <a:gd name="T10" fmla="*/ 6 w 12"/>
                <a:gd name="T11" fmla="*/ 30 h 30"/>
                <a:gd name="T12" fmla="*/ 7 w 12"/>
                <a:gd name="T13" fmla="*/ 30 h 30"/>
                <a:gd name="T14" fmla="*/ 12 w 12"/>
                <a:gd name="T15" fmla="*/ 25 h 30"/>
                <a:gd name="T16" fmla="*/ 12 w 12"/>
                <a:gd name="T17" fmla="*/ 18 h 30"/>
                <a:gd name="T18" fmla="*/ 11 w 12"/>
                <a:gd name="T19" fmla="*/ 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30">
                  <a:moveTo>
                    <a:pt x="11" y="5"/>
                  </a:moveTo>
                  <a:cubicBezTo>
                    <a:pt x="10" y="2"/>
                    <a:pt x="7" y="0"/>
                    <a:pt x="4" y="1"/>
                  </a:cubicBezTo>
                  <a:cubicBezTo>
                    <a:pt x="2" y="2"/>
                    <a:pt x="0" y="4"/>
                    <a:pt x="0" y="7"/>
                  </a:cubicBezTo>
                  <a:cubicBezTo>
                    <a:pt x="1" y="11"/>
                    <a:pt x="2" y="15"/>
                    <a:pt x="2" y="18"/>
                  </a:cubicBezTo>
                  <a:cubicBezTo>
                    <a:pt x="2" y="20"/>
                    <a:pt x="2" y="22"/>
                    <a:pt x="1" y="24"/>
                  </a:cubicBezTo>
                  <a:cubicBezTo>
                    <a:pt x="1" y="27"/>
                    <a:pt x="3" y="30"/>
                    <a:pt x="6" y="30"/>
                  </a:cubicBezTo>
                  <a:cubicBezTo>
                    <a:pt x="6" y="30"/>
                    <a:pt x="6" y="30"/>
                    <a:pt x="7" y="30"/>
                  </a:cubicBezTo>
                  <a:cubicBezTo>
                    <a:pt x="9" y="30"/>
                    <a:pt x="12" y="28"/>
                    <a:pt x="12" y="25"/>
                  </a:cubicBezTo>
                  <a:cubicBezTo>
                    <a:pt x="12" y="23"/>
                    <a:pt x="12" y="21"/>
                    <a:pt x="12" y="18"/>
                  </a:cubicBezTo>
                  <a:cubicBezTo>
                    <a:pt x="12" y="14"/>
                    <a:pt x="12" y="9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79"/>
            <p:cNvSpPr>
              <a:spLocks/>
            </p:cNvSpPr>
            <p:nvPr/>
          </p:nvSpPr>
          <p:spPr bwMode="auto">
            <a:xfrm>
              <a:off x="6113463" y="511175"/>
              <a:ext cx="171450" cy="119063"/>
            </a:xfrm>
            <a:custGeom>
              <a:avLst/>
              <a:gdLst>
                <a:gd name="T0" fmla="*/ 44 w 46"/>
                <a:gd name="T1" fmla="*/ 24 h 32"/>
                <a:gd name="T2" fmla="*/ 7 w 46"/>
                <a:gd name="T3" fmla="*/ 0 h 32"/>
                <a:gd name="T4" fmla="*/ 1 w 46"/>
                <a:gd name="T5" fmla="*/ 5 h 32"/>
                <a:gd name="T6" fmla="*/ 5 w 46"/>
                <a:gd name="T7" fmla="*/ 11 h 32"/>
                <a:gd name="T8" fmla="*/ 36 w 46"/>
                <a:gd name="T9" fmla="*/ 30 h 32"/>
                <a:gd name="T10" fmla="*/ 40 w 46"/>
                <a:gd name="T11" fmla="*/ 32 h 32"/>
                <a:gd name="T12" fmla="*/ 43 w 46"/>
                <a:gd name="T13" fmla="*/ 31 h 32"/>
                <a:gd name="T14" fmla="*/ 44 w 46"/>
                <a:gd name="T15" fmla="*/ 2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32">
                  <a:moveTo>
                    <a:pt x="44" y="24"/>
                  </a:moveTo>
                  <a:cubicBezTo>
                    <a:pt x="35" y="12"/>
                    <a:pt x="22" y="3"/>
                    <a:pt x="7" y="0"/>
                  </a:cubicBezTo>
                  <a:cubicBezTo>
                    <a:pt x="4" y="0"/>
                    <a:pt x="1" y="2"/>
                    <a:pt x="1" y="5"/>
                  </a:cubicBezTo>
                  <a:cubicBezTo>
                    <a:pt x="0" y="7"/>
                    <a:pt x="2" y="10"/>
                    <a:pt x="5" y="11"/>
                  </a:cubicBezTo>
                  <a:cubicBezTo>
                    <a:pt x="17" y="13"/>
                    <a:pt x="28" y="20"/>
                    <a:pt x="36" y="30"/>
                  </a:cubicBezTo>
                  <a:cubicBezTo>
                    <a:pt x="37" y="32"/>
                    <a:pt x="38" y="32"/>
                    <a:pt x="40" y="32"/>
                  </a:cubicBezTo>
                  <a:cubicBezTo>
                    <a:pt x="41" y="32"/>
                    <a:pt x="42" y="32"/>
                    <a:pt x="43" y="31"/>
                  </a:cubicBezTo>
                  <a:cubicBezTo>
                    <a:pt x="45" y="30"/>
                    <a:pt x="46" y="26"/>
                    <a:pt x="44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180"/>
            <p:cNvSpPr>
              <a:spLocks/>
            </p:cNvSpPr>
            <p:nvPr/>
          </p:nvSpPr>
          <p:spPr bwMode="auto">
            <a:xfrm>
              <a:off x="5989638" y="1144588"/>
              <a:ext cx="206375" cy="60325"/>
            </a:xfrm>
            <a:custGeom>
              <a:avLst/>
              <a:gdLst>
                <a:gd name="T0" fmla="*/ 47 w 55"/>
                <a:gd name="T1" fmla="*/ 0 h 16"/>
                <a:gd name="T2" fmla="*/ 8 w 55"/>
                <a:gd name="T3" fmla="*/ 0 h 16"/>
                <a:gd name="T4" fmla="*/ 0 w 55"/>
                <a:gd name="T5" fmla="*/ 8 h 16"/>
                <a:gd name="T6" fmla="*/ 8 w 55"/>
                <a:gd name="T7" fmla="*/ 16 h 16"/>
                <a:gd name="T8" fmla="*/ 47 w 55"/>
                <a:gd name="T9" fmla="*/ 16 h 16"/>
                <a:gd name="T10" fmla="*/ 55 w 55"/>
                <a:gd name="T11" fmla="*/ 8 h 16"/>
                <a:gd name="T12" fmla="*/ 47 w 55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16">
                  <a:moveTo>
                    <a:pt x="47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2"/>
                    <a:pt x="3" y="16"/>
                    <a:pt x="8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52" y="16"/>
                    <a:pt x="55" y="12"/>
                    <a:pt x="55" y="8"/>
                  </a:cubicBezTo>
                  <a:cubicBezTo>
                    <a:pt x="55" y="4"/>
                    <a:pt x="52" y="0"/>
                    <a:pt x="4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181"/>
            <p:cNvSpPr>
              <a:spLocks/>
            </p:cNvSpPr>
            <p:nvPr/>
          </p:nvSpPr>
          <p:spPr bwMode="auto">
            <a:xfrm>
              <a:off x="6007101" y="1238250"/>
              <a:ext cx="173038" cy="60325"/>
            </a:xfrm>
            <a:custGeom>
              <a:avLst/>
              <a:gdLst>
                <a:gd name="T0" fmla="*/ 38 w 46"/>
                <a:gd name="T1" fmla="*/ 0 h 16"/>
                <a:gd name="T2" fmla="*/ 8 w 46"/>
                <a:gd name="T3" fmla="*/ 0 h 16"/>
                <a:gd name="T4" fmla="*/ 0 w 46"/>
                <a:gd name="T5" fmla="*/ 8 h 16"/>
                <a:gd name="T6" fmla="*/ 8 w 46"/>
                <a:gd name="T7" fmla="*/ 16 h 16"/>
                <a:gd name="T8" fmla="*/ 38 w 46"/>
                <a:gd name="T9" fmla="*/ 16 h 16"/>
                <a:gd name="T10" fmla="*/ 46 w 46"/>
                <a:gd name="T11" fmla="*/ 8 h 16"/>
                <a:gd name="T12" fmla="*/ 38 w 46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6">
                  <a:moveTo>
                    <a:pt x="3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3"/>
                    <a:pt x="0" y="8"/>
                  </a:cubicBezTo>
                  <a:cubicBezTo>
                    <a:pt x="0" y="12"/>
                    <a:pt x="3" y="16"/>
                    <a:pt x="8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43" y="16"/>
                    <a:pt x="46" y="12"/>
                    <a:pt x="46" y="8"/>
                  </a:cubicBezTo>
                  <a:cubicBezTo>
                    <a:pt x="46" y="3"/>
                    <a:pt x="43" y="0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182"/>
            <p:cNvSpPr>
              <a:spLocks/>
            </p:cNvSpPr>
            <p:nvPr/>
          </p:nvSpPr>
          <p:spPr bwMode="auto">
            <a:xfrm>
              <a:off x="6048376" y="1325563"/>
              <a:ext cx="90488" cy="41275"/>
            </a:xfrm>
            <a:custGeom>
              <a:avLst/>
              <a:gdLst>
                <a:gd name="T0" fmla="*/ 19 w 24"/>
                <a:gd name="T1" fmla="*/ 0 h 11"/>
                <a:gd name="T2" fmla="*/ 5 w 24"/>
                <a:gd name="T3" fmla="*/ 0 h 11"/>
                <a:gd name="T4" fmla="*/ 0 w 24"/>
                <a:gd name="T5" fmla="*/ 6 h 11"/>
                <a:gd name="T6" fmla="*/ 5 w 24"/>
                <a:gd name="T7" fmla="*/ 11 h 11"/>
                <a:gd name="T8" fmla="*/ 19 w 24"/>
                <a:gd name="T9" fmla="*/ 11 h 11"/>
                <a:gd name="T10" fmla="*/ 24 w 24"/>
                <a:gd name="T11" fmla="*/ 6 h 11"/>
                <a:gd name="T12" fmla="*/ 19 w 2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1">
                  <a:moveTo>
                    <a:pt x="19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1"/>
                    <a:pt x="5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11"/>
                    <a:pt x="24" y="9"/>
                    <a:pt x="24" y="6"/>
                  </a:cubicBezTo>
                  <a:cubicBezTo>
                    <a:pt x="24" y="3"/>
                    <a:pt x="22" y="0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183"/>
            <p:cNvSpPr>
              <a:spLocks/>
            </p:cNvSpPr>
            <p:nvPr/>
          </p:nvSpPr>
          <p:spPr bwMode="auto">
            <a:xfrm>
              <a:off x="5976938" y="723900"/>
              <a:ext cx="238125" cy="282575"/>
            </a:xfrm>
            <a:custGeom>
              <a:avLst/>
              <a:gdLst>
                <a:gd name="T0" fmla="*/ 59 w 63"/>
                <a:gd name="T1" fmla="*/ 1 h 75"/>
                <a:gd name="T2" fmla="*/ 52 w 63"/>
                <a:gd name="T3" fmla="*/ 4 h 75"/>
                <a:gd name="T4" fmla="*/ 31 w 63"/>
                <a:gd name="T5" fmla="*/ 56 h 75"/>
                <a:gd name="T6" fmla="*/ 13 w 63"/>
                <a:gd name="T7" fmla="*/ 11 h 75"/>
                <a:gd name="T8" fmla="*/ 35 w 63"/>
                <a:gd name="T9" fmla="*/ 11 h 75"/>
                <a:gd name="T10" fmla="*/ 41 w 63"/>
                <a:gd name="T11" fmla="*/ 6 h 75"/>
                <a:gd name="T12" fmla="*/ 35 w 63"/>
                <a:gd name="T13" fmla="*/ 1 h 75"/>
                <a:gd name="T14" fmla="*/ 5 w 63"/>
                <a:gd name="T15" fmla="*/ 1 h 75"/>
                <a:gd name="T16" fmla="*/ 5 w 63"/>
                <a:gd name="T17" fmla="*/ 1 h 75"/>
                <a:gd name="T18" fmla="*/ 4 w 63"/>
                <a:gd name="T19" fmla="*/ 1 h 75"/>
                <a:gd name="T20" fmla="*/ 4 w 63"/>
                <a:gd name="T21" fmla="*/ 1 h 75"/>
                <a:gd name="T22" fmla="*/ 3 w 63"/>
                <a:gd name="T23" fmla="*/ 1 h 75"/>
                <a:gd name="T24" fmla="*/ 3 w 63"/>
                <a:gd name="T25" fmla="*/ 1 h 75"/>
                <a:gd name="T26" fmla="*/ 3 w 63"/>
                <a:gd name="T27" fmla="*/ 1 h 75"/>
                <a:gd name="T28" fmla="*/ 2 w 63"/>
                <a:gd name="T29" fmla="*/ 1 h 75"/>
                <a:gd name="T30" fmla="*/ 2 w 63"/>
                <a:gd name="T31" fmla="*/ 2 h 75"/>
                <a:gd name="T32" fmla="*/ 2 w 63"/>
                <a:gd name="T33" fmla="*/ 2 h 75"/>
                <a:gd name="T34" fmla="*/ 1 w 63"/>
                <a:gd name="T35" fmla="*/ 2 h 75"/>
                <a:gd name="T36" fmla="*/ 1 w 63"/>
                <a:gd name="T37" fmla="*/ 3 h 75"/>
                <a:gd name="T38" fmla="*/ 1 w 63"/>
                <a:gd name="T39" fmla="*/ 3 h 75"/>
                <a:gd name="T40" fmla="*/ 0 w 63"/>
                <a:gd name="T41" fmla="*/ 4 h 75"/>
                <a:gd name="T42" fmla="*/ 0 w 63"/>
                <a:gd name="T43" fmla="*/ 4 h 75"/>
                <a:gd name="T44" fmla="*/ 0 w 63"/>
                <a:gd name="T45" fmla="*/ 5 h 75"/>
                <a:gd name="T46" fmla="*/ 0 w 63"/>
                <a:gd name="T47" fmla="*/ 5 h 75"/>
                <a:gd name="T48" fmla="*/ 0 w 63"/>
                <a:gd name="T49" fmla="*/ 6 h 75"/>
                <a:gd name="T50" fmla="*/ 0 w 63"/>
                <a:gd name="T51" fmla="*/ 6 h 75"/>
                <a:gd name="T52" fmla="*/ 0 w 63"/>
                <a:gd name="T53" fmla="*/ 6 h 75"/>
                <a:gd name="T54" fmla="*/ 0 w 63"/>
                <a:gd name="T55" fmla="*/ 7 h 75"/>
                <a:gd name="T56" fmla="*/ 0 w 63"/>
                <a:gd name="T57" fmla="*/ 7 h 75"/>
                <a:gd name="T58" fmla="*/ 0 w 63"/>
                <a:gd name="T59" fmla="*/ 8 h 75"/>
                <a:gd name="T60" fmla="*/ 26 w 63"/>
                <a:gd name="T61" fmla="*/ 72 h 75"/>
                <a:gd name="T62" fmla="*/ 31 w 63"/>
                <a:gd name="T63" fmla="*/ 75 h 75"/>
                <a:gd name="T64" fmla="*/ 31 w 63"/>
                <a:gd name="T65" fmla="*/ 75 h 75"/>
                <a:gd name="T66" fmla="*/ 31 w 63"/>
                <a:gd name="T67" fmla="*/ 75 h 75"/>
                <a:gd name="T68" fmla="*/ 36 w 63"/>
                <a:gd name="T69" fmla="*/ 72 h 75"/>
                <a:gd name="T70" fmla="*/ 62 w 63"/>
                <a:gd name="T71" fmla="*/ 8 h 75"/>
                <a:gd name="T72" fmla="*/ 59 w 63"/>
                <a:gd name="T73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3" h="75">
                  <a:moveTo>
                    <a:pt x="59" y="1"/>
                  </a:moveTo>
                  <a:cubicBezTo>
                    <a:pt x="56" y="0"/>
                    <a:pt x="53" y="1"/>
                    <a:pt x="52" y="4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8" y="11"/>
                    <a:pt x="41" y="9"/>
                    <a:pt x="41" y="6"/>
                  </a:cubicBezTo>
                  <a:cubicBezTo>
                    <a:pt x="41" y="3"/>
                    <a:pt x="38" y="1"/>
                    <a:pt x="3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6" y="72"/>
                    <a:pt x="26" y="72"/>
                    <a:pt x="26" y="72"/>
                  </a:cubicBezTo>
                  <a:cubicBezTo>
                    <a:pt x="27" y="74"/>
                    <a:pt x="29" y="75"/>
                    <a:pt x="31" y="75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3" y="75"/>
                    <a:pt x="35" y="74"/>
                    <a:pt x="36" y="72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3" y="5"/>
                    <a:pt x="61" y="2"/>
                    <a:pt x="5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6407499" y="4603564"/>
            <a:ext cx="838344" cy="1117176"/>
            <a:chOff x="5734051" y="430213"/>
            <a:chExt cx="720725" cy="960438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8" name="Freeform 49"/>
            <p:cNvSpPr>
              <a:spLocks/>
            </p:cNvSpPr>
            <p:nvPr/>
          </p:nvSpPr>
          <p:spPr bwMode="auto">
            <a:xfrm>
              <a:off x="5864226" y="550863"/>
              <a:ext cx="357188" cy="306388"/>
            </a:xfrm>
            <a:custGeom>
              <a:avLst/>
              <a:gdLst>
                <a:gd name="T0" fmla="*/ 8 w 95"/>
                <a:gd name="T1" fmla="*/ 82 h 82"/>
                <a:gd name="T2" fmla="*/ 12 w 95"/>
                <a:gd name="T3" fmla="*/ 75 h 82"/>
                <a:gd name="T4" fmla="*/ 12 w 95"/>
                <a:gd name="T5" fmla="*/ 57 h 82"/>
                <a:gd name="T6" fmla="*/ 68 w 95"/>
                <a:gd name="T7" fmla="*/ 15 h 82"/>
                <a:gd name="T8" fmla="*/ 86 w 95"/>
                <a:gd name="T9" fmla="*/ 22 h 82"/>
                <a:gd name="T10" fmla="*/ 94 w 95"/>
                <a:gd name="T11" fmla="*/ 20 h 82"/>
                <a:gd name="T12" fmla="*/ 92 w 95"/>
                <a:gd name="T13" fmla="*/ 13 h 82"/>
                <a:gd name="T14" fmla="*/ 70 w 95"/>
                <a:gd name="T15" fmla="*/ 5 h 82"/>
                <a:gd name="T16" fmla="*/ 1 w 95"/>
                <a:gd name="T17" fmla="*/ 55 h 82"/>
                <a:gd name="T18" fmla="*/ 2 w 95"/>
                <a:gd name="T19" fmla="*/ 78 h 82"/>
                <a:gd name="T20" fmla="*/ 7 w 95"/>
                <a:gd name="T21" fmla="*/ 82 h 82"/>
                <a:gd name="T22" fmla="*/ 8 w 95"/>
                <a:gd name="T23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5" h="82">
                  <a:moveTo>
                    <a:pt x="8" y="82"/>
                  </a:moveTo>
                  <a:cubicBezTo>
                    <a:pt x="11" y="81"/>
                    <a:pt x="13" y="78"/>
                    <a:pt x="12" y="75"/>
                  </a:cubicBezTo>
                  <a:cubicBezTo>
                    <a:pt x="11" y="69"/>
                    <a:pt x="11" y="63"/>
                    <a:pt x="12" y="57"/>
                  </a:cubicBezTo>
                  <a:cubicBezTo>
                    <a:pt x="16" y="30"/>
                    <a:pt x="41" y="11"/>
                    <a:pt x="68" y="15"/>
                  </a:cubicBezTo>
                  <a:cubicBezTo>
                    <a:pt x="75" y="16"/>
                    <a:pt x="81" y="18"/>
                    <a:pt x="86" y="22"/>
                  </a:cubicBezTo>
                  <a:cubicBezTo>
                    <a:pt x="89" y="23"/>
                    <a:pt x="92" y="22"/>
                    <a:pt x="94" y="20"/>
                  </a:cubicBezTo>
                  <a:cubicBezTo>
                    <a:pt x="95" y="17"/>
                    <a:pt x="94" y="14"/>
                    <a:pt x="92" y="13"/>
                  </a:cubicBezTo>
                  <a:cubicBezTo>
                    <a:pt x="85" y="9"/>
                    <a:pt x="78" y="6"/>
                    <a:pt x="70" y="5"/>
                  </a:cubicBezTo>
                  <a:cubicBezTo>
                    <a:pt x="37" y="0"/>
                    <a:pt x="6" y="22"/>
                    <a:pt x="1" y="55"/>
                  </a:cubicBezTo>
                  <a:cubicBezTo>
                    <a:pt x="0" y="63"/>
                    <a:pt x="0" y="70"/>
                    <a:pt x="2" y="78"/>
                  </a:cubicBezTo>
                  <a:cubicBezTo>
                    <a:pt x="3" y="80"/>
                    <a:pt x="5" y="82"/>
                    <a:pt x="7" y="82"/>
                  </a:cubicBezTo>
                  <a:cubicBezTo>
                    <a:pt x="8" y="82"/>
                    <a:pt x="8" y="82"/>
                    <a:pt x="8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50"/>
            <p:cNvSpPr>
              <a:spLocks noEditPoints="1"/>
            </p:cNvSpPr>
            <p:nvPr/>
          </p:nvSpPr>
          <p:spPr bwMode="auto">
            <a:xfrm>
              <a:off x="5734051" y="430213"/>
              <a:ext cx="720725" cy="960438"/>
            </a:xfrm>
            <a:custGeom>
              <a:avLst/>
              <a:gdLst>
                <a:gd name="T0" fmla="*/ 184 w 192"/>
                <a:gd name="T1" fmla="*/ 134 h 256"/>
                <a:gd name="T2" fmla="*/ 96 w 192"/>
                <a:gd name="T3" fmla="*/ 0 h 256"/>
                <a:gd name="T4" fmla="*/ 39 w 192"/>
                <a:gd name="T5" fmla="*/ 174 h 256"/>
                <a:gd name="T6" fmla="*/ 43 w 192"/>
                <a:gd name="T7" fmla="*/ 185 h 256"/>
                <a:gd name="T8" fmla="*/ 114 w 192"/>
                <a:gd name="T9" fmla="*/ 255 h 256"/>
                <a:gd name="T10" fmla="*/ 123 w 192"/>
                <a:gd name="T11" fmla="*/ 256 h 256"/>
                <a:gd name="T12" fmla="*/ 136 w 192"/>
                <a:gd name="T13" fmla="*/ 256 h 256"/>
                <a:gd name="T14" fmla="*/ 142 w 192"/>
                <a:gd name="T15" fmla="*/ 255 h 256"/>
                <a:gd name="T16" fmla="*/ 191 w 192"/>
                <a:gd name="T17" fmla="*/ 211 h 256"/>
                <a:gd name="T18" fmla="*/ 192 w 192"/>
                <a:gd name="T19" fmla="*/ 171 h 256"/>
                <a:gd name="T20" fmla="*/ 16 w 192"/>
                <a:gd name="T21" fmla="*/ 96 h 256"/>
                <a:gd name="T22" fmla="*/ 176 w 192"/>
                <a:gd name="T23" fmla="*/ 96 h 256"/>
                <a:gd name="T24" fmla="*/ 167 w 192"/>
                <a:gd name="T25" fmla="*/ 128 h 256"/>
                <a:gd name="T26" fmla="*/ 152 w 192"/>
                <a:gd name="T27" fmla="*/ 123 h 256"/>
                <a:gd name="T28" fmla="*/ 156 w 192"/>
                <a:gd name="T29" fmla="*/ 106 h 256"/>
                <a:gd name="T30" fmla="*/ 141 w 192"/>
                <a:gd name="T31" fmla="*/ 65 h 256"/>
                <a:gd name="T32" fmla="*/ 145 w 192"/>
                <a:gd name="T33" fmla="*/ 104 h 256"/>
                <a:gd name="T34" fmla="*/ 137 w 192"/>
                <a:gd name="T35" fmla="*/ 123 h 256"/>
                <a:gd name="T36" fmla="*/ 122 w 192"/>
                <a:gd name="T37" fmla="*/ 116 h 256"/>
                <a:gd name="T38" fmla="*/ 121 w 192"/>
                <a:gd name="T39" fmla="*/ 97 h 256"/>
                <a:gd name="T40" fmla="*/ 96 w 192"/>
                <a:gd name="T41" fmla="*/ 72 h 256"/>
                <a:gd name="T42" fmla="*/ 71 w 192"/>
                <a:gd name="T43" fmla="*/ 99 h 256"/>
                <a:gd name="T44" fmla="*/ 58 w 192"/>
                <a:gd name="T45" fmla="*/ 128 h 256"/>
                <a:gd name="T46" fmla="*/ 50 w 192"/>
                <a:gd name="T47" fmla="*/ 135 h 256"/>
                <a:gd name="T48" fmla="*/ 43 w 192"/>
                <a:gd name="T49" fmla="*/ 155 h 256"/>
                <a:gd name="T50" fmla="*/ 16 w 192"/>
                <a:gd name="T51" fmla="*/ 96 h 256"/>
                <a:gd name="T52" fmla="*/ 175 w 192"/>
                <a:gd name="T53" fmla="*/ 208 h 256"/>
                <a:gd name="T54" fmla="*/ 136 w 192"/>
                <a:gd name="T55" fmla="*/ 240 h 256"/>
                <a:gd name="T56" fmla="*/ 117 w 192"/>
                <a:gd name="T57" fmla="*/ 239 h 256"/>
                <a:gd name="T58" fmla="*/ 57 w 192"/>
                <a:gd name="T59" fmla="*/ 176 h 256"/>
                <a:gd name="T60" fmla="*/ 63 w 192"/>
                <a:gd name="T61" fmla="*/ 159 h 256"/>
                <a:gd name="T62" fmla="*/ 74 w 192"/>
                <a:gd name="T63" fmla="*/ 163 h 256"/>
                <a:gd name="T64" fmla="*/ 87 w 192"/>
                <a:gd name="T65" fmla="*/ 180 h 256"/>
                <a:gd name="T66" fmla="*/ 87 w 192"/>
                <a:gd name="T67" fmla="*/ 179 h 256"/>
                <a:gd name="T68" fmla="*/ 87 w 192"/>
                <a:gd name="T69" fmla="*/ 96 h 256"/>
                <a:gd name="T70" fmla="*/ 97 w 192"/>
                <a:gd name="T71" fmla="*/ 88 h 256"/>
                <a:gd name="T72" fmla="*/ 105 w 192"/>
                <a:gd name="T73" fmla="*/ 150 h 256"/>
                <a:gd name="T74" fmla="*/ 108 w 192"/>
                <a:gd name="T75" fmla="*/ 154 h 256"/>
                <a:gd name="T76" fmla="*/ 110 w 192"/>
                <a:gd name="T77" fmla="*/ 152 h 256"/>
                <a:gd name="T78" fmla="*/ 111 w 192"/>
                <a:gd name="T79" fmla="*/ 144 h 256"/>
                <a:gd name="T80" fmla="*/ 111 w 192"/>
                <a:gd name="T81" fmla="*/ 142 h 256"/>
                <a:gd name="T82" fmla="*/ 118 w 192"/>
                <a:gd name="T83" fmla="*/ 132 h 256"/>
                <a:gd name="T84" fmla="*/ 122 w 192"/>
                <a:gd name="T85" fmla="*/ 132 h 256"/>
                <a:gd name="T86" fmla="*/ 129 w 192"/>
                <a:gd name="T87" fmla="*/ 148 h 256"/>
                <a:gd name="T88" fmla="*/ 129 w 192"/>
                <a:gd name="T89" fmla="*/ 150 h 256"/>
                <a:gd name="T90" fmla="*/ 132 w 192"/>
                <a:gd name="T91" fmla="*/ 154 h 256"/>
                <a:gd name="T92" fmla="*/ 135 w 192"/>
                <a:gd name="T93" fmla="*/ 151 h 256"/>
                <a:gd name="T94" fmla="*/ 135 w 192"/>
                <a:gd name="T95" fmla="*/ 150 h 256"/>
                <a:gd name="T96" fmla="*/ 136 w 192"/>
                <a:gd name="T97" fmla="*/ 141 h 256"/>
                <a:gd name="T98" fmla="*/ 146 w 192"/>
                <a:gd name="T99" fmla="*/ 139 h 256"/>
                <a:gd name="T100" fmla="*/ 153 w 192"/>
                <a:gd name="T101" fmla="*/ 154 h 256"/>
                <a:gd name="T102" fmla="*/ 152 w 192"/>
                <a:gd name="T103" fmla="*/ 156 h 256"/>
                <a:gd name="T104" fmla="*/ 155 w 192"/>
                <a:gd name="T105" fmla="*/ 160 h 256"/>
                <a:gd name="T106" fmla="*/ 158 w 192"/>
                <a:gd name="T107" fmla="*/ 158 h 256"/>
                <a:gd name="T108" fmla="*/ 158 w 192"/>
                <a:gd name="T109" fmla="*/ 154 h 256"/>
                <a:gd name="T110" fmla="*/ 158 w 192"/>
                <a:gd name="T111" fmla="*/ 154 h 256"/>
                <a:gd name="T112" fmla="*/ 167 w 192"/>
                <a:gd name="T113" fmla="*/ 144 h 256"/>
                <a:gd name="T114" fmla="*/ 176 w 192"/>
                <a:gd name="T115" fmla="*/ 153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2" h="256">
                  <a:moveTo>
                    <a:pt x="192" y="153"/>
                  </a:moveTo>
                  <a:cubicBezTo>
                    <a:pt x="192" y="146"/>
                    <a:pt x="189" y="139"/>
                    <a:pt x="184" y="134"/>
                  </a:cubicBezTo>
                  <a:cubicBezTo>
                    <a:pt x="189" y="123"/>
                    <a:pt x="192" y="110"/>
                    <a:pt x="192" y="96"/>
                  </a:cubicBezTo>
                  <a:cubicBezTo>
                    <a:pt x="192" y="43"/>
                    <a:pt x="149" y="0"/>
                    <a:pt x="96" y="0"/>
                  </a:cubicBezTo>
                  <a:cubicBezTo>
                    <a:pt x="43" y="0"/>
                    <a:pt x="0" y="43"/>
                    <a:pt x="0" y="96"/>
                  </a:cubicBezTo>
                  <a:cubicBezTo>
                    <a:pt x="0" y="128"/>
                    <a:pt x="15" y="156"/>
                    <a:pt x="39" y="174"/>
                  </a:cubicBezTo>
                  <a:cubicBezTo>
                    <a:pt x="39" y="175"/>
                    <a:pt x="39" y="176"/>
                    <a:pt x="40" y="177"/>
                  </a:cubicBezTo>
                  <a:cubicBezTo>
                    <a:pt x="41" y="180"/>
                    <a:pt x="42" y="182"/>
                    <a:pt x="43" y="185"/>
                  </a:cubicBezTo>
                  <a:cubicBezTo>
                    <a:pt x="52" y="198"/>
                    <a:pt x="62" y="213"/>
                    <a:pt x="72" y="227"/>
                  </a:cubicBezTo>
                  <a:cubicBezTo>
                    <a:pt x="81" y="242"/>
                    <a:pt x="96" y="251"/>
                    <a:pt x="114" y="255"/>
                  </a:cubicBezTo>
                  <a:cubicBezTo>
                    <a:pt x="116" y="255"/>
                    <a:pt x="118" y="255"/>
                    <a:pt x="120" y="256"/>
                  </a:cubicBezTo>
                  <a:cubicBezTo>
                    <a:pt x="121" y="256"/>
                    <a:pt x="122" y="256"/>
                    <a:pt x="123" y="256"/>
                  </a:cubicBezTo>
                  <a:cubicBezTo>
                    <a:pt x="124" y="256"/>
                    <a:pt x="125" y="256"/>
                    <a:pt x="125" y="256"/>
                  </a:cubicBezTo>
                  <a:cubicBezTo>
                    <a:pt x="136" y="256"/>
                    <a:pt x="136" y="256"/>
                    <a:pt x="136" y="256"/>
                  </a:cubicBezTo>
                  <a:cubicBezTo>
                    <a:pt x="137" y="256"/>
                    <a:pt x="138" y="256"/>
                    <a:pt x="139" y="256"/>
                  </a:cubicBezTo>
                  <a:cubicBezTo>
                    <a:pt x="140" y="256"/>
                    <a:pt x="141" y="256"/>
                    <a:pt x="142" y="255"/>
                  </a:cubicBezTo>
                  <a:cubicBezTo>
                    <a:pt x="143" y="255"/>
                    <a:pt x="145" y="255"/>
                    <a:pt x="147" y="255"/>
                  </a:cubicBezTo>
                  <a:cubicBezTo>
                    <a:pt x="170" y="251"/>
                    <a:pt x="187" y="233"/>
                    <a:pt x="191" y="211"/>
                  </a:cubicBezTo>
                  <a:cubicBezTo>
                    <a:pt x="192" y="206"/>
                    <a:pt x="192" y="201"/>
                    <a:pt x="192" y="197"/>
                  </a:cubicBezTo>
                  <a:cubicBezTo>
                    <a:pt x="192" y="180"/>
                    <a:pt x="192" y="178"/>
                    <a:pt x="192" y="171"/>
                  </a:cubicBezTo>
                  <a:cubicBezTo>
                    <a:pt x="192" y="167"/>
                    <a:pt x="192" y="162"/>
                    <a:pt x="192" y="153"/>
                  </a:cubicBezTo>
                  <a:close/>
                  <a:moveTo>
                    <a:pt x="16" y="96"/>
                  </a:moveTo>
                  <a:cubicBezTo>
                    <a:pt x="16" y="52"/>
                    <a:pt x="52" y="16"/>
                    <a:pt x="96" y="16"/>
                  </a:cubicBezTo>
                  <a:cubicBezTo>
                    <a:pt x="140" y="16"/>
                    <a:pt x="176" y="52"/>
                    <a:pt x="176" y="96"/>
                  </a:cubicBezTo>
                  <a:cubicBezTo>
                    <a:pt x="176" y="108"/>
                    <a:pt x="174" y="118"/>
                    <a:pt x="170" y="128"/>
                  </a:cubicBezTo>
                  <a:cubicBezTo>
                    <a:pt x="169" y="128"/>
                    <a:pt x="168" y="128"/>
                    <a:pt x="167" y="128"/>
                  </a:cubicBezTo>
                  <a:cubicBezTo>
                    <a:pt x="165" y="128"/>
                    <a:pt x="163" y="128"/>
                    <a:pt x="161" y="129"/>
                  </a:cubicBezTo>
                  <a:cubicBezTo>
                    <a:pt x="158" y="126"/>
                    <a:pt x="155" y="125"/>
                    <a:pt x="152" y="123"/>
                  </a:cubicBezTo>
                  <a:cubicBezTo>
                    <a:pt x="151" y="123"/>
                    <a:pt x="151" y="123"/>
                    <a:pt x="150" y="123"/>
                  </a:cubicBezTo>
                  <a:cubicBezTo>
                    <a:pt x="153" y="118"/>
                    <a:pt x="155" y="112"/>
                    <a:pt x="156" y="106"/>
                  </a:cubicBezTo>
                  <a:cubicBezTo>
                    <a:pt x="158" y="92"/>
                    <a:pt x="155" y="79"/>
                    <a:pt x="149" y="67"/>
                  </a:cubicBezTo>
                  <a:cubicBezTo>
                    <a:pt x="147" y="65"/>
                    <a:pt x="144" y="64"/>
                    <a:pt x="141" y="65"/>
                  </a:cubicBezTo>
                  <a:cubicBezTo>
                    <a:pt x="139" y="66"/>
                    <a:pt x="138" y="70"/>
                    <a:pt x="139" y="72"/>
                  </a:cubicBezTo>
                  <a:cubicBezTo>
                    <a:pt x="145" y="82"/>
                    <a:pt x="147" y="93"/>
                    <a:pt x="145" y="104"/>
                  </a:cubicBezTo>
                  <a:cubicBezTo>
                    <a:pt x="144" y="111"/>
                    <a:pt x="141" y="117"/>
                    <a:pt x="138" y="123"/>
                  </a:cubicBezTo>
                  <a:cubicBezTo>
                    <a:pt x="138" y="123"/>
                    <a:pt x="137" y="123"/>
                    <a:pt x="137" y="123"/>
                  </a:cubicBezTo>
                  <a:cubicBezTo>
                    <a:pt x="135" y="121"/>
                    <a:pt x="132" y="119"/>
                    <a:pt x="129" y="118"/>
                  </a:cubicBezTo>
                  <a:cubicBezTo>
                    <a:pt x="127" y="117"/>
                    <a:pt x="124" y="116"/>
                    <a:pt x="122" y="116"/>
                  </a:cubicBezTo>
                  <a:cubicBezTo>
                    <a:pt x="121" y="116"/>
                    <a:pt x="121" y="116"/>
                    <a:pt x="121" y="116"/>
                  </a:cubicBezTo>
                  <a:cubicBezTo>
                    <a:pt x="121" y="109"/>
                    <a:pt x="121" y="103"/>
                    <a:pt x="121" y="97"/>
                  </a:cubicBezTo>
                  <a:cubicBezTo>
                    <a:pt x="121" y="84"/>
                    <a:pt x="112" y="74"/>
                    <a:pt x="99" y="72"/>
                  </a:cubicBezTo>
                  <a:cubicBezTo>
                    <a:pt x="98" y="72"/>
                    <a:pt x="97" y="72"/>
                    <a:pt x="96" y="72"/>
                  </a:cubicBezTo>
                  <a:cubicBezTo>
                    <a:pt x="83" y="72"/>
                    <a:pt x="72" y="82"/>
                    <a:pt x="71" y="95"/>
                  </a:cubicBezTo>
                  <a:cubicBezTo>
                    <a:pt x="71" y="96"/>
                    <a:pt x="71" y="97"/>
                    <a:pt x="71" y="9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66" y="136"/>
                    <a:pt x="62" y="133"/>
                    <a:pt x="58" y="128"/>
                  </a:cubicBezTo>
                  <a:cubicBezTo>
                    <a:pt x="56" y="126"/>
                    <a:pt x="53" y="126"/>
                    <a:pt x="50" y="127"/>
                  </a:cubicBezTo>
                  <a:cubicBezTo>
                    <a:pt x="48" y="129"/>
                    <a:pt x="48" y="133"/>
                    <a:pt x="50" y="135"/>
                  </a:cubicBezTo>
                  <a:cubicBezTo>
                    <a:pt x="52" y="138"/>
                    <a:pt x="55" y="141"/>
                    <a:pt x="58" y="143"/>
                  </a:cubicBezTo>
                  <a:cubicBezTo>
                    <a:pt x="52" y="145"/>
                    <a:pt x="46" y="149"/>
                    <a:pt x="43" y="155"/>
                  </a:cubicBezTo>
                  <a:cubicBezTo>
                    <a:pt x="42" y="155"/>
                    <a:pt x="42" y="155"/>
                    <a:pt x="42" y="156"/>
                  </a:cubicBezTo>
                  <a:cubicBezTo>
                    <a:pt x="26" y="141"/>
                    <a:pt x="16" y="120"/>
                    <a:pt x="16" y="96"/>
                  </a:cubicBezTo>
                  <a:close/>
                  <a:moveTo>
                    <a:pt x="176" y="197"/>
                  </a:moveTo>
                  <a:cubicBezTo>
                    <a:pt x="176" y="200"/>
                    <a:pt x="176" y="204"/>
                    <a:pt x="175" y="208"/>
                  </a:cubicBezTo>
                  <a:cubicBezTo>
                    <a:pt x="172" y="224"/>
                    <a:pt x="160" y="236"/>
                    <a:pt x="144" y="239"/>
                  </a:cubicBezTo>
                  <a:cubicBezTo>
                    <a:pt x="141" y="239"/>
                    <a:pt x="139" y="240"/>
                    <a:pt x="136" y="240"/>
                  </a:cubicBezTo>
                  <a:cubicBezTo>
                    <a:pt x="133" y="240"/>
                    <a:pt x="129" y="240"/>
                    <a:pt x="125" y="240"/>
                  </a:cubicBezTo>
                  <a:cubicBezTo>
                    <a:pt x="123" y="240"/>
                    <a:pt x="120" y="239"/>
                    <a:pt x="117" y="239"/>
                  </a:cubicBezTo>
                  <a:cubicBezTo>
                    <a:pt x="103" y="236"/>
                    <a:pt x="92" y="230"/>
                    <a:pt x="85" y="219"/>
                  </a:cubicBezTo>
                  <a:cubicBezTo>
                    <a:pt x="75" y="204"/>
                    <a:pt x="66" y="190"/>
                    <a:pt x="57" y="176"/>
                  </a:cubicBezTo>
                  <a:cubicBezTo>
                    <a:pt x="56" y="175"/>
                    <a:pt x="56" y="173"/>
                    <a:pt x="55" y="172"/>
                  </a:cubicBezTo>
                  <a:cubicBezTo>
                    <a:pt x="53" y="166"/>
                    <a:pt x="57" y="160"/>
                    <a:pt x="63" y="159"/>
                  </a:cubicBezTo>
                  <a:cubicBezTo>
                    <a:pt x="64" y="159"/>
                    <a:pt x="64" y="159"/>
                    <a:pt x="65" y="159"/>
                  </a:cubicBezTo>
                  <a:cubicBezTo>
                    <a:pt x="69" y="159"/>
                    <a:pt x="72" y="160"/>
                    <a:pt x="74" y="163"/>
                  </a:cubicBezTo>
                  <a:cubicBezTo>
                    <a:pt x="78" y="168"/>
                    <a:pt x="82" y="173"/>
                    <a:pt x="86" y="179"/>
                  </a:cubicBezTo>
                  <a:cubicBezTo>
                    <a:pt x="86" y="179"/>
                    <a:pt x="86" y="180"/>
                    <a:pt x="87" y="180"/>
                  </a:cubicBezTo>
                  <a:cubicBezTo>
                    <a:pt x="87" y="180"/>
                    <a:pt x="87" y="180"/>
                    <a:pt x="87" y="180"/>
                  </a:cubicBezTo>
                  <a:cubicBezTo>
                    <a:pt x="87" y="180"/>
                    <a:pt x="87" y="179"/>
                    <a:pt x="87" y="179"/>
                  </a:cubicBezTo>
                  <a:cubicBezTo>
                    <a:pt x="87" y="155"/>
                    <a:pt x="87" y="122"/>
                    <a:pt x="87" y="99"/>
                  </a:cubicBezTo>
                  <a:cubicBezTo>
                    <a:pt x="87" y="98"/>
                    <a:pt x="87" y="97"/>
                    <a:pt x="87" y="96"/>
                  </a:cubicBezTo>
                  <a:cubicBezTo>
                    <a:pt x="88" y="92"/>
                    <a:pt x="92" y="88"/>
                    <a:pt x="96" y="88"/>
                  </a:cubicBezTo>
                  <a:cubicBezTo>
                    <a:pt x="96" y="88"/>
                    <a:pt x="97" y="88"/>
                    <a:pt x="97" y="88"/>
                  </a:cubicBezTo>
                  <a:cubicBezTo>
                    <a:pt x="102" y="89"/>
                    <a:pt x="105" y="92"/>
                    <a:pt x="105" y="97"/>
                  </a:cubicBezTo>
                  <a:cubicBezTo>
                    <a:pt x="105" y="112"/>
                    <a:pt x="105" y="136"/>
                    <a:pt x="105" y="150"/>
                  </a:cubicBezTo>
                  <a:cubicBezTo>
                    <a:pt x="105" y="151"/>
                    <a:pt x="105" y="151"/>
                    <a:pt x="105" y="152"/>
                  </a:cubicBezTo>
                  <a:cubicBezTo>
                    <a:pt x="106" y="153"/>
                    <a:pt x="106" y="154"/>
                    <a:pt x="108" y="154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09" y="154"/>
                    <a:pt x="110" y="153"/>
                    <a:pt x="110" y="152"/>
                  </a:cubicBezTo>
                  <a:cubicBezTo>
                    <a:pt x="111" y="152"/>
                    <a:pt x="111" y="151"/>
                    <a:pt x="111" y="150"/>
                  </a:cubicBezTo>
                  <a:cubicBezTo>
                    <a:pt x="111" y="145"/>
                    <a:pt x="111" y="144"/>
                    <a:pt x="111" y="144"/>
                  </a:cubicBezTo>
                  <a:cubicBezTo>
                    <a:pt x="111" y="148"/>
                    <a:pt x="111" y="148"/>
                    <a:pt x="111" y="148"/>
                  </a:cubicBezTo>
                  <a:cubicBezTo>
                    <a:pt x="111" y="148"/>
                    <a:pt x="111" y="147"/>
                    <a:pt x="111" y="142"/>
                  </a:cubicBezTo>
                  <a:cubicBezTo>
                    <a:pt x="111" y="138"/>
                    <a:pt x="112" y="136"/>
                    <a:pt x="115" y="134"/>
                  </a:cubicBezTo>
                  <a:cubicBezTo>
                    <a:pt x="116" y="133"/>
                    <a:pt x="117" y="133"/>
                    <a:pt x="118" y="132"/>
                  </a:cubicBezTo>
                  <a:cubicBezTo>
                    <a:pt x="119" y="132"/>
                    <a:pt x="120" y="132"/>
                    <a:pt x="122" y="132"/>
                  </a:cubicBezTo>
                  <a:cubicBezTo>
                    <a:pt x="122" y="132"/>
                    <a:pt x="122" y="132"/>
                    <a:pt x="122" y="132"/>
                  </a:cubicBezTo>
                  <a:cubicBezTo>
                    <a:pt x="127" y="134"/>
                    <a:pt x="129" y="137"/>
                    <a:pt x="129" y="142"/>
                  </a:cubicBezTo>
                  <a:cubicBezTo>
                    <a:pt x="129" y="147"/>
                    <a:pt x="129" y="148"/>
                    <a:pt x="129" y="148"/>
                  </a:cubicBezTo>
                  <a:cubicBezTo>
                    <a:pt x="129" y="144"/>
                    <a:pt x="129" y="144"/>
                    <a:pt x="129" y="144"/>
                  </a:cubicBezTo>
                  <a:cubicBezTo>
                    <a:pt x="129" y="144"/>
                    <a:pt x="129" y="145"/>
                    <a:pt x="129" y="150"/>
                  </a:cubicBezTo>
                  <a:cubicBezTo>
                    <a:pt x="129" y="150"/>
                    <a:pt x="129" y="151"/>
                    <a:pt x="129" y="151"/>
                  </a:cubicBezTo>
                  <a:cubicBezTo>
                    <a:pt x="129" y="153"/>
                    <a:pt x="130" y="154"/>
                    <a:pt x="132" y="154"/>
                  </a:cubicBezTo>
                  <a:cubicBezTo>
                    <a:pt x="132" y="154"/>
                    <a:pt x="132" y="154"/>
                    <a:pt x="132" y="154"/>
                  </a:cubicBezTo>
                  <a:cubicBezTo>
                    <a:pt x="134" y="154"/>
                    <a:pt x="134" y="153"/>
                    <a:pt x="135" y="151"/>
                  </a:cubicBezTo>
                  <a:cubicBezTo>
                    <a:pt x="135" y="151"/>
                    <a:pt x="135" y="151"/>
                    <a:pt x="135" y="151"/>
                  </a:cubicBezTo>
                  <a:cubicBezTo>
                    <a:pt x="135" y="151"/>
                    <a:pt x="135" y="150"/>
                    <a:pt x="135" y="150"/>
                  </a:cubicBezTo>
                  <a:cubicBezTo>
                    <a:pt x="135" y="149"/>
                    <a:pt x="135" y="148"/>
                    <a:pt x="135" y="147"/>
                  </a:cubicBezTo>
                  <a:cubicBezTo>
                    <a:pt x="135" y="145"/>
                    <a:pt x="135" y="143"/>
                    <a:pt x="136" y="141"/>
                  </a:cubicBezTo>
                  <a:cubicBezTo>
                    <a:pt x="138" y="139"/>
                    <a:pt x="141" y="138"/>
                    <a:pt x="144" y="138"/>
                  </a:cubicBezTo>
                  <a:cubicBezTo>
                    <a:pt x="144" y="138"/>
                    <a:pt x="145" y="138"/>
                    <a:pt x="146" y="139"/>
                  </a:cubicBezTo>
                  <a:cubicBezTo>
                    <a:pt x="150" y="140"/>
                    <a:pt x="153" y="143"/>
                    <a:pt x="153" y="148"/>
                  </a:cubicBezTo>
                  <a:cubicBezTo>
                    <a:pt x="153" y="153"/>
                    <a:pt x="153" y="154"/>
                    <a:pt x="153" y="154"/>
                  </a:cubicBezTo>
                  <a:cubicBezTo>
                    <a:pt x="153" y="154"/>
                    <a:pt x="153" y="149"/>
                    <a:pt x="152" y="149"/>
                  </a:cubicBezTo>
                  <a:cubicBezTo>
                    <a:pt x="152" y="149"/>
                    <a:pt x="152" y="151"/>
                    <a:pt x="152" y="156"/>
                  </a:cubicBezTo>
                  <a:cubicBezTo>
                    <a:pt x="152" y="156"/>
                    <a:pt x="152" y="157"/>
                    <a:pt x="153" y="157"/>
                  </a:cubicBezTo>
                  <a:cubicBezTo>
                    <a:pt x="153" y="159"/>
                    <a:pt x="154" y="160"/>
                    <a:pt x="155" y="160"/>
                  </a:cubicBezTo>
                  <a:cubicBezTo>
                    <a:pt x="155" y="160"/>
                    <a:pt x="155" y="160"/>
                    <a:pt x="155" y="160"/>
                  </a:cubicBezTo>
                  <a:cubicBezTo>
                    <a:pt x="157" y="160"/>
                    <a:pt x="158" y="159"/>
                    <a:pt x="158" y="158"/>
                  </a:cubicBezTo>
                  <a:cubicBezTo>
                    <a:pt x="158" y="157"/>
                    <a:pt x="158" y="157"/>
                    <a:pt x="158" y="156"/>
                  </a:cubicBezTo>
                  <a:cubicBezTo>
                    <a:pt x="158" y="155"/>
                    <a:pt x="158" y="155"/>
                    <a:pt x="158" y="154"/>
                  </a:cubicBezTo>
                  <a:cubicBezTo>
                    <a:pt x="158" y="156"/>
                    <a:pt x="158" y="157"/>
                    <a:pt x="158" y="157"/>
                  </a:cubicBezTo>
                  <a:cubicBezTo>
                    <a:pt x="158" y="157"/>
                    <a:pt x="158" y="156"/>
                    <a:pt x="158" y="154"/>
                  </a:cubicBezTo>
                  <a:cubicBezTo>
                    <a:pt x="158" y="152"/>
                    <a:pt x="159" y="150"/>
                    <a:pt x="159" y="149"/>
                  </a:cubicBezTo>
                  <a:cubicBezTo>
                    <a:pt x="161" y="146"/>
                    <a:pt x="164" y="144"/>
                    <a:pt x="167" y="144"/>
                  </a:cubicBezTo>
                  <a:cubicBezTo>
                    <a:pt x="168" y="144"/>
                    <a:pt x="168" y="144"/>
                    <a:pt x="169" y="144"/>
                  </a:cubicBezTo>
                  <a:cubicBezTo>
                    <a:pt x="173" y="145"/>
                    <a:pt x="176" y="149"/>
                    <a:pt x="176" y="153"/>
                  </a:cubicBezTo>
                  <a:cubicBezTo>
                    <a:pt x="176" y="179"/>
                    <a:pt x="176" y="171"/>
                    <a:pt x="176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48218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91204" y="111878"/>
            <a:ext cx="5336228" cy="791551"/>
            <a:chOff x="191204" y="111878"/>
            <a:chExt cx="5336228" cy="79155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3" name="组合 2"/>
            <p:cNvGrpSpPr/>
            <p:nvPr/>
          </p:nvGrpSpPr>
          <p:grpSpPr>
            <a:xfrm>
              <a:off x="191204" y="210993"/>
              <a:ext cx="5336228" cy="692436"/>
              <a:chOff x="191204" y="210993"/>
              <a:chExt cx="5336228" cy="692436"/>
            </a:xfrm>
          </p:grpSpPr>
          <p:sp>
            <p:nvSpPr>
              <p:cNvPr id="80" name="Freeform 595"/>
              <p:cNvSpPr>
                <a:spLocks/>
              </p:cNvSpPr>
              <p:nvPr/>
            </p:nvSpPr>
            <p:spPr bwMode="auto">
              <a:xfrm>
                <a:off x="3587822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81" name="Freeform 595"/>
              <p:cNvSpPr>
                <a:spLocks/>
              </p:cNvSpPr>
              <p:nvPr/>
            </p:nvSpPr>
            <p:spPr bwMode="auto">
              <a:xfrm>
                <a:off x="396522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82" name="Freeform 595"/>
              <p:cNvSpPr>
                <a:spLocks/>
              </p:cNvSpPr>
              <p:nvPr/>
            </p:nvSpPr>
            <p:spPr bwMode="auto">
              <a:xfrm>
                <a:off x="4342623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6" name="Freeform 595"/>
              <p:cNvSpPr>
                <a:spLocks/>
              </p:cNvSpPr>
              <p:nvPr/>
            </p:nvSpPr>
            <p:spPr bwMode="auto">
              <a:xfrm>
                <a:off x="2455616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7" name="Freeform 595"/>
              <p:cNvSpPr>
                <a:spLocks/>
              </p:cNvSpPr>
              <p:nvPr/>
            </p:nvSpPr>
            <p:spPr bwMode="auto">
              <a:xfrm>
                <a:off x="2833018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8" name="Freeform 595"/>
              <p:cNvSpPr>
                <a:spLocks/>
              </p:cNvSpPr>
              <p:nvPr/>
            </p:nvSpPr>
            <p:spPr bwMode="auto">
              <a:xfrm>
                <a:off x="3210420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299" name="Freeform 595"/>
              <p:cNvSpPr>
                <a:spLocks/>
              </p:cNvSpPr>
              <p:nvPr/>
            </p:nvSpPr>
            <p:spPr bwMode="auto">
              <a:xfrm>
                <a:off x="19120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0" name="Freeform 595"/>
              <p:cNvSpPr>
                <a:spLocks/>
              </p:cNvSpPr>
              <p:nvPr/>
            </p:nvSpPr>
            <p:spPr bwMode="auto">
              <a:xfrm>
                <a:off x="568606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1" name="Freeform 595"/>
              <p:cNvSpPr>
                <a:spLocks/>
              </p:cNvSpPr>
              <p:nvPr/>
            </p:nvSpPr>
            <p:spPr bwMode="auto">
              <a:xfrm>
                <a:off x="946008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2" name="Freeform 595"/>
              <p:cNvSpPr>
                <a:spLocks/>
              </p:cNvSpPr>
              <p:nvPr/>
            </p:nvSpPr>
            <p:spPr bwMode="auto">
              <a:xfrm>
                <a:off x="1323410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3" name="Freeform 595"/>
              <p:cNvSpPr>
                <a:spLocks/>
              </p:cNvSpPr>
              <p:nvPr/>
            </p:nvSpPr>
            <p:spPr bwMode="auto">
              <a:xfrm>
                <a:off x="1700812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4" name="Freeform 595"/>
              <p:cNvSpPr>
                <a:spLocks/>
              </p:cNvSpPr>
              <p:nvPr/>
            </p:nvSpPr>
            <p:spPr bwMode="auto">
              <a:xfrm>
                <a:off x="207821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</p:grpSp>
        <p:grpSp>
          <p:nvGrpSpPr>
            <p:cNvPr id="305" name="组合 304"/>
            <p:cNvGrpSpPr/>
            <p:nvPr/>
          </p:nvGrpSpPr>
          <p:grpSpPr>
            <a:xfrm>
              <a:off x="373975" y="111878"/>
              <a:ext cx="363466" cy="791551"/>
              <a:chOff x="974945" y="2345331"/>
              <a:chExt cx="1763621" cy="3840787"/>
            </a:xfrm>
          </p:grpSpPr>
          <p:sp>
            <p:nvSpPr>
              <p:cNvPr id="306" name="Freeform 159"/>
              <p:cNvSpPr>
                <a:spLocks/>
              </p:cNvSpPr>
              <p:nvPr/>
            </p:nvSpPr>
            <p:spPr bwMode="auto">
              <a:xfrm rot="20700000">
                <a:off x="1726148" y="4700426"/>
                <a:ext cx="891224" cy="1485692"/>
              </a:xfrm>
              <a:custGeom>
                <a:avLst/>
                <a:gdLst>
                  <a:gd name="T0" fmla="*/ 1 w 394"/>
                  <a:gd name="T1" fmla="*/ 267 h 658"/>
                  <a:gd name="T2" fmla="*/ 0 w 394"/>
                  <a:gd name="T3" fmla="*/ 267 h 658"/>
                  <a:gd name="T4" fmla="*/ 0 w 394"/>
                  <a:gd name="T5" fmla="*/ 267 h 658"/>
                  <a:gd name="T6" fmla="*/ 1 w 394"/>
                  <a:gd name="T7" fmla="*/ 270 h 658"/>
                  <a:gd name="T8" fmla="*/ 2 w 394"/>
                  <a:gd name="T9" fmla="*/ 282 h 658"/>
                  <a:gd name="T10" fmla="*/ 3 w 394"/>
                  <a:gd name="T11" fmla="*/ 284 h 658"/>
                  <a:gd name="T12" fmla="*/ 45 w 394"/>
                  <a:gd name="T13" fmla="*/ 417 h 658"/>
                  <a:gd name="T14" fmla="*/ 89 w 394"/>
                  <a:gd name="T15" fmla="*/ 290 h 658"/>
                  <a:gd name="T16" fmla="*/ 169 w 394"/>
                  <a:gd name="T17" fmla="*/ 440 h 658"/>
                  <a:gd name="T18" fmla="*/ 143 w 394"/>
                  <a:gd name="T19" fmla="*/ 564 h 658"/>
                  <a:gd name="T20" fmla="*/ 199 w 394"/>
                  <a:gd name="T21" fmla="*/ 658 h 658"/>
                  <a:gd name="T22" fmla="*/ 169 w 394"/>
                  <a:gd name="T23" fmla="*/ 604 h 658"/>
                  <a:gd name="T24" fmla="*/ 179 w 394"/>
                  <a:gd name="T25" fmla="*/ 528 h 658"/>
                  <a:gd name="T26" fmla="*/ 226 w 394"/>
                  <a:gd name="T27" fmla="*/ 462 h 658"/>
                  <a:gd name="T28" fmla="*/ 269 w 394"/>
                  <a:gd name="T29" fmla="*/ 386 h 658"/>
                  <a:gd name="T30" fmla="*/ 277 w 394"/>
                  <a:gd name="T31" fmla="*/ 362 h 658"/>
                  <a:gd name="T32" fmla="*/ 305 w 394"/>
                  <a:gd name="T33" fmla="*/ 484 h 658"/>
                  <a:gd name="T34" fmla="*/ 322 w 394"/>
                  <a:gd name="T35" fmla="*/ 406 h 658"/>
                  <a:gd name="T36" fmla="*/ 367 w 394"/>
                  <a:gd name="T37" fmla="*/ 197 h 658"/>
                  <a:gd name="T38" fmla="*/ 186 w 394"/>
                  <a:gd name="T39" fmla="*/ 0 h 658"/>
                  <a:gd name="T40" fmla="*/ 1 w 394"/>
                  <a:gd name="T41" fmla="*/ 253 h 658"/>
                  <a:gd name="T42" fmla="*/ 1 w 394"/>
                  <a:gd name="T43" fmla="*/ 267 h 6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94" h="658">
                    <a:moveTo>
                      <a:pt x="1" y="267"/>
                    </a:moveTo>
                    <a:cubicBezTo>
                      <a:pt x="1" y="266"/>
                      <a:pt x="0" y="263"/>
                      <a:pt x="0" y="267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68"/>
                      <a:pt x="1" y="269"/>
                      <a:pt x="1" y="270"/>
                    </a:cubicBezTo>
                    <a:cubicBezTo>
                      <a:pt x="1" y="274"/>
                      <a:pt x="2" y="278"/>
                      <a:pt x="2" y="282"/>
                    </a:cubicBezTo>
                    <a:cubicBezTo>
                      <a:pt x="2" y="282"/>
                      <a:pt x="3" y="283"/>
                      <a:pt x="3" y="284"/>
                    </a:cubicBezTo>
                    <a:cubicBezTo>
                      <a:pt x="7" y="334"/>
                      <a:pt x="22" y="380"/>
                      <a:pt x="45" y="417"/>
                    </a:cubicBezTo>
                    <a:cubicBezTo>
                      <a:pt x="20" y="377"/>
                      <a:pt x="35" y="298"/>
                      <a:pt x="89" y="290"/>
                    </a:cubicBezTo>
                    <a:cubicBezTo>
                      <a:pt x="156" y="279"/>
                      <a:pt x="167" y="399"/>
                      <a:pt x="169" y="440"/>
                    </a:cubicBezTo>
                    <a:cubicBezTo>
                      <a:pt x="171" y="484"/>
                      <a:pt x="143" y="520"/>
                      <a:pt x="143" y="564"/>
                    </a:cubicBezTo>
                    <a:cubicBezTo>
                      <a:pt x="143" y="613"/>
                      <a:pt x="167" y="653"/>
                      <a:pt x="199" y="658"/>
                    </a:cubicBezTo>
                    <a:cubicBezTo>
                      <a:pt x="184" y="656"/>
                      <a:pt x="171" y="615"/>
                      <a:pt x="169" y="604"/>
                    </a:cubicBezTo>
                    <a:cubicBezTo>
                      <a:pt x="166" y="580"/>
                      <a:pt x="172" y="551"/>
                      <a:pt x="179" y="528"/>
                    </a:cubicBezTo>
                    <a:cubicBezTo>
                      <a:pt x="187" y="501"/>
                      <a:pt x="208" y="482"/>
                      <a:pt x="226" y="462"/>
                    </a:cubicBezTo>
                    <a:cubicBezTo>
                      <a:pt x="245" y="439"/>
                      <a:pt x="259" y="413"/>
                      <a:pt x="269" y="386"/>
                    </a:cubicBezTo>
                    <a:cubicBezTo>
                      <a:pt x="272" y="378"/>
                      <a:pt x="275" y="370"/>
                      <a:pt x="277" y="362"/>
                    </a:cubicBezTo>
                    <a:cubicBezTo>
                      <a:pt x="281" y="420"/>
                      <a:pt x="305" y="484"/>
                      <a:pt x="305" y="484"/>
                    </a:cubicBezTo>
                    <a:cubicBezTo>
                      <a:pt x="296" y="437"/>
                      <a:pt x="322" y="406"/>
                      <a:pt x="322" y="406"/>
                    </a:cubicBezTo>
                    <a:cubicBezTo>
                      <a:pt x="394" y="291"/>
                      <a:pt x="367" y="197"/>
                      <a:pt x="367" y="197"/>
                    </a:cubicBezTo>
                    <a:cubicBezTo>
                      <a:pt x="348" y="84"/>
                      <a:pt x="274" y="0"/>
                      <a:pt x="186" y="0"/>
                    </a:cubicBezTo>
                    <a:cubicBezTo>
                      <a:pt x="84" y="0"/>
                      <a:pt x="1" y="113"/>
                      <a:pt x="1" y="253"/>
                    </a:cubicBezTo>
                    <a:cubicBezTo>
                      <a:pt x="1" y="258"/>
                      <a:pt x="1" y="263"/>
                      <a:pt x="1" y="267"/>
                    </a:cubicBezTo>
                  </a:path>
                </a:pathLst>
              </a:custGeom>
              <a:solidFill>
                <a:srgbClr val="FF746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grpSp>
            <p:nvGrpSpPr>
              <p:cNvPr id="307" name="组合 306"/>
              <p:cNvGrpSpPr/>
              <p:nvPr/>
            </p:nvGrpSpPr>
            <p:grpSpPr>
              <a:xfrm>
                <a:off x="974945" y="2345331"/>
                <a:ext cx="1763621" cy="3358341"/>
                <a:chOff x="974945" y="2345331"/>
                <a:chExt cx="1763621" cy="3358341"/>
              </a:xfrm>
            </p:grpSpPr>
            <p:sp>
              <p:nvSpPr>
                <p:cNvPr id="308" name="Freeform 165"/>
                <p:cNvSpPr>
                  <a:spLocks/>
                </p:cNvSpPr>
                <p:nvPr/>
              </p:nvSpPr>
              <p:spPr bwMode="auto">
                <a:xfrm rot="20700000">
                  <a:off x="1075729" y="4158738"/>
                  <a:ext cx="708018" cy="1115461"/>
                </a:xfrm>
                <a:custGeom>
                  <a:avLst/>
                  <a:gdLst>
                    <a:gd name="T0" fmla="*/ 157 w 313"/>
                    <a:gd name="T1" fmla="*/ 0 h 494"/>
                    <a:gd name="T2" fmla="*/ 0 w 313"/>
                    <a:gd name="T3" fmla="*/ 156 h 494"/>
                    <a:gd name="T4" fmla="*/ 0 w 313"/>
                    <a:gd name="T5" fmla="*/ 159 h 494"/>
                    <a:gd name="T6" fmla="*/ 0 w 313"/>
                    <a:gd name="T7" fmla="*/ 159 h 494"/>
                    <a:gd name="T8" fmla="*/ 101 w 313"/>
                    <a:gd name="T9" fmla="*/ 477 h 494"/>
                    <a:gd name="T10" fmla="*/ 106 w 313"/>
                    <a:gd name="T11" fmla="*/ 485 h 494"/>
                    <a:gd name="T12" fmla="*/ 106 w 313"/>
                    <a:gd name="T13" fmla="*/ 485 h 494"/>
                    <a:gd name="T14" fmla="*/ 106 w 313"/>
                    <a:gd name="T15" fmla="*/ 485 h 494"/>
                    <a:gd name="T16" fmla="*/ 128 w 313"/>
                    <a:gd name="T17" fmla="*/ 494 h 494"/>
                    <a:gd name="T18" fmla="*/ 159 w 313"/>
                    <a:gd name="T19" fmla="*/ 467 h 494"/>
                    <a:gd name="T20" fmla="*/ 157 w 313"/>
                    <a:gd name="T21" fmla="*/ 459 h 494"/>
                    <a:gd name="T22" fmla="*/ 157 w 313"/>
                    <a:gd name="T23" fmla="*/ 459 h 494"/>
                    <a:gd name="T24" fmla="*/ 148 w 313"/>
                    <a:gd name="T25" fmla="*/ 412 h 494"/>
                    <a:gd name="T26" fmla="*/ 191 w 313"/>
                    <a:gd name="T27" fmla="*/ 310 h 494"/>
                    <a:gd name="T28" fmla="*/ 191 w 313"/>
                    <a:gd name="T29" fmla="*/ 309 h 494"/>
                    <a:gd name="T30" fmla="*/ 270 w 313"/>
                    <a:gd name="T31" fmla="*/ 264 h 494"/>
                    <a:gd name="T32" fmla="*/ 313 w 313"/>
                    <a:gd name="T33" fmla="*/ 156 h 494"/>
                    <a:gd name="T34" fmla="*/ 157 w 313"/>
                    <a:gd name="T35" fmla="*/ 0 h 4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3" h="494">
                      <a:moveTo>
                        <a:pt x="157" y="0"/>
                      </a:moveTo>
                      <a:cubicBezTo>
                        <a:pt x="70" y="0"/>
                        <a:pt x="0" y="70"/>
                        <a:pt x="0" y="156"/>
                      </a:cubicBezTo>
                      <a:cubicBezTo>
                        <a:pt x="0" y="157"/>
                        <a:pt x="0" y="159"/>
                        <a:pt x="0" y="159"/>
                      </a:cubicBezTo>
                      <a:cubicBezTo>
                        <a:pt x="0" y="159"/>
                        <a:pt x="0" y="159"/>
                        <a:pt x="0" y="159"/>
                      </a:cubicBezTo>
                      <a:cubicBezTo>
                        <a:pt x="0" y="279"/>
                        <a:pt x="38" y="386"/>
                        <a:pt x="101" y="477"/>
                      </a:cubicBezTo>
                      <a:cubicBezTo>
                        <a:pt x="102" y="480"/>
                        <a:pt x="104" y="482"/>
                        <a:pt x="106" y="485"/>
                      </a:cubicBezTo>
                      <a:cubicBezTo>
                        <a:pt x="106" y="485"/>
                        <a:pt x="106" y="485"/>
                        <a:pt x="106" y="485"/>
                      </a:cubicBezTo>
                      <a:cubicBezTo>
                        <a:pt x="106" y="485"/>
                        <a:pt x="106" y="485"/>
                        <a:pt x="106" y="485"/>
                      </a:cubicBezTo>
                      <a:cubicBezTo>
                        <a:pt x="112" y="491"/>
                        <a:pt x="119" y="494"/>
                        <a:pt x="128" y="494"/>
                      </a:cubicBezTo>
                      <a:cubicBezTo>
                        <a:pt x="145" y="494"/>
                        <a:pt x="159" y="483"/>
                        <a:pt x="159" y="467"/>
                      </a:cubicBezTo>
                      <a:cubicBezTo>
                        <a:pt x="159" y="463"/>
                        <a:pt x="158" y="459"/>
                        <a:pt x="157" y="459"/>
                      </a:cubicBezTo>
                      <a:cubicBezTo>
                        <a:pt x="157" y="459"/>
                        <a:pt x="157" y="459"/>
                        <a:pt x="157" y="459"/>
                      </a:cubicBezTo>
                      <a:cubicBezTo>
                        <a:pt x="152" y="439"/>
                        <a:pt x="146" y="428"/>
                        <a:pt x="148" y="412"/>
                      </a:cubicBezTo>
                      <a:cubicBezTo>
                        <a:pt x="155" y="371"/>
                        <a:pt x="164" y="338"/>
                        <a:pt x="191" y="310"/>
                      </a:cubicBezTo>
                      <a:cubicBezTo>
                        <a:pt x="191" y="309"/>
                        <a:pt x="191" y="309"/>
                        <a:pt x="191" y="309"/>
                      </a:cubicBezTo>
                      <a:cubicBezTo>
                        <a:pt x="212" y="287"/>
                        <a:pt x="239" y="270"/>
                        <a:pt x="270" y="264"/>
                      </a:cubicBezTo>
                      <a:cubicBezTo>
                        <a:pt x="297" y="236"/>
                        <a:pt x="313" y="198"/>
                        <a:pt x="313" y="156"/>
                      </a:cubicBezTo>
                      <a:cubicBezTo>
                        <a:pt x="313" y="70"/>
                        <a:pt x="243" y="0"/>
                        <a:pt x="157" y="0"/>
                      </a:cubicBezTo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09" name="Freeform 166"/>
                <p:cNvSpPr>
                  <a:spLocks/>
                </p:cNvSpPr>
                <p:nvPr/>
              </p:nvSpPr>
              <p:spPr bwMode="auto">
                <a:xfrm rot="20700000">
                  <a:off x="2033411" y="3902512"/>
                  <a:ext cx="705155" cy="1115461"/>
                </a:xfrm>
                <a:custGeom>
                  <a:avLst/>
                  <a:gdLst>
                    <a:gd name="T0" fmla="*/ 156 w 312"/>
                    <a:gd name="T1" fmla="*/ 0 h 494"/>
                    <a:gd name="T2" fmla="*/ 312 w 312"/>
                    <a:gd name="T3" fmla="*/ 156 h 494"/>
                    <a:gd name="T4" fmla="*/ 312 w 312"/>
                    <a:gd name="T5" fmla="*/ 159 h 494"/>
                    <a:gd name="T6" fmla="*/ 312 w 312"/>
                    <a:gd name="T7" fmla="*/ 159 h 494"/>
                    <a:gd name="T8" fmla="*/ 212 w 312"/>
                    <a:gd name="T9" fmla="*/ 477 h 494"/>
                    <a:gd name="T10" fmla="*/ 207 w 312"/>
                    <a:gd name="T11" fmla="*/ 485 h 494"/>
                    <a:gd name="T12" fmla="*/ 207 w 312"/>
                    <a:gd name="T13" fmla="*/ 485 h 494"/>
                    <a:gd name="T14" fmla="*/ 207 w 312"/>
                    <a:gd name="T15" fmla="*/ 485 h 494"/>
                    <a:gd name="T16" fmla="*/ 185 w 312"/>
                    <a:gd name="T17" fmla="*/ 494 h 494"/>
                    <a:gd name="T18" fmla="*/ 154 w 312"/>
                    <a:gd name="T19" fmla="*/ 467 h 494"/>
                    <a:gd name="T20" fmla="*/ 156 w 312"/>
                    <a:gd name="T21" fmla="*/ 459 h 494"/>
                    <a:gd name="T22" fmla="*/ 156 w 312"/>
                    <a:gd name="T23" fmla="*/ 459 h 494"/>
                    <a:gd name="T24" fmla="*/ 165 w 312"/>
                    <a:gd name="T25" fmla="*/ 412 h 494"/>
                    <a:gd name="T26" fmla="*/ 122 w 312"/>
                    <a:gd name="T27" fmla="*/ 310 h 494"/>
                    <a:gd name="T28" fmla="*/ 122 w 312"/>
                    <a:gd name="T29" fmla="*/ 309 h 494"/>
                    <a:gd name="T30" fmla="*/ 43 w 312"/>
                    <a:gd name="T31" fmla="*/ 264 h 494"/>
                    <a:gd name="T32" fmla="*/ 0 w 312"/>
                    <a:gd name="T33" fmla="*/ 156 h 494"/>
                    <a:gd name="T34" fmla="*/ 156 w 312"/>
                    <a:gd name="T35" fmla="*/ 0 h 4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2" h="494">
                      <a:moveTo>
                        <a:pt x="156" y="0"/>
                      </a:moveTo>
                      <a:cubicBezTo>
                        <a:pt x="242" y="0"/>
                        <a:pt x="312" y="70"/>
                        <a:pt x="312" y="156"/>
                      </a:cubicBezTo>
                      <a:cubicBezTo>
                        <a:pt x="312" y="157"/>
                        <a:pt x="312" y="159"/>
                        <a:pt x="312" y="159"/>
                      </a:cubicBezTo>
                      <a:cubicBezTo>
                        <a:pt x="312" y="159"/>
                        <a:pt x="312" y="159"/>
                        <a:pt x="312" y="159"/>
                      </a:cubicBezTo>
                      <a:cubicBezTo>
                        <a:pt x="312" y="279"/>
                        <a:pt x="275" y="386"/>
                        <a:pt x="212" y="477"/>
                      </a:cubicBezTo>
                      <a:cubicBezTo>
                        <a:pt x="210" y="480"/>
                        <a:pt x="209" y="482"/>
                        <a:pt x="207" y="485"/>
                      </a:cubicBezTo>
                      <a:cubicBezTo>
                        <a:pt x="207" y="485"/>
                        <a:pt x="207" y="485"/>
                        <a:pt x="207" y="485"/>
                      </a:cubicBezTo>
                      <a:cubicBezTo>
                        <a:pt x="207" y="485"/>
                        <a:pt x="207" y="485"/>
                        <a:pt x="207" y="485"/>
                      </a:cubicBezTo>
                      <a:cubicBezTo>
                        <a:pt x="201" y="491"/>
                        <a:pt x="193" y="494"/>
                        <a:pt x="185" y="494"/>
                      </a:cubicBezTo>
                      <a:cubicBezTo>
                        <a:pt x="168" y="494"/>
                        <a:pt x="154" y="483"/>
                        <a:pt x="154" y="467"/>
                      </a:cubicBezTo>
                      <a:cubicBezTo>
                        <a:pt x="154" y="463"/>
                        <a:pt x="155" y="459"/>
                        <a:pt x="156" y="459"/>
                      </a:cubicBezTo>
                      <a:cubicBezTo>
                        <a:pt x="156" y="459"/>
                        <a:pt x="156" y="459"/>
                        <a:pt x="156" y="459"/>
                      </a:cubicBezTo>
                      <a:cubicBezTo>
                        <a:pt x="160" y="439"/>
                        <a:pt x="167" y="428"/>
                        <a:pt x="165" y="412"/>
                      </a:cubicBezTo>
                      <a:cubicBezTo>
                        <a:pt x="158" y="371"/>
                        <a:pt x="148" y="338"/>
                        <a:pt x="122" y="310"/>
                      </a:cubicBezTo>
                      <a:cubicBezTo>
                        <a:pt x="122" y="309"/>
                        <a:pt x="122" y="309"/>
                        <a:pt x="122" y="309"/>
                      </a:cubicBezTo>
                      <a:cubicBezTo>
                        <a:pt x="101" y="287"/>
                        <a:pt x="74" y="270"/>
                        <a:pt x="43" y="264"/>
                      </a:cubicBezTo>
                      <a:cubicBezTo>
                        <a:pt x="16" y="236"/>
                        <a:pt x="0" y="198"/>
                        <a:pt x="0" y="156"/>
                      </a:cubicBezTo>
                      <a:cubicBezTo>
                        <a:pt x="0" y="70"/>
                        <a:pt x="70" y="0"/>
                        <a:pt x="156" y="0"/>
                      </a:cubicBezTo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0" name="任意多边形 309"/>
                <p:cNvSpPr/>
                <p:nvPr/>
              </p:nvSpPr>
              <p:spPr>
                <a:xfrm rot="20700000">
                  <a:off x="1052657" y="2596072"/>
                  <a:ext cx="1255262" cy="2173478"/>
                </a:xfrm>
                <a:custGeom>
                  <a:avLst/>
                  <a:gdLst>
                    <a:gd name="connsiteX0" fmla="*/ 1549408 w 2088372"/>
                    <a:gd name="connsiteY0" fmla="*/ 0 h 3616005"/>
                    <a:gd name="connsiteX1" fmla="*/ 1594845 w 2088372"/>
                    <a:gd name="connsiteY1" fmla="*/ 54341 h 3616005"/>
                    <a:gd name="connsiteX2" fmla="*/ 2084372 w 2088372"/>
                    <a:gd name="connsiteY2" fmla="*/ 1438077 h 3616005"/>
                    <a:gd name="connsiteX3" fmla="*/ 1568981 w 2088372"/>
                    <a:gd name="connsiteY3" fmla="*/ 3616005 h 3616005"/>
                    <a:gd name="connsiteX4" fmla="*/ 1042305 w 2088372"/>
                    <a:gd name="connsiteY4" fmla="*/ 3616005 h 3616005"/>
                    <a:gd name="connsiteX5" fmla="*/ 519390 w 2088372"/>
                    <a:gd name="connsiteY5" fmla="*/ 3616005 h 3616005"/>
                    <a:gd name="connsiteX6" fmla="*/ 4000 w 2088372"/>
                    <a:gd name="connsiteY6" fmla="*/ 1438077 h 3616005"/>
                    <a:gd name="connsiteX7" fmla="*/ 493527 w 2088372"/>
                    <a:gd name="connsiteY7" fmla="*/ 54341 h 3616005"/>
                    <a:gd name="connsiteX8" fmla="*/ 538964 w 2088372"/>
                    <a:gd name="connsiteY8" fmla="*/ 1 h 3616005"/>
                    <a:gd name="connsiteX9" fmla="*/ 625259 w 2088372"/>
                    <a:gd name="connsiteY9" fmla="*/ 52666 h 3616005"/>
                    <a:gd name="connsiteX10" fmla="*/ 1044185 w 2088372"/>
                    <a:gd name="connsiteY10" fmla="*/ 147318 h 3616005"/>
                    <a:gd name="connsiteX11" fmla="*/ 1463111 w 2088372"/>
                    <a:gd name="connsiteY11" fmla="*/ 52666 h 3616005"/>
                    <a:gd name="connsiteX12" fmla="*/ 1549408 w 2088372"/>
                    <a:gd name="connsiteY12" fmla="*/ 0 h 3616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88372" h="3616005">
                      <a:moveTo>
                        <a:pt x="1549408" y="0"/>
                      </a:moveTo>
                      <a:lnTo>
                        <a:pt x="1594845" y="54341"/>
                      </a:lnTo>
                      <a:cubicBezTo>
                        <a:pt x="1864296" y="394173"/>
                        <a:pt x="2123873" y="874820"/>
                        <a:pt x="2084372" y="1438077"/>
                      </a:cubicBezTo>
                      <a:cubicBezTo>
                        <a:pt x="2084372" y="1438077"/>
                        <a:pt x="2050514" y="2609652"/>
                        <a:pt x="1568981" y="3616005"/>
                      </a:cubicBezTo>
                      <a:cubicBezTo>
                        <a:pt x="1042305" y="3616005"/>
                        <a:pt x="1042305" y="3616005"/>
                        <a:pt x="1042305" y="3616005"/>
                      </a:cubicBezTo>
                      <a:cubicBezTo>
                        <a:pt x="519390" y="3616005"/>
                        <a:pt x="519390" y="3616005"/>
                        <a:pt x="519390" y="3616005"/>
                      </a:cubicBezTo>
                      <a:cubicBezTo>
                        <a:pt x="37857" y="2609652"/>
                        <a:pt x="4000" y="1438077"/>
                        <a:pt x="4000" y="1438077"/>
                      </a:cubicBezTo>
                      <a:cubicBezTo>
                        <a:pt x="-35501" y="874820"/>
                        <a:pt x="224075" y="394173"/>
                        <a:pt x="493527" y="54341"/>
                      </a:cubicBezTo>
                      <a:lnTo>
                        <a:pt x="538964" y="1"/>
                      </a:lnTo>
                      <a:lnTo>
                        <a:pt x="625259" y="52666"/>
                      </a:lnTo>
                      <a:cubicBezTo>
                        <a:pt x="744844" y="112424"/>
                        <a:pt x="889005" y="147318"/>
                        <a:pt x="1044185" y="147318"/>
                      </a:cubicBezTo>
                      <a:cubicBezTo>
                        <a:pt x="1199365" y="147318"/>
                        <a:pt x="1343527" y="112424"/>
                        <a:pt x="1463111" y="52666"/>
                      </a:cubicBezTo>
                      <a:lnTo>
                        <a:pt x="15494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  <p:sp>
              <p:nvSpPr>
                <p:cNvPr id="311" name="Freeform 160"/>
                <p:cNvSpPr>
                  <a:spLocks/>
                </p:cNvSpPr>
                <p:nvPr/>
              </p:nvSpPr>
              <p:spPr bwMode="auto">
                <a:xfrm rot="20700000">
                  <a:off x="1741227" y="4761274"/>
                  <a:ext cx="732827" cy="937026"/>
                </a:xfrm>
                <a:custGeom>
                  <a:avLst/>
                  <a:gdLst>
                    <a:gd name="T0" fmla="*/ 154 w 324"/>
                    <a:gd name="T1" fmla="*/ 0 h 415"/>
                    <a:gd name="T2" fmla="*/ 305 w 324"/>
                    <a:gd name="T3" fmla="*/ 172 h 415"/>
                    <a:gd name="T4" fmla="*/ 305 w 324"/>
                    <a:gd name="T5" fmla="*/ 174 h 415"/>
                    <a:gd name="T6" fmla="*/ 305 w 324"/>
                    <a:gd name="T7" fmla="*/ 175 h 415"/>
                    <a:gd name="T8" fmla="*/ 276 w 324"/>
                    <a:gd name="T9" fmla="*/ 338 h 415"/>
                    <a:gd name="T10" fmla="*/ 255 w 324"/>
                    <a:gd name="T11" fmla="*/ 260 h 415"/>
                    <a:gd name="T12" fmla="*/ 230 w 324"/>
                    <a:gd name="T13" fmla="*/ 301 h 415"/>
                    <a:gd name="T14" fmla="*/ 170 w 324"/>
                    <a:gd name="T15" fmla="*/ 411 h 415"/>
                    <a:gd name="T16" fmla="*/ 167 w 324"/>
                    <a:gd name="T17" fmla="*/ 415 h 415"/>
                    <a:gd name="T18" fmla="*/ 167 w 324"/>
                    <a:gd name="T19" fmla="*/ 408 h 415"/>
                    <a:gd name="T20" fmla="*/ 65 w 324"/>
                    <a:gd name="T21" fmla="*/ 228 h 415"/>
                    <a:gd name="T22" fmla="*/ 52 w 324"/>
                    <a:gd name="T23" fmla="*/ 229 h 415"/>
                    <a:gd name="T24" fmla="*/ 2 w 324"/>
                    <a:gd name="T25" fmla="*/ 256 h 415"/>
                    <a:gd name="T26" fmla="*/ 1 w 324"/>
                    <a:gd name="T27" fmla="*/ 250 h 415"/>
                    <a:gd name="T28" fmla="*/ 1 w 324"/>
                    <a:gd name="T29" fmla="*/ 248 h 415"/>
                    <a:gd name="T30" fmla="*/ 0 w 324"/>
                    <a:gd name="T31" fmla="*/ 238 h 415"/>
                    <a:gd name="T32" fmla="*/ 0 w 324"/>
                    <a:gd name="T33" fmla="*/ 235 h 415"/>
                    <a:gd name="T34" fmla="*/ 0 w 324"/>
                    <a:gd name="T35" fmla="*/ 223 h 415"/>
                    <a:gd name="T36" fmla="*/ 154 w 324"/>
                    <a:gd name="T37" fmla="*/ 0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4" h="415">
                      <a:moveTo>
                        <a:pt x="154" y="0"/>
                      </a:moveTo>
                      <a:cubicBezTo>
                        <a:pt x="225" y="0"/>
                        <a:pt x="288" y="72"/>
                        <a:pt x="305" y="172"/>
                      </a:cubicBezTo>
                      <a:cubicBezTo>
                        <a:pt x="305" y="174"/>
                        <a:pt x="305" y="174"/>
                        <a:pt x="305" y="174"/>
                      </a:cubicBezTo>
                      <a:cubicBezTo>
                        <a:pt x="305" y="175"/>
                        <a:pt x="305" y="175"/>
                        <a:pt x="305" y="175"/>
                      </a:cubicBezTo>
                      <a:cubicBezTo>
                        <a:pt x="306" y="178"/>
                        <a:pt x="324" y="247"/>
                        <a:pt x="276" y="338"/>
                      </a:cubicBezTo>
                      <a:cubicBezTo>
                        <a:pt x="276" y="335"/>
                        <a:pt x="256" y="263"/>
                        <a:pt x="255" y="260"/>
                      </a:cubicBezTo>
                      <a:cubicBezTo>
                        <a:pt x="256" y="270"/>
                        <a:pt x="235" y="291"/>
                        <a:pt x="230" y="301"/>
                      </a:cubicBezTo>
                      <a:cubicBezTo>
                        <a:pt x="209" y="338"/>
                        <a:pt x="198" y="379"/>
                        <a:pt x="170" y="411"/>
                      </a:cubicBezTo>
                      <a:cubicBezTo>
                        <a:pt x="169" y="412"/>
                        <a:pt x="168" y="414"/>
                        <a:pt x="167" y="415"/>
                      </a:cubicBezTo>
                      <a:cubicBezTo>
                        <a:pt x="167" y="412"/>
                        <a:pt x="167" y="410"/>
                        <a:pt x="167" y="408"/>
                      </a:cubicBezTo>
                      <a:cubicBezTo>
                        <a:pt x="159" y="259"/>
                        <a:pt x="107" y="228"/>
                        <a:pt x="65" y="228"/>
                      </a:cubicBezTo>
                      <a:cubicBezTo>
                        <a:pt x="61" y="228"/>
                        <a:pt x="57" y="228"/>
                        <a:pt x="52" y="229"/>
                      </a:cubicBezTo>
                      <a:cubicBezTo>
                        <a:pt x="33" y="232"/>
                        <a:pt x="15" y="241"/>
                        <a:pt x="2" y="256"/>
                      </a:cubicBezTo>
                      <a:cubicBezTo>
                        <a:pt x="2" y="254"/>
                        <a:pt x="1" y="252"/>
                        <a:pt x="1" y="250"/>
                      </a:cubicBezTo>
                      <a:cubicBezTo>
                        <a:pt x="1" y="248"/>
                        <a:pt x="1" y="248"/>
                        <a:pt x="1" y="248"/>
                      </a:cubicBezTo>
                      <a:cubicBezTo>
                        <a:pt x="1" y="245"/>
                        <a:pt x="1" y="242"/>
                        <a:pt x="0" y="238"/>
                      </a:cubicBezTo>
                      <a:cubicBezTo>
                        <a:pt x="0" y="235"/>
                        <a:pt x="0" y="235"/>
                        <a:pt x="0" y="235"/>
                      </a:cubicBezTo>
                      <a:cubicBezTo>
                        <a:pt x="0" y="231"/>
                        <a:pt x="0" y="227"/>
                        <a:pt x="0" y="223"/>
                      </a:cubicBezTo>
                      <a:cubicBezTo>
                        <a:pt x="0" y="100"/>
                        <a:pt x="69" y="0"/>
                        <a:pt x="154" y="0"/>
                      </a:cubicBezTo>
                    </a:path>
                  </a:pathLst>
                </a:custGeom>
                <a:solidFill>
                  <a:srgbClr val="FFA29A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2" name="Rectangle 162"/>
                <p:cNvSpPr>
                  <a:spLocks noChangeArrowheads="1"/>
                </p:cNvSpPr>
                <p:nvPr/>
              </p:nvSpPr>
              <p:spPr bwMode="auto">
                <a:xfrm rot="20700000">
                  <a:off x="1742563" y="4764738"/>
                  <a:ext cx="741415" cy="9389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3" name="Freeform 163"/>
                <p:cNvSpPr>
                  <a:spLocks/>
                </p:cNvSpPr>
                <p:nvPr/>
              </p:nvSpPr>
              <p:spPr bwMode="auto">
                <a:xfrm rot="20700000">
                  <a:off x="1857851" y="4813350"/>
                  <a:ext cx="481872" cy="674621"/>
                </a:xfrm>
                <a:custGeom>
                  <a:avLst/>
                  <a:gdLst>
                    <a:gd name="T0" fmla="*/ 43 w 213"/>
                    <a:gd name="T1" fmla="*/ 141 h 299"/>
                    <a:gd name="T2" fmla="*/ 34 w 213"/>
                    <a:gd name="T3" fmla="*/ 142 h 299"/>
                    <a:gd name="T4" fmla="*/ 1 w 213"/>
                    <a:gd name="T5" fmla="*/ 159 h 299"/>
                    <a:gd name="T6" fmla="*/ 1 w 213"/>
                    <a:gd name="T7" fmla="*/ 155 h 299"/>
                    <a:gd name="T8" fmla="*/ 1 w 213"/>
                    <a:gd name="T9" fmla="*/ 154 h 299"/>
                    <a:gd name="T10" fmla="*/ 0 w 213"/>
                    <a:gd name="T11" fmla="*/ 148 h 299"/>
                    <a:gd name="T12" fmla="*/ 0 w 213"/>
                    <a:gd name="T13" fmla="*/ 146 h 299"/>
                    <a:gd name="T14" fmla="*/ 0 w 213"/>
                    <a:gd name="T15" fmla="*/ 138 h 299"/>
                    <a:gd name="T16" fmla="*/ 101 w 213"/>
                    <a:gd name="T17" fmla="*/ 0 h 299"/>
                    <a:gd name="T18" fmla="*/ 200 w 213"/>
                    <a:gd name="T19" fmla="*/ 106 h 299"/>
                    <a:gd name="T20" fmla="*/ 200 w 213"/>
                    <a:gd name="T21" fmla="*/ 108 h 299"/>
                    <a:gd name="T22" fmla="*/ 200 w 213"/>
                    <a:gd name="T23" fmla="*/ 109 h 299"/>
                    <a:gd name="T24" fmla="*/ 181 w 213"/>
                    <a:gd name="T25" fmla="*/ 209 h 299"/>
                    <a:gd name="T26" fmla="*/ 167 w 213"/>
                    <a:gd name="T27" fmla="*/ 161 h 299"/>
                    <a:gd name="T28" fmla="*/ 151 w 213"/>
                    <a:gd name="T29" fmla="*/ 187 h 299"/>
                    <a:gd name="T30" fmla="*/ 121 w 213"/>
                    <a:gd name="T31" fmla="*/ 299 h 299"/>
                    <a:gd name="T32" fmla="*/ 43 w 213"/>
                    <a:gd name="T33" fmla="*/ 141 h 2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13" h="299">
                      <a:moveTo>
                        <a:pt x="43" y="141"/>
                      </a:moveTo>
                      <a:cubicBezTo>
                        <a:pt x="40" y="142"/>
                        <a:pt x="37" y="141"/>
                        <a:pt x="34" y="142"/>
                      </a:cubicBezTo>
                      <a:cubicBezTo>
                        <a:pt x="21" y="144"/>
                        <a:pt x="10" y="150"/>
                        <a:pt x="1" y="159"/>
                      </a:cubicBezTo>
                      <a:cubicBezTo>
                        <a:pt x="1" y="157"/>
                        <a:pt x="1" y="156"/>
                        <a:pt x="1" y="155"/>
                      </a:cubicBezTo>
                      <a:cubicBezTo>
                        <a:pt x="1" y="154"/>
                        <a:pt x="1" y="154"/>
                        <a:pt x="1" y="154"/>
                      </a:cubicBezTo>
                      <a:cubicBezTo>
                        <a:pt x="1" y="152"/>
                        <a:pt x="0" y="150"/>
                        <a:pt x="0" y="148"/>
                      </a:cubicBezTo>
                      <a:cubicBezTo>
                        <a:pt x="0" y="146"/>
                        <a:pt x="0" y="146"/>
                        <a:pt x="0" y="146"/>
                      </a:cubicBezTo>
                      <a:cubicBezTo>
                        <a:pt x="0" y="143"/>
                        <a:pt x="0" y="140"/>
                        <a:pt x="0" y="138"/>
                      </a:cubicBezTo>
                      <a:cubicBezTo>
                        <a:pt x="0" y="62"/>
                        <a:pt x="45" y="0"/>
                        <a:pt x="101" y="0"/>
                      </a:cubicBezTo>
                      <a:cubicBezTo>
                        <a:pt x="147" y="0"/>
                        <a:pt x="189" y="45"/>
                        <a:pt x="200" y="106"/>
                      </a:cubicBezTo>
                      <a:cubicBezTo>
                        <a:pt x="200" y="108"/>
                        <a:pt x="200" y="108"/>
                        <a:pt x="200" y="108"/>
                      </a:cubicBezTo>
                      <a:cubicBezTo>
                        <a:pt x="200" y="109"/>
                        <a:pt x="200" y="109"/>
                        <a:pt x="200" y="109"/>
                      </a:cubicBezTo>
                      <a:cubicBezTo>
                        <a:pt x="201" y="111"/>
                        <a:pt x="213" y="153"/>
                        <a:pt x="181" y="209"/>
                      </a:cubicBezTo>
                      <a:cubicBezTo>
                        <a:pt x="181" y="208"/>
                        <a:pt x="167" y="163"/>
                        <a:pt x="167" y="161"/>
                      </a:cubicBezTo>
                      <a:cubicBezTo>
                        <a:pt x="168" y="167"/>
                        <a:pt x="154" y="181"/>
                        <a:pt x="151" y="187"/>
                      </a:cubicBezTo>
                      <a:cubicBezTo>
                        <a:pt x="137" y="210"/>
                        <a:pt x="126" y="274"/>
                        <a:pt x="121" y="299"/>
                      </a:cubicBezTo>
                      <a:cubicBezTo>
                        <a:pt x="121" y="299"/>
                        <a:pt x="94" y="134"/>
                        <a:pt x="43" y="141"/>
                      </a:cubicBezTo>
                    </a:path>
                  </a:pathLst>
                </a:custGeom>
                <a:solidFill>
                  <a:srgbClr val="FDEBAE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4" name="Freeform 164"/>
                <p:cNvSpPr>
                  <a:spLocks/>
                </p:cNvSpPr>
                <p:nvPr/>
              </p:nvSpPr>
              <p:spPr bwMode="auto">
                <a:xfrm rot="20700000">
                  <a:off x="1724604" y="4681663"/>
                  <a:ext cx="475192" cy="150764"/>
                </a:xfrm>
                <a:custGeom>
                  <a:avLst/>
                  <a:gdLst>
                    <a:gd name="T0" fmla="*/ 210 w 210"/>
                    <a:gd name="T1" fmla="*/ 45 h 67"/>
                    <a:gd name="T2" fmla="*/ 188 w 210"/>
                    <a:gd name="T3" fmla="*/ 67 h 67"/>
                    <a:gd name="T4" fmla="*/ 22 w 210"/>
                    <a:gd name="T5" fmla="*/ 67 h 67"/>
                    <a:gd name="T6" fmla="*/ 0 w 210"/>
                    <a:gd name="T7" fmla="*/ 45 h 67"/>
                    <a:gd name="T8" fmla="*/ 0 w 210"/>
                    <a:gd name="T9" fmla="*/ 22 h 67"/>
                    <a:gd name="T10" fmla="*/ 22 w 210"/>
                    <a:gd name="T11" fmla="*/ 0 h 67"/>
                    <a:gd name="T12" fmla="*/ 188 w 210"/>
                    <a:gd name="T13" fmla="*/ 0 h 67"/>
                    <a:gd name="T14" fmla="*/ 210 w 210"/>
                    <a:gd name="T15" fmla="*/ 22 h 67"/>
                    <a:gd name="T16" fmla="*/ 210 w 210"/>
                    <a:gd name="T17" fmla="*/ 45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0" h="67">
                      <a:moveTo>
                        <a:pt x="210" y="45"/>
                      </a:moveTo>
                      <a:cubicBezTo>
                        <a:pt x="210" y="57"/>
                        <a:pt x="200" y="67"/>
                        <a:pt x="188" y="67"/>
                      </a:cubicBezTo>
                      <a:cubicBezTo>
                        <a:pt x="22" y="67"/>
                        <a:pt x="22" y="67"/>
                        <a:pt x="22" y="67"/>
                      </a:cubicBezTo>
                      <a:cubicBezTo>
                        <a:pt x="10" y="67"/>
                        <a:pt x="0" y="57"/>
                        <a:pt x="0" y="45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10"/>
                        <a:pt x="10" y="0"/>
                        <a:pt x="22" y="0"/>
                      </a:cubicBezTo>
                      <a:cubicBezTo>
                        <a:pt x="188" y="0"/>
                        <a:pt x="188" y="0"/>
                        <a:pt x="188" y="0"/>
                      </a:cubicBezTo>
                      <a:cubicBezTo>
                        <a:pt x="200" y="0"/>
                        <a:pt x="210" y="10"/>
                        <a:pt x="210" y="22"/>
                      </a:cubicBezTo>
                      <a:cubicBezTo>
                        <a:pt x="210" y="45"/>
                        <a:pt x="210" y="45"/>
                        <a:pt x="210" y="45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5" name="Freeform 169"/>
                <p:cNvSpPr>
                  <a:spLocks/>
                </p:cNvSpPr>
                <p:nvPr/>
              </p:nvSpPr>
              <p:spPr bwMode="auto">
                <a:xfrm rot="20700000">
                  <a:off x="1149268" y="3733723"/>
                  <a:ext cx="1196569" cy="385497"/>
                </a:xfrm>
                <a:custGeom>
                  <a:avLst/>
                  <a:gdLst>
                    <a:gd name="T0" fmla="*/ 508 w 529"/>
                    <a:gd name="T1" fmla="*/ 124 h 171"/>
                    <a:gd name="T2" fmla="*/ 529 w 529"/>
                    <a:gd name="T3" fmla="*/ 0 h 171"/>
                    <a:gd name="T4" fmla="*/ 248 w 529"/>
                    <a:gd name="T5" fmla="*/ 66 h 171"/>
                    <a:gd name="T6" fmla="*/ 0 w 529"/>
                    <a:gd name="T7" fmla="*/ 15 h 171"/>
                    <a:gd name="T8" fmla="*/ 21 w 529"/>
                    <a:gd name="T9" fmla="*/ 135 h 171"/>
                    <a:gd name="T10" fmla="*/ 248 w 529"/>
                    <a:gd name="T11" fmla="*/ 171 h 171"/>
                    <a:gd name="T12" fmla="*/ 508 w 529"/>
                    <a:gd name="T13" fmla="*/ 124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9" h="171">
                      <a:moveTo>
                        <a:pt x="508" y="124"/>
                      </a:moveTo>
                      <a:cubicBezTo>
                        <a:pt x="517" y="78"/>
                        <a:pt x="524" y="36"/>
                        <a:pt x="529" y="0"/>
                      </a:cubicBezTo>
                      <a:cubicBezTo>
                        <a:pt x="444" y="42"/>
                        <a:pt x="349" y="66"/>
                        <a:pt x="248" y="66"/>
                      </a:cubicBezTo>
                      <a:cubicBezTo>
                        <a:pt x="160" y="66"/>
                        <a:pt x="76" y="47"/>
                        <a:pt x="0" y="15"/>
                      </a:cubicBezTo>
                      <a:cubicBezTo>
                        <a:pt x="5" y="50"/>
                        <a:pt x="12" y="91"/>
                        <a:pt x="21" y="135"/>
                      </a:cubicBezTo>
                      <a:cubicBezTo>
                        <a:pt x="93" y="159"/>
                        <a:pt x="169" y="171"/>
                        <a:pt x="248" y="171"/>
                      </a:cubicBezTo>
                      <a:cubicBezTo>
                        <a:pt x="340" y="171"/>
                        <a:pt x="427" y="154"/>
                        <a:pt x="508" y="124"/>
                      </a:cubicBezTo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6" name="Freeform 170"/>
                <p:cNvSpPr>
                  <a:spLocks/>
                </p:cNvSpPr>
                <p:nvPr/>
              </p:nvSpPr>
              <p:spPr bwMode="auto">
                <a:xfrm rot="20700000">
                  <a:off x="974945" y="3253731"/>
                  <a:ext cx="1262409" cy="315841"/>
                </a:xfrm>
                <a:custGeom>
                  <a:avLst/>
                  <a:gdLst>
                    <a:gd name="T0" fmla="*/ 557 w 558"/>
                    <a:gd name="T1" fmla="*/ 79 h 140"/>
                    <a:gd name="T2" fmla="*/ 552 w 558"/>
                    <a:gd name="T3" fmla="*/ 0 h 140"/>
                    <a:gd name="T4" fmla="*/ 278 w 558"/>
                    <a:gd name="T5" fmla="*/ 61 h 140"/>
                    <a:gd name="T6" fmla="*/ 6 w 558"/>
                    <a:gd name="T7" fmla="*/ 1 h 140"/>
                    <a:gd name="T8" fmla="*/ 2 w 558"/>
                    <a:gd name="T9" fmla="*/ 92 h 140"/>
                    <a:gd name="T10" fmla="*/ 264 w 558"/>
                    <a:gd name="T11" fmla="*/ 140 h 140"/>
                    <a:gd name="T12" fmla="*/ 557 w 558"/>
                    <a:gd name="T13" fmla="*/ 79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58" h="140">
                      <a:moveTo>
                        <a:pt x="557" y="79"/>
                      </a:moveTo>
                      <a:cubicBezTo>
                        <a:pt x="558" y="52"/>
                        <a:pt x="556" y="25"/>
                        <a:pt x="552" y="0"/>
                      </a:cubicBezTo>
                      <a:cubicBezTo>
                        <a:pt x="469" y="39"/>
                        <a:pt x="376" y="61"/>
                        <a:pt x="278" y="61"/>
                      </a:cubicBezTo>
                      <a:cubicBezTo>
                        <a:pt x="181" y="61"/>
                        <a:pt x="89" y="40"/>
                        <a:pt x="6" y="1"/>
                      </a:cubicBezTo>
                      <a:cubicBezTo>
                        <a:pt x="2" y="30"/>
                        <a:pt x="0" y="61"/>
                        <a:pt x="2" y="92"/>
                      </a:cubicBezTo>
                      <a:cubicBezTo>
                        <a:pt x="84" y="123"/>
                        <a:pt x="172" y="140"/>
                        <a:pt x="264" y="140"/>
                      </a:cubicBezTo>
                      <a:cubicBezTo>
                        <a:pt x="368" y="140"/>
                        <a:pt x="467" y="118"/>
                        <a:pt x="557" y="79"/>
                      </a:cubicBezTo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7" name="Freeform 178"/>
                <p:cNvSpPr>
                  <a:spLocks/>
                </p:cNvSpPr>
                <p:nvPr/>
              </p:nvSpPr>
              <p:spPr bwMode="auto">
                <a:xfrm rot="20700000">
                  <a:off x="1830676" y="4027691"/>
                  <a:ext cx="176528" cy="1117370"/>
                </a:xfrm>
                <a:custGeom>
                  <a:avLst/>
                  <a:gdLst>
                    <a:gd name="T0" fmla="*/ 77 w 78"/>
                    <a:gd name="T1" fmla="*/ 48 h 495"/>
                    <a:gd name="T2" fmla="*/ 78 w 78"/>
                    <a:gd name="T3" fmla="*/ 39 h 495"/>
                    <a:gd name="T4" fmla="*/ 39 w 78"/>
                    <a:gd name="T5" fmla="*/ 0 h 495"/>
                    <a:gd name="T6" fmla="*/ 0 w 78"/>
                    <a:gd name="T7" fmla="*/ 40 h 495"/>
                    <a:gd name="T8" fmla="*/ 18 w 78"/>
                    <a:gd name="T9" fmla="*/ 476 h 495"/>
                    <a:gd name="T10" fmla="*/ 20 w 78"/>
                    <a:gd name="T11" fmla="*/ 476 h 495"/>
                    <a:gd name="T12" fmla="*/ 19 w 78"/>
                    <a:gd name="T13" fmla="*/ 475 h 495"/>
                    <a:gd name="T14" fmla="*/ 40 w 78"/>
                    <a:gd name="T15" fmla="*/ 495 h 495"/>
                    <a:gd name="T16" fmla="*/ 61 w 78"/>
                    <a:gd name="T17" fmla="*/ 475 h 495"/>
                    <a:gd name="T18" fmla="*/ 61 w 78"/>
                    <a:gd name="T19" fmla="*/ 476 h 495"/>
                    <a:gd name="T20" fmla="*/ 61 w 78"/>
                    <a:gd name="T21" fmla="*/ 476 h 495"/>
                    <a:gd name="T22" fmla="*/ 77 w 78"/>
                    <a:gd name="T23" fmla="*/ 48 h 4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8" h="495">
                      <a:moveTo>
                        <a:pt x="77" y="48"/>
                      </a:moveTo>
                      <a:cubicBezTo>
                        <a:pt x="77" y="45"/>
                        <a:pt x="78" y="42"/>
                        <a:pt x="78" y="39"/>
                      </a:cubicBezTo>
                      <a:cubicBezTo>
                        <a:pt x="78" y="18"/>
                        <a:pt x="60" y="0"/>
                        <a:pt x="39" y="0"/>
                      </a:cubicBezTo>
                      <a:cubicBezTo>
                        <a:pt x="17" y="0"/>
                        <a:pt x="0" y="18"/>
                        <a:pt x="0" y="40"/>
                      </a:cubicBezTo>
                      <a:cubicBezTo>
                        <a:pt x="18" y="476"/>
                        <a:pt x="18" y="476"/>
                        <a:pt x="18" y="476"/>
                      </a:cubicBezTo>
                      <a:cubicBezTo>
                        <a:pt x="20" y="476"/>
                        <a:pt x="20" y="476"/>
                        <a:pt x="20" y="476"/>
                      </a:cubicBezTo>
                      <a:cubicBezTo>
                        <a:pt x="19" y="475"/>
                        <a:pt x="19" y="475"/>
                        <a:pt x="19" y="475"/>
                      </a:cubicBezTo>
                      <a:cubicBezTo>
                        <a:pt x="19" y="487"/>
                        <a:pt x="29" y="495"/>
                        <a:pt x="40" y="495"/>
                      </a:cubicBezTo>
                      <a:cubicBezTo>
                        <a:pt x="52" y="495"/>
                        <a:pt x="61" y="487"/>
                        <a:pt x="61" y="475"/>
                      </a:cubicBezTo>
                      <a:cubicBezTo>
                        <a:pt x="61" y="476"/>
                        <a:pt x="61" y="476"/>
                        <a:pt x="61" y="476"/>
                      </a:cubicBezTo>
                      <a:cubicBezTo>
                        <a:pt x="61" y="476"/>
                        <a:pt x="61" y="476"/>
                        <a:pt x="61" y="476"/>
                      </a:cubicBezTo>
                      <a:lnTo>
                        <a:pt x="77" y="48"/>
                      </a:lnTo>
                      <a:close/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8" name="Oval 179"/>
                <p:cNvSpPr>
                  <a:spLocks noChangeArrowheads="1"/>
                </p:cNvSpPr>
                <p:nvPr/>
              </p:nvSpPr>
              <p:spPr bwMode="auto">
                <a:xfrm rot="20700000">
                  <a:off x="1300551" y="2823616"/>
                  <a:ext cx="395994" cy="395039"/>
                </a:xfrm>
                <a:prstGeom prst="ellipse">
                  <a:avLst/>
                </a:prstGeom>
                <a:solidFill>
                  <a:srgbClr val="1978B8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9" name="Freeform 181"/>
                <p:cNvSpPr>
                  <a:spLocks noEditPoints="1"/>
                </p:cNvSpPr>
                <p:nvPr/>
              </p:nvSpPr>
              <p:spPr bwMode="auto">
                <a:xfrm rot="20700000">
                  <a:off x="1261535" y="2784355"/>
                  <a:ext cx="475192" cy="474238"/>
                </a:xfrm>
                <a:custGeom>
                  <a:avLst/>
                  <a:gdLst>
                    <a:gd name="T0" fmla="*/ 105 w 210"/>
                    <a:gd name="T1" fmla="*/ 0 h 210"/>
                    <a:gd name="T2" fmla="*/ 0 w 210"/>
                    <a:gd name="T3" fmla="*/ 105 h 210"/>
                    <a:gd name="T4" fmla="*/ 105 w 210"/>
                    <a:gd name="T5" fmla="*/ 210 h 210"/>
                    <a:gd name="T6" fmla="*/ 210 w 210"/>
                    <a:gd name="T7" fmla="*/ 105 h 210"/>
                    <a:gd name="T8" fmla="*/ 105 w 210"/>
                    <a:gd name="T9" fmla="*/ 0 h 210"/>
                    <a:gd name="T10" fmla="*/ 105 w 210"/>
                    <a:gd name="T11" fmla="*/ 192 h 210"/>
                    <a:gd name="T12" fmla="*/ 17 w 210"/>
                    <a:gd name="T13" fmla="*/ 105 h 210"/>
                    <a:gd name="T14" fmla="*/ 105 w 210"/>
                    <a:gd name="T15" fmla="*/ 17 h 210"/>
                    <a:gd name="T16" fmla="*/ 192 w 210"/>
                    <a:gd name="T17" fmla="*/ 105 h 210"/>
                    <a:gd name="T18" fmla="*/ 105 w 210"/>
                    <a:gd name="T19" fmla="*/ 192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10" h="210">
                      <a:moveTo>
                        <a:pt x="105" y="0"/>
                      </a:moveTo>
                      <a:cubicBezTo>
                        <a:pt x="47" y="0"/>
                        <a:pt x="0" y="47"/>
                        <a:pt x="0" y="105"/>
                      </a:cubicBezTo>
                      <a:cubicBezTo>
                        <a:pt x="0" y="163"/>
                        <a:pt x="47" y="210"/>
                        <a:pt x="105" y="210"/>
                      </a:cubicBezTo>
                      <a:cubicBezTo>
                        <a:pt x="163" y="210"/>
                        <a:pt x="210" y="163"/>
                        <a:pt x="210" y="105"/>
                      </a:cubicBezTo>
                      <a:cubicBezTo>
                        <a:pt x="210" y="47"/>
                        <a:pt x="163" y="0"/>
                        <a:pt x="105" y="0"/>
                      </a:cubicBezTo>
                      <a:close/>
                      <a:moveTo>
                        <a:pt x="105" y="192"/>
                      </a:moveTo>
                      <a:cubicBezTo>
                        <a:pt x="56" y="192"/>
                        <a:pt x="17" y="153"/>
                        <a:pt x="17" y="105"/>
                      </a:cubicBezTo>
                      <a:cubicBezTo>
                        <a:pt x="17" y="56"/>
                        <a:pt x="56" y="17"/>
                        <a:pt x="105" y="17"/>
                      </a:cubicBezTo>
                      <a:cubicBezTo>
                        <a:pt x="153" y="17"/>
                        <a:pt x="192" y="56"/>
                        <a:pt x="192" y="105"/>
                      </a:cubicBezTo>
                      <a:cubicBezTo>
                        <a:pt x="192" y="153"/>
                        <a:pt x="153" y="192"/>
                        <a:pt x="105" y="192"/>
                      </a:cubicBezTo>
                      <a:close/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0" name="Oval 182"/>
                <p:cNvSpPr>
                  <a:spLocks noChangeArrowheads="1"/>
                </p:cNvSpPr>
                <p:nvPr/>
              </p:nvSpPr>
              <p:spPr bwMode="auto">
                <a:xfrm rot="20700000">
                  <a:off x="1545521" y="3402615"/>
                  <a:ext cx="153627" cy="153627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1" name="Oval 184"/>
                <p:cNvSpPr>
                  <a:spLocks noChangeArrowheads="1"/>
                </p:cNvSpPr>
                <p:nvPr/>
              </p:nvSpPr>
              <p:spPr bwMode="auto">
                <a:xfrm rot="20700000">
                  <a:off x="1615675" y="3648881"/>
                  <a:ext cx="125001" cy="122138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2" name="Oval 186"/>
                <p:cNvSpPr>
                  <a:spLocks noChangeArrowheads="1"/>
                </p:cNvSpPr>
                <p:nvPr/>
              </p:nvSpPr>
              <p:spPr bwMode="auto">
                <a:xfrm rot="20700000">
                  <a:off x="1670625" y="3854434"/>
                  <a:ext cx="125001" cy="121184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3" name="Freeform 190"/>
                <p:cNvSpPr>
                  <a:spLocks/>
                </p:cNvSpPr>
                <p:nvPr/>
              </p:nvSpPr>
              <p:spPr bwMode="auto">
                <a:xfrm rot="20700000">
                  <a:off x="1035054" y="3419012"/>
                  <a:ext cx="77291" cy="29581"/>
                </a:xfrm>
                <a:custGeom>
                  <a:avLst/>
                  <a:gdLst>
                    <a:gd name="T0" fmla="*/ 0 w 34"/>
                    <a:gd name="T1" fmla="*/ 0 h 13"/>
                    <a:gd name="T2" fmla="*/ 0 w 34"/>
                    <a:gd name="T3" fmla="*/ 0 h 13"/>
                    <a:gd name="T4" fmla="*/ 34 w 34"/>
                    <a:gd name="T5" fmla="*/ 13 h 13"/>
                    <a:gd name="T6" fmla="*/ 34 w 34"/>
                    <a:gd name="T7" fmla="*/ 13 h 13"/>
                    <a:gd name="T8" fmla="*/ 0 w 34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1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"/>
                        <a:pt x="22" y="9"/>
                        <a:pt x="34" y="13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22" y="9"/>
                        <a:pt x="11" y="5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4" name="Freeform 191"/>
                <p:cNvSpPr>
                  <a:spLocks/>
                </p:cNvSpPr>
                <p:nvPr/>
              </p:nvSpPr>
              <p:spPr bwMode="auto">
                <a:xfrm rot="20700000">
                  <a:off x="1049483" y="3417112"/>
                  <a:ext cx="88741" cy="228054"/>
                </a:xfrm>
                <a:custGeom>
                  <a:avLst/>
                  <a:gdLst>
                    <a:gd name="T0" fmla="*/ 5 w 39"/>
                    <a:gd name="T1" fmla="*/ 0 h 101"/>
                    <a:gd name="T2" fmla="*/ 2 w 39"/>
                    <a:gd name="T3" fmla="*/ 84 h 101"/>
                    <a:gd name="T4" fmla="*/ 3 w 39"/>
                    <a:gd name="T5" fmla="*/ 90 h 101"/>
                    <a:gd name="T6" fmla="*/ 39 w 39"/>
                    <a:gd name="T7" fmla="*/ 101 h 101"/>
                    <a:gd name="T8" fmla="*/ 38 w 39"/>
                    <a:gd name="T9" fmla="*/ 84 h 101"/>
                    <a:gd name="T10" fmla="*/ 39 w 39"/>
                    <a:gd name="T11" fmla="*/ 13 h 101"/>
                    <a:gd name="T12" fmla="*/ 5 w 39"/>
                    <a:gd name="T13" fmla="*/ 0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101">
                      <a:moveTo>
                        <a:pt x="5" y="0"/>
                      </a:moveTo>
                      <a:cubicBezTo>
                        <a:pt x="1" y="27"/>
                        <a:pt x="0" y="55"/>
                        <a:pt x="2" y="84"/>
                      </a:cubicBezTo>
                      <a:cubicBezTo>
                        <a:pt x="2" y="84"/>
                        <a:pt x="2" y="86"/>
                        <a:pt x="3" y="90"/>
                      </a:cubicBezTo>
                      <a:cubicBezTo>
                        <a:pt x="15" y="94"/>
                        <a:pt x="27" y="97"/>
                        <a:pt x="39" y="101"/>
                      </a:cubicBezTo>
                      <a:cubicBezTo>
                        <a:pt x="38" y="90"/>
                        <a:pt x="38" y="84"/>
                        <a:pt x="38" y="84"/>
                      </a:cubicBezTo>
                      <a:cubicBezTo>
                        <a:pt x="37" y="60"/>
                        <a:pt x="37" y="36"/>
                        <a:pt x="39" y="13"/>
                      </a:cubicBezTo>
                      <a:cubicBezTo>
                        <a:pt x="27" y="9"/>
                        <a:pt x="16" y="5"/>
                        <a:pt x="5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5" name="Freeform 192"/>
                <p:cNvSpPr>
                  <a:spLocks/>
                </p:cNvSpPr>
                <p:nvPr/>
              </p:nvSpPr>
              <p:spPr bwMode="auto">
                <a:xfrm rot="20700000">
                  <a:off x="1146961" y="3431114"/>
                  <a:ext cx="79199" cy="21947"/>
                </a:xfrm>
                <a:custGeom>
                  <a:avLst/>
                  <a:gdLst>
                    <a:gd name="T0" fmla="*/ 0 w 35"/>
                    <a:gd name="T1" fmla="*/ 0 h 10"/>
                    <a:gd name="T2" fmla="*/ 0 w 35"/>
                    <a:gd name="T3" fmla="*/ 0 h 10"/>
                    <a:gd name="T4" fmla="*/ 35 w 35"/>
                    <a:gd name="T5" fmla="*/ 10 h 10"/>
                    <a:gd name="T6" fmla="*/ 35 w 35"/>
                    <a:gd name="T7" fmla="*/ 10 h 10"/>
                    <a:gd name="T8" fmla="*/ 0 w 35"/>
                    <a:gd name="T9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" h="10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2" y="4"/>
                        <a:pt x="23" y="7"/>
                        <a:pt x="35" y="10"/>
                      </a:cubicBezTo>
                      <a:cubicBezTo>
                        <a:pt x="35" y="10"/>
                        <a:pt x="35" y="10"/>
                        <a:pt x="35" y="10"/>
                      </a:cubicBezTo>
                      <a:cubicBezTo>
                        <a:pt x="23" y="7"/>
                        <a:pt x="12" y="4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6" name="Freeform 193"/>
                <p:cNvSpPr>
                  <a:spLocks/>
                </p:cNvSpPr>
                <p:nvPr/>
              </p:nvSpPr>
              <p:spPr bwMode="auto">
                <a:xfrm rot="20700000">
                  <a:off x="1168072" y="3427707"/>
                  <a:ext cx="87787" cy="214696"/>
                </a:xfrm>
                <a:custGeom>
                  <a:avLst/>
                  <a:gdLst>
                    <a:gd name="T0" fmla="*/ 2 w 39"/>
                    <a:gd name="T1" fmla="*/ 0 h 95"/>
                    <a:gd name="T2" fmla="*/ 2 w 39"/>
                    <a:gd name="T3" fmla="*/ 66 h 95"/>
                    <a:gd name="T4" fmla="*/ 3 w 39"/>
                    <a:gd name="T5" fmla="*/ 87 h 95"/>
                    <a:gd name="T6" fmla="*/ 39 w 39"/>
                    <a:gd name="T7" fmla="*/ 95 h 95"/>
                    <a:gd name="T8" fmla="*/ 37 w 39"/>
                    <a:gd name="T9" fmla="*/ 66 h 95"/>
                    <a:gd name="T10" fmla="*/ 37 w 39"/>
                    <a:gd name="T11" fmla="*/ 10 h 95"/>
                    <a:gd name="T12" fmla="*/ 2 w 39"/>
                    <a:gd name="T13" fmla="*/ 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95">
                      <a:moveTo>
                        <a:pt x="2" y="0"/>
                      </a:moveTo>
                      <a:cubicBezTo>
                        <a:pt x="0" y="21"/>
                        <a:pt x="0" y="44"/>
                        <a:pt x="2" y="66"/>
                      </a:cubicBezTo>
                      <a:cubicBezTo>
                        <a:pt x="2" y="66"/>
                        <a:pt x="2" y="73"/>
                        <a:pt x="3" y="87"/>
                      </a:cubicBezTo>
                      <a:cubicBezTo>
                        <a:pt x="15" y="90"/>
                        <a:pt x="27" y="92"/>
                        <a:pt x="39" y="95"/>
                      </a:cubicBezTo>
                      <a:cubicBezTo>
                        <a:pt x="38" y="77"/>
                        <a:pt x="37" y="66"/>
                        <a:pt x="37" y="66"/>
                      </a:cubicBezTo>
                      <a:cubicBezTo>
                        <a:pt x="36" y="47"/>
                        <a:pt x="36" y="29"/>
                        <a:pt x="37" y="10"/>
                      </a:cubicBezTo>
                      <a:cubicBezTo>
                        <a:pt x="25" y="7"/>
                        <a:pt x="14" y="4"/>
                        <a:pt x="2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7" name="Freeform 194"/>
                <p:cNvSpPr>
                  <a:spLocks/>
                </p:cNvSpPr>
                <p:nvPr/>
              </p:nvSpPr>
              <p:spPr bwMode="auto">
                <a:xfrm rot="20700000">
                  <a:off x="1198012" y="3923320"/>
                  <a:ext cx="86833" cy="29581"/>
                </a:xfrm>
                <a:custGeom>
                  <a:avLst/>
                  <a:gdLst>
                    <a:gd name="T0" fmla="*/ 0 w 38"/>
                    <a:gd name="T1" fmla="*/ 0 h 13"/>
                    <a:gd name="T2" fmla="*/ 0 w 38"/>
                    <a:gd name="T3" fmla="*/ 0 h 13"/>
                    <a:gd name="T4" fmla="*/ 38 w 38"/>
                    <a:gd name="T5" fmla="*/ 13 h 13"/>
                    <a:gd name="T6" fmla="*/ 38 w 38"/>
                    <a:gd name="T7" fmla="*/ 13 h 13"/>
                    <a:gd name="T8" fmla="*/ 0 w 38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1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3" y="5"/>
                        <a:pt x="25" y="9"/>
                        <a:pt x="38" y="13"/>
                      </a:cubicBezTo>
                      <a:cubicBezTo>
                        <a:pt x="38" y="13"/>
                        <a:pt x="38" y="13"/>
                        <a:pt x="38" y="13"/>
                      </a:cubicBezTo>
                      <a:cubicBezTo>
                        <a:pt x="25" y="9"/>
                        <a:pt x="13" y="5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8" name="Freeform 195"/>
                <p:cNvSpPr>
                  <a:spLocks/>
                </p:cNvSpPr>
                <p:nvPr/>
              </p:nvSpPr>
              <p:spPr bwMode="auto">
                <a:xfrm rot="20700000">
                  <a:off x="1230555" y="3912880"/>
                  <a:ext cx="133588" cy="287215"/>
                </a:xfrm>
                <a:custGeom>
                  <a:avLst/>
                  <a:gdLst>
                    <a:gd name="T0" fmla="*/ 0 w 59"/>
                    <a:gd name="T1" fmla="*/ 0 h 127"/>
                    <a:gd name="T2" fmla="*/ 21 w 59"/>
                    <a:gd name="T3" fmla="*/ 118 h 127"/>
                    <a:gd name="T4" fmla="*/ 59 w 59"/>
                    <a:gd name="T5" fmla="*/ 127 h 127"/>
                    <a:gd name="T6" fmla="*/ 38 w 59"/>
                    <a:gd name="T7" fmla="*/ 13 h 127"/>
                    <a:gd name="T8" fmla="*/ 0 w 59"/>
                    <a:gd name="T9" fmla="*/ 0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127">
                      <a:moveTo>
                        <a:pt x="0" y="0"/>
                      </a:moveTo>
                      <a:cubicBezTo>
                        <a:pt x="5" y="35"/>
                        <a:pt x="12" y="75"/>
                        <a:pt x="21" y="118"/>
                      </a:cubicBezTo>
                      <a:cubicBezTo>
                        <a:pt x="34" y="121"/>
                        <a:pt x="46" y="124"/>
                        <a:pt x="59" y="127"/>
                      </a:cubicBezTo>
                      <a:cubicBezTo>
                        <a:pt x="50" y="86"/>
                        <a:pt x="43" y="47"/>
                        <a:pt x="38" y="13"/>
                      </a:cubicBezTo>
                      <a:cubicBezTo>
                        <a:pt x="25" y="9"/>
                        <a:pt x="13" y="5"/>
                        <a:pt x="0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9" name="Freeform 196"/>
                <p:cNvSpPr>
                  <a:spLocks/>
                </p:cNvSpPr>
                <p:nvPr/>
              </p:nvSpPr>
              <p:spPr bwMode="auto">
                <a:xfrm rot="20700000">
                  <a:off x="1321117" y="3930081"/>
                  <a:ext cx="83970" cy="20992"/>
                </a:xfrm>
                <a:custGeom>
                  <a:avLst/>
                  <a:gdLst>
                    <a:gd name="T0" fmla="*/ 0 w 37"/>
                    <a:gd name="T1" fmla="*/ 0 h 9"/>
                    <a:gd name="T2" fmla="*/ 0 w 37"/>
                    <a:gd name="T3" fmla="*/ 0 h 9"/>
                    <a:gd name="T4" fmla="*/ 37 w 37"/>
                    <a:gd name="T5" fmla="*/ 9 h 9"/>
                    <a:gd name="T6" fmla="*/ 37 w 37"/>
                    <a:gd name="T7" fmla="*/ 9 h 9"/>
                    <a:gd name="T8" fmla="*/ 0 w 37"/>
                    <a:gd name="T9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7" h="9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2" y="3"/>
                        <a:pt x="25" y="6"/>
                        <a:pt x="37" y="9"/>
                      </a:cubicBezTo>
                      <a:cubicBezTo>
                        <a:pt x="37" y="9"/>
                        <a:pt x="37" y="9"/>
                        <a:pt x="37" y="9"/>
                      </a:cubicBezTo>
                      <a:cubicBezTo>
                        <a:pt x="25" y="6"/>
                        <a:pt x="12" y="3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30" name="Freeform 197"/>
                <p:cNvSpPr>
                  <a:spLocks/>
                </p:cNvSpPr>
                <p:nvPr/>
              </p:nvSpPr>
              <p:spPr bwMode="auto">
                <a:xfrm rot="20700000">
                  <a:off x="1352673" y="3919771"/>
                  <a:ext cx="130726" cy="270993"/>
                </a:xfrm>
                <a:custGeom>
                  <a:avLst/>
                  <a:gdLst>
                    <a:gd name="T0" fmla="*/ 0 w 58"/>
                    <a:gd name="T1" fmla="*/ 0 h 120"/>
                    <a:gd name="T2" fmla="*/ 21 w 58"/>
                    <a:gd name="T3" fmla="*/ 113 h 120"/>
                    <a:gd name="T4" fmla="*/ 58 w 58"/>
                    <a:gd name="T5" fmla="*/ 120 h 120"/>
                    <a:gd name="T6" fmla="*/ 37 w 58"/>
                    <a:gd name="T7" fmla="*/ 9 h 120"/>
                    <a:gd name="T8" fmla="*/ 0 w 58"/>
                    <a:gd name="T9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120">
                      <a:moveTo>
                        <a:pt x="0" y="0"/>
                      </a:moveTo>
                      <a:cubicBezTo>
                        <a:pt x="5" y="34"/>
                        <a:pt x="12" y="73"/>
                        <a:pt x="21" y="113"/>
                      </a:cubicBezTo>
                      <a:cubicBezTo>
                        <a:pt x="33" y="116"/>
                        <a:pt x="46" y="118"/>
                        <a:pt x="58" y="120"/>
                      </a:cubicBezTo>
                      <a:cubicBezTo>
                        <a:pt x="50" y="80"/>
                        <a:pt x="43" y="43"/>
                        <a:pt x="37" y="9"/>
                      </a:cubicBezTo>
                      <a:cubicBezTo>
                        <a:pt x="25" y="6"/>
                        <a:pt x="12" y="3"/>
                        <a:pt x="0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31" name="任意多边形 330"/>
                <p:cNvSpPr/>
                <p:nvPr/>
              </p:nvSpPr>
              <p:spPr>
                <a:xfrm rot="20700000">
                  <a:off x="1069117" y="2345331"/>
                  <a:ext cx="607349" cy="379773"/>
                </a:xfrm>
                <a:custGeom>
                  <a:avLst/>
                  <a:gdLst>
                    <a:gd name="connsiteX0" fmla="*/ 503341 w 1010444"/>
                    <a:gd name="connsiteY0" fmla="*/ 0 h 631826"/>
                    <a:gd name="connsiteX1" fmla="*/ 507103 w 1010444"/>
                    <a:gd name="connsiteY1" fmla="*/ 0 h 631826"/>
                    <a:gd name="connsiteX2" fmla="*/ 954939 w 1010444"/>
                    <a:gd name="connsiteY2" fmla="*/ 418127 h 631826"/>
                    <a:gd name="connsiteX3" fmla="*/ 1010444 w 1010444"/>
                    <a:gd name="connsiteY3" fmla="*/ 484508 h 631826"/>
                    <a:gd name="connsiteX4" fmla="*/ 924147 w 1010444"/>
                    <a:gd name="connsiteY4" fmla="*/ 537174 h 631826"/>
                    <a:gd name="connsiteX5" fmla="*/ 505221 w 1010444"/>
                    <a:gd name="connsiteY5" fmla="*/ 631826 h 631826"/>
                    <a:gd name="connsiteX6" fmla="*/ 86295 w 1010444"/>
                    <a:gd name="connsiteY6" fmla="*/ 537174 h 631826"/>
                    <a:gd name="connsiteX7" fmla="*/ 0 w 1010444"/>
                    <a:gd name="connsiteY7" fmla="*/ 484509 h 631826"/>
                    <a:gd name="connsiteX8" fmla="*/ 55505 w 1010444"/>
                    <a:gd name="connsiteY8" fmla="*/ 418127 h 631826"/>
                    <a:gd name="connsiteX9" fmla="*/ 503341 w 1010444"/>
                    <a:gd name="connsiteY9" fmla="*/ 0 h 631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10444" h="631826">
                      <a:moveTo>
                        <a:pt x="503341" y="0"/>
                      </a:moveTo>
                      <a:cubicBezTo>
                        <a:pt x="507103" y="0"/>
                        <a:pt x="507103" y="0"/>
                        <a:pt x="507103" y="0"/>
                      </a:cubicBezTo>
                      <a:cubicBezTo>
                        <a:pt x="507103" y="0"/>
                        <a:pt x="720963" y="152373"/>
                        <a:pt x="954939" y="418127"/>
                      </a:cubicBezTo>
                      <a:lnTo>
                        <a:pt x="1010444" y="484508"/>
                      </a:lnTo>
                      <a:lnTo>
                        <a:pt x="924147" y="537174"/>
                      </a:lnTo>
                      <a:cubicBezTo>
                        <a:pt x="804563" y="596932"/>
                        <a:pt x="660401" y="631826"/>
                        <a:pt x="505221" y="631826"/>
                      </a:cubicBezTo>
                      <a:cubicBezTo>
                        <a:pt x="350041" y="631826"/>
                        <a:pt x="205880" y="596932"/>
                        <a:pt x="86295" y="537174"/>
                      </a:cubicBezTo>
                      <a:lnTo>
                        <a:pt x="0" y="484509"/>
                      </a:lnTo>
                      <a:lnTo>
                        <a:pt x="55505" y="418127"/>
                      </a:lnTo>
                      <a:cubicBezTo>
                        <a:pt x="289482" y="152373"/>
                        <a:pt x="503341" y="0"/>
                        <a:pt x="503341" y="0"/>
                      </a:cubicBezTo>
                      <a:close/>
                    </a:path>
                  </a:pathLst>
                </a:custGeom>
                <a:solidFill>
                  <a:srgbClr val="FF746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</p:grpSp>
        </p:grpSp>
        <p:sp>
          <p:nvSpPr>
            <p:cNvPr id="21" name="文本框 20"/>
            <p:cNvSpPr txBox="1"/>
            <p:nvPr/>
          </p:nvSpPr>
          <p:spPr>
            <a:xfrm>
              <a:off x="794685" y="295601"/>
              <a:ext cx="23391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研究方法综述</a:t>
              </a:r>
              <a:endParaRPr lang="zh-CN" altLang="en-US" sz="2800" dirty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749016" y="1777285"/>
            <a:ext cx="1672615" cy="1815735"/>
            <a:chOff x="1510527" y="1057022"/>
            <a:chExt cx="746976" cy="810892"/>
          </a:xfrm>
        </p:grpSpPr>
        <p:sp>
          <p:nvSpPr>
            <p:cNvPr id="73" name="泪滴形 72"/>
            <p:cNvSpPr/>
            <p:nvPr/>
          </p:nvSpPr>
          <p:spPr>
            <a:xfrm rot="8100000">
              <a:off x="1510527" y="1120940"/>
              <a:ext cx="746974" cy="746974"/>
            </a:xfrm>
            <a:prstGeom prst="teardrop">
              <a:avLst/>
            </a:prstGeom>
            <a:solidFill>
              <a:srgbClr val="6B30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4" name="泪滴形 73"/>
            <p:cNvSpPr/>
            <p:nvPr/>
          </p:nvSpPr>
          <p:spPr>
            <a:xfrm rot="8100000">
              <a:off x="1510529" y="1057022"/>
              <a:ext cx="746974" cy="746974"/>
            </a:xfrm>
            <a:prstGeom prst="teardrop">
              <a:avLst/>
            </a:prstGeom>
            <a:gradFill>
              <a:gsLst>
                <a:gs pos="50000">
                  <a:srgbClr val="DA5350"/>
                </a:gs>
                <a:gs pos="100000">
                  <a:srgbClr val="D6564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1283368" y="2218705"/>
            <a:ext cx="603911" cy="932895"/>
            <a:chOff x="4362457" y="2949575"/>
            <a:chExt cx="620713" cy="958850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88" name="Freeform 208"/>
            <p:cNvSpPr>
              <a:spLocks/>
            </p:cNvSpPr>
            <p:nvPr/>
          </p:nvSpPr>
          <p:spPr bwMode="auto">
            <a:xfrm>
              <a:off x="4521207" y="3109913"/>
              <a:ext cx="303213" cy="693738"/>
            </a:xfrm>
            <a:custGeom>
              <a:avLst/>
              <a:gdLst>
                <a:gd name="T0" fmla="*/ 50 w 81"/>
                <a:gd name="T1" fmla="*/ 134 h 185"/>
                <a:gd name="T2" fmla="*/ 48 w 81"/>
                <a:gd name="T3" fmla="*/ 141 h 185"/>
                <a:gd name="T4" fmla="*/ 66 w 81"/>
                <a:gd name="T5" fmla="*/ 174 h 185"/>
                <a:gd name="T6" fmla="*/ 15 w 81"/>
                <a:gd name="T7" fmla="*/ 174 h 185"/>
                <a:gd name="T8" fmla="*/ 45 w 81"/>
                <a:gd name="T9" fmla="*/ 123 h 185"/>
                <a:gd name="T10" fmla="*/ 46 w 81"/>
                <a:gd name="T11" fmla="*/ 119 h 185"/>
                <a:gd name="T12" fmla="*/ 46 w 81"/>
                <a:gd name="T13" fmla="*/ 118 h 185"/>
                <a:gd name="T14" fmla="*/ 46 w 81"/>
                <a:gd name="T15" fmla="*/ 50 h 185"/>
                <a:gd name="T16" fmla="*/ 71 w 81"/>
                <a:gd name="T17" fmla="*/ 8 h 185"/>
                <a:gd name="T18" fmla="*/ 71 w 81"/>
                <a:gd name="T19" fmla="*/ 2 h 185"/>
                <a:gd name="T20" fmla="*/ 66 w 81"/>
                <a:gd name="T21" fmla="*/ 0 h 185"/>
                <a:gd name="T22" fmla="*/ 15 w 81"/>
                <a:gd name="T23" fmla="*/ 0 h 185"/>
                <a:gd name="T24" fmla="*/ 11 w 81"/>
                <a:gd name="T25" fmla="*/ 2 h 185"/>
                <a:gd name="T26" fmla="*/ 11 w 81"/>
                <a:gd name="T27" fmla="*/ 8 h 185"/>
                <a:gd name="T28" fmla="*/ 25 w 81"/>
                <a:gd name="T29" fmla="*/ 32 h 185"/>
                <a:gd name="T30" fmla="*/ 32 w 81"/>
                <a:gd name="T31" fmla="*/ 34 h 185"/>
                <a:gd name="T32" fmla="*/ 34 w 81"/>
                <a:gd name="T33" fmla="*/ 26 h 185"/>
                <a:gd name="T34" fmla="*/ 25 w 81"/>
                <a:gd name="T35" fmla="*/ 10 h 185"/>
                <a:gd name="T36" fmla="*/ 57 w 81"/>
                <a:gd name="T37" fmla="*/ 10 h 185"/>
                <a:gd name="T38" fmla="*/ 36 w 81"/>
                <a:gd name="T39" fmla="*/ 46 h 185"/>
                <a:gd name="T40" fmla="*/ 36 w 81"/>
                <a:gd name="T41" fmla="*/ 46 h 185"/>
                <a:gd name="T42" fmla="*/ 36 w 81"/>
                <a:gd name="T43" fmla="*/ 47 h 185"/>
                <a:gd name="T44" fmla="*/ 36 w 81"/>
                <a:gd name="T45" fmla="*/ 47 h 185"/>
                <a:gd name="T46" fmla="*/ 35 w 81"/>
                <a:gd name="T47" fmla="*/ 48 h 185"/>
                <a:gd name="T48" fmla="*/ 35 w 81"/>
                <a:gd name="T49" fmla="*/ 48 h 185"/>
                <a:gd name="T50" fmla="*/ 35 w 81"/>
                <a:gd name="T51" fmla="*/ 48 h 185"/>
                <a:gd name="T52" fmla="*/ 35 w 81"/>
                <a:gd name="T53" fmla="*/ 118 h 185"/>
                <a:gd name="T54" fmla="*/ 35 w 81"/>
                <a:gd name="T55" fmla="*/ 118 h 185"/>
                <a:gd name="T56" fmla="*/ 1 w 81"/>
                <a:gd name="T57" fmla="*/ 176 h 185"/>
                <a:gd name="T58" fmla="*/ 1 w 81"/>
                <a:gd name="T59" fmla="*/ 182 h 185"/>
                <a:gd name="T60" fmla="*/ 6 w 81"/>
                <a:gd name="T61" fmla="*/ 185 h 185"/>
                <a:gd name="T62" fmla="*/ 75 w 81"/>
                <a:gd name="T63" fmla="*/ 185 h 185"/>
                <a:gd name="T64" fmla="*/ 80 w 81"/>
                <a:gd name="T65" fmla="*/ 182 h 185"/>
                <a:gd name="T66" fmla="*/ 80 w 81"/>
                <a:gd name="T67" fmla="*/ 177 h 185"/>
                <a:gd name="T68" fmla="*/ 57 w 81"/>
                <a:gd name="T69" fmla="*/ 136 h 185"/>
                <a:gd name="T70" fmla="*/ 50 w 81"/>
                <a:gd name="T71" fmla="*/ 134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185">
                  <a:moveTo>
                    <a:pt x="50" y="134"/>
                  </a:moveTo>
                  <a:cubicBezTo>
                    <a:pt x="48" y="135"/>
                    <a:pt x="47" y="139"/>
                    <a:pt x="48" y="141"/>
                  </a:cubicBezTo>
                  <a:cubicBezTo>
                    <a:pt x="66" y="174"/>
                    <a:pt x="66" y="174"/>
                    <a:pt x="66" y="174"/>
                  </a:cubicBezTo>
                  <a:cubicBezTo>
                    <a:pt x="15" y="174"/>
                    <a:pt x="15" y="174"/>
                    <a:pt x="15" y="174"/>
                  </a:cubicBezTo>
                  <a:cubicBezTo>
                    <a:pt x="45" y="123"/>
                    <a:pt x="45" y="123"/>
                    <a:pt x="45" y="123"/>
                  </a:cubicBezTo>
                  <a:cubicBezTo>
                    <a:pt x="46" y="122"/>
                    <a:pt x="46" y="120"/>
                    <a:pt x="46" y="119"/>
                  </a:cubicBezTo>
                  <a:cubicBezTo>
                    <a:pt x="46" y="119"/>
                    <a:pt x="46" y="119"/>
                    <a:pt x="46" y="118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2" y="6"/>
                    <a:pt x="72" y="4"/>
                    <a:pt x="71" y="2"/>
                  </a:cubicBezTo>
                  <a:cubicBezTo>
                    <a:pt x="70" y="1"/>
                    <a:pt x="68" y="0"/>
                    <a:pt x="6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3" y="0"/>
                    <a:pt x="12" y="1"/>
                    <a:pt x="11" y="2"/>
                  </a:cubicBezTo>
                  <a:cubicBezTo>
                    <a:pt x="10" y="4"/>
                    <a:pt x="10" y="6"/>
                    <a:pt x="11" y="8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6" y="34"/>
                    <a:pt x="30" y="35"/>
                    <a:pt x="32" y="34"/>
                  </a:cubicBezTo>
                  <a:cubicBezTo>
                    <a:pt x="35" y="32"/>
                    <a:pt x="35" y="29"/>
                    <a:pt x="34" y="26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36" y="46"/>
                    <a:pt x="36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6" y="47"/>
                    <a:pt x="35" y="47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118"/>
                    <a:pt x="35" y="118"/>
                    <a:pt x="35" y="118"/>
                  </a:cubicBezTo>
                  <a:cubicBezTo>
                    <a:pt x="35" y="118"/>
                    <a:pt x="35" y="118"/>
                    <a:pt x="35" y="118"/>
                  </a:cubicBezTo>
                  <a:cubicBezTo>
                    <a:pt x="1" y="176"/>
                    <a:pt x="1" y="176"/>
                    <a:pt x="1" y="176"/>
                  </a:cubicBezTo>
                  <a:cubicBezTo>
                    <a:pt x="0" y="178"/>
                    <a:pt x="0" y="180"/>
                    <a:pt x="1" y="182"/>
                  </a:cubicBezTo>
                  <a:cubicBezTo>
                    <a:pt x="2" y="183"/>
                    <a:pt x="4" y="185"/>
                    <a:pt x="6" y="185"/>
                  </a:cubicBezTo>
                  <a:cubicBezTo>
                    <a:pt x="75" y="185"/>
                    <a:pt x="75" y="185"/>
                    <a:pt x="75" y="185"/>
                  </a:cubicBezTo>
                  <a:cubicBezTo>
                    <a:pt x="77" y="185"/>
                    <a:pt x="79" y="184"/>
                    <a:pt x="80" y="182"/>
                  </a:cubicBezTo>
                  <a:cubicBezTo>
                    <a:pt x="81" y="180"/>
                    <a:pt x="81" y="178"/>
                    <a:pt x="80" y="177"/>
                  </a:cubicBezTo>
                  <a:cubicBezTo>
                    <a:pt x="57" y="136"/>
                    <a:pt x="57" y="136"/>
                    <a:pt x="57" y="136"/>
                  </a:cubicBezTo>
                  <a:cubicBezTo>
                    <a:pt x="56" y="133"/>
                    <a:pt x="53" y="133"/>
                    <a:pt x="50" y="1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209"/>
            <p:cNvSpPr>
              <a:spLocks noEditPoints="1"/>
            </p:cNvSpPr>
            <p:nvPr/>
          </p:nvSpPr>
          <p:spPr bwMode="auto">
            <a:xfrm>
              <a:off x="4362457" y="2949575"/>
              <a:ext cx="620713" cy="958850"/>
            </a:xfrm>
            <a:custGeom>
              <a:avLst/>
              <a:gdLst>
                <a:gd name="T0" fmla="*/ 129 w 165"/>
                <a:gd name="T1" fmla="*/ 176 h 256"/>
                <a:gd name="T2" fmla="*/ 113 w 165"/>
                <a:gd name="T3" fmla="*/ 149 h 256"/>
                <a:gd name="T4" fmla="*/ 113 w 165"/>
                <a:gd name="T5" fmla="*/ 107 h 256"/>
                <a:gd name="T6" fmla="*/ 129 w 165"/>
                <a:gd name="T7" fmla="*/ 80 h 256"/>
                <a:gd name="T8" fmla="*/ 162 w 165"/>
                <a:gd name="T9" fmla="*/ 25 h 256"/>
                <a:gd name="T10" fmla="*/ 164 w 165"/>
                <a:gd name="T11" fmla="*/ 16 h 256"/>
                <a:gd name="T12" fmla="*/ 148 w 165"/>
                <a:gd name="T13" fmla="*/ 0 h 256"/>
                <a:gd name="T14" fmla="*/ 148 w 165"/>
                <a:gd name="T15" fmla="*/ 0 h 256"/>
                <a:gd name="T16" fmla="*/ 118 w 165"/>
                <a:gd name="T17" fmla="*/ 0 h 256"/>
                <a:gd name="T18" fmla="*/ 83 w 165"/>
                <a:gd name="T19" fmla="*/ 0 h 256"/>
                <a:gd name="T20" fmla="*/ 17 w 165"/>
                <a:gd name="T21" fmla="*/ 0 h 256"/>
                <a:gd name="T22" fmla="*/ 3 w 165"/>
                <a:gd name="T23" fmla="*/ 8 h 256"/>
                <a:gd name="T24" fmla="*/ 3 w 165"/>
                <a:gd name="T25" fmla="*/ 24 h 256"/>
                <a:gd name="T26" fmla="*/ 36 w 165"/>
                <a:gd name="T27" fmla="*/ 80 h 256"/>
                <a:gd name="T28" fmla="*/ 52 w 165"/>
                <a:gd name="T29" fmla="*/ 107 h 256"/>
                <a:gd name="T30" fmla="*/ 52 w 165"/>
                <a:gd name="T31" fmla="*/ 149 h 256"/>
                <a:gd name="T32" fmla="*/ 36 w 165"/>
                <a:gd name="T33" fmla="*/ 176 h 256"/>
                <a:gd name="T34" fmla="*/ 3 w 165"/>
                <a:gd name="T35" fmla="*/ 232 h 256"/>
                <a:gd name="T36" fmla="*/ 3 w 165"/>
                <a:gd name="T37" fmla="*/ 248 h 256"/>
                <a:gd name="T38" fmla="*/ 17 w 165"/>
                <a:gd name="T39" fmla="*/ 256 h 256"/>
                <a:gd name="T40" fmla="*/ 49 w 165"/>
                <a:gd name="T41" fmla="*/ 256 h 256"/>
                <a:gd name="T42" fmla="*/ 83 w 165"/>
                <a:gd name="T43" fmla="*/ 256 h 256"/>
                <a:gd name="T44" fmla="*/ 148 w 165"/>
                <a:gd name="T45" fmla="*/ 256 h 256"/>
                <a:gd name="T46" fmla="*/ 162 w 165"/>
                <a:gd name="T47" fmla="*/ 248 h 256"/>
                <a:gd name="T48" fmla="*/ 162 w 165"/>
                <a:gd name="T49" fmla="*/ 232 h 256"/>
                <a:gd name="T50" fmla="*/ 129 w 165"/>
                <a:gd name="T51" fmla="*/ 176 h 256"/>
                <a:gd name="T52" fmla="*/ 83 w 165"/>
                <a:gd name="T53" fmla="*/ 240 h 256"/>
                <a:gd name="T54" fmla="*/ 49 w 165"/>
                <a:gd name="T55" fmla="*/ 240 h 256"/>
                <a:gd name="T56" fmla="*/ 17 w 165"/>
                <a:gd name="T57" fmla="*/ 240 h 256"/>
                <a:gd name="T58" fmla="*/ 50 w 165"/>
                <a:gd name="T59" fmla="*/ 184 h 256"/>
                <a:gd name="T60" fmla="*/ 68 w 165"/>
                <a:gd name="T61" fmla="*/ 153 h 256"/>
                <a:gd name="T62" fmla="*/ 68 w 165"/>
                <a:gd name="T63" fmla="*/ 103 h 256"/>
                <a:gd name="T64" fmla="*/ 50 w 165"/>
                <a:gd name="T65" fmla="*/ 72 h 256"/>
                <a:gd name="T66" fmla="*/ 17 w 165"/>
                <a:gd name="T67" fmla="*/ 16 h 256"/>
                <a:gd name="T68" fmla="*/ 83 w 165"/>
                <a:gd name="T69" fmla="*/ 16 h 256"/>
                <a:gd name="T70" fmla="*/ 118 w 165"/>
                <a:gd name="T71" fmla="*/ 16 h 256"/>
                <a:gd name="T72" fmla="*/ 148 w 165"/>
                <a:gd name="T73" fmla="*/ 16 h 256"/>
                <a:gd name="T74" fmla="*/ 116 w 165"/>
                <a:gd name="T75" fmla="*/ 72 h 256"/>
                <a:gd name="T76" fmla="*/ 97 w 165"/>
                <a:gd name="T77" fmla="*/ 103 h 256"/>
                <a:gd name="T78" fmla="*/ 97 w 165"/>
                <a:gd name="T79" fmla="*/ 153 h 256"/>
                <a:gd name="T80" fmla="*/ 116 w 165"/>
                <a:gd name="T81" fmla="*/ 184 h 256"/>
                <a:gd name="T82" fmla="*/ 148 w 165"/>
                <a:gd name="T83" fmla="*/ 240 h 256"/>
                <a:gd name="T84" fmla="*/ 83 w 165"/>
                <a:gd name="T85" fmla="*/ 24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5" h="256">
                  <a:moveTo>
                    <a:pt x="129" y="176"/>
                  </a:moveTo>
                  <a:cubicBezTo>
                    <a:pt x="113" y="149"/>
                    <a:pt x="113" y="149"/>
                    <a:pt x="113" y="149"/>
                  </a:cubicBezTo>
                  <a:cubicBezTo>
                    <a:pt x="113" y="107"/>
                    <a:pt x="113" y="107"/>
                    <a:pt x="113" y="107"/>
                  </a:cubicBezTo>
                  <a:cubicBezTo>
                    <a:pt x="129" y="80"/>
                    <a:pt x="129" y="80"/>
                    <a:pt x="129" y="80"/>
                  </a:cubicBezTo>
                  <a:cubicBezTo>
                    <a:pt x="162" y="25"/>
                    <a:pt x="162" y="25"/>
                    <a:pt x="162" y="25"/>
                  </a:cubicBezTo>
                  <a:cubicBezTo>
                    <a:pt x="163" y="22"/>
                    <a:pt x="164" y="19"/>
                    <a:pt x="164" y="16"/>
                  </a:cubicBezTo>
                  <a:cubicBezTo>
                    <a:pt x="164" y="7"/>
                    <a:pt x="157" y="0"/>
                    <a:pt x="148" y="0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1" y="0"/>
                    <a:pt x="6" y="3"/>
                    <a:pt x="3" y="8"/>
                  </a:cubicBezTo>
                  <a:cubicBezTo>
                    <a:pt x="0" y="13"/>
                    <a:pt x="0" y="19"/>
                    <a:pt x="3" y="24"/>
                  </a:cubicBezTo>
                  <a:cubicBezTo>
                    <a:pt x="36" y="80"/>
                    <a:pt x="36" y="80"/>
                    <a:pt x="36" y="80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49"/>
                    <a:pt x="52" y="149"/>
                    <a:pt x="52" y="149"/>
                  </a:cubicBezTo>
                  <a:cubicBezTo>
                    <a:pt x="36" y="176"/>
                    <a:pt x="36" y="176"/>
                    <a:pt x="36" y="176"/>
                  </a:cubicBezTo>
                  <a:cubicBezTo>
                    <a:pt x="3" y="232"/>
                    <a:pt x="3" y="232"/>
                    <a:pt x="3" y="232"/>
                  </a:cubicBezTo>
                  <a:cubicBezTo>
                    <a:pt x="0" y="237"/>
                    <a:pt x="0" y="243"/>
                    <a:pt x="3" y="248"/>
                  </a:cubicBezTo>
                  <a:cubicBezTo>
                    <a:pt x="6" y="253"/>
                    <a:pt x="11" y="256"/>
                    <a:pt x="17" y="256"/>
                  </a:cubicBezTo>
                  <a:cubicBezTo>
                    <a:pt x="49" y="256"/>
                    <a:pt x="49" y="256"/>
                    <a:pt x="49" y="256"/>
                  </a:cubicBezTo>
                  <a:cubicBezTo>
                    <a:pt x="83" y="256"/>
                    <a:pt x="83" y="256"/>
                    <a:pt x="83" y="256"/>
                  </a:cubicBezTo>
                  <a:cubicBezTo>
                    <a:pt x="148" y="256"/>
                    <a:pt x="148" y="256"/>
                    <a:pt x="148" y="256"/>
                  </a:cubicBezTo>
                  <a:cubicBezTo>
                    <a:pt x="154" y="256"/>
                    <a:pt x="159" y="253"/>
                    <a:pt x="162" y="248"/>
                  </a:cubicBezTo>
                  <a:cubicBezTo>
                    <a:pt x="165" y="243"/>
                    <a:pt x="165" y="237"/>
                    <a:pt x="162" y="232"/>
                  </a:cubicBezTo>
                  <a:lnTo>
                    <a:pt x="129" y="176"/>
                  </a:lnTo>
                  <a:close/>
                  <a:moveTo>
                    <a:pt x="83" y="240"/>
                  </a:moveTo>
                  <a:cubicBezTo>
                    <a:pt x="49" y="240"/>
                    <a:pt x="49" y="240"/>
                    <a:pt x="49" y="240"/>
                  </a:cubicBezTo>
                  <a:cubicBezTo>
                    <a:pt x="17" y="240"/>
                    <a:pt x="17" y="240"/>
                    <a:pt x="17" y="240"/>
                  </a:cubicBezTo>
                  <a:cubicBezTo>
                    <a:pt x="50" y="184"/>
                    <a:pt x="50" y="184"/>
                    <a:pt x="50" y="184"/>
                  </a:cubicBezTo>
                  <a:cubicBezTo>
                    <a:pt x="68" y="153"/>
                    <a:pt x="68" y="153"/>
                    <a:pt x="68" y="153"/>
                  </a:cubicBezTo>
                  <a:cubicBezTo>
                    <a:pt x="68" y="103"/>
                    <a:pt x="68" y="103"/>
                    <a:pt x="68" y="103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83" y="16"/>
                    <a:pt x="83" y="16"/>
                    <a:pt x="83" y="16"/>
                  </a:cubicBezTo>
                  <a:cubicBezTo>
                    <a:pt x="118" y="16"/>
                    <a:pt x="118" y="16"/>
                    <a:pt x="118" y="16"/>
                  </a:cubicBezTo>
                  <a:cubicBezTo>
                    <a:pt x="148" y="16"/>
                    <a:pt x="148" y="16"/>
                    <a:pt x="148" y="16"/>
                  </a:cubicBezTo>
                  <a:cubicBezTo>
                    <a:pt x="116" y="72"/>
                    <a:pt x="116" y="72"/>
                    <a:pt x="116" y="72"/>
                  </a:cubicBezTo>
                  <a:cubicBezTo>
                    <a:pt x="97" y="103"/>
                    <a:pt x="97" y="103"/>
                    <a:pt x="97" y="103"/>
                  </a:cubicBezTo>
                  <a:cubicBezTo>
                    <a:pt x="97" y="153"/>
                    <a:pt x="97" y="153"/>
                    <a:pt x="97" y="153"/>
                  </a:cubicBezTo>
                  <a:cubicBezTo>
                    <a:pt x="116" y="184"/>
                    <a:pt x="116" y="184"/>
                    <a:pt x="116" y="184"/>
                  </a:cubicBezTo>
                  <a:cubicBezTo>
                    <a:pt x="148" y="240"/>
                    <a:pt x="148" y="240"/>
                    <a:pt x="148" y="240"/>
                  </a:cubicBezTo>
                  <a:lnTo>
                    <a:pt x="83" y="2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100255" y="4028755"/>
            <a:ext cx="970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b="1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endParaRPr lang="zh-CN" altLang="en-US" b="1" dirty="0">
              <a:solidFill>
                <a:srgbClr val="3D43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230110" y="4441012"/>
            <a:ext cx="271042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在线模板在</a:t>
            </a:r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年年初正式更名为“哎呀小小草（井字格）”在未来的日子里，稻壳儿会继续努力，变得更好。</a:t>
            </a:r>
            <a:endParaRPr lang="zh-CN" altLang="en-US" sz="1600" dirty="0">
              <a:solidFill>
                <a:srgbClr val="3D434F"/>
              </a:solidFill>
            </a:endParaRPr>
          </a:p>
        </p:txBody>
      </p:sp>
      <p:grpSp>
        <p:nvGrpSpPr>
          <p:cNvPr id="105" name="组合 104"/>
          <p:cNvGrpSpPr/>
          <p:nvPr/>
        </p:nvGrpSpPr>
        <p:grpSpPr>
          <a:xfrm>
            <a:off x="3735693" y="1777285"/>
            <a:ext cx="1672615" cy="1815735"/>
            <a:chOff x="1510527" y="1057022"/>
            <a:chExt cx="746976" cy="810892"/>
          </a:xfrm>
        </p:grpSpPr>
        <p:sp>
          <p:nvSpPr>
            <p:cNvPr id="111" name="泪滴形 110"/>
            <p:cNvSpPr/>
            <p:nvPr/>
          </p:nvSpPr>
          <p:spPr>
            <a:xfrm rot="8100000">
              <a:off x="1510527" y="1120940"/>
              <a:ext cx="746974" cy="746974"/>
            </a:xfrm>
            <a:prstGeom prst="teardrop">
              <a:avLst/>
            </a:prstGeom>
            <a:solidFill>
              <a:srgbClr val="6B30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2" name="泪滴形 111"/>
            <p:cNvSpPr/>
            <p:nvPr/>
          </p:nvSpPr>
          <p:spPr>
            <a:xfrm rot="8100000">
              <a:off x="1510529" y="1057022"/>
              <a:ext cx="746974" cy="746974"/>
            </a:xfrm>
            <a:prstGeom prst="teardrop">
              <a:avLst/>
            </a:prstGeom>
            <a:gradFill>
              <a:gsLst>
                <a:gs pos="50000">
                  <a:srgbClr val="DA5350"/>
                </a:gs>
                <a:gs pos="100000">
                  <a:srgbClr val="D6564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7" name="文本框 106"/>
          <p:cNvSpPr txBox="1"/>
          <p:nvPr/>
        </p:nvSpPr>
        <p:spPr>
          <a:xfrm>
            <a:off x="4086932" y="4028755"/>
            <a:ext cx="970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b="1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endParaRPr lang="zh-CN" altLang="en-US" b="1" dirty="0">
              <a:solidFill>
                <a:srgbClr val="3D43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8" name="矩形 107"/>
          <p:cNvSpPr/>
          <p:nvPr/>
        </p:nvSpPr>
        <p:spPr>
          <a:xfrm>
            <a:off x="3216787" y="4441012"/>
            <a:ext cx="271042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在线模板在</a:t>
            </a:r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年年初正式更名为“哎呀小小草（井字格）”在未来的日子里，稻壳儿会继续努力，变得更好。</a:t>
            </a:r>
            <a:endParaRPr lang="zh-CN" altLang="en-US" sz="1600" dirty="0">
              <a:solidFill>
                <a:srgbClr val="3D434F"/>
              </a:solidFill>
            </a:endParaRPr>
          </a:p>
        </p:txBody>
      </p:sp>
      <p:grpSp>
        <p:nvGrpSpPr>
          <p:cNvPr id="114" name="组合 113"/>
          <p:cNvGrpSpPr/>
          <p:nvPr/>
        </p:nvGrpSpPr>
        <p:grpSpPr>
          <a:xfrm>
            <a:off x="6722370" y="1777285"/>
            <a:ext cx="1672615" cy="1815735"/>
            <a:chOff x="1510527" y="1057022"/>
            <a:chExt cx="746976" cy="810892"/>
          </a:xfrm>
        </p:grpSpPr>
        <p:sp>
          <p:nvSpPr>
            <p:cNvPr id="120" name="泪滴形 119"/>
            <p:cNvSpPr/>
            <p:nvPr/>
          </p:nvSpPr>
          <p:spPr>
            <a:xfrm rot="8100000">
              <a:off x="1510527" y="1120940"/>
              <a:ext cx="746974" cy="746974"/>
            </a:xfrm>
            <a:prstGeom prst="teardrop">
              <a:avLst/>
            </a:prstGeom>
            <a:solidFill>
              <a:srgbClr val="6B30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1" name="泪滴形 120"/>
            <p:cNvSpPr/>
            <p:nvPr/>
          </p:nvSpPr>
          <p:spPr>
            <a:xfrm rot="8100000">
              <a:off x="1510529" y="1057022"/>
              <a:ext cx="746974" cy="746974"/>
            </a:xfrm>
            <a:prstGeom prst="teardrop">
              <a:avLst/>
            </a:prstGeom>
            <a:gradFill>
              <a:gsLst>
                <a:gs pos="50000">
                  <a:srgbClr val="DA5350"/>
                </a:gs>
                <a:gs pos="100000">
                  <a:srgbClr val="D6564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6" name="文本框 115"/>
          <p:cNvSpPr txBox="1"/>
          <p:nvPr/>
        </p:nvSpPr>
        <p:spPr>
          <a:xfrm>
            <a:off x="7073609" y="4028755"/>
            <a:ext cx="970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b="1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endParaRPr lang="zh-CN" altLang="en-US" b="1" dirty="0">
              <a:solidFill>
                <a:srgbClr val="3D43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7" name="矩形 116"/>
          <p:cNvSpPr/>
          <p:nvPr/>
        </p:nvSpPr>
        <p:spPr>
          <a:xfrm>
            <a:off x="6203464" y="4441012"/>
            <a:ext cx="271042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在线模板在</a:t>
            </a:r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年年初正式更名为“哎呀小小草（井字格）”在未来的日子里，稻壳儿会继续努力，变得更好。</a:t>
            </a:r>
            <a:endParaRPr lang="zh-CN" altLang="en-US" sz="1600" dirty="0">
              <a:solidFill>
                <a:srgbClr val="3D434F"/>
              </a:solidFill>
            </a:endParaRPr>
          </a:p>
        </p:txBody>
      </p:sp>
      <p:grpSp>
        <p:nvGrpSpPr>
          <p:cNvPr id="90" name="组合 89"/>
          <p:cNvGrpSpPr/>
          <p:nvPr/>
        </p:nvGrpSpPr>
        <p:grpSpPr>
          <a:xfrm>
            <a:off x="7090685" y="2217932"/>
            <a:ext cx="935984" cy="934440"/>
            <a:chOff x="8621079" y="8910744"/>
            <a:chExt cx="962025" cy="960438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1" name="Freeform 155"/>
            <p:cNvSpPr>
              <a:spLocks noEditPoints="1"/>
            </p:cNvSpPr>
            <p:nvPr/>
          </p:nvSpPr>
          <p:spPr bwMode="auto">
            <a:xfrm>
              <a:off x="8621079" y="8910744"/>
              <a:ext cx="962025" cy="960438"/>
            </a:xfrm>
            <a:custGeom>
              <a:avLst/>
              <a:gdLst>
                <a:gd name="T0" fmla="*/ 128 w 256"/>
                <a:gd name="T1" fmla="*/ 0 h 256"/>
                <a:gd name="T2" fmla="*/ 0 w 256"/>
                <a:gd name="T3" fmla="*/ 128 h 256"/>
                <a:gd name="T4" fmla="*/ 128 w 256"/>
                <a:gd name="T5" fmla="*/ 256 h 256"/>
                <a:gd name="T6" fmla="*/ 256 w 256"/>
                <a:gd name="T7" fmla="*/ 128 h 256"/>
                <a:gd name="T8" fmla="*/ 128 w 256"/>
                <a:gd name="T9" fmla="*/ 0 h 256"/>
                <a:gd name="T10" fmla="*/ 128 w 256"/>
                <a:gd name="T11" fmla="*/ 240 h 256"/>
                <a:gd name="T12" fmla="*/ 16 w 256"/>
                <a:gd name="T13" fmla="*/ 128 h 256"/>
                <a:gd name="T14" fmla="*/ 128 w 256"/>
                <a:gd name="T15" fmla="*/ 16 h 256"/>
                <a:gd name="T16" fmla="*/ 240 w 256"/>
                <a:gd name="T17" fmla="*/ 128 h 256"/>
                <a:gd name="T18" fmla="*/ 128 w 256"/>
                <a:gd name="T19" fmla="*/ 24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6" h="256">
                  <a:moveTo>
                    <a:pt x="128" y="0"/>
                  </a:moveTo>
                  <a:cubicBezTo>
                    <a:pt x="57" y="0"/>
                    <a:pt x="0" y="57"/>
                    <a:pt x="0" y="128"/>
                  </a:cubicBezTo>
                  <a:cubicBezTo>
                    <a:pt x="0" y="198"/>
                    <a:pt x="57" y="256"/>
                    <a:pt x="128" y="256"/>
                  </a:cubicBezTo>
                  <a:cubicBezTo>
                    <a:pt x="199" y="256"/>
                    <a:pt x="256" y="198"/>
                    <a:pt x="256" y="128"/>
                  </a:cubicBezTo>
                  <a:cubicBezTo>
                    <a:pt x="256" y="57"/>
                    <a:pt x="199" y="0"/>
                    <a:pt x="128" y="0"/>
                  </a:cubicBezTo>
                  <a:close/>
                  <a:moveTo>
                    <a:pt x="128" y="240"/>
                  </a:moveTo>
                  <a:cubicBezTo>
                    <a:pt x="66" y="240"/>
                    <a:pt x="16" y="189"/>
                    <a:pt x="16" y="128"/>
                  </a:cubicBezTo>
                  <a:cubicBezTo>
                    <a:pt x="16" y="66"/>
                    <a:pt x="66" y="16"/>
                    <a:pt x="128" y="16"/>
                  </a:cubicBezTo>
                  <a:cubicBezTo>
                    <a:pt x="190" y="16"/>
                    <a:pt x="240" y="66"/>
                    <a:pt x="240" y="128"/>
                  </a:cubicBezTo>
                  <a:cubicBezTo>
                    <a:pt x="240" y="189"/>
                    <a:pt x="190" y="240"/>
                    <a:pt x="128" y="2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156"/>
            <p:cNvSpPr>
              <a:spLocks noEditPoints="1"/>
            </p:cNvSpPr>
            <p:nvPr/>
          </p:nvSpPr>
          <p:spPr bwMode="auto">
            <a:xfrm>
              <a:off x="8887779" y="9177444"/>
              <a:ext cx="428625" cy="423863"/>
            </a:xfrm>
            <a:custGeom>
              <a:avLst/>
              <a:gdLst>
                <a:gd name="T0" fmla="*/ 32 w 114"/>
                <a:gd name="T1" fmla="*/ 57 h 113"/>
                <a:gd name="T2" fmla="*/ 57 w 114"/>
                <a:gd name="T3" fmla="*/ 82 h 113"/>
                <a:gd name="T4" fmla="*/ 61 w 114"/>
                <a:gd name="T5" fmla="*/ 81 h 113"/>
                <a:gd name="T6" fmla="*/ 107 w 114"/>
                <a:gd name="T7" fmla="*/ 113 h 113"/>
                <a:gd name="T8" fmla="*/ 108 w 114"/>
                <a:gd name="T9" fmla="*/ 113 h 113"/>
                <a:gd name="T10" fmla="*/ 108 w 114"/>
                <a:gd name="T11" fmla="*/ 113 h 113"/>
                <a:gd name="T12" fmla="*/ 114 w 114"/>
                <a:gd name="T13" fmla="*/ 108 h 113"/>
                <a:gd name="T14" fmla="*/ 113 w 114"/>
                <a:gd name="T15" fmla="*/ 106 h 113"/>
                <a:gd name="T16" fmla="*/ 82 w 114"/>
                <a:gd name="T17" fmla="*/ 61 h 113"/>
                <a:gd name="T18" fmla="*/ 82 w 114"/>
                <a:gd name="T19" fmla="*/ 57 h 113"/>
                <a:gd name="T20" fmla="*/ 57 w 114"/>
                <a:gd name="T21" fmla="*/ 32 h 113"/>
                <a:gd name="T22" fmla="*/ 53 w 114"/>
                <a:gd name="T23" fmla="*/ 32 h 113"/>
                <a:gd name="T24" fmla="*/ 7 w 114"/>
                <a:gd name="T25" fmla="*/ 0 h 113"/>
                <a:gd name="T26" fmla="*/ 2 w 114"/>
                <a:gd name="T27" fmla="*/ 2 h 113"/>
                <a:gd name="T28" fmla="*/ 0 w 114"/>
                <a:gd name="T29" fmla="*/ 7 h 113"/>
                <a:gd name="T30" fmla="*/ 32 w 114"/>
                <a:gd name="T31" fmla="*/ 53 h 113"/>
                <a:gd name="T32" fmla="*/ 32 w 114"/>
                <a:gd name="T33" fmla="*/ 57 h 113"/>
                <a:gd name="T34" fmla="*/ 96 w 114"/>
                <a:gd name="T35" fmla="*/ 96 h 113"/>
                <a:gd name="T36" fmla="*/ 72 w 114"/>
                <a:gd name="T37" fmla="*/ 77 h 113"/>
                <a:gd name="T38" fmla="*/ 77 w 114"/>
                <a:gd name="T39" fmla="*/ 72 h 113"/>
                <a:gd name="T40" fmla="*/ 96 w 114"/>
                <a:gd name="T41" fmla="*/ 96 h 113"/>
                <a:gd name="T42" fmla="*/ 71 w 114"/>
                <a:gd name="T43" fmla="*/ 57 h 113"/>
                <a:gd name="T44" fmla="*/ 57 w 114"/>
                <a:gd name="T45" fmla="*/ 71 h 113"/>
                <a:gd name="T46" fmla="*/ 43 w 114"/>
                <a:gd name="T47" fmla="*/ 57 h 113"/>
                <a:gd name="T48" fmla="*/ 57 w 114"/>
                <a:gd name="T49" fmla="*/ 42 h 113"/>
                <a:gd name="T50" fmla="*/ 71 w 114"/>
                <a:gd name="T51" fmla="*/ 5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4" h="113">
                  <a:moveTo>
                    <a:pt x="32" y="57"/>
                  </a:moveTo>
                  <a:cubicBezTo>
                    <a:pt x="32" y="70"/>
                    <a:pt x="43" y="82"/>
                    <a:pt x="57" y="82"/>
                  </a:cubicBezTo>
                  <a:cubicBezTo>
                    <a:pt x="58" y="82"/>
                    <a:pt x="60" y="81"/>
                    <a:pt x="61" y="81"/>
                  </a:cubicBezTo>
                  <a:cubicBezTo>
                    <a:pt x="80" y="99"/>
                    <a:pt x="98" y="111"/>
                    <a:pt x="107" y="113"/>
                  </a:cubicBezTo>
                  <a:cubicBezTo>
                    <a:pt x="108" y="113"/>
                    <a:pt x="108" y="113"/>
                    <a:pt x="108" y="113"/>
                  </a:cubicBezTo>
                  <a:cubicBezTo>
                    <a:pt x="108" y="113"/>
                    <a:pt x="108" y="113"/>
                    <a:pt x="108" y="113"/>
                  </a:cubicBezTo>
                  <a:cubicBezTo>
                    <a:pt x="111" y="113"/>
                    <a:pt x="114" y="111"/>
                    <a:pt x="114" y="108"/>
                  </a:cubicBezTo>
                  <a:cubicBezTo>
                    <a:pt x="114" y="107"/>
                    <a:pt x="114" y="107"/>
                    <a:pt x="113" y="106"/>
                  </a:cubicBezTo>
                  <a:cubicBezTo>
                    <a:pt x="111" y="96"/>
                    <a:pt x="99" y="80"/>
                    <a:pt x="82" y="61"/>
                  </a:cubicBezTo>
                  <a:cubicBezTo>
                    <a:pt x="82" y="59"/>
                    <a:pt x="82" y="58"/>
                    <a:pt x="82" y="57"/>
                  </a:cubicBezTo>
                  <a:cubicBezTo>
                    <a:pt x="82" y="43"/>
                    <a:pt x="71" y="32"/>
                    <a:pt x="57" y="32"/>
                  </a:cubicBezTo>
                  <a:cubicBezTo>
                    <a:pt x="56" y="32"/>
                    <a:pt x="54" y="32"/>
                    <a:pt x="53" y="32"/>
                  </a:cubicBezTo>
                  <a:cubicBezTo>
                    <a:pt x="34" y="14"/>
                    <a:pt x="16" y="2"/>
                    <a:pt x="7" y="0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0" y="3"/>
                    <a:pt x="0" y="5"/>
                    <a:pt x="0" y="7"/>
                  </a:cubicBezTo>
                  <a:cubicBezTo>
                    <a:pt x="3" y="16"/>
                    <a:pt x="15" y="33"/>
                    <a:pt x="32" y="53"/>
                  </a:cubicBezTo>
                  <a:cubicBezTo>
                    <a:pt x="32" y="54"/>
                    <a:pt x="32" y="55"/>
                    <a:pt x="32" y="57"/>
                  </a:cubicBezTo>
                  <a:close/>
                  <a:moveTo>
                    <a:pt x="96" y="96"/>
                  </a:moveTo>
                  <a:cubicBezTo>
                    <a:pt x="89" y="91"/>
                    <a:pt x="81" y="85"/>
                    <a:pt x="72" y="77"/>
                  </a:cubicBezTo>
                  <a:cubicBezTo>
                    <a:pt x="74" y="75"/>
                    <a:pt x="75" y="73"/>
                    <a:pt x="77" y="72"/>
                  </a:cubicBezTo>
                  <a:cubicBezTo>
                    <a:pt x="85" y="81"/>
                    <a:pt x="92" y="89"/>
                    <a:pt x="96" y="96"/>
                  </a:cubicBezTo>
                  <a:close/>
                  <a:moveTo>
                    <a:pt x="71" y="57"/>
                  </a:moveTo>
                  <a:cubicBezTo>
                    <a:pt x="71" y="65"/>
                    <a:pt x="65" y="71"/>
                    <a:pt x="57" y="71"/>
                  </a:cubicBezTo>
                  <a:cubicBezTo>
                    <a:pt x="49" y="71"/>
                    <a:pt x="43" y="65"/>
                    <a:pt x="43" y="57"/>
                  </a:cubicBezTo>
                  <a:cubicBezTo>
                    <a:pt x="43" y="49"/>
                    <a:pt x="49" y="42"/>
                    <a:pt x="57" y="42"/>
                  </a:cubicBezTo>
                  <a:cubicBezTo>
                    <a:pt x="65" y="42"/>
                    <a:pt x="71" y="49"/>
                    <a:pt x="71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157"/>
            <p:cNvSpPr>
              <a:spLocks/>
            </p:cNvSpPr>
            <p:nvPr/>
          </p:nvSpPr>
          <p:spPr bwMode="auto">
            <a:xfrm>
              <a:off x="8725854" y="9012344"/>
              <a:ext cx="538163" cy="625475"/>
            </a:xfrm>
            <a:custGeom>
              <a:avLst/>
              <a:gdLst>
                <a:gd name="T0" fmla="*/ 95 w 143"/>
                <a:gd name="T1" fmla="*/ 11 h 167"/>
                <a:gd name="T2" fmla="*/ 95 w 143"/>
                <a:gd name="T3" fmla="*/ 20 h 167"/>
                <a:gd name="T4" fmla="*/ 100 w 143"/>
                <a:gd name="T5" fmla="*/ 25 h 167"/>
                <a:gd name="T6" fmla="*/ 105 w 143"/>
                <a:gd name="T7" fmla="*/ 20 h 167"/>
                <a:gd name="T8" fmla="*/ 105 w 143"/>
                <a:gd name="T9" fmla="*/ 11 h 167"/>
                <a:gd name="T10" fmla="*/ 134 w 143"/>
                <a:gd name="T11" fmla="*/ 18 h 167"/>
                <a:gd name="T12" fmla="*/ 141 w 143"/>
                <a:gd name="T13" fmla="*/ 15 h 167"/>
                <a:gd name="T14" fmla="*/ 139 w 143"/>
                <a:gd name="T15" fmla="*/ 8 h 167"/>
                <a:gd name="T16" fmla="*/ 100 w 143"/>
                <a:gd name="T17" fmla="*/ 0 h 167"/>
                <a:gd name="T18" fmla="*/ 0 w 143"/>
                <a:gd name="T19" fmla="*/ 101 h 167"/>
                <a:gd name="T20" fmla="*/ 23 w 143"/>
                <a:gd name="T21" fmla="*/ 165 h 167"/>
                <a:gd name="T22" fmla="*/ 27 w 143"/>
                <a:gd name="T23" fmla="*/ 167 h 167"/>
                <a:gd name="T24" fmla="*/ 30 w 143"/>
                <a:gd name="T25" fmla="*/ 166 h 167"/>
                <a:gd name="T26" fmla="*/ 31 w 143"/>
                <a:gd name="T27" fmla="*/ 158 h 167"/>
                <a:gd name="T28" fmla="*/ 10 w 143"/>
                <a:gd name="T29" fmla="*/ 106 h 167"/>
                <a:gd name="T30" fmla="*/ 19 w 143"/>
                <a:gd name="T31" fmla="*/ 106 h 167"/>
                <a:gd name="T32" fmla="*/ 24 w 143"/>
                <a:gd name="T33" fmla="*/ 101 h 167"/>
                <a:gd name="T34" fmla="*/ 19 w 143"/>
                <a:gd name="T35" fmla="*/ 95 h 167"/>
                <a:gd name="T36" fmla="*/ 10 w 143"/>
                <a:gd name="T37" fmla="*/ 95 h 167"/>
                <a:gd name="T38" fmla="*/ 95 w 143"/>
                <a:gd name="T39" fmla="*/ 1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3" h="167">
                  <a:moveTo>
                    <a:pt x="95" y="11"/>
                  </a:moveTo>
                  <a:cubicBezTo>
                    <a:pt x="95" y="20"/>
                    <a:pt x="95" y="20"/>
                    <a:pt x="95" y="20"/>
                  </a:cubicBezTo>
                  <a:cubicBezTo>
                    <a:pt x="95" y="23"/>
                    <a:pt x="97" y="25"/>
                    <a:pt x="100" y="25"/>
                  </a:cubicBezTo>
                  <a:cubicBezTo>
                    <a:pt x="103" y="25"/>
                    <a:pt x="105" y="23"/>
                    <a:pt x="105" y="20"/>
                  </a:cubicBezTo>
                  <a:cubicBezTo>
                    <a:pt x="105" y="11"/>
                    <a:pt x="105" y="11"/>
                    <a:pt x="105" y="11"/>
                  </a:cubicBezTo>
                  <a:cubicBezTo>
                    <a:pt x="115" y="12"/>
                    <a:pt x="125" y="14"/>
                    <a:pt x="134" y="18"/>
                  </a:cubicBezTo>
                  <a:cubicBezTo>
                    <a:pt x="137" y="19"/>
                    <a:pt x="140" y="18"/>
                    <a:pt x="141" y="15"/>
                  </a:cubicBezTo>
                  <a:cubicBezTo>
                    <a:pt x="143" y="12"/>
                    <a:pt x="141" y="9"/>
                    <a:pt x="139" y="8"/>
                  </a:cubicBezTo>
                  <a:cubicBezTo>
                    <a:pt x="126" y="3"/>
                    <a:pt x="113" y="0"/>
                    <a:pt x="100" y="0"/>
                  </a:cubicBezTo>
                  <a:cubicBezTo>
                    <a:pt x="45" y="0"/>
                    <a:pt x="0" y="45"/>
                    <a:pt x="0" y="101"/>
                  </a:cubicBezTo>
                  <a:cubicBezTo>
                    <a:pt x="0" y="124"/>
                    <a:pt x="8" y="147"/>
                    <a:pt x="23" y="165"/>
                  </a:cubicBezTo>
                  <a:cubicBezTo>
                    <a:pt x="24" y="166"/>
                    <a:pt x="25" y="167"/>
                    <a:pt x="27" y="167"/>
                  </a:cubicBezTo>
                  <a:cubicBezTo>
                    <a:pt x="28" y="167"/>
                    <a:pt x="29" y="167"/>
                    <a:pt x="30" y="166"/>
                  </a:cubicBezTo>
                  <a:cubicBezTo>
                    <a:pt x="33" y="164"/>
                    <a:pt x="33" y="161"/>
                    <a:pt x="31" y="158"/>
                  </a:cubicBezTo>
                  <a:cubicBezTo>
                    <a:pt x="19" y="144"/>
                    <a:pt x="12" y="125"/>
                    <a:pt x="10" y="106"/>
                  </a:cubicBezTo>
                  <a:cubicBezTo>
                    <a:pt x="19" y="106"/>
                    <a:pt x="19" y="106"/>
                    <a:pt x="19" y="106"/>
                  </a:cubicBezTo>
                  <a:cubicBezTo>
                    <a:pt x="22" y="106"/>
                    <a:pt x="24" y="104"/>
                    <a:pt x="24" y="101"/>
                  </a:cubicBezTo>
                  <a:cubicBezTo>
                    <a:pt x="24" y="98"/>
                    <a:pt x="22" y="95"/>
                    <a:pt x="19" y="95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13" y="50"/>
                    <a:pt x="49" y="14"/>
                    <a:pt x="95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158"/>
            <p:cNvSpPr>
              <a:spLocks/>
            </p:cNvSpPr>
            <p:nvPr/>
          </p:nvSpPr>
          <p:spPr bwMode="auto">
            <a:xfrm>
              <a:off x="8910004" y="9136169"/>
              <a:ext cx="568325" cy="630238"/>
            </a:xfrm>
            <a:custGeom>
              <a:avLst/>
              <a:gdLst>
                <a:gd name="T0" fmla="*/ 127 w 151"/>
                <a:gd name="T1" fmla="*/ 2 h 168"/>
                <a:gd name="T2" fmla="*/ 120 w 151"/>
                <a:gd name="T3" fmla="*/ 2 h 168"/>
                <a:gd name="T4" fmla="*/ 119 w 151"/>
                <a:gd name="T5" fmla="*/ 9 h 168"/>
                <a:gd name="T6" fmla="*/ 141 w 151"/>
                <a:gd name="T7" fmla="*/ 62 h 168"/>
                <a:gd name="T8" fmla="*/ 132 w 151"/>
                <a:gd name="T9" fmla="*/ 62 h 168"/>
                <a:gd name="T10" fmla="*/ 126 w 151"/>
                <a:gd name="T11" fmla="*/ 68 h 168"/>
                <a:gd name="T12" fmla="*/ 132 w 151"/>
                <a:gd name="T13" fmla="*/ 73 h 168"/>
                <a:gd name="T14" fmla="*/ 141 w 151"/>
                <a:gd name="T15" fmla="*/ 73 h 168"/>
                <a:gd name="T16" fmla="*/ 56 w 151"/>
                <a:gd name="T17" fmla="*/ 157 h 168"/>
                <a:gd name="T18" fmla="*/ 56 w 151"/>
                <a:gd name="T19" fmla="*/ 149 h 168"/>
                <a:gd name="T20" fmla="*/ 51 w 151"/>
                <a:gd name="T21" fmla="*/ 143 h 168"/>
                <a:gd name="T22" fmla="*/ 46 w 151"/>
                <a:gd name="T23" fmla="*/ 149 h 168"/>
                <a:gd name="T24" fmla="*/ 46 w 151"/>
                <a:gd name="T25" fmla="*/ 157 h 168"/>
                <a:gd name="T26" fmla="*/ 9 w 151"/>
                <a:gd name="T27" fmla="*/ 147 h 168"/>
                <a:gd name="T28" fmla="*/ 2 w 151"/>
                <a:gd name="T29" fmla="*/ 149 h 168"/>
                <a:gd name="T30" fmla="*/ 4 w 151"/>
                <a:gd name="T31" fmla="*/ 157 h 168"/>
                <a:gd name="T32" fmla="*/ 51 w 151"/>
                <a:gd name="T33" fmla="*/ 168 h 168"/>
                <a:gd name="T34" fmla="*/ 151 w 151"/>
                <a:gd name="T35" fmla="*/ 68 h 168"/>
                <a:gd name="T36" fmla="*/ 127 w 151"/>
                <a:gd name="T37" fmla="*/ 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1" h="168">
                  <a:moveTo>
                    <a:pt x="127" y="2"/>
                  </a:moveTo>
                  <a:cubicBezTo>
                    <a:pt x="125" y="0"/>
                    <a:pt x="122" y="0"/>
                    <a:pt x="120" y="2"/>
                  </a:cubicBezTo>
                  <a:cubicBezTo>
                    <a:pt x="118" y="4"/>
                    <a:pt x="117" y="7"/>
                    <a:pt x="119" y="9"/>
                  </a:cubicBezTo>
                  <a:cubicBezTo>
                    <a:pt x="132" y="24"/>
                    <a:pt x="139" y="43"/>
                    <a:pt x="141" y="62"/>
                  </a:cubicBezTo>
                  <a:cubicBezTo>
                    <a:pt x="132" y="62"/>
                    <a:pt x="132" y="62"/>
                    <a:pt x="132" y="62"/>
                  </a:cubicBezTo>
                  <a:cubicBezTo>
                    <a:pt x="129" y="62"/>
                    <a:pt x="126" y="65"/>
                    <a:pt x="126" y="68"/>
                  </a:cubicBezTo>
                  <a:cubicBezTo>
                    <a:pt x="126" y="71"/>
                    <a:pt x="129" y="73"/>
                    <a:pt x="132" y="73"/>
                  </a:cubicBezTo>
                  <a:cubicBezTo>
                    <a:pt x="141" y="73"/>
                    <a:pt x="141" y="73"/>
                    <a:pt x="141" y="73"/>
                  </a:cubicBezTo>
                  <a:cubicBezTo>
                    <a:pt x="138" y="118"/>
                    <a:pt x="102" y="155"/>
                    <a:pt x="56" y="157"/>
                  </a:cubicBezTo>
                  <a:cubicBezTo>
                    <a:pt x="56" y="149"/>
                    <a:pt x="56" y="149"/>
                    <a:pt x="56" y="149"/>
                  </a:cubicBezTo>
                  <a:cubicBezTo>
                    <a:pt x="56" y="146"/>
                    <a:pt x="54" y="143"/>
                    <a:pt x="51" y="143"/>
                  </a:cubicBezTo>
                  <a:cubicBezTo>
                    <a:pt x="48" y="143"/>
                    <a:pt x="46" y="146"/>
                    <a:pt x="46" y="149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33" y="157"/>
                    <a:pt x="20" y="153"/>
                    <a:pt x="9" y="147"/>
                  </a:cubicBezTo>
                  <a:cubicBezTo>
                    <a:pt x="6" y="146"/>
                    <a:pt x="3" y="147"/>
                    <a:pt x="2" y="149"/>
                  </a:cubicBezTo>
                  <a:cubicBezTo>
                    <a:pt x="0" y="152"/>
                    <a:pt x="1" y="155"/>
                    <a:pt x="4" y="157"/>
                  </a:cubicBezTo>
                  <a:cubicBezTo>
                    <a:pt x="18" y="164"/>
                    <a:pt x="35" y="168"/>
                    <a:pt x="51" y="168"/>
                  </a:cubicBezTo>
                  <a:cubicBezTo>
                    <a:pt x="106" y="168"/>
                    <a:pt x="151" y="123"/>
                    <a:pt x="151" y="68"/>
                  </a:cubicBezTo>
                  <a:cubicBezTo>
                    <a:pt x="151" y="44"/>
                    <a:pt x="143" y="21"/>
                    <a:pt x="12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4104008" y="2276625"/>
            <a:ext cx="935984" cy="817055"/>
            <a:chOff x="8621079" y="7385950"/>
            <a:chExt cx="962025" cy="839787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6" name="Freeform 14"/>
            <p:cNvSpPr>
              <a:spLocks noEditPoints="1"/>
            </p:cNvSpPr>
            <p:nvPr/>
          </p:nvSpPr>
          <p:spPr bwMode="auto">
            <a:xfrm>
              <a:off x="8621079" y="7457387"/>
              <a:ext cx="962025" cy="547688"/>
            </a:xfrm>
            <a:custGeom>
              <a:avLst/>
              <a:gdLst>
                <a:gd name="T0" fmla="*/ 248 w 256"/>
                <a:gd name="T1" fmla="*/ 130 h 146"/>
                <a:gd name="T2" fmla="*/ 242 w 256"/>
                <a:gd name="T3" fmla="*/ 130 h 146"/>
                <a:gd name="T4" fmla="*/ 242 w 256"/>
                <a:gd name="T5" fmla="*/ 20 h 146"/>
                <a:gd name="T6" fmla="*/ 234 w 256"/>
                <a:gd name="T7" fmla="*/ 12 h 146"/>
                <a:gd name="T8" fmla="*/ 208 w 256"/>
                <a:gd name="T9" fmla="*/ 12 h 146"/>
                <a:gd name="T10" fmla="*/ 208 w 256"/>
                <a:gd name="T11" fmla="*/ 5 h 146"/>
                <a:gd name="T12" fmla="*/ 202 w 256"/>
                <a:gd name="T13" fmla="*/ 0 h 146"/>
                <a:gd name="T14" fmla="*/ 197 w 256"/>
                <a:gd name="T15" fmla="*/ 5 h 146"/>
                <a:gd name="T16" fmla="*/ 197 w 256"/>
                <a:gd name="T17" fmla="*/ 12 h 146"/>
                <a:gd name="T18" fmla="*/ 59 w 256"/>
                <a:gd name="T19" fmla="*/ 12 h 146"/>
                <a:gd name="T20" fmla="*/ 59 w 256"/>
                <a:gd name="T21" fmla="*/ 5 h 146"/>
                <a:gd name="T22" fmla="*/ 54 w 256"/>
                <a:gd name="T23" fmla="*/ 0 h 146"/>
                <a:gd name="T24" fmla="*/ 48 w 256"/>
                <a:gd name="T25" fmla="*/ 5 h 146"/>
                <a:gd name="T26" fmla="*/ 48 w 256"/>
                <a:gd name="T27" fmla="*/ 12 h 146"/>
                <a:gd name="T28" fmla="*/ 22 w 256"/>
                <a:gd name="T29" fmla="*/ 12 h 146"/>
                <a:gd name="T30" fmla="*/ 14 w 256"/>
                <a:gd name="T31" fmla="*/ 20 h 146"/>
                <a:gd name="T32" fmla="*/ 14 w 256"/>
                <a:gd name="T33" fmla="*/ 130 h 146"/>
                <a:gd name="T34" fmla="*/ 8 w 256"/>
                <a:gd name="T35" fmla="*/ 130 h 146"/>
                <a:gd name="T36" fmla="*/ 0 w 256"/>
                <a:gd name="T37" fmla="*/ 138 h 146"/>
                <a:gd name="T38" fmla="*/ 8 w 256"/>
                <a:gd name="T39" fmla="*/ 146 h 146"/>
                <a:gd name="T40" fmla="*/ 22 w 256"/>
                <a:gd name="T41" fmla="*/ 146 h 146"/>
                <a:gd name="T42" fmla="*/ 234 w 256"/>
                <a:gd name="T43" fmla="*/ 146 h 146"/>
                <a:gd name="T44" fmla="*/ 248 w 256"/>
                <a:gd name="T45" fmla="*/ 146 h 146"/>
                <a:gd name="T46" fmla="*/ 256 w 256"/>
                <a:gd name="T47" fmla="*/ 138 h 146"/>
                <a:gd name="T48" fmla="*/ 248 w 256"/>
                <a:gd name="T49" fmla="*/ 130 h 146"/>
                <a:gd name="T50" fmla="*/ 30 w 256"/>
                <a:gd name="T51" fmla="*/ 130 h 146"/>
                <a:gd name="T52" fmla="*/ 30 w 256"/>
                <a:gd name="T53" fmla="*/ 50 h 146"/>
                <a:gd name="T54" fmla="*/ 179 w 256"/>
                <a:gd name="T55" fmla="*/ 50 h 146"/>
                <a:gd name="T56" fmla="*/ 184 w 256"/>
                <a:gd name="T57" fmla="*/ 45 h 146"/>
                <a:gd name="T58" fmla="*/ 179 w 256"/>
                <a:gd name="T59" fmla="*/ 40 h 146"/>
                <a:gd name="T60" fmla="*/ 30 w 256"/>
                <a:gd name="T61" fmla="*/ 40 h 146"/>
                <a:gd name="T62" fmla="*/ 30 w 256"/>
                <a:gd name="T63" fmla="*/ 28 h 146"/>
                <a:gd name="T64" fmla="*/ 226 w 256"/>
                <a:gd name="T65" fmla="*/ 28 h 146"/>
                <a:gd name="T66" fmla="*/ 226 w 256"/>
                <a:gd name="T67" fmla="*/ 40 h 146"/>
                <a:gd name="T68" fmla="*/ 208 w 256"/>
                <a:gd name="T69" fmla="*/ 40 h 146"/>
                <a:gd name="T70" fmla="*/ 203 w 256"/>
                <a:gd name="T71" fmla="*/ 45 h 146"/>
                <a:gd name="T72" fmla="*/ 208 w 256"/>
                <a:gd name="T73" fmla="*/ 50 h 146"/>
                <a:gd name="T74" fmla="*/ 226 w 256"/>
                <a:gd name="T75" fmla="*/ 50 h 146"/>
                <a:gd name="T76" fmla="*/ 226 w 256"/>
                <a:gd name="T77" fmla="*/ 130 h 146"/>
                <a:gd name="T78" fmla="*/ 30 w 256"/>
                <a:gd name="T79" fmla="*/ 13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6" h="146">
                  <a:moveTo>
                    <a:pt x="248" y="130"/>
                  </a:moveTo>
                  <a:cubicBezTo>
                    <a:pt x="242" y="130"/>
                    <a:pt x="242" y="130"/>
                    <a:pt x="242" y="130"/>
                  </a:cubicBezTo>
                  <a:cubicBezTo>
                    <a:pt x="242" y="20"/>
                    <a:pt x="242" y="20"/>
                    <a:pt x="242" y="20"/>
                  </a:cubicBezTo>
                  <a:cubicBezTo>
                    <a:pt x="242" y="15"/>
                    <a:pt x="239" y="12"/>
                    <a:pt x="234" y="12"/>
                  </a:cubicBezTo>
                  <a:cubicBezTo>
                    <a:pt x="208" y="12"/>
                    <a:pt x="208" y="12"/>
                    <a:pt x="208" y="12"/>
                  </a:cubicBezTo>
                  <a:cubicBezTo>
                    <a:pt x="208" y="5"/>
                    <a:pt x="208" y="5"/>
                    <a:pt x="208" y="5"/>
                  </a:cubicBezTo>
                  <a:cubicBezTo>
                    <a:pt x="208" y="2"/>
                    <a:pt x="205" y="0"/>
                    <a:pt x="202" y="0"/>
                  </a:cubicBezTo>
                  <a:cubicBezTo>
                    <a:pt x="199" y="0"/>
                    <a:pt x="197" y="2"/>
                    <a:pt x="197" y="5"/>
                  </a:cubicBezTo>
                  <a:cubicBezTo>
                    <a:pt x="197" y="12"/>
                    <a:pt x="197" y="12"/>
                    <a:pt x="197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9" y="2"/>
                    <a:pt x="57" y="0"/>
                    <a:pt x="54" y="0"/>
                  </a:cubicBezTo>
                  <a:cubicBezTo>
                    <a:pt x="51" y="0"/>
                    <a:pt x="48" y="2"/>
                    <a:pt x="48" y="5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17" y="12"/>
                    <a:pt x="14" y="15"/>
                    <a:pt x="14" y="20"/>
                  </a:cubicBezTo>
                  <a:cubicBezTo>
                    <a:pt x="14" y="130"/>
                    <a:pt x="14" y="130"/>
                    <a:pt x="14" y="130"/>
                  </a:cubicBezTo>
                  <a:cubicBezTo>
                    <a:pt x="8" y="130"/>
                    <a:pt x="8" y="130"/>
                    <a:pt x="8" y="130"/>
                  </a:cubicBezTo>
                  <a:cubicBezTo>
                    <a:pt x="4" y="130"/>
                    <a:pt x="0" y="134"/>
                    <a:pt x="0" y="138"/>
                  </a:cubicBezTo>
                  <a:cubicBezTo>
                    <a:pt x="0" y="143"/>
                    <a:pt x="4" y="146"/>
                    <a:pt x="8" y="146"/>
                  </a:cubicBezTo>
                  <a:cubicBezTo>
                    <a:pt x="22" y="146"/>
                    <a:pt x="22" y="146"/>
                    <a:pt x="22" y="146"/>
                  </a:cubicBezTo>
                  <a:cubicBezTo>
                    <a:pt x="234" y="146"/>
                    <a:pt x="234" y="146"/>
                    <a:pt x="234" y="146"/>
                  </a:cubicBezTo>
                  <a:cubicBezTo>
                    <a:pt x="248" y="146"/>
                    <a:pt x="248" y="146"/>
                    <a:pt x="248" y="146"/>
                  </a:cubicBezTo>
                  <a:cubicBezTo>
                    <a:pt x="252" y="146"/>
                    <a:pt x="256" y="143"/>
                    <a:pt x="256" y="138"/>
                  </a:cubicBezTo>
                  <a:cubicBezTo>
                    <a:pt x="256" y="134"/>
                    <a:pt x="252" y="130"/>
                    <a:pt x="248" y="130"/>
                  </a:cubicBezTo>
                  <a:close/>
                  <a:moveTo>
                    <a:pt x="30" y="130"/>
                  </a:moveTo>
                  <a:cubicBezTo>
                    <a:pt x="30" y="50"/>
                    <a:pt x="30" y="50"/>
                    <a:pt x="30" y="50"/>
                  </a:cubicBezTo>
                  <a:cubicBezTo>
                    <a:pt x="179" y="50"/>
                    <a:pt x="179" y="50"/>
                    <a:pt x="179" y="50"/>
                  </a:cubicBezTo>
                  <a:cubicBezTo>
                    <a:pt x="182" y="50"/>
                    <a:pt x="184" y="48"/>
                    <a:pt x="184" y="45"/>
                  </a:cubicBezTo>
                  <a:cubicBezTo>
                    <a:pt x="184" y="42"/>
                    <a:pt x="182" y="40"/>
                    <a:pt x="179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226" y="28"/>
                    <a:pt x="226" y="28"/>
                    <a:pt x="226" y="28"/>
                  </a:cubicBezTo>
                  <a:cubicBezTo>
                    <a:pt x="226" y="40"/>
                    <a:pt x="226" y="40"/>
                    <a:pt x="226" y="40"/>
                  </a:cubicBezTo>
                  <a:cubicBezTo>
                    <a:pt x="208" y="40"/>
                    <a:pt x="208" y="40"/>
                    <a:pt x="208" y="40"/>
                  </a:cubicBezTo>
                  <a:cubicBezTo>
                    <a:pt x="205" y="40"/>
                    <a:pt x="203" y="42"/>
                    <a:pt x="203" y="45"/>
                  </a:cubicBezTo>
                  <a:cubicBezTo>
                    <a:pt x="203" y="48"/>
                    <a:pt x="205" y="50"/>
                    <a:pt x="208" y="50"/>
                  </a:cubicBezTo>
                  <a:cubicBezTo>
                    <a:pt x="226" y="50"/>
                    <a:pt x="226" y="50"/>
                    <a:pt x="226" y="50"/>
                  </a:cubicBezTo>
                  <a:cubicBezTo>
                    <a:pt x="226" y="130"/>
                    <a:pt x="226" y="130"/>
                    <a:pt x="226" y="130"/>
                  </a:cubicBezTo>
                  <a:lnTo>
                    <a:pt x="30" y="1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15"/>
            <p:cNvSpPr>
              <a:spLocks/>
            </p:cNvSpPr>
            <p:nvPr/>
          </p:nvSpPr>
          <p:spPr bwMode="auto">
            <a:xfrm>
              <a:off x="8771891" y="7385950"/>
              <a:ext cx="101600" cy="41275"/>
            </a:xfrm>
            <a:custGeom>
              <a:avLst/>
              <a:gdLst>
                <a:gd name="T0" fmla="*/ 5 w 27"/>
                <a:gd name="T1" fmla="*/ 11 h 11"/>
                <a:gd name="T2" fmla="*/ 22 w 27"/>
                <a:gd name="T3" fmla="*/ 11 h 11"/>
                <a:gd name="T4" fmla="*/ 27 w 27"/>
                <a:gd name="T5" fmla="*/ 6 h 11"/>
                <a:gd name="T6" fmla="*/ 22 w 27"/>
                <a:gd name="T7" fmla="*/ 0 h 11"/>
                <a:gd name="T8" fmla="*/ 5 w 27"/>
                <a:gd name="T9" fmla="*/ 0 h 11"/>
                <a:gd name="T10" fmla="*/ 0 w 27"/>
                <a:gd name="T11" fmla="*/ 6 h 11"/>
                <a:gd name="T12" fmla="*/ 5 w 27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11">
                  <a:moveTo>
                    <a:pt x="5" y="11"/>
                  </a:moveTo>
                  <a:cubicBezTo>
                    <a:pt x="22" y="11"/>
                    <a:pt x="22" y="11"/>
                    <a:pt x="22" y="11"/>
                  </a:cubicBezTo>
                  <a:cubicBezTo>
                    <a:pt x="25" y="11"/>
                    <a:pt x="27" y="9"/>
                    <a:pt x="27" y="6"/>
                  </a:cubicBezTo>
                  <a:cubicBezTo>
                    <a:pt x="27" y="3"/>
                    <a:pt x="25" y="0"/>
                    <a:pt x="2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1"/>
                    <a:pt x="5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16"/>
            <p:cNvSpPr>
              <a:spLocks/>
            </p:cNvSpPr>
            <p:nvPr/>
          </p:nvSpPr>
          <p:spPr bwMode="auto">
            <a:xfrm>
              <a:off x="9327516" y="7385950"/>
              <a:ext cx="104775" cy="41275"/>
            </a:xfrm>
            <a:custGeom>
              <a:avLst/>
              <a:gdLst>
                <a:gd name="T0" fmla="*/ 6 w 28"/>
                <a:gd name="T1" fmla="*/ 11 h 11"/>
                <a:gd name="T2" fmla="*/ 23 w 28"/>
                <a:gd name="T3" fmla="*/ 11 h 11"/>
                <a:gd name="T4" fmla="*/ 28 w 28"/>
                <a:gd name="T5" fmla="*/ 6 h 11"/>
                <a:gd name="T6" fmla="*/ 23 w 28"/>
                <a:gd name="T7" fmla="*/ 0 h 11"/>
                <a:gd name="T8" fmla="*/ 6 w 28"/>
                <a:gd name="T9" fmla="*/ 0 h 11"/>
                <a:gd name="T10" fmla="*/ 0 w 28"/>
                <a:gd name="T11" fmla="*/ 6 h 11"/>
                <a:gd name="T12" fmla="*/ 6 w 28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1">
                  <a:moveTo>
                    <a:pt x="6" y="11"/>
                  </a:moveTo>
                  <a:cubicBezTo>
                    <a:pt x="23" y="11"/>
                    <a:pt x="23" y="11"/>
                    <a:pt x="23" y="11"/>
                  </a:cubicBezTo>
                  <a:cubicBezTo>
                    <a:pt x="26" y="11"/>
                    <a:pt x="28" y="9"/>
                    <a:pt x="28" y="6"/>
                  </a:cubicBezTo>
                  <a:cubicBezTo>
                    <a:pt x="28" y="3"/>
                    <a:pt x="26" y="0"/>
                    <a:pt x="2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1"/>
                    <a:pt x="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17"/>
            <p:cNvSpPr>
              <a:spLocks/>
            </p:cNvSpPr>
            <p:nvPr/>
          </p:nvSpPr>
          <p:spPr bwMode="auto">
            <a:xfrm>
              <a:off x="8986204" y="8057462"/>
              <a:ext cx="231775" cy="168275"/>
            </a:xfrm>
            <a:custGeom>
              <a:avLst/>
              <a:gdLst>
                <a:gd name="T0" fmla="*/ 54 w 62"/>
                <a:gd name="T1" fmla="*/ 29 h 45"/>
                <a:gd name="T2" fmla="*/ 39 w 62"/>
                <a:gd name="T3" fmla="*/ 29 h 45"/>
                <a:gd name="T4" fmla="*/ 39 w 62"/>
                <a:gd name="T5" fmla="*/ 8 h 45"/>
                <a:gd name="T6" fmla="*/ 31 w 62"/>
                <a:gd name="T7" fmla="*/ 0 h 45"/>
                <a:gd name="T8" fmla="*/ 23 w 62"/>
                <a:gd name="T9" fmla="*/ 8 h 45"/>
                <a:gd name="T10" fmla="*/ 23 w 62"/>
                <a:gd name="T11" fmla="*/ 29 h 45"/>
                <a:gd name="T12" fmla="*/ 8 w 62"/>
                <a:gd name="T13" fmla="*/ 29 h 45"/>
                <a:gd name="T14" fmla="*/ 0 w 62"/>
                <a:gd name="T15" fmla="*/ 37 h 45"/>
                <a:gd name="T16" fmla="*/ 8 w 62"/>
                <a:gd name="T17" fmla="*/ 45 h 45"/>
                <a:gd name="T18" fmla="*/ 54 w 62"/>
                <a:gd name="T19" fmla="*/ 45 h 45"/>
                <a:gd name="T20" fmla="*/ 62 w 62"/>
                <a:gd name="T21" fmla="*/ 37 h 45"/>
                <a:gd name="T22" fmla="*/ 54 w 62"/>
                <a:gd name="T23" fmla="*/ 2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" h="45">
                  <a:moveTo>
                    <a:pt x="54" y="29"/>
                  </a:moveTo>
                  <a:cubicBezTo>
                    <a:pt x="39" y="29"/>
                    <a:pt x="39" y="29"/>
                    <a:pt x="39" y="29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3"/>
                    <a:pt x="35" y="0"/>
                    <a:pt x="31" y="0"/>
                  </a:cubicBezTo>
                  <a:cubicBezTo>
                    <a:pt x="27" y="0"/>
                    <a:pt x="23" y="3"/>
                    <a:pt x="23" y="8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4" y="29"/>
                    <a:pt x="0" y="33"/>
                    <a:pt x="0" y="37"/>
                  </a:cubicBezTo>
                  <a:cubicBezTo>
                    <a:pt x="0" y="41"/>
                    <a:pt x="4" y="45"/>
                    <a:pt x="8" y="45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8" y="45"/>
                    <a:pt x="62" y="41"/>
                    <a:pt x="62" y="37"/>
                  </a:cubicBezTo>
                  <a:cubicBezTo>
                    <a:pt x="62" y="33"/>
                    <a:pt x="58" y="29"/>
                    <a:pt x="54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7893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91204" y="111878"/>
            <a:ext cx="5336228" cy="791551"/>
            <a:chOff x="191204" y="111878"/>
            <a:chExt cx="5336228" cy="79155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3" name="组合 2"/>
            <p:cNvGrpSpPr/>
            <p:nvPr/>
          </p:nvGrpSpPr>
          <p:grpSpPr>
            <a:xfrm>
              <a:off x="191204" y="210993"/>
              <a:ext cx="5336228" cy="692436"/>
              <a:chOff x="191204" y="210993"/>
              <a:chExt cx="5336228" cy="692436"/>
            </a:xfrm>
          </p:grpSpPr>
          <p:sp>
            <p:nvSpPr>
              <p:cNvPr id="80" name="Freeform 595"/>
              <p:cNvSpPr>
                <a:spLocks/>
              </p:cNvSpPr>
              <p:nvPr/>
            </p:nvSpPr>
            <p:spPr bwMode="auto">
              <a:xfrm>
                <a:off x="3587822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81" name="Freeform 595"/>
              <p:cNvSpPr>
                <a:spLocks/>
              </p:cNvSpPr>
              <p:nvPr/>
            </p:nvSpPr>
            <p:spPr bwMode="auto">
              <a:xfrm>
                <a:off x="396522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82" name="Freeform 595"/>
              <p:cNvSpPr>
                <a:spLocks/>
              </p:cNvSpPr>
              <p:nvPr/>
            </p:nvSpPr>
            <p:spPr bwMode="auto">
              <a:xfrm>
                <a:off x="4342623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6" name="Freeform 595"/>
              <p:cNvSpPr>
                <a:spLocks/>
              </p:cNvSpPr>
              <p:nvPr/>
            </p:nvSpPr>
            <p:spPr bwMode="auto">
              <a:xfrm>
                <a:off x="2455616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7" name="Freeform 595"/>
              <p:cNvSpPr>
                <a:spLocks/>
              </p:cNvSpPr>
              <p:nvPr/>
            </p:nvSpPr>
            <p:spPr bwMode="auto">
              <a:xfrm>
                <a:off x="2833018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8" name="Freeform 595"/>
              <p:cNvSpPr>
                <a:spLocks/>
              </p:cNvSpPr>
              <p:nvPr/>
            </p:nvSpPr>
            <p:spPr bwMode="auto">
              <a:xfrm>
                <a:off x="3210420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299" name="Freeform 595"/>
              <p:cNvSpPr>
                <a:spLocks/>
              </p:cNvSpPr>
              <p:nvPr/>
            </p:nvSpPr>
            <p:spPr bwMode="auto">
              <a:xfrm>
                <a:off x="19120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0" name="Freeform 595"/>
              <p:cNvSpPr>
                <a:spLocks/>
              </p:cNvSpPr>
              <p:nvPr/>
            </p:nvSpPr>
            <p:spPr bwMode="auto">
              <a:xfrm>
                <a:off x="568606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1" name="Freeform 595"/>
              <p:cNvSpPr>
                <a:spLocks/>
              </p:cNvSpPr>
              <p:nvPr/>
            </p:nvSpPr>
            <p:spPr bwMode="auto">
              <a:xfrm>
                <a:off x="946008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2" name="Freeform 595"/>
              <p:cNvSpPr>
                <a:spLocks/>
              </p:cNvSpPr>
              <p:nvPr/>
            </p:nvSpPr>
            <p:spPr bwMode="auto">
              <a:xfrm>
                <a:off x="1323410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3" name="Freeform 595"/>
              <p:cNvSpPr>
                <a:spLocks/>
              </p:cNvSpPr>
              <p:nvPr/>
            </p:nvSpPr>
            <p:spPr bwMode="auto">
              <a:xfrm>
                <a:off x="1700812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4" name="Freeform 595"/>
              <p:cNvSpPr>
                <a:spLocks/>
              </p:cNvSpPr>
              <p:nvPr/>
            </p:nvSpPr>
            <p:spPr bwMode="auto">
              <a:xfrm>
                <a:off x="207821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</p:grpSp>
        <p:grpSp>
          <p:nvGrpSpPr>
            <p:cNvPr id="305" name="组合 304"/>
            <p:cNvGrpSpPr/>
            <p:nvPr/>
          </p:nvGrpSpPr>
          <p:grpSpPr>
            <a:xfrm>
              <a:off x="373975" y="111878"/>
              <a:ext cx="363466" cy="791551"/>
              <a:chOff x="974945" y="2345331"/>
              <a:chExt cx="1763621" cy="3840787"/>
            </a:xfrm>
          </p:grpSpPr>
          <p:sp>
            <p:nvSpPr>
              <p:cNvPr id="306" name="Freeform 159"/>
              <p:cNvSpPr>
                <a:spLocks/>
              </p:cNvSpPr>
              <p:nvPr/>
            </p:nvSpPr>
            <p:spPr bwMode="auto">
              <a:xfrm rot="20700000">
                <a:off x="1726148" y="4700426"/>
                <a:ext cx="891224" cy="1485692"/>
              </a:xfrm>
              <a:custGeom>
                <a:avLst/>
                <a:gdLst>
                  <a:gd name="T0" fmla="*/ 1 w 394"/>
                  <a:gd name="T1" fmla="*/ 267 h 658"/>
                  <a:gd name="T2" fmla="*/ 0 w 394"/>
                  <a:gd name="T3" fmla="*/ 267 h 658"/>
                  <a:gd name="T4" fmla="*/ 0 w 394"/>
                  <a:gd name="T5" fmla="*/ 267 h 658"/>
                  <a:gd name="T6" fmla="*/ 1 w 394"/>
                  <a:gd name="T7" fmla="*/ 270 h 658"/>
                  <a:gd name="T8" fmla="*/ 2 w 394"/>
                  <a:gd name="T9" fmla="*/ 282 h 658"/>
                  <a:gd name="T10" fmla="*/ 3 w 394"/>
                  <a:gd name="T11" fmla="*/ 284 h 658"/>
                  <a:gd name="T12" fmla="*/ 45 w 394"/>
                  <a:gd name="T13" fmla="*/ 417 h 658"/>
                  <a:gd name="T14" fmla="*/ 89 w 394"/>
                  <a:gd name="T15" fmla="*/ 290 h 658"/>
                  <a:gd name="T16" fmla="*/ 169 w 394"/>
                  <a:gd name="T17" fmla="*/ 440 h 658"/>
                  <a:gd name="T18" fmla="*/ 143 w 394"/>
                  <a:gd name="T19" fmla="*/ 564 h 658"/>
                  <a:gd name="T20" fmla="*/ 199 w 394"/>
                  <a:gd name="T21" fmla="*/ 658 h 658"/>
                  <a:gd name="T22" fmla="*/ 169 w 394"/>
                  <a:gd name="T23" fmla="*/ 604 h 658"/>
                  <a:gd name="T24" fmla="*/ 179 w 394"/>
                  <a:gd name="T25" fmla="*/ 528 h 658"/>
                  <a:gd name="T26" fmla="*/ 226 w 394"/>
                  <a:gd name="T27" fmla="*/ 462 h 658"/>
                  <a:gd name="T28" fmla="*/ 269 w 394"/>
                  <a:gd name="T29" fmla="*/ 386 h 658"/>
                  <a:gd name="T30" fmla="*/ 277 w 394"/>
                  <a:gd name="T31" fmla="*/ 362 h 658"/>
                  <a:gd name="T32" fmla="*/ 305 w 394"/>
                  <a:gd name="T33" fmla="*/ 484 h 658"/>
                  <a:gd name="T34" fmla="*/ 322 w 394"/>
                  <a:gd name="T35" fmla="*/ 406 h 658"/>
                  <a:gd name="T36" fmla="*/ 367 w 394"/>
                  <a:gd name="T37" fmla="*/ 197 h 658"/>
                  <a:gd name="T38" fmla="*/ 186 w 394"/>
                  <a:gd name="T39" fmla="*/ 0 h 658"/>
                  <a:gd name="T40" fmla="*/ 1 w 394"/>
                  <a:gd name="T41" fmla="*/ 253 h 658"/>
                  <a:gd name="T42" fmla="*/ 1 w 394"/>
                  <a:gd name="T43" fmla="*/ 267 h 6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94" h="658">
                    <a:moveTo>
                      <a:pt x="1" y="267"/>
                    </a:moveTo>
                    <a:cubicBezTo>
                      <a:pt x="1" y="266"/>
                      <a:pt x="0" y="263"/>
                      <a:pt x="0" y="267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68"/>
                      <a:pt x="1" y="269"/>
                      <a:pt x="1" y="270"/>
                    </a:cubicBezTo>
                    <a:cubicBezTo>
                      <a:pt x="1" y="274"/>
                      <a:pt x="2" y="278"/>
                      <a:pt x="2" y="282"/>
                    </a:cubicBezTo>
                    <a:cubicBezTo>
                      <a:pt x="2" y="282"/>
                      <a:pt x="3" y="283"/>
                      <a:pt x="3" y="284"/>
                    </a:cubicBezTo>
                    <a:cubicBezTo>
                      <a:pt x="7" y="334"/>
                      <a:pt x="22" y="380"/>
                      <a:pt x="45" y="417"/>
                    </a:cubicBezTo>
                    <a:cubicBezTo>
                      <a:pt x="20" y="377"/>
                      <a:pt x="35" y="298"/>
                      <a:pt x="89" y="290"/>
                    </a:cubicBezTo>
                    <a:cubicBezTo>
                      <a:pt x="156" y="279"/>
                      <a:pt x="167" y="399"/>
                      <a:pt x="169" y="440"/>
                    </a:cubicBezTo>
                    <a:cubicBezTo>
                      <a:pt x="171" y="484"/>
                      <a:pt x="143" y="520"/>
                      <a:pt x="143" y="564"/>
                    </a:cubicBezTo>
                    <a:cubicBezTo>
                      <a:pt x="143" y="613"/>
                      <a:pt x="167" y="653"/>
                      <a:pt x="199" y="658"/>
                    </a:cubicBezTo>
                    <a:cubicBezTo>
                      <a:pt x="184" y="656"/>
                      <a:pt x="171" y="615"/>
                      <a:pt x="169" y="604"/>
                    </a:cubicBezTo>
                    <a:cubicBezTo>
                      <a:pt x="166" y="580"/>
                      <a:pt x="172" y="551"/>
                      <a:pt x="179" y="528"/>
                    </a:cubicBezTo>
                    <a:cubicBezTo>
                      <a:pt x="187" y="501"/>
                      <a:pt x="208" y="482"/>
                      <a:pt x="226" y="462"/>
                    </a:cubicBezTo>
                    <a:cubicBezTo>
                      <a:pt x="245" y="439"/>
                      <a:pt x="259" y="413"/>
                      <a:pt x="269" y="386"/>
                    </a:cubicBezTo>
                    <a:cubicBezTo>
                      <a:pt x="272" y="378"/>
                      <a:pt x="275" y="370"/>
                      <a:pt x="277" y="362"/>
                    </a:cubicBezTo>
                    <a:cubicBezTo>
                      <a:pt x="281" y="420"/>
                      <a:pt x="305" y="484"/>
                      <a:pt x="305" y="484"/>
                    </a:cubicBezTo>
                    <a:cubicBezTo>
                      <a:pt x="296" y="437"/>
                      <a:pt x="322" y="406"/>
                      <a:pt x="322" y="406"/>
                    </a:cubicBezTo>
                    <a:cubicBezTo>
                      <a:pt x="394" y="291"/>
                      <a:pt x="367" y="197"/>
                      <a:pt x="367" y="197"/>
                    </a:cubicBezTo>
                    <a:cubicBezTo>
                      <a:pt x="348" y="84"/>
                      <a:pt x="274" y="0"/>
                      <a:pt x="186" y="0"/>
                    </a:cubicBezTo>
                    <a:cubicBezTo>
                      <a:pt x="84" y="0"/>
                      <a:pt x="1" y="113"/>
                      <a:pt x="1" y="253"/>
                    </a:cubicBezTo>
                    <a:cubicBezTo>
                      <a:pt x="1" y="258"/>
                      <a:pt x="1" y="263"/>
                      <a:pt x="1" y="267"/>
                    </a:cubicBezTo>
                  </a:path>
                </a:pathLst>
              </a:custGeom>
              <a:solidFill>
                <a:srgbClr val="FF746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grpSp>
            <p:nvGrpSpPr>
              <p:cNvPr id="307" name="组合 306"/>
              <p:cNvGrpSpPr/>
              <p:nvPr/>
            </p:nvGrpSpPr>
            <p:grpSpPr>
              <a:xfrm>
                <a:off x="974945" y="2345331"/>
                <a:ext cx="1763621" cy="3358341"/>
                <a:chOff x="974945" y="2345331"/>
                <a:chExt cx="1763621" cy="3358341"/>
              </a:xfrm>
            </p:grpSpPr>
            <p:sp>
              <p:nvSpPr>
                <p:cNvPr id="308" name="Freeform 165"/>
                <p:cNvSpPr>
                  <a:spLocks/>
                </p:cNvSpPr>
                <p:nvPr/>
              </p:nvSpPr>
              <p:spPr bwMode="auto">
                <a:xfrm rot="20700000">
                  <a:off x="1075729" y="4158738"/>
                  <a:ext cx="708018" cy="1115461"/>
                </a:xfrm>
                <a:custGeom>
                  <a:avLst/>
                  <a:gdLst>
                    <a:gd name="T0" fmla="*/ 157 w 313"/>
                    <a:gd name="T1" fmla="*/ 0 h 494"/>
                    <a:gd name="T2" fmla="*/ 0 w 313"/>
                    <a:gd name="T3" fmla="*/ 156 h 494"/>
                    <a:gd name="T4" fmla="*/ 0 w 313"/>
                    <a:gd name="T5" fmla="*/ 159 h 494"/>
                    <a:gd name="T6" fmla="*/ 0 w 313"/>
                    <a:gd name="T7" fmla="*/ 159 h 494"/>
                    <a:gd name="T8" fmla="*/ 101 w 313"/>
                    <a:gd name="T9" fmla="*/ 477 h 494"/>
                    <a:gd name="T10" fmla="*/ 106 w 313"/>
                    <a:gd name="T11" fmla="*/ 485 h 494"/>
                    <a:gd name="T12" fmla="*/ 106 w 313"/>
                    <a:gd name="T13" fmla="*/ 485 h 494"/>
                    <a:gd name="T14" fmla="*/ 106 w 313"/>
                    <a:gd name="T15" fmla="*/ 485 h 494"/>
                    <a:gd name="T16" fmla="*/ 128 w 313"/>
                    <a:gd name="T17" fmla="*/ 494 h 494"/>
                    <a:gd name="T18" fmla="*/ 159 w 313"/>
                    <a:gd name="T19" fmla="*/ 467 h 494"/>
                    <a:gd name="T20" fmla="*/ 157 w 313"/>
                    <a:gd name="T21" fmla="*/ 459 h 494"/>
                    <a:gd name="T22" fmla="*/ 157 w 313"/>
                    <a:gd name="T23" fmla="*/ 459 h 494"/>
                    <a:gd name="T24" fmla="*/ 148 w 313"/>
                    <a:gd name="T25" fmla="*/ 412 h 494"/>
                    <a:gd name="T26" fmla="*/ 191 w 313"/>
                    <a:gd name="T27" fmla="*/ 310 h 494"/>
                    <a:gd name="T28" fmla="*/ 191 w 313"/>
                    <a:gd name="T29" fmla="*/ 309 h 494"/>
                    <a:gd name="T30" fmla="*/ 270 w 313"/>
                    <a:gd name="T31" fmla="*/ 264 h 494"/>
                    <a:gd name="T32" fmla="*/ 313 w 313"/>
                    <a:gd name="T33" fmla="*/ 156 h 494"/>
                    <a:gd name="T34" fmla="*/ 157 w 313"/>
                    <a:gd name="T35" fmla="*/ 0 h 4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3" h="494">
                      <a:moveTo>
                        <a:pt x="157" y="0"/>
                      </a:moveTo>
                      <a:cubicBezTo>
                        <a:pt x="70" y="0"/>
                        <a:pt x="0" y="70"/>
                        <a:pt x="0" y="156"/>
                      </a:cubicBezTo>
                      <a:cubicBezTo>
                        <a:pt x="0" y="157"/>
                        <a:pt x="0" y="159"/>
                        <a:pt x="0" y="159"/>
                      </a:cubicBezTo>
                      <a:cubicBezTo>
                        <a:pt x="0" y="159"/>
                        <a:pt x="0" y="159"/>
                        <a:pt x="0" y="159"/>
                      </a:cubicBezTo>
                      <a:cubicBezTo>
                        <a:pt x="0" y="279"/>
                        <a:pt x="38" y="386"/>
                        <a:pt x="101" y="477"/>
                      </a:cubicBezTo>
                      <a:cubicBezTo>
                        <a:pt x="102" y="480"/>
                        <a:pt x="104" y="482"/>
                        <a:pt x="106" y="485"/>
                      </a:cubicBezTo>
                      <a:cubicBezTo>
                        <a:pt x="106" y="485"/>
                        <a:pt x="106" y="485"/>
                        <a:pt x="106" y="485"/>
                      </a:cubicBezTo>
                      <a:cubicBezTo>
                        <a:pt x="106" y="485"/>
                        <a:pt x="106" y="485"/>
                        <a:pt x="106" y="485"/>
                      </a:cubicBezTo>
                      <a:cubicBezTo>
                        <a:pt x="112" y="491"/>
                        <a:pt x="119" y="494"/>
                        <a:pt x="128" y="494"/>
                      </a:cubicBezTo>
                      <a:cubicBezTo>
                        <a:pt x="145" y="494"/>
                        <a:pt x="159" y="483"/>
                        <a:pt x="159" y="467"/>
                      </a:cubicBezTo>
                      <a:cubicBezTo>
                        <a:pt x="159" y="463"/>
                        <a:pt x="158" y="459"/>
                        <a:pt x="157" y="459"/>
                      </a:cubicBezTo>
                      <a:cubicBezTo>
                        <a:pt x="157" y="459"/>
                        <a:pt x="157" y="459"/>
                        <a:pt x="157" y="459"/>
                      </a:cubicBezTo>
                      <a:cubicBezTo>
                        <a:pt x="152" y="439"/>
                        <a:pt x="146" y="428"/>
                        <a:pt x="148" y="412"/>
                      </a:cubicBezTo>
                      <a:cubicBezTo>
                        <a:pt x="155" y="371"/>
                        <a:pt x="164" y="338"/>
                        <a:pt x="191" y="310"/>
                      </a:cubicBezTo>
                      <a:cubicBezTo>
                        <a:pt x="191" y="309"/>
                        <a:pt x="191" y="309"/>
                        <a:pt x="191" y="309"/>
                      </a:cubicBezTo>
                      <a:cubicBezTo>
                        <a:pt x="212" y="287"/>
                        <a:pt x="239" y="270"/>
                        <a:pt x="270" y="264"/>
                      </a:cubicBezTo>
                      <a:cubicBezTo>
                        <a:pt x="297" y="236"/>
                        <a:pt x="313" y="198"/>
                        <a:pt x="313" y="156"/>
                      </a:cubicBezTo>
                      <a:cubicBezTo>
                        <a:pt x="313" y="70"/>
                        <a:pt x="243" y="0"/>
                        <a:pt x="157" y="0"/>
                      </a:cubicBezTo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09" name="Freeform 166"/>
                <p:cNvSpPr>
                  <a:spLocks/>
                </p:cNvSpPr>
                <p:nvPr/>
              </p:nvSpPr>
              <p:spPr bwMode="auto">
                <a:xfrm rot="20700000">
                  <a:off x="2033411" y="3902512"/>
                  <a:ext cx="705155" cy="1115461"/>
                </a:xfrm>
                <a:custGeom>
                  <a:avLst/>
                  <a:gdLst>
                    <a:gd name="T0" fmla="*/ 156 w 312"/>
                    <a:gd name="T1" fmla="*/ 0 h 494"/>
                    <a:gd name="T2" fmla="*/ 312 w 312"/>
                    <a:gd name="T3" fmla="*/ 156 h 494"/>
                    <a:gd name="T4" fmla="*/ 312 w 312"/>
                    <a:gd name="T5" fmla="*/ 159 h 494"/>
                    <a:gd name="T6" fmla="*/ 312 w 312"/>
                    <a:gd name="T7" fmla="*/ 159 h 494"/>
                    <a:gd name="T8" fmla="*/ 212 w 312"/>
                    <a:gd name="T9" fmla="*/ 477 h 494"/>
                    <a:gd name="T10" fmla="*/ 207 w 312"/>
                    <a:gd name="T11" fmla="*/ 485 h 494"/>
                    <a:gd name="T12" fmla="*/ 207 w 312"/>
                    <a:gd name="T13" fmla="*/ 485 h 494"/>
                    <a:gd name="T14" fmla="*/ 207 w 312"/>
                    <a:gd name="T15" fmla="*/ 485 h 494"/>
                    <a:gd name="T16" fmla="*/ 185 w 312"/>
                    <a:gd name="T17" fmla="*/ 494 h 494"/>
                    <a:gd name="T18" fmla="*/ 154 w 312"/>
                    <a:gd name="T19" fmla="*/ 467 h 494"/>
                    <a:gd name="T20" fmla="*/ 156 w 312"/>
                    <a:gd name="T21" fmla="*/ 459 h 494"/>
                    <a:gd name="T22" fmla="*/ 156 w 312"/>
                    <a:gd name="T23" fmla="*/ 459 h 494"/>
                    <a:gd name="T24" fmla="*/ 165 w 312"/>
                    <a:gd name="T25" fmla="*/ 412 h 494"/>
                    <a:gd name="T26" fmla="*/ 122 w 312"/>
                    <a:gd name="T27" fmla="*/ 310 h 494"/>
                    <a:gd name="T28" fmla="*/ 122 w 312"/>
                    <a:gd name="T29" fmla="*/ 309 h 494"/>
                    <a:gd name="T30" fmla="*/ 43 w 312"/>
                    <a:gd name="T31" fmla="*/ 264 h 494"/>
                    <a:gd name="T32" fmla="*/ 0 w 312"/>
                    <a:gd name="T33" fmla="*/ 156 h 494"/>
                    <a:gd name="T34" fmla="*/ 156 w 312"/>
                    <a:gd name="T35" fmla="*/ 0 h 4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2" h="494">
                      <a:moveTo>
                        <a:pt x="156" y="0"/>
                      </a:moveTo>
                      <a:cubicBezTo>
                        <a:pt x="242" y="0"/>
                        <a:pt x="312" y="70"/>
                        <a:pt x="312" y="156"/>
                      </a:cubicBezTo>
                      <a:cubicBezTo>
                        <a:pt x="312" y="157"/>
                        <a:pt x="312" y="159"/>
                        <a:pt x="312" y="159"/>
                      </a:cubicBezTo>
                      <a:cubicBezTo>
                        <a:pt x="312" y="159"/>
                        <a:pt x="312" y="159"/>
                        <a:pt x="312" y="159"/>
                      </a:cubicBezTo>
                      <a:cubicBezTo>
                        <a:pt x="312" y="279"/>
                        <a:pt x="275" y="386"/>
                        <a:pt x="212" y="477"/>
                      </a:cubicBezTo>
                      <a:cubicBezTo>
                        <a:pt x="210" y="480"/>
                        <a:pt x="209" y="482"/>
                        <a:pt x="207" y="485"/>
                      </a:cubicBezTo>
                      <a:cubicBezTo>
                        <a:pt x="207" y="485"/>
                        <a:pt x="207" y="485"/>
                        <a:pt x="207" y="485"/>
                      </a:cubicBezTo>
                      <a:cubicBezTo>
                        <a:pt x="207" y="485"/>
                        <a:pt x="207" y="485"/>
                        <a:pt x="207" y="485"/>
                      </a:cubicBezTo>
                      <a:cubicBezTo>
                        <a:pt x="201" y="491"/>
                        <a:pt x="193" y="494"/>
                        <a:pt x="185" y="494"/>
                      </a:cubicBezTo>
                      <a:cubicBezTo>
                        <a:pt x="168" y="494"/>
                        <a:pt x="154" y="483"/>
                        <a:pt x="154" y="467"/>
                      </a:cubicBezTo>
                      <a:cubicBezTo>
                        <a:pt x="154" y="463"/>
                        <a:pt x="155" y="459"/>
                        <a:pt x="156" y="459"/>
                      </a:cubicBezTo>
                      <a:cubicBezTo>
                        <a:pt x="156" y="459"/>
                        <a:pt x="156" y="459"/>
                        <a:pt x="156" y="459"/>
                      </a:cubicBezTo>
                      <a:cubicBezTo>
                        <a:pt x="160" y="439"/>
                        <a:pt x="167" y="428"/>
                        <a:pt x="165" y="412"/>
                      </a:cubicBezTo>
                      <a:cubicBezTo>
                        <a:pt x="158" y="371"/>
                        <a:pt x="148" y="338"/>
                        <a:pt x="122" y="310"/>
                      </a:cubicBezTo>
                      <a:cubicBezTo>
                        <a:pt x="122" y="309"/>
                        <a:pt x="122" y="309"/>
                        <a:pt x="122" y="309"/>
                      </a:cubicBezTo>
                      <a:cubicBezTo>
                        <a:pt x="101" y="287"/>
                        <a:pt x="74" y="270"/>
                        <a:pt x="43" y="264"/>
                      </a:cubicBezTo>
                      <a:cubicBezTo>
                        <a:pt x="16" y="236"/>
                        <a:pt x="0" y="198"/>
                        <a:pt x="0" y="156"/>
                      </a:cubicBezTo>
                      <a:cubicBezTo>
                        <a:pt x="0" y="70"/>
                        <a:pt x="70" y="0"/>
                        <a:pt x="156" y="0"/>
                      </a:cubicBezTo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0" name="任意多边形 309"/>
                <p:cNvSpPr/>
                <p:nvPr/>
              </p:nvSpPr>
              <p:spPr>
                <a:xfrm rot="20700000">
                  <a:off x="1052657" y="2596072"/>
                  <a:ext cx="1255262" cy="2173478"/>
                </a:xfrm>
                <a:custGeom>
                  <a:avLst/>
                  <a:gdLst>
                    <a:gd name="connsiteX0" fmla="*/ 1549408 w 2088372"/>
                    <a:gd name="connsiteY0" fmla="*/ 0 h 3616005"/>
                    <a:gd name="connsiteX1" fmla="*/ 1594845 w 2088372"/>
                    <a:gd name="connsiteY1" fmla="*/ 54341 h 3616005"/>
                    <a:gd name="connsiteX2" fmla="*/ 2084372 w 2088372"/>
                    <a:gd name="connsiteY2" fmla="*/ 1438077 h 3616005"/>
                    <a:gd name="connsiteX3" fmla="*/ 1568981 w 2088372"/>
                    <a:gd name="connsiteY3" fmla="*/ 3616005 h 3616005"/>
                    <a:gd name="connsiteX4" fmla="*/ 1042305 w 2088372"/>
                    <a:gd name="connsiteY4" fmla="*/ 3616005 h 3616005"/>
                    <a:gd name="connsiteX5" fmla="*/ 519390 w 2088372"/>
                    <a:gd name="connsiteY5" fmla="*/ 3616005 h 3616005"/>
                    <a:gd name="connsiteX6" fmla="*/ 4000 w 2088372"/>
                    <a:gd name="connsiteY6" fmla="*/ 1438077 h 3616005"/>
                    <a:gd name="connsiteX7" fmla="*/ 493527 w 2088372"/>
                    <a:gd name="connsiteY7" fmla="*/ 54341 h 3616005"/>
                    <a:gd name="connsiteX8" fmla="*/ 538964 w 2088372"/>
                    <a:gd name="connsiteY8" fmla="*/ 1 h 3616005"/>
                    <a:gd name="connsiteX9" fmla="*/ 625259 w 2088372"/>
                    <a:gd name="connsiteY9" fmla="*/ 52666 h 3616005"/>
                    <a:gd name="connsiteX10" fmla="*/ 1044185 w 2088372"/>
                    <a:gd name="connsiteY10" fmla="*/ 147318 h 3616005"/>
                    <a:gd name="connsiteX11" fmla="*/ 1463111 w 2088372"/>
                    <a:gd name="connsiteY11" fmla="*/ 52666 h 3616005"/>
                    <a:gd name="connsiteX12" fmla="*/ 1549408 w 2088372"/>
                    <a:gd name="connsiteY12" fmla="*/ 0 h 3616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88372" h="3616005">
                      <a:moveTo>
                        <a:pt x="1549408" y="0"/>
                      </a:moveTo>
                      <a:lnTo>
                        <a:pt x="1594845" y="54341"/>
                      </a:lnTo>
                      <a:cubicBezTo>
                        <a:pt x="1864296" y="394173"/>
                        <a:pt x="2123873" y="874820"/>
                        <a:pt x="2084372" y="1438077"/>
                      </a:cubicBezTo>
                      <a:cubicBezTo>
                        <a:pt x="2084372" y="1438077"/>
                        <a:pt x="2050514" y="2609652"/>
                        <a:pt x="1568981" y="3616005"/>
                      </a:cubicBezTo>
                      <a:cubicBezTo>
                        <a:pt x="1042305" y="3616005"/>
                        <a:pt x="1042305" y="3616005"/>
                        <a:pt x="1042305" y="3616005"/>
                      </a:cubicBezTo>
                      <a:cubicBezTo>
                        <a:pt x="519390" y="3616005"/>
                        <a:pt x="519390" y="3616005"/>
                        <a:pt x="519390" y="3616005"/>
                      </a:cubicBezTo>
                      <a:cubicBezTo>
                        <a:pt x="37857" y="2609652"/>
                        <a:pt x="4000" y="1438077"/>
                        <a:pt x="4000" y="1438077"/>
                      </a:cubicBezTo>
                      <a:cubicBezTo>
                        <a:pt x="-35501" y="874820"/>
                        <a:pt x="224075" y="394173"/>
                        <a:pt x="493527" y="54341"/>
                      </a:cubicBezTo>
                      <a:lnTo>
                        <a:pt x="538964" y="1"/>
                      </a:lnTo>
                      <a:lnTo>
                        <a:pt x="625259" y="52666"/>
                      </a:lnTo>
                      <a:cubicBezTo>
                        <a:pt x="744844" y="112424"/>
                        <a:pt x="889005" y="147318"/>
                        <a:pt x="1044185" y="147318"/>
                      </a:cubicBezTo>
                      <a:cubicBezTo>
                        <a:pt x="1199365" y="147318"/>
                        <a:pt x="1343527" y="112424"/>
                        <a:pt x="1463111" y="52666"/>
                      </a:cubicBezTo>
                      <a:lnTo>
                        <a:pt x="15494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  <p:sp>
              <p:nvSpPr>
                <p:cNvPr id="311" name="Freeform 160"/>
                <p:cNvSpPr>
                  <a:spLocks/>
                </p:cNvSpPr>
                <p:nvPr/>
              </p:nvSpPr>
              <p:spPr bwMode="auto">
                <a:xfrm rot="20700000">
                  <a:off x="1741227" y="4761274"/>
                  <a:ext cx="732827" cy="937026"/>
                </a:xfrm>
                <a:custGeom>
                  <a:avLst/>
                  <a:gdLst>
                    <a:gd name="T0" fmla="*/ 154 w 324"/>
                    <a:gd name="T1" fmla="*/ 0 h 415"/>
                    <a:gd name="T2" fmla="*/ 305 w 324"/>
                    <a:gd name="T3" fmla="*/ 172 h 415"/>
                    <a:gd name="T4" fmla="*/ 305 w 324"/>
                    <a:gd name="T5" fmla="*/ 174 h 415"/>
                    <a:gd name="T6" fmla="*/ 305 w 324"/>
                    <a:gd name="T7" fmla="*/ 175 h 415"/>
                    <a:gd name="T8" fmla="*/ 276 w 324"/>
                    <a:gd name="T9" fmla="*/ 338 h 415"/>
                    <a:gd name="T10" fmla="*/ 255 w 324"/>
                    <a:gd name="T11" fmla="*/ 260 h 415"/>
                    <a:gd name="T12" fmla="*/ 230 w 324"/>
                    <a:gd name="T13" fmla="*/ 301 h 415"/>
                    <a:gd name="T14" fmla="*/ 170 w 324"/>
                    <a:gd name="T15" fmla="*/ 411 h 415"/>
                    <a:gd name="T16" fmla="*/ 167 w 324"/>
                    <a:gd name="T17" fmla="*/ 415 h 415"/>
                    <a:gd name="T18" fmla="*/ 167 w 324"/>
                    <a:gd name="T19" fmla="*/ 408 h 415"/>
                    <a:gd name="T20" fmla="*/ 65 w 324"/>
                    <a:gd name="T21" fmla="*/ 228 h 415"/>
                    <a:gd name="T22" fmla="*/ 52 w 324"/>
                    <a:gd name="T23" fmla="*/ 229 h 415"/>
                    <a:gd name="T24" fmla="*/ 2 w 324"/>
                    <a:gd name="T25" fmla="*/ 256 h 415"/>
                    <a:gd name="T26" fmla="*/ 1 w 324"/>
                    <a:gd name="T27" fmla="*/ 250 h 415"/>
                    <a:gd name="T28" fmla="*/ 1 w 324"/>
                    <a:gd name="T29" fmla="*/ 248 h 415"/>
                    <a:gd name="T30" fmla="*/ 0 w 324"/>
                    <a:gd name="T31" fmla="*/ 238 h 415"/>
                    <a:gd name="T32" fmla="*/ 0 w 324"/>
                    <a:gd name="T33" fmla="*/ 235 h 415"/>
                    <a:gd name="T34" fmla="*/ 0 w 324"/>
                    <a:gd name="T35" fmla="*/ 223 h 415"/>
                    <a:gd name="T36" fmla="*/ 154 w 324"/>
                    <a:gd name="T37" fmla="*/ 0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4" h="415">
                      <a:moveTo>
                        <a:pt x="154" y="0"/>
                      </a:moveTo>
                      <a:cubicBezTo>
                        <a:pt x="225" y="0"/>
                        <a:pt x="288" y="72"/>
                        <a:pt x="305" y="172"/>
                      </a:cubicBezTo>
                      <a:cubicBezTo>
                        <a:pt x="305" y="174"/>
                        <a:pt x="305" y="174"/>
                        <a:pt x="305" y="174"/>
                      </a:cubicBezTo>
                      <a:cubicBezTo>
                        <a:pt x="305" y="175"/>
                        <a:pt x="305" y="175"/>
                        <a:pt x="305" y="175"/>
                      </a:cubicBezTo>
                      <a:cubicBezTo>
                        <a:pt x="306" y="178"/>
                        <a:pt x="324" y="247"/>
                        <a:pt x="276" y="338"/>
                      </a:cubicBezTo>
                      <a:cubicBezTo>
                        <a:pt x="276" y="335"/>
                        <a:pt x="256" y="263"/>
                        <a:pt x="255" y="260"/>
                      </a:cubicBezTo>
                      <a:cubicBezTo>
                        <a:pt x="256" y="270"/>
                        <a:pt x="235" y="291"/>
                        <a:pt x="230" y="301"/>
                      </a:cubicBezTo>
                      <a:cubicBezTo>
                        <a:pt x="209" y="338"/>
                        <a:pt x="198" y="379"/>
                        <a:pt x="170" y="411"/>
                      </a:cubicBezTo>
                      <a:cubicBezTo>
                        <a:pt x="169" y="412"/>
                        <a:pt x="168" y="414"/>
                        <a:pt x="167" y="415"/>
                      </a:cubicBezTo>
                      <a:cubicBezTo>
                        <a:pt x="167" y="412"/>
                        <a:pt x="167" y="410"/>
                        <a:pt x="167" y="408"/>
                      </a:cubicBezTo>
                      <a:cubicBezTo>
                        <a:pt x="159" y="259"/>
                        <a:pt x="107" y="228"/>
                        <a:pt x="65" y="228"/>
                      </a:cubicBezTo>
                      <a:cubicBezTo>
                        <a:pt x="61" y="228"/>
                        <a:pt x="57" y="228"/>
                        <a:pt x="52" y="229"/>
                      </a:cubicBezTo>
                      <a:cubicBezTo>
                        <a:pt x="33" y="232"/>
                        <a:pt x="15" y="241"/>
                        <a:pt x="2" y="256"/>
                      </a:cubicBezTo>
                      <a:cubicBezTo>
                        <a:pt x="2" y="254"/>
                        <a:pt x="1" y="252"/>
                        <a:pt x="1" y="250"/>
                      </a:cubicBezTo>
                      <a:cubicBezTo>
                        <a:pt x="1" y="248"/>
                        <a:pt x="1" y="248"/>
                        <a:pt x="1" y="248"/>
                      </a:cubicBezTo>
                      <a:cubicBezTo>
                        <a:pt x="1" y="245"/>
                        <a:pt x="1" y="242"/>
                        <a:pt x="0" y="238"/>
                      </a:cubicBezTo>
                      <a:cubicBezTo>
                        <a:pt x="0" y="235"/>
                        <a:pt x="0" y="235"/>
                        <a:pt x="0" y="235"/>
                      </a:cubicBezTo>
                      <a:cubicBezTo>
                        <a:pt x="0" y="231"/>
                        <a:pt x="0" y="227"/>
                        <a:pt x="0" y="223"/>
                      </a:cubicBezTo>
                      <a:cubicBezTo>
                        <a:pt x="0" y="100"/>
                        <a:pt x="69" y="0"/>
                        <a:pt x="154" y="0"/>
                      </a:cubicBezTo>
                    </a:path>
                  </a:pathLst>
                </a:custGeom>
                <a:solidFill>
                  <a:srgbClr val="FFA29A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2" name="Rectangle 162"/>
                <p:cNvSpPr>
                  <a:spLocks noChangeArrowheads="1"/>
                </p:cNvSpPr>
                <p:nvPr/>
              </p:nvSpPr>
              <p:spPr bwMode="auto">
                <a:xfrm rot="20700000">
                  <a:off x="1742563" y="4764738"/>
                  <a:ext cx="741415" cy="9389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3" name="Freeform 163"/>
                <p:cNvSpPr>
                  <a:spLocks/>
                </p:cNvSpPr>
                <p:nvPr/>
              </p:nvSpPr>
              <p:spPr bwMode="auto">
                <a:xfrm rot="20700000">
                  <a:off x="1857851" y="4813350"/>
                  <a:ext cx="481872" cy="674621"/>
                </a:xfrm>
                <a:custGeom>
                  <a:avLst/>
                  <a:gdLst>
                    <a:gd name="T0" fmla="*/ 43 w 213"/>
                    <a:gd name="T1" fmla="*/ 141 h 299"/>
                    <a:gd name="T2" fmla="*/ 34 w 213"/>
                    <a:gd name="T3" fmla="*/ 142 h 299"/>
                    <a:gd name="T4" fmla="*/ 1 w 213"/>
                    <a:gd name="T5" fmla="*/ 159 h 299"/>
                    <a:gd name="T6" fmla="*/ 1 w 213"/>
                    <a:gd name="T7" fmla="*/ 155 h 299"/>
                    <a:gd name="T8" fmla="*/ 1 w 213"/>
                    <a:gd name="T9" fmla="*/ 154 h 299"/>
                    <a:gd name="T10" fmla="*/ 0 w 213"/>
                    <a:gd name="T11" fmla="*/ 148 h 299"/>
                    <a:gd name="T12" fmla="*/ 0 w 213"/>
                    <a:gd name="T13" fmla="*/ 146 h 299"/>
                    <a:gd name="T14" fmla="*/ 0 w 213"/>
                    <a:gd name="T15" fmla="*/ 138 h 299"/>
                    <a:gd name="T16" fmla="*/ 101 w 213"/>
                    <a:gd name="T17" fmla="*/ 0 h 299"/>
                    <a:gd name="T18" fmla="*/ 200 w 213"/>
                    <a:gd name="T19" fmla="*/ 106 h 299"/>
                    <a:gd name="T20" fmla="*/ 200 w 213"/>
                    <a:gd name="T21" fmla="*/ 108 h 299"/>
                    <a:gd name="T22" fmla="*/ 200 w 213"/>
                    <a:gd name="T23" fmla="*/ 109 h 299"/>
                    <a:gd name="T24" fmla="*/ 181 w 213"/>
                    <a:gd name="T25" fmla="*/ 209 h 299"/>
                    <a:gd name="T26" fmla="*/ 167 w 213"/>
                    <a:gd name="T27" fmla="*/ 161 h 299"/>
                    <a:gd name="T28" fmla="*/ 151 w 213"/>
                    <a:gd name="T29" fmla="*/ 187 h 299"/>
                    <a:gd name="T30" fmla="*/ 121 w 213"/>
                    <a:gd name="T31" fmla="*/ 299 h 299"/>
                    <a:gd name="T32" fmla="*/ 43 w 213"/>
                    <a:gd name="T33" fmla="*/ 141 h 2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13" h="299">
                      <a:moveTo>
                        <a:pt x="43" y="141"/>
                      </a:moveTo>
                      <a:cubicBezTo>
                        <a:pt x="40" y="142"/>
                        <a:pt x="37" y="141"/>
                        <a:pt x="34" y="142"/>
                      </a:cubicBezTo>
                      <a:cubicBezTo>
                        <a:pt x="21" y="144"/>
                        <a:pt x="10" y="150"/>
                        <a:pt x="1" y="159"/>
                      </a:cubicBezTo>
                      <a:cubicBezTo>
                        <a:pt x="1" y="157"/>
                        <a:pt x="1" y="156"/>
                        <a:pt x="1" y="155"/>
                      </a:cubicBezTo>
                      <a:cubicBezTo>
                        <a:pt x="1" y="154"/>
                        <a:pt x="1" y="154"/>
                        <a:pt x="1" y="154"/>
                      </a:cubicBezTo>
                      <a:cubicBezTo>
                        <a:pt x="1" y="152"/>
                        <a:pt x="0" y="150"/>
                        <a:pt x="0" y="148"/>
                      </a:cubicBezTo>
                      <a:cubicBezTo>
                        <a:pt x="0" y="146"/>
                        <a:pt x="0" y="146"/>
                        <a:pt x="0" y="146"/>
                      </a:cubicBezTo>
                      <a:cubicBezTo>
                        <a:pt x="0" y="143"/>
                        <a:pt x="0" y="140"/>
                        <a:pt x="0" y="138"/>
                      </a:cubicBezTo>
                      <a:cubicBezTo>
                        <a:pt x="0" y="62"/>
                        <a:pt x="45" y="0"/>
                        <a:pt x="101" y="0"/>
                      </a:cubicBezTo>
                      <a:cubicBezTo>
                        <a:pt x="147" y="0"/>
                        <a:pt x="189" y="45"/>
                        <a:pt x="200" y="106"/>
                      </a:cubicBezTo>
                      <a:cubicBezTo>
                        <a:pt x="200" y="108"/>
                        <a:pt x="200" y="108"/>
                        <a:pt x="200" y="108"/>
                      </a:cubicBezTo>
                      <a:cubicBezTo>
                        <a:pt x="200" y="109"/>
                        <a:pt x="200" y="109"/>
                        <a:pt x="200" y="109"/>
                      </a:cubicBezTo>
                      <a:cubicBezTo>
                        <a:pt x="201" y="111"/>
                        <a:pt x="213" y="153"/>
                        <a:pt x="181" y="209"/>
                      </a:cubicBezTo>
                      <a:cubicBezTo>
                        <a:pt x="181" y="208"/>
                        <a:pt x="167" y="163"/>
                        <a:pt x="167" y="161"/>
                      </a:cubicBezTo>
                      <a:cubicBezTo>
                        <a:pt x="168" y="167"/>
                        <a:pt x="154" y="181"/>
                        <a:pt x="151" y="187"/>
                      </a:cubicBezTo>
                      <a:cubicBezTo>
                        <a:pt x="137" y="210"/>
                        <a:pt x="126" y="274"/>
                        <a:pt x="121" y="299"/>
                      </a:cubicBezTo>
                      <a:cubicBezTo>
                        <a:pt x="121" y="299"/>
                        <a:pt x="94" y="134"/>
                        <a:pt x="43" y="141"/>
                      </a:cubicBezTo>
                    </a:path>
                  </a:pathLst>
                </a:custGeom>
                <a:solidFill>
                  <a:srgbClr val="FDEBAE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4" name="Freeform 164"/>
                <p:cNvSpPr>
                  <a:spLocks/>
                </p:cNvSpPr>
                <p:nvPr/>
              </p:nvSpPr>
              <p:spPr bwMode="auto">
                <a:xfrm rot="20700000">
                  <a:off x="1724604" y="4681663"/>
                  <a:ext cx="475192" cy="150764"/>
                </a:xfrm>
                <a:custGeom>
                  <a:avLst/>
                  <a:gdLst>
                    <a:gd name="T0" fmla="*/ 210 w 210"/>
                    <a:gd name="T1" fmla="*/ 45 h 67"/>
                    <a:gd name="T2" fmla="*/ 188 w 210"/>
                    <a:gd name="T3" fmla="*/ 67 h 67"/>
                    <a:gd name="T4" fmla="*/ 22 w 210"/>
                    <a:gd name="T5" fmla="*/ 67 h 67"/>
                    <a:gd name="T6" fmla="*/ 0 w 210"/>
                    <a:gd name="T7" fmla="*/ 45 h 67"/>
                    <a:gd name="T8" fmla="*/ 0 w 210"/>
                    <a:gd name="T9" fmla="*/ 22 h 67"/>
                    <a:gd name="T10" fmla="*/ 22 w 210"/>
                    <a:gd name="T11" fmla="*/ 0 h 67"/>
                    <a:gd name="T12" fmla="*/ 188 w 210"/>
                    <a:gd name="T13" fmla="*/ 0 h 67"/>
                    <a:gd name="T14" fmla="*/ 210 w 210"/>
                    <a:gd name="T15" fmla="*/ 22 h 67"/>
                    <a:gd name="T16" fmla="*/ 210 w 210"/>
                    <a:gd name="T17" fmla="*/ 45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0" h="67">
                      <a:moveTo>
                        <a:pt x="210" y="45"/>
                      </a:moveTo>
                      <a:cubicBezTo>
                        <a:pt x="210" y="57"/>
                        <a:pt x="200" y="67"/>
                        <a:pt x="188" y="67"/>
                      </a:cubicBezTo>
                      <a:cubicBezTo>
                        <a:pt x="22" y="67"/>
                        <a:pt x="22" y="67"/>
                        <a:pt x="22" y="67"/>
                      </a:cubicBezTo>
                      <a:cubicBezTo>
                        <a:pt x="10" y="67"/>
                        <a:pt x="0" y="57"/>
                        <a:pt x="0" y="45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10"/>
                        <a:pt x="10" y="0"/>
                        <a:pt x="22" y="0"/>
                      </a:cubicBezTo>
                      <a:cubicBezTo>
                        <a:pt x="188" y="0"/>
                        <a:pt x="188" y="0"/>
                        <a:pt x="188" y="0"/>
                      </a:cubicBezTo>
                      <a:cubicBezTo>
                        <a:pt x="200" y="0"/>
                        <a:pt x="210" y="10"/>
                        <a:pt x="210" y="22"/>
                      </a:cubicBezTo>
                      <a:cubicBezTo>
                        <a:pt x="210" y="45"/>
                        <a:pt x="210" y="45"/>
                        <a:pt x="210" y="45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5" name="Freeform 169"/>
                <p:cNvSpPr>
                  <a:spLocks/>
                </p:cNvSpPr>
                <p:nvPr/>
              </p:nvSpPr>
              <p:spPr bwMode="auto">
                <a:xfrm rot="20700000">
                  <a:off x="1149268" y="3733723"/>
                  <a:ext cx="1196569" cy="385497"/>
                </a:xfrm>
                <a:custGeom>
                  <a:avLst/>
                  <a:gdLst>
                    <a:gd name="T0" fmla="*/ 508 w 529"/>
                    <a:gd name="T1" fmla="*/ 124 h 171"/>
                    <a:gd name="T2" fmla="*/ 529 w 529"/>
                    <a:gd name="T3" fmla="*/ 0 h 171"/>
                    <a:gd name="T4" fmla="*/ 248 w 529"/>
                    <a:gd name="T5" fmla="*/ 66 h 171"/>
                    <a:gd name="T6" fmla="*/ 0 w 529"/>
                    <a:gd name="T7" fmla="*/ 15 h 171"/>
                    <a:gd name="T8" fmla="*/ 21 w 529"/>
                    <a:gd name="T9" fmla="*/ 135 h 171"/>
                    <a:gd name="T10" fmla="*/ 248 w 529"/>
                    <a:gd name="T11" fmla="*/ 171 h 171"/>
                    <a:gd name="T12" fmla="*/ 508 w 529"/>
                    <a:gd name="T13" fmla="*/ 124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9" h="171">
                      <a:moveTo>
                        <a:pt x="508" y="124"/>
                      </a:moveTo>
                      <a:cubicBezTo>
                        <a:pt x="517" y="78"/>
                        <a:pt x="524" y="36"/>
                        <a:pt x="529" y="0"/>
                      </a:cubicBezTo>
                      <a:cubicBezTo>
                        <a:pt x="444" y="42"/>
                        <a:pt x="349" y="66"/>
                        <a:pt x="248" y="66"/>
                      </a:cubicBezTo>
                      <a:cubicBezTo>
                        <a:pt x="160" y="66"/>
                        <a:pt x="76" y="47"/>
                        <a:pt x="0" y="15"/>
                      </a:cubicBezTo>
                      <a:cubicBezTo>
                        <a:pt x="5" y="50"/>
                        <a:pt x="12" y="91"/>
                        <a:pt x="21" y="135"/>
                      </a:cubicBezTo>
                      <a:cubicBezTo>
                        <a:pt x="93" y="159"/>
                        <a:pt x="169" y="171"/>
                        <a:pt x="248" y="171"/>
                      </a:cubicBezTo>
                      <a:cubicBezTo>
                        <a:pt x="340" y="171"/>
                        <a:pt x="427" y="154"/>
                        <a:pt x="508" y="124"/>
                      </a:cubicBezTo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6" name="Freeform 170"/>
                <p:cNvSpPr>
                  <a:spLocks/>
                </p:cNvSpPr>
                <p:nvPr/>
              </p:nvSpPr>
              <p:spPr bwMode="auto">
                <a:xfrm rot="20700000">
                  <a:off x="974945" y="3253731"/>
                  <a:ext cx="1262409" cy="315841"/>
                </a:xfrm>
                <a:custGeom>
                  <a:avLst/>
                  <a:gdLst>
                    <a:gd name="T0" fmla="*/ 557 w 558"/>
                    <a:gd name="T1" fmla="*/ 79 h 140"/>
                    <a:gd name="T2" fmla="*/ 552 w 558"/>
                    <a:gd name="T3" fmla="*/ 0 h 140"/>
                    <a:gd name="T4" fmla="*/ 278 w 558"/>
                    <a:gd name="T5" fmla="*/ 61 h 140"/>
                    <a:gd name="T6" fmla="*/ 6 w 558"/>
                    <a:gd name="T7" fmla="*/ 1 h 140"/>
                    <a:gd name="T8" fmla="*/ 2 w 558"/>
                    <a:gd name="T9" fmla="*/ 92 h 140"/>
                    <a:gd name="T10" fmla="*/ 264 w 558"/>
                    <a:gd name="T11" fmla="*/ 140 h 140"/>
                    <a:gd name="T12" fmla="*/ 557 w 558"/>
                    <a:gd name="T13" fmla="*/ 79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58" h="140">
                      <a:moveTo>
                        <a:pt x="557" y="79"/>
                      </a:moveTo>
                      <a:cubicBezTo>
                        <a:pt x="558" y="52"/>
                        <a:pt x="556" y="25"/>
                        <a:pt x="552" y="0"/>
                      </a:cubicBezTo>
                      <a:cubicBezTo>
                        <a:pt x="469" y="39"/>
                        <a:pt x="376" y="61"/>
                        <a:pt x="278" y="61"/>
                      </a:cubicBezTo>
                      <a:cubicBezTo>
                        <a:pt x="181" y="61"/>
                        <a:pt x="89" y="40"/>
                        <a:pt x="6" y="1"/>
                      </a:cubicBezTo>
                      <a:cubicBezTo>
                        <a:pt x="2" y="30"/>
                        <a:pt x="0" y="61"/>
                        <a:pt x="2" y="92"/>
                      </a:cubicBezTo>
                      <a:cubicBezTo>
                        <a:pt x="84" y="123"/>
                        <a:pt x="172" y="140"/>
                        <a:pt x="264" y="140"/>
                      </a:cubicBezTo>
                      <a:cubicBezTo>
                        <a:pt x="368" y="140"/>
                        <a:pt x="467" y="118"/>
                        <a:pt x="557" y="79"/>
                      </a:cubicBezTo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7" name="Freeform 178"/>
                <p:cNvSpPr>
                  <a:spLocks/>
                </p:cNvSpPr>
                <p:nvPr/>
              </p:nvSpPr>
              <p:spPr bwMode="auto">
                <a:xfrm rot="20700000">
                  <a:off x="1830676" y="4027691"/>
                  <a:ext cx="176528" cy="1117370"/>
                </a:xfrm>
                <a:custGeom>
                  <a:avLst/>
                  <a:gdLst>
                    <a:gd name="T0" fmla="*/ 77 w 78"/>
                    <a:gd name="T1" fmla="*/ 48 h 495"/>
                    <a:gd name="T2" fmla="*/ 78 w 78"/>
                    <a:gd name="T3" fmla="*/ 39 h 495"/>
                    <a:gd name="T4" fmla="*/ 39 w 78"/>
                    <a:gd name="T5" fmla="*/ 0 h 495"/>
                    <a:gd name="T6" fmla="*/ 0 w 78"/>
                    <a:gd name="T7" fmla="*/ 40 h 495"/>
                    <a:gd name="T8" fmla="*/ 18 w 78"/>
                    <a:gd name="T9" fmla="*/ 476 h 495"/>
                    <a:gd name="T10" fmla="*/ 20 w 78"/>
                    <a:gd name="T11" fmla="*/ 476 h 495"/>
                    <a:gd name="T12" fmla="*/ 19 w 78"/>
                    <a:gd name="T13" fmla="*/ 475 h 495"/>
                    <a:gd name="T14" fmla="*/ 40 w 78"/>
                    <a:gd name="T15" fmla="*/ 495 h 495"/>
                    <a:gd name="T16" fmla="*/ 61 w 78"/>
                    <a:gd name="T17" fmla="*/ 475 h 495"/>
                    <a:gd name="T18" fmla="*/ 61 w 78"/>
                    <a:gd name="T19" fmla="*/ 476 h 495"/>
                    <a:gd name="T20" fmla="*/ 61 w 78"/>
                    <a:gd name="T21" fmla="*/ 476 h 495"/>
                    <a:gd name="T22" fmla="*/ 77 w 78"/>
                    <a:gd name="T23" fmla="*/ 48 h 4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8" h="495">
                      <a:moveTo>
                        <a:pt x="77" y="48"/>
                      </a:moveTo>
                      <a:cubicBezTo>
                        <a:pt x="77" y="45"/>
                        <a:pt x="78" y="42"/>
                        <a:pt x="78" y="39"/>
                      </a:cubicBezTo>
                      <a:cubicBezTo>
                        <a:pt x="78" y="18"/>
                        <a:pt x="60" y="0"/>
                        <a:pt x="39" y="0"/>
                      </a:cubicBezTo>
                      <a:cubicBezTo>
                        <a:pt x="17" y="0"/>
                        <a:pt x="0" y="18"/>
                        <a:pt x="0" y="40"/>
                      </a:cubicBezTo>
                      <a:cubicBezTo>
                        <a:pt x="18" y="476"/>
                        <a:pt x="18" y="476"/>
                        <a:pt x="18" y="476"/>
                      </a:cubicBezTo>
                      <a:cubicBezTo>
                        <a:pt x="20" y="476"/>
                        <a:pt x="20" y="476"/>
                        <a:pt x="20" y="476"/>
                      </a:cubicBezTo>
                      <a:cubicBezTo>
                        <a:pt x="19" y="475"/>
                        <a:pt x="19" y="475"/>
                        <a:pt x="19" y="475"/>
                      </a:cubicBezTo>
                      <a:cubicBezTo>
                        <a:pt x="19" y="487"/>
                        <a:pt x="29" y="495"/>
                        <a:pt x="40" y="495"/>
                      </a:cubicBezTo>
                      <a:cubicBezTo>
                        <a:pt x="52" y="495"/>
                        <a:pt x="61" y="487"/>
                        <a:pt x="61" y="475"/>
                      </a:cubicBezTo>
                      <a:cubicBezTo>
                        <a:pt x="61" y="476"/>
                        <a:pt x="61" y="476"/>
                        <a:pt x="61" y="476"/>
                      </a:cubicBezTo>
                      <a:cubicBezTo>
                        <a:pt x="61" y="476"/>
                        <a:pt x="61" y="476"/>
                        <a:pt x="61" y="476"/>
                      </a:cubicBezTo>
                      <a:lnTo>
                        <a:pt x="77" y="48"/>
                      </a:lnTo>
                      <a:close/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8" name="Oval 179"/>
                <p:cNvSpPr>
                  <a:spLocks noChangeArrowheads="1"/>
                </p:cNvSpPr>
                <p:nvPr/>
              </p:nvSpPr>
              <p:spPr bwMode="auto">
                <a:xfrm rot="20700000">
                  <a:off x="1300551" y="2823616"/>
                  <a:ext cx="395994" cy="395039"/>
                </a:xfrm>
                <a:prstGeom prst="ellipse">
                  <a:avLst/>
                </a:prstGeom>
                <a:solidFill>
                  <a:srgbClr val="1978B8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9" name="Freeform 181"/>
                <p:cNvSpPr>
                  <a:spLocks noEditPoints="1"/>
                </p:cNvSpPr>
                <p:nvPr/>
              </p:nvSpPr>
              <p:spPr bwMode="auto">
                <a:xfrm rot="20700000">
                  <a:off x="1261535" y="2784355"/>
                  <a:ext cx="475192" cy="474238"/>
                </a:xfrm>
                <a:custGeom>
                  <a:avLst/>
                  <a:gdLst>
                    <a:gd name="T0" fmla="*/ 105 w 210"/>
                    <a:gd name="T1" fmla="*/ 0 h 210"/>
                    <a:gd name="T2" fmla="*/ 0 w 210"/>
                    <a:gd name="T3" fmla="*/ 105 h 210"/>
                    <a:gd name="T4" fmla="*/ 105 w 210"/>
                    <a:gd name="T5" fmla="*/ 210 h 210"/>
                    <a:gd name="T6" fmla="*/ 210 w 210"/>
                    <a:gd name="T7" fmla="*/ 105 h 210"/>
                    <a:gd name="T8" fmla="*/ 105 w 210"/>
                    <a:gd name="T9" fmla="*/ 0 h 210"/>
                    <a:gd name="T10" fmla="*/ 105 w 210"/>
                    <a:gd name="T11" fmla="*/ 192 h 210"/>
                    <a:gd name="T12" fmla="*/ 17 w 210"/>
                    <a:gd name="T13" fmla="*/ 105 h 210"/>
                    <a:gd name="T14" fmla="*/ 105 w 210"/>
                    <a:gd name="T15" fmla="*/ 17 h 210"/>
                    <a:gd name="T16" fmla="*/ 192 w 210"/>
                    <a:gd name="T17" fmla="*/ 105 h 210"/>
                    <a:gd name="T18" fmla="*/ 105 w 210"/>
                    <a:gd name="T19" fmla="*/ 192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10" h="210">
                      <a:moveTo>
                        <a:pt x="105" y="0"/>
                      </a:moveTo>
                      <a:cubicBezTo>
                        <a:pt x="47" y="0"/>
                        <a:pt x="0" y="47"/>
                        <a:pt x="0" y="105"/>
                      </a:cubicBezTo>
                      <a:cubicBezTo>
                        <a:pt x="0" y="163"/>
                        <a:pt x="47" y="210"/>
                        <a:pt x="105" y="210"/>
                      </a:cubicBezTo>
                      <a:cubicBezTo>
                        <a:pt x="163" y="210"/>
                        <a:pt x="210" y="163"/>
                        <a:pt x="210" y="105"/>
                      </a:cubicBezTo>
                      <a:cubicBezTo>
                        <a:pt x="210" y="47"/>
                        <a:pt x="163" y="0"/>
                        <a:pt x="105" y="0"/>
                      </a:cubicBezTo>
                      <a:close/>
                      <a:moveTo>
                        <a:pt x="105" y="192"/>
                      </a:moveTo>
                      <a:cubicBezTo>
                        <a:pt x="56" y="192"/>
                        <a:pt x="17" y="153"/>
                        <a:pt x="17" y="105"/>
                      </a:cubicBezTo>
                      <a:cubicBezTo>
                        <a:pt x="17" y="56"/>
                        <a:pt x="56" y="17"/>
                        <a:pt x="105" y="17"/>
                      </a:cubicBezTo>
                      <a:cubicBezTo>
                        <a:pt x="153" y="17"/>
                        <a:pt x="192" y="56"/>
                        <a:pt x="192" y="105"/>
                      </a:cubicBezTo>
                      <a:cubicBezTo>
                        <a:pt x="192" y="153"/>
                        <a:pt x="153" y="192"/>
                        <a:pt x="105" y="192"/>
                      </a:cubicBezTo>
                      <a:close/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0" name="Oval 182"/>
                <p:cNvSpPr>
                  <a:spLocks noChangeArrowheads="1"/>
                </p:cNvSpPr>
                <p:nvPr/>
              </p:nvSpPr>
              <p:spPr bwMode="auto">
                <a:xfrm rot="20700000">
                  <a:off x="1545521" y="3402615"/>
                  <a:ext cx="153627" cy="153627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1" name="Oval 184"/>
                <p:cNvSpPr>
                  <a:spLocks noChangeArrowheads="1"/>
                </p:cNvSpPr>
                <p:nvPr/>
              </p:nvSpPr>
              <p:spPr bwMode="auto">
                <a:xfrm rot="20700000">
                  <a:off x="1615675" y="3648881"/>
                  <a:ext cx="125001" cy="122138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2" name="Oval 186"/>
                <p:cNvSpPr>
                  <a:spLocks noChangeArrowheads="1"/>
                </p:cNvSpPr>
                <p:nvPr/>
              </p:nvSpPr>
              <p:spPr bwMode="auto">
                <a:xfrm rot="20700000">
                  <a:off x="1670625" y="3854434"/>
                  <a:ext cx="125001" cy="121184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3" name="Freeform 190"/>
                <p:cNvSpPr>
                  <a:spLocks/>
                </p:cNvSpPr>
                <p:nvPr/>
              </p:nvSpPr>
              <p:spPr bwMode="auto">
                <a:xfrm rot="20700000">
                  <a:off x="1035054" y="3419012"/>
                  <a:ext cx="77291" cy="29581"/>
                </a:xfrm>
                <a:custGeom>
                  <a:avLst/>
                  <a:gdLst>
                    <a:gd name="T0" fmla="*/ 0 w 34"/>
                    <a:gd name="T1" fmla="*/ 0 h 13"/>
                    <a:gd name="T2" fmla="*/ 0 w 34"/>
                    <a:gd name="T3" fmla="*/ 0 h 13"/>
                    <a:gd name="T4" fmla="*/ 34 w 34"/>
                    <a:gd name="T5" fmla="*/ 13 h 13"/>
                    <a:gd name="T6" fmla="*/ 34 w 34"/>
                    <a:gd name="T7" fmla="*/ 13 h 13"/>
                    <a:gd name="T8" fmla="*/ 0 w 34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1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"/>
                        <a:pt x="22" y="9"/>
                        <a:pt x="34" y="13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22" y="9"/>
                        <a:pt x="11" y="5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4" name="Freeform 191"/>
                <p:cNvSpPr>
                  <a:spLocks/>
                </p:cNvSpPr>
                <p:nvPr/>
              </p:nvSpPr>
              <p:spPr bwMode="auto">
                <a:xfrm rot="20700000">
                  <a:off x="1049483" y="3417112"/>
                  <a:ext cx="88741" cy="228054"/>
                </a:xfrm>
                <a:custGeom>
                  <a:avLst/>
                  <a:gdLst>
                    <a:gd name="T0" fmla="*/ 5 w 39"/>
                    <a:gd name="T1" fmla="*/ 0 h 101"/>
                    <a:gd name="T2" fmla="*/ 2 w 39"/>
                    <a:gd name="T3" fmla="*/ 84 h 101"/>
                    <a:gd name="T4" fmla="*/ 3 w 39"/>
                    <a:gd name="T5" fmla="*/ 90 h 101"/>
                    <a:gd name="T6" fmla="*/ 39 w 39"/>
                    <a:gd name="T7" fmla="*/ 101 h 101"/>
                    <a:gd name="T8" fmla="*/ 38 w 39"/>
                    <a:gd name="T9" fmla="*/ 84 h 101"/>
                    <a:gd name="T10" fmla="*/ 39 w 39"/>
                    <a:gd name="T11" fmla="*/ 13 h 101"/>
                    <a:gd name="T12" fmla="*/ 5 w 39"/>
                    <a:gd name="T13" fmla="*/ 0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101">
                      <a:moveTo>
                        <a:pt x="5" y="0"/>
                      </a:moveTo>
                      <a:cubicBezTo>
                        <a:pt x="1" y="27"/>
                        <a:pt x="0" y="55"/>
                        <a:pt x="2" y="84"/>
                      </a:cubicBezTo>
                      <a:cubicBezTo>
                        <a:pt x="2" y="84"/>
                        <a:pt x="2" y="86"/>
                        <a:pt x="3" y="90"/>
                      </a:cubicBezTo>
                      <a:cubicBezTo>
                        <a:pt x="15" y="94"/>
                        <a:pt x="27" y="97"/>
                        <a:pt x="39" y="101"/>
                      </a:cubicBezTo>
                      <a:cubicBezTo>
                        <a:pt x="38" y="90"/>
                        <a:pt x="38" y="84"/>
                        <a:pt x="38" y="84"/>
                      </a:cubicBezTo>
                      <a:cubicBezTo>
                        <a:pt x="37" y="60"/>
                        <a:pt x="37" y="36"/>
                        <a:pt x="39" y="13"/>
                      </a:cubicBezTo>
                      <a:cubicBezTo>
                        <a:pt x="27" y="9"/>
                        <a:pt x="16" y="5"/>
                        <a:pt x="5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5" name="Freeform 192"/>
                <p:cNvSpPr>
                  <a:spLocks/>
                </p:cNvSpPr>
                <p:nvPr/>
              </p:nvSpPr>
              <p:spPr bwMode="auto">
                <a:xfrm rot="20700000">
                  <a:off x="1146961" y="3431114"/>
                  <a:ext cx="79199" cy="21947"/>
                </a:xfrm>
                <a:custGeom>
                  <a:avLst/>
                  <a:gdLst>
                    <a:gd name="T0" fmla="*/ 0 w 35"/>
                    <a:gd name="T1" fmla="*/ 0 h 10"/>
                    <a:gd name="T2" fmla="*/ 0 w 35"/>
                    <a:gd name="T3" fmla="*/ 0 h 10"/>
                    <a:gd name="T4" fmla="*/ 35 w 35"/>
                    <a:gd name="T5" fmla="*/ 10 h 10"/>
                    <a:gd name="T6" fmla="*/ 35 w 35"/>
                    <a:gd name="T7" fmla="*/ 10 h 10"/>
                    <a:gd name="T8" fmla="*/ 0 w 35"/>
                    <a:gd name="T9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" h="10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2" y="4"/>
                        <a:pt x="23" y="7"/>
                        <a:pt x="35" y="10"/>
                      </a:cubicBezTo>
                      <a:cubicBezTo>
                        <a:pt x="35" y="10"/>
                        <a:pt x="35" y="10"/>
                        <a:pt x="35" y="10"/>
                      </a:cubicBezTo>
                      <a:cubicBezTo>
                        <a:pt x="23" y="7"/>
                        <a:pt x="12" y="4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6" name="Freeform 193"/>
                <p:cNvSpPr>
                  <a:spLocks/>
                </p:cNvSpPr>
                <p:nvPr/>
              </p:nvSpPr>
              <p:spPr bwMode="auto">
                <a:xfrm rot="20700000">
                  <a:off x="1168072" y="3427707"/>
                  <a:ext cx="87787" cy="214696"/>
                </a:xfrm>
                <a:custGeom>
                  <a:avLst/>
                  <a:gdLst>
                    <a:gd name="T0" fmla="*/ 2 w 39"/>
                    <a:gd name="T1" fmla="*/ 0 h 95"/>
                    <a:gd name="T2" fmla="*/ 2 w 39"/>
                    <a:gd name="T3" fmla="*/ 66 h 95"/>
                    <a:gd name="T4" fmla="*/ 3 w 39"/>
                    <a:gd name="T5" fmla="*/ 87 h 95"/>
                    <a:gd name="T6" fmla="*/ 39 w 39"/>
                    <a:gd name="T7" fmla="*/ 95 h 95"/>
                    <a:gd name="T8" fmla="*/ 37 w 39"/>
                    <a:gd name="T9" fmla="*/ 66 h 95"/>
                    <a:gd name="T10" fmla="*/ 37 w 39"/>
                    <a:gd name="T11" fmla="*/ 10 h 95"/>
                    <a:gd name="T12" fmla="*/ 2 w 39"/>
                    <a:gd name="T13" fmla="*/ 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95">
                      <a:moveTo>
                        <a:pt x="2" y="0"/>
                      </a:moveTo>
                      <a:cubicBezTo>
                        <a:pt x="0" y="21"/>
                        <a:pt x="0" y="44"/>
                        <a:pt x="2" y="66"/>
                      </a:cubicBezTo>
                      <a:cubicBezTo>
                        <a:pt x="2" y="66"/>
                        <a:pt x="2" y="73"/>
                        <a:pt x="3" y="87"/>
                      </a:cubicBezTo>
                      <a:cubicBezTo>
                        <a:pt x="15" y="90"/>
                        <a:pt x="27" y="92"/>
                        <a:pt x="39" y="95"/>
                      </a:cubicBezTo>
                      <a:cubicBezTo>
                        <a:pt x="38" y="77"/>
                        <a:pt x="37" y="66"/>
                        <a:pt x="37" y="66"/>
                      </a:cubicBezTo>
                      <a:cubicBezTo>
                        <a:pt x="36" y="47"/>
                        <a:pt x="36" y="29"/>
                        <a:pt x="37" y="10"/>
                      </a:cubicBezTo>
                      <a:cubicBezTo>
                        <a:pt x="25" y="7"/>
                        <a:pt x="14" y="4"/>
                        <a:pt x="2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7" name="Freeform 194"/>
                <p:cNvSpPr>
                  <a:spLocks/>
                </p:cNvSpPr>
                <p:nvPr/>
              </p:nvSpPr>
              <p:spPr bwMode="auto">
                <a:xfrm rot="20700000">
                  <a:off x="1198012" y="3923320"/>
                  <a:ext cx="86833" cy="29581"/>
                </a:xfrm>
                <a:custGeom>
                  <a:avLst/>
                  <a:gdLst>
                    <a:gd name="T0" fmla="*/ 0 w 38"/>
                    <a:gd name="T1" fmla="*/ 0 h 13"/>
                    <a:gd name="T2" fmla="*/ 0 w 38"/>
                    <a:gd name="T3" fmla="*/ 0 h 13"/>
                    <a:gd name="T4" fmla="*/ 38 w 38"/>
                    <a:gd name="T5" fmla="*/ 13 h 13"/>
                    <a:gd name="T6" fmla="*/ 38 w 38"/>
                    <a:gd name="T7" fmla="*/ 13 h 13"/>
                    <a:gd name="T8" fmla="*/ 0 w 38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1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3" y="5"/>
                        <a:pt x="25" y="9"/>
                        <a:pt x="38" y="13"/>
                      </a:cubicBezTo>
                      <a:cubicBezTo>
                        <a:pt x="38" y="13"/>
                        <a:pt x="38" y="13"/>
                        <a:pt x="38" y="13"/>
                      </a:cubicBezTo>
                      <a:cubicBezTo>
                        <a:pt x="25" y="9"/>
                        <a:pt x="13" y="5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8" name="Freeform 195"/>
                <p:cNvSpPr>
                  <a:spLocks/>
                </p:cNvSpPr>
                <p:nvPr/>
              </p:nvSpPr>
              <p:spPr bwMode="auto">
                <a:xfrm rot="20700000">
                  <a:off x="1230555" y="3912880"/>
                  <a:ext cx="133588" cy="287215"/>
                </a:xfrm>
                <a:custGeom>
                  <a:avLst/>
                  <a:gdLst>
                    <a:gd name="T0" fmla="*/ 0 w 59"/>
                    <a:gd name="T1" fmla="*/ 0 h 127"/>
                    <a:gd name="T2" fmla="*/ 21 w 59"/>
                    <a:gd name="T3" fmla="*/ 118 h 127"/>
                    <a:gd name="T4" fmla="*/ 59 w 59"/>
                    <a:gd name="T5" fmla="*/ 127 h 127"/>
                    <a:gd name="T6" fmla="*/ 38 w 59"/>
                    <a:gd name="T7" fmla="*/ 13 h 127"/>
                    <a:gd name="T8" fmla="*/ 0 w 59"/>
                    <a:gd name="T9" fmla="*/ 0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127">
                      <a:moveTo>
                        <a:pt x="0" y="0"/>
                      </a:moveTo>
                      <a:cubicBezTo>
                        <a:pt x="5" y="35"/>
                        <a:pt x="12" y="75"/>
                        <a:pt x="21" y="118"/>
                      </a:cubicBezTo>
                      <a:cubicBezTo>
                        <a:pt x="34" y="121"/>
                        <a:pt x="46" y="124"/>
                        <a:pt x="59" y="127"/>
                      </a:cubicBezTo>
                      <a:cubicBezTo>
                        <a:pt x="50" y="86"/>
                        <a:pt x="43" y="47"/>
                        <a:pt x="38" y="13"/>
                      </a:cubicBezTo>
                      <a:cubicBezTo>
                        <a:pt x="25" y="9"/>
                        <a:pt x="13" y="5"/>
                        <a:pt x="0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9" name="Freeform 196"/>
                <p:cNvSpPr>
                  <a:spLocks/>
                </p:cNvSpPr>
                <p:nvPr/>
              </p:nvSpPr>
              <p:spPr bwMode="auto">
                <a:xfrm rot="20700000">
                  <a:off x="1321117" y="3930081"/>
                  <a:ext cx="83970" cy="20992"/>
                </a:xfrm>
                <a:custGeom>
                  <a:avLst/>
                  <a:gdLst>
                    <a:gd name="T0" fmla="*/ 0 w 37"/>
                    <a:gd name="T1" fmla="*/ 0 h 9"/>
                    <a:gd name="T2" fmla="*/ 0 w 37"/>
                    <a:gd name="T3" fmla="*/ 0 h 9"/>
                    <a:gd name="T4" fmla="*/ 37 w 37"/>
                    <a:gd name="T5" fmla="*/ 9 h 9"/>
                    <a:gd name="T6" fmla="*/ 37 w 37"/>
                    <a:gd name="T7" fmla="*/ 9 h 9"/>
                    <a:gd name="T8" fmla="*/ 0 w 37"/>
                    <a:gd name="T9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7" h="9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2" y="3"/>
                        <a:pt x="25" y="6"/>
                        <a:pt x="37" y="9"/>
                      </a:cubicBezTo>
                      <a:cubicBezTo>
                        <a:pt x="37" y="9"/>
                        <a:pt x="37" y="9"/>
                        <a:pt x="37" y="9"/>
                      </a:cubicBezTo>
                      <a:cubicBezTo>
                        <a:pt x="25" y="6"/>
                        <a:pt x="12" y="3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30" name="Freeform 197"/>
                <p:cNvSpPr>
                  <a:spLocks/>
                </p:cNvSpPr>
                <p:nvPr/>
              </p:nvSpPr>
              <p:spPr bwMode="auto">
                <a:xfrm rot="20700000">
                  <a:off x="1352673" y="3919771"/>
                  <a:ext cx="130726" cy="270993"/>
                </a:xfrm>
                <a:custGeom>
                  <a:avLst/>
                  <a:gdLst>
                    <a:gd name="T0" fmla="*/ 0 w 58"/>
                    <a:gd name="T1" fmla="*/ 0 h 120"/>
                    <a:gd name="T2" fmla="*/ 21 w 58"/>
                    <a:gd name="T3" fmla="*/ 113 h 120"/>
                    <a:gd name="T4" fmla="*/ 58 w 58"/>
                    <a:gd name="T5" fmla="*/ 120 h 120"/>
                    <a:gd name="T6" fmla="*/ 37 w 58"/>
                    <a:gd name="T7" fmla="*/ 9 h 120"/>
                    <a:gd name="T8" fmla="*/ 0 w 58"/>
                    <a:gd name="T9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120">
                      <a:moveTo>
                        <a:pt x="0" y="0"/>
                      </a:moveTo>
                      <a:cubicBezTo>
                        <a:pt x="5" y="34"/>
                        <a:pt x="12" y="73"/>
                        <a:pt x="21" y="113"/>
                      </a:cubicBezTo>
                      <a:cubicBezTo>
                        <a:pt x="33" y="116"/>
                        <a:pt x="46" y="118"/>
                        <a:pt x="58" y="120"/>
                      </a:cubicBezTo>
                      <a:cubicBezTo>
                        <a:pt x="50" y="80"/>
                        <a:pt x="43" y="43"/>
                        <a:pt x="37" y="9"/>
                      </a:cubicBezTo>
                      <a:cubicBezTo>
                        <a:pt x="25" y="6"/>
                        <a:pt x="12" y="3"/>
                        <a:pt x="0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31" name="任意多边形 330"/>
                <p:cNvSpPr/>
                <p:nvPr/>
              </p:nvSpPr>
              <p:spPr>
                <a:xfrm rot="20700000">
                  <a:off x="1069117" y="2345331"/>
                  <a:ext cx="607349" cy="379773"/>
                </a:xfrm>
                <a:custGeom>
                  <a:avLst/>
                  <a:gdLst>
                    <a:gd name="connsiteX0" fmla="*/ 503341 w 1010444"/>
                    <a:gd name="connsiteY0" fmla="*/ 0 h 631826"/>
                    <a:gd name="connsiteX1" fmla="*/ 507103 w 1010444"/>
                    <a:gd name="connsiteY1" fmla="*/ 0 h 631826"/>
                    <a:gd name="connsiteX2" fmla="*/ 954939 w 1010444"/>
                    <a:gd name="connsiteY2" fmla="*/ 418127 h 631826"/>
                    <a:gd name="connsiteX3" fmla="*/ 1010444 w 1010444"/>
                    <a:gd name="connsiteY3" fmla="*/ 484508 h 631826"/>
                    <a:gd name="connsiteX4" fmla="*/ 924147 w 1010444"/>
                    <a:gd name="connsiteY4" fmla="*/ 537174 h 631826"/>
                    <a:gd name="connsiteX5" fmla="*/ 505221 w 1010444"/>
                    <a:gd name="connsiteY5" fmla="*/ 631826 h 631826"/>
                    <a:gd name="connsiteX6" fmla="*/ 86295 w 1010444"/>
                    <a:gd name="connsiteY6" fmla="*/ 537174 h 631826"/>
                    <a:gd name="connsiteX7" fmla="*/ 0 w 1010444"/>
                    <a:gd name="connsiteY7" fmla="*/ 484509 h 631826"/>
                    <a:gd name="connsiteX8" fmla="*/ 55505 w 1010444"/>
                    <a:gd name="connsiteY8" fmla="*/ 418127 h 631826"/>
                    <a:gd name="connsiteX9" fmla="*/ 503341 w 1010444"/>
                    <a:gd name="connsiteY9" fmla="*/ 0 h 631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10444" h="631826">
                      <a:moveTo>
                        <a:pt x="503341" y="0"/>
                      </a:moveTo>
                      <a:cubicBezTo>
                        <a:pt x="507103" y="0"/>
                        <a:pt x="507103" y="0"/>
                        <a:pt x="507103" y="0"/>
                      </a:cubicBezTo>
                      <a:cubicBezTo>
                        <a:pt x="507103" y="0"/>
                        <a:pt x="720963" y="152373"/>
                        <a:pt x="954939" y="418127"/>
                      </a:cubicBezTo>
                      <a:lnTo>
                        <a:pt x="1010444" y="484508"/>
                      </a:lnTo>
                      <a:lnTo>
                        <a:pt x="924147" y="537174"/>
                      </a:lnTo>
                      <a:cubicBezTo>
                        <a:pt x="804563" y="596932"/>
                        <a:pt x="660401" y="631826"/>
                        <a:pt x="505221" y="631826"/>
                      </a:cubicBezTo>
                      <a:cubicBezTo>
                        <a:pt x="350041" y="631826"/>
                        <a:pt x="205880" y="596932"/>
                        <a:pt x="86295" y="537174"/>
                      </a:cubicBezTo>
                      <a:lnTo>
                        <a:pt x="0" y="484509"/>
                      </a:lnTo>
                      <a:lnTo>
                        <a:pt x="55505" y="418127"/>
                      </a:lnTo>
                      <a:cubicBezTo>
                        <a:pt x="289482" y="152373"/>
                        <a:pt x="503341" y="0"/>
                        <a:pt x="503341" y="0"/>
                      </a:cubicBezTo>
                      <a:close/>
                    </a:path>
                  </a:pathLst>
                </a:custGeom>
                <a:solidFill>
                  <a:srgbClr val="FF746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</p:grpSp>
        </p:grpSp>
        <p:sp>
          <p:nvSpPr>
            <p:cNvPr id="21" name="文本框 20"/>
            <p:cNvSpPr txBox="1"/>
            <p:nvPr/>
          </p:nvSpPr>
          <p:spPr>
            <a:xfrm>
              <a:off x="794685" y="295601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试验设计</a:t>
              </a:r>
              <a:endParaRPr lang="zh-CN" altLang="en-US" sz="2800" dirty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7" name="直接连接符 6"/>
          <p:cNvCxnSpPr/>
          <p:nvPr/>
        </p:nvCxnSpPr>
        <p:spPr>
          <a:xfrm>
            <a:off x="129757" y="3819538"/>
            <a:ext cx="6703249" cy="0"/>
          </a:xfrm>
          <a:prstGeom prst="line">
            <a:avLst/>
          </a:prstGeom>
          <a:ln w="28575">
            <a:solidFill>
              <a:srgbClr val="6B30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129757" y="3618013"/>
            <a:ext cx="364414" cy="403050"/>
            <a:chOff x="794685" y="3116687"/>
            <a:chExt cx="364414" cy="403050"/>
          </a:xfrm>
        </p:grpSpPr>
        <p:sp>
          <p:nvSpPr>
            <p:cNvPr id="45" name="椭圆 44"/>
            <p:cNvSpPr/>
            <p:nvPr/>
          </p:nvSpPr>
          <p:spPr>
            <a:xfrm>
              <a:off x="794685" y="3155323"/>
              <a:ext cx="364414" cy="364414"/>
            </a:xfrm>
            <a:prstGeom prst="ellipse">
              <a:avLst/>
            </a:prstGeom>
            <a:solidFill>
              <a:srgbClr val="6B30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" name="椭圆 1"/>
            <p:cNvSpPr/>
            <p:nvPr/>
          </p:nvSpPr>
          <p:spPr>
            <a:xfrm>
              <a:off x="794685" y="3116687"/>
              <a:ext cx="364414" cy="364414"/>
            </a:xfrm>
            <a:prstGeom prst="ellipse">
              <a:avLst/>
            </a:prstGeom>
            <a:gradFill>
              <a:gsLst>
                <a:gs pos="50000">
                  <a:srgbClr val="DA5350"/>
                </a:gs>
                <a:gs pos="100000">
                  <a:srgbClr val="D6564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1398201" y="3618013"/>
            <a:ext cx="364414" cy="403050"/>
            <a:chOff x="794685" y="3116687"/>
            <a:chExt cx="364414" cy="403050"/>
          </a:xfrm>
        </p:grpSpPr>
        <p:sp>
          <p:nvSpPr>
            <p:cNvPr id="48" name="椭圆 47"/>
            <p:cNvSpPr/>
            <p:nvPr/>
          </p:nvSpPr>
          <p:spPr>
            <a:xfrm>
              <a:off x="794685" y="3155323"/>
              <a:ext cx="364414" cy="364414"/>
            </a:xfrm>
            <a:prstGeom prst="ellipse">
              <a:avLst/>
            </a:prstGeom>
            <a:solidFill>
              <a:srgbClr val="6B30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794685" y="3116687"/>
              <a:ext cx="364414" cy="364414"/>
            </a:xfrm>
            <a:prstGeom prst="ellipse">
              <a:avLst/>
            </a:prstGeom>
            <a:gradFill>
              <a:gsLst>
                <a:gs pos="50000">
                  <a:srgbClr val="DA5350"/>
                </a:gs>
                <a:gs pos="100000">
                  <a:srgbClr val="D6564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2666645" y="3618013"/>
            <a:ext cx="364414" cy="403050"/>
            <a:chOff x="794685" y="3116687"/>
            <a:chExt cx="364414" cy="403050"/>
          </a:xfrm>
        </p:grpSpPr>
        <p:sp>
          <p:nvSpPr>
            <p:cNvPr id="51" name="椭圆 50"/>
            <p:cNvSpPr/>
            <p:nvPr/>
          </p:nvSpPr>
          <p:spPr>
            <a:xfrm>
              <a:off x="794685" y="3155323"/>
              <a:ext cx="364414" cy="364414"/>
            </a:xfrm>
            <a:prstGeom prst="ellipse">
              <a:avLst/>
            </a:prstGeom>
            <a:solidFill>
              <a:srgbClr val="6B30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794685" y="3116687"/>
              <a:ext cx="364414" cy="364414"/>
            </a:xfrm>
            <a:prstGeom prst="ellipse">
              <a:avLst/>
            </a:prstGeom>
            <a:gradFill>
              <a:gsLst>
                <a:gs pos="50000">
                  <a:srgbClr val="DA5350"/>
                </a:gs>
                <a:gs pos="100000">
                  <a:srgbClr val="D6564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935089" y="3618013"/>
            <a:ext cx="364414" cy="403050"/>
            <a:chOff x="794685" y="3116687"/>
            <a:chExt cx="364414" cy="403050"/>
          </a:xfrm>
        </p:grpSpPr>
        <p:sp>
          <p:nvSpPr>
            <p:cNvPr id="54" name="椭圆 53"/>
            <p:cNvSpPr/>
            <p:nvPr/>
          </p:nvSpPr>
          <p:spPr>
            <a:xfrm>
              <a:off x="794685" y="3155323"/>
              <a:ext cx="364414" cy="364414"/>
            </a:xfrm>
            <a:prstGeom prst="ellipse">
              <a:avLst/>
            </a:prstGeom>
            <a:solidFill>
              <a:srgbClr val="6B30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794685" y="3116687"/>
              <a:ext cx="364414" cy="364414"/>
            </a:xfrm>
            <a:prstGeom prst="ellipse">
              <a:avLst/>
            </a:prstGeom>
            <a:gradFill>
              <a:gsLst>
                <a:gs pos="50000">
                  <a:srgbClr val="DA5350"/>
                </a:gs>
                <a:gs pos="100000">
                  <a:srgbClr val="D6564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6471975" y="3618013"/>
            <a:ext cx="364414" cy="403050"/>
            <a:chOff x="794685" y="3116687"/>
            <a:chExt cx="364414" cy="403050"/>
          </a:xfrm>
        </p:grpSpPr>
        <p:sp>
          <p:nvSpPr>
            <p:cNvPr id="57" name="椭圆 56"/>
            <p:cNvSpPr/>
            <p:nvPr/>
          </p:nvSpPr>
          <p:spPr>
            <a:xfrm>
              <a:off x="794685" y="3155323"/>
              <a:ext cx="364414" cy="364414"/>
            </a:xfrm>
            <a:prstGeom prst="ellipse">
              <a:avLst/>
            </a:prstGeom>
            <a:solidFill>
              <a:srgbClr val="6B30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794685" y="3116687"/>
              <a:ext cx="364414" cy="364414"/>
            </a:xfrm>
            <a:prstGeom prst="ellipse">
              <a:avLst/>
            </a:prstGeom>
            <a:gradFill>
              <a:gsLst>
                <a:gs pos="50000">
                  <a:srgbClr val="DA5350"/>
                </a:gs>
                <a:gs pos="100000">
                  <a:srgbClr val="D6564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5203533" y="3618013"/>
            <a:ext cx="364414" cy="403050"/>
            <a:chOff x="794685" y="3116687"/>
            <a:chExt cx="364414" cy="403050"/>
          </a:xfrm>
        </p:grpSpPr>
        <p:sp>
          <p:nvSpPr>
            <p:cNvPr id="60" name="椭圆 59"/>
            <p:cNvSpPr/>
            <p:nvPr/>
          </p:nvSpPr>
          <p:spPr>
            <a:xfrm>
              <a:off x="794685" y="3155323"/>
              <a:ext cx="364414" cy="364414"/>
            </a:xfrm>
            <a:prstGeom prst="ellipse">
              <a:avLst/>
            </a:prstGeom>
            <a:solidFill>
              <a:srgbClr val="6B30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椭圆 60"/>
            <p:cNvSpPr/>
            <p:nvPr/>
          </p:nvSpPr>
          <p:spPr>
            <a:xfrm>
              <a:off x="794685" y="3116687"/>
              <a:ext cx="364414" cy="364414"/>
            </a:xfrm>
            <a:prstGeom prst="ellipse">
              <a:avLst/>
            </a:prstGeom>
            <a:gradFill>
              <a:gsLst>
                <a:gs pos="50000">
                  <a:srgbClr val="DA5350"/>
                </a:gs>
                <a:gs pos="100000">
                  <a:srgbClr val="D6564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8" name="任意多边形 67"/>
          <p:cNvSpPr/>
          <p:nvPr/>
        </p:nvSpPr>
        <p:spPr>
          <a:xfrm rot="5400000">
            <a:off x="635842" y="1337497"/>
            <a:ext cx="1712305" cy="2360061"/>
          </a:xfrm>
          <a:custGeom>
            <a:avLst/>
            <a:gdLst>
              <a:gd name="connsiteX0" fmla="*/ 0 w 1712305"/>
              <a:gd name="connsiteY0" fmla="*/ 2360061 h 2360061"/>
              <a:gd name="connsiteX1" fmla="*/ 0 w 1712305"/>
              <a:gd name="connsiteY1" fmla="*/ 0 h 2360061"/>
              <a:gd name="connsiteX2" fmla="*/ 1365160 w 1712305"/>
              <a:gd name="connsiteY2" fmla="*/ 0 h 2360061"/>
              <a:gd name="connsiteX3" fmla="*/ 1365160 w 1712305"/>
              <a:gd name="connsiteY3" fmla="*/ 2012916 h 2360061"/>
              <a:gd name="connsiteX4" fmla="*/ 1712305 w 1712305"/>
              <a:gd name="connsiteY4" fmla="*/ 2360061 h 2360061"/>
              <a:gd name="connsiteX5" fmla="*/ 1365160 w 1712305"/>
              <a:gd name="connsiteY5" fmla="*/ 2360061 h 2360061"/>
              <a:gd name="connsiteX6" fmla="*/ 1353652 w 1712305"/>
              <a:gd name="connsiteY6" fmla="*/ 2360061 h 2360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12305" h="2360061">
                <a:moveTo>
                  <a:pt x="0" y="2360061"/>
                </a:moveTo>
                <a:lnTo>
                  <a:pt x="0" y="0"/>
                </a:lnTo>
                <a:lnTo>
                  <a:pt x="1365160" y="0"/>
                </a:lnTo>
                <a:lnTo>
                  <a:pt x="1365160" y="2012916"/>
                </a:lnTo>
                <a:lnTo>
                  <a:pt x="1712305" y="2360061"/>
                </a:lnTo>
                <a:lnTo>
                  <a:pt x="1365160" y="2360061"/>
                </a:lnTo>
                <a:lnTo>
                  <a:pt x="1353652" y="2360061"/>
                </a:lnTo>
                <a:close/>
              </a:path>
            </a:pathLst>
          </a:custGeom>
          <a:solidFill>
            <a:srgbClr val="D953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任意多边形 68"/>
          <p:cNvSpPr/>
          <p:nvPr/>
        </p:nvSpPr>
        <p:spPr>
          <a:xfrm rot="5400000">
            <a:off x="3172730" y="1337497"/>
            <a:ext cx="1712305" cy="2360061"/>
          </a:xfrm>
          <a:custGeom>
            <a:avLst/>
            <a:gdLst>
              <a:gd name="connsiteX0" fmla="*/ 0 w 1712305"/>
              <a:gd name="connsiteY0" fmla="*/ 2360061 h 2360061"/>
              <a:gd name="connsiteX1" fmla="*/ 0 w 1712305"/>
              <a:gd name="connsiteY1" fmla="*/ 0 h 2360061"/>
              <a:gd name="connsiteX2" fmla="*/ 1365160 w 1712305"/>
              <a:gd name="connsiteY2" fmla="*/ 0 h 2360061"/>
              <a:gd name="connsiteX3" fmla="*/ 1365160 w 1712305"/>
              <a:gd name="connsiteY3" fmla="*/ 2012916 h 2360061"/>
              <a:gd name="connsiteX4" fmla="*/ 1712305 w 1712305"/>
              <a:gd name="connsiteY4" fmla="*/ 2360061 h 2360061"/>
              <a:gd name="connsiteX5" fmla="*/ 1365160 w 1712305"/>
              <a:gd name="connsiteY5" fmla="*/ 2360061 h 2360061"/>
              <a:gd name="connsiteX6" fmla="*/ 1353652 w 1712305"/>
              <a:gd name="connsiteY6" fmla="*/ 2360061 h 2360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12305" h="2360061">
                <a:moveTo>
                  <a:pt x="0" y="2360061"/>
                </a:moveTo>
                <a:lnTo>
                  <a:pt x="0" y="0"/>
                </a:lnTo>
                <a:lnTo>
                  <a:pt x="1365160" y="0"/>
                </a:lnTo>
                <a:lnTo>
                  <a:pt x="1365160" y="2012916"/>
                </a:lnTo>
                <a:lnTo>
                  <a:pt x="1712305" y="2360061"/>
                </a:lnTo>
                <a:lnTo>
                  <a:pt x="1365160" y="2360061"/>
                </a:lnTo>
                <a:lnTo>
                  <a:pt x="1353652" y="2360061"/>
                </a:lnTo>
                <a:close/>
              </a:path>
            </a:pathLst>
          </a:custGeom>
          <a:solidFill>
            <a:srgbClr val="D953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任意多边形 69"/>
          <p:cNvSpPr/>
          <p:nvPr/>
        </p:nvSpPr>
        <p:spPr>
          <a:xfrm rot="5400000">
            <a:off x="5709618" y="1337497"/>
            <a:ext cx="1712305" cy="2360061"/>
          </a:xfrm>
          <a:custGeom>
            <a:avLst/>
            <a:gdLst>
              <a:gd name="connsiteX0" fmla="*/ 0 w 1712305"/>
              <a:gd name="connsiteY0" fmla="*/ 2360061 h 2360061"/>
              <a:gd name="connsiteX1" fmla="*/ 0 w 1712305"/>
              <a:gd name="connsiteY1" fmla="*/ 0 h 2360061"/>
              <a:gd name="connsiteX2" fmla="*/ 1365160 w 1712305"/>
              <a:gd name="connsiteY2" fmla="*/ 0 h 2360061"/>
              <a:gd name="connsiteX3" fmla="*/ 1365160 w 1712305"/>
              <a:gd name="connsiteY3" fmla="*/ 2012916 h 2360061"/>
              <a:gd name="connsiteX4" fmla="*/ 1712305 w 1712305"/>
              <a:gd name="connsiteY4" fmla="*/ 2360061 h 2360061"/>
              <a:gd name="connsiteX5" fmla="*/ 1365160 w 1712305"/>
              <a:gd name="connsiteY5" fmla="*/ 2360061 h 2360061"/>
              <a:gd name="connsiteX6" fmla="*/ 1353652 w 1712305"/>
              <a:gd name="connsiteY6" fmla="*/ 2360061 h 2360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12305" h="2360061">
                <a:moveTo>
                  <a:pt x="0" y="2360061"/>
                </a:moveTo>
                <a:lnTo>
                  <a:pt x="0" y="0"/>
                </a:lnTo>
                <a:lnTo>
                  <a:pt x="1365160" y="0"/>
                </a:lnTo>
                <a:lnTo>
                  <a:pt x="1365160" y="2012916"/>
                </a:lnTo>
                <a:lnTo>
                  <a:pt x="1712305" y="2360061"/>
                </a:lnTo>
                <a:lnTo>
                  <a:pt x="1365160" y="2360061"/>
                </a:lnTo>
                <a:lnTo>
                  <a:pt x="1353652" y="2360061"/>
                </a:lnTo>
                <a:close/>
              </a:path>
            </a:pathLst>
          </a:custGeom>
          <a:solidFill>
            <a:srgbClr val="D953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任意多边形 70"/>
          <p:cNvSpPr/>
          <p:nvPr/>
        </p:nvSpPr>
        <p:spPr>
          <a:xfrm rot="5400000" flipH="1">
            <a:off x="1906318" y="3941517"/>
            <a:ext cx="1712305" cy="2360061"/>
          </a:xfrm>
          <a:custGeom>
            <a:avLst/>
            <a:gdLst>
              <a:gd name="connsiteX0" fmla="*/ 0 w 1712305"/>
              <a:gd name="connsiteY0" fmla="*/ 2360061 h 2360061"/>
              <a:gd name="connsiteX1" fmla="*/ 0 w 1712305"/>
              <a:gd name="connsiteY1" fmla="*/ 0 h 2360061"/>
              <a:gd name="connsiteX2" fmla="*/ 1365160 w 1712305"/>
              <a:gd name="connsiteY2" fmla="*/ 0 h 2360061"/>
              <a:gd name="connsiteX3" fmla="*/ 1365160 w 1712305"/>
              <a:gd name="connsiteY3" fmla="*/ 2012916 h 2360061"/>
              <a:gd name="connsiteX4" fmla="*/ 1712305 w 1712305"/>
              <a:gd name="connsiteY4" fmla="*/ 2360061 h 2360061"/>
              <a:gd name="connsiteX5" fmla="*/ 1365160 w 1712305"/>
              <a:gd name="connsiteY5" fmla="*/ 2360061 h 2360061"/>
              <a:gd name="connsiteX6" fmla="*/ 1353652 w 1712305"/>
              <a:gd name="connsiteY6" fmla="*/ 2360061 h 2360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12305" h="2360061">
                <a:moveTo>
                  <a:pt x="0" y="2360061"/>
                </a:moveTo>
                <a:lnTo>
                  <a:pt x="0" y="0"/>
                </a:lnTo>
                <a:lnTo>
                  <a:pt x="1365160" y="0"/>
                </a:lnTo>
                <a:lnTo>
                  <a:pt x="1365160" y="2012916"/>
                </a:lnTo>
                <a:lnTo>
                  <a:pt x="1712305" y="2360061"/>
                </a:lnTo>
                <a:lnTo>
                  <a:pt x="1365160" y="2360061"/>
                </a:lnTo>
                <a:lnTo>
                  <a:pt x="1353652" y="2360061"/>
                </a:lnTo>
                <a:close/>
              </a:path>
            </a:pathLst>
          </a:custGeom>
          <a:solidFill>
            <a:srgbClr val="D953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任意多边形 71"/>
          <p:cNvSpPr/>
          <p:nvPr/>
        </p:nvSpPr>
        <p:spPr>
          <a:xfrm rot="5400000" flipH="1">
            <a:off x="4442189" y="3941517"/>
            <a:ext cx="1712305" cy="2360061"/>
          </a:xfrm>
          <a:custGeom>
            <a:avLst/>
            <a:gdLst>
              <a:gd name="connsiteX0" fmla="*/ 0 w 1712305"/>
              <a:gd name="connsiteY0" fmla="*/ 2360061 h 2360061"/>
              <a:gd name="connsiteX1" fmla="*/ 0 w 1712305"/>
              <a:gd name="connsiteY1" fmla="*/ 0 h 2360061"/>
              <a:gd name="connsiteX2" fmla="*/ 1365160 w 1712305"/>
              <a:gd name="connsiteY2" fmla="*/ 0 h 2360061"/>
              <a:gd name="connsiteX3" fmla="*/ 1365160 w 1712305"/>
              <a:gd name="connsiteY3" fmla="*/ 2012916 h 2360061"/>
              <a:gd name="connsiteX4" fmla="*/ 1712305 w 1712305"/>
              <a:gd name="connsiteY4" fmla="*/ 2360061 h 2360061"/>
              <a:gd name="connsiteX5" fmla="*/ 1365160 w 1712305"/>
              <a:gd name="connsiteY5" fmla="*/ 2360061 h 2360061"/>
              <a:gd name="connsiteX6" fmla="*/ 1353652 w 1712305"/>
              <a:gd name="connsiteY6" fmla="*/ 2360061 h 2360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12305" h="2360061">
                <a:moveTo>
                  <a:pt x="0" y="2360061"/>
                </a:moveTo>
                <a:lnTo>
                  <a:pt x="0" y="0"/>
                </a:lnTo>
                <a:lnTo>
                  <a:pt x="1365160" y="0"/>
                </a:lnTo>
                <a:lnTo>
                  <a:pt x="1365160" y="2012916"/>
                </a:lnTo>
                <a:lnTo>
                  <a:pt x="1712305" y="2360061"/>
                </a:lnTo>
                <a:lnTo>
                  <a:pt x="1365160" y="2360061"/>
                </a:lnTo>
                <a:lnTo>
                  <a:pt x="1353652" y="2360061"/>
                </a:lnTo>
                <a:close/>
              </a:path>
            </a:pathLst>
          </a:custGeom>
          <a:solidFill>
            <a:srgbClr val="D953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任意多边形 72"/>
          <p:cNvSpPr/>
          <p:nvPr/>
        </p:nvSpPr>
        <p:spPr>
          <a:xfrm rot="5400000" flipH="1">
            <a:off x="6978060" y="3941517"/>
            <a:ext cx="1712305" cy="2360061"/>
          </a:xfrm>
          <a:custGeom>
            <a:avLst/>
            <a:gdLst>
              <a:gd name="connsiteX0" fmla="*/ 0 w 1712305"/>
              <a:gd name="connsiteY0" fmla="*/ 2360061 h 2360061"/>
              <a:gd name="connsiteX1" fmla="*/ 0 w 1712305"/>
              <a:gd name="connsiteY1" fmla="*/ 0 h 2360061"/>
              <a:gd name="connsiteX2" fmla="*/ 1365160 w 1712305"/>
              <a:gd name="connsiteY2" fmla="*/ 0 h 2360061"/>
              <a:gd name="connsiteX3" fmla="*/ 1365160 w 1712305"/>
              <a:gd name="connsiteY3" fmla="*/ 2012916 h 2360061"/>
              <a:gd name="connsiteX4" fmla="*/ 1712305 w 1712305"/>
              <a:gd name="connsiteY4" fmla="*/ 2360061 h 2360061"/>
              <a:gd name="connsiteX5" fmla="*/ 1365160 w 1712305"/>
              <a:gd name="connsiteY5" fmla="*/ 2360061 h 2360061"/>
              <a:gd name="connsiteX6" fmla="*/ 1353652 w 1712305"/>
              <a:gd name="connsiteY6" fmla="*/ 2360061 h 2360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12305" h="2360061">
                <a:moveTo>
                  <a:pt x="0" y="2360061"/>
                </a:moveTo>
                <a:lnTo>
                  <a:pt x="0" y="0"/>
                </a:lnTo>
                <a:lnTo>
                  <a:pt x="1365160" y="0"/>
                </a:lnTo>
                <a:lnTo>
                  <a:pt x="1365160" y="2012916"/>
                </a:lnTo>
                <a:lnTo>
                  <a:pt x="1712305" y="2360061"/>
                </a:lnTo>
                <a:lnTo>
                  <a:pt x="1365160" y="2360061"/>
                </a:lnTo>
                <a:lnTo>
                  <a:pt x="1353652" y="2360061"/>
                </a:lnTo>
                <a:close/>
              </a:path>
            </a:pathLst>
          </a:custGeom>
          <a:solidFill>
            <a:srgbClr val="D953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矩形 78"/>
          <p:cNvSpPr/>
          <p:nvPr/>
        </p:nvSpPr>
        <p:spPr>
          <a:xfrm>
            <a:off x="311964" y="1705462"/>
            <a:ext cx="2354681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500" b="0" i="0" dirty="0" smtClean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1500" b="0" i="0" dirty="0" smtClean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在线模板在</a:t>
            </a:r>
            <a:r>
              <a:rPr lang="en-US" altLang="zh-CN" sz="1500" b="0" i="0" dirty="0" smtClean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500" b="0" i="0" dirty="0" smtClean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年年初正式更名为“哎呀小小草（井字格）”在未来的日子里，稻壳儿会继续努力，变得更好。</a:t>
            </a:r>
            <a:endParaRPr lang="zh-CN" altLang="en-US" sz="1500" dirty="0">
              <a:solidFill>
                <a:schemeClr val="bg1"/>
              </a:solidFill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2851541" y="1705462"/>
            <a:ext cx="2354681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500" b="0" i="0" dirty="0" smtClean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1500" b="0" i="0" dirty="0" smtClean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在线模板在</a:t>
            </a:r>
            <a:r>
              <a:rPr lang="en-US" altLang="zh-CN" sz="1500" b="0" i="0" dirty="0" smtClean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500" b="0" i="0" dirty="0" smtClean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年年初正式更名为“哎呀小小草（井字格）”在未来的日子里，稻壳儿会继续努力，变得更好。</a:t>
            </a:r>
            <a:endParaRPr lang="zh-CN" altLang="en-US" sz="1500" dirty="0">
              <a:solidFill>
                <a:schemeClr val="bg1"/>
              </a:solidFill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5391120" y="1705462"/>
            <a:ext cx="2354681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500" b="0" i="0" dirty="0" smtClean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1500" b="0" i="0" dirty="0" smtClean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在线模板在</a:t>
            </a:r>
            <a:r>
              <a:rPr lang="en-US" altLang="zh-CN" sz="1500" b="0" i="0" dirty="0" smtClean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500" b="0" i="0" dirty="0" smtClean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年年初正式更名为“哎呀小小草（井字格）”在未来的日子里，稻壳儿会继续努力，变得更好。</a:t>
            </a:r>
            <a:endParaRPr lang="zh-CN" altLang="en-US" sz="1500" dirty="0">
              <a:solidFill>
                <a:schemeClr val="bg1"/>
              </a:solidFill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1582440" y="4646824"/>
            <a:ext cx="2354681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500" b="0" i="0" dirty="0" smtClean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1500" b="0" i="0" dirty="0" smtClean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在线模板在</a:t>
            </a:r>
            <a:r>
              <a:rPr lang="en-US" altLang="zh-CN" sz="1500" b="0" i="0" dirty="0" smtClean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500" b="0" i="0" dirty="0" smtClean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年年初正式更名为“哎呀小小草（井字格）”在未来的日子里，稻壳儿会继续努力，变得更好。</a:t>
            </a:r>
            <a:endParaRPr lang="zh-CN" altLang="en-US" sz="1500" dirty="0">
              <a:solidFill>
                <a:schemeClr val="bg1"/>
              </a:solidFill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4123691" y="4646824"/>
            <a:ext cx="2354681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500" b="0" i="0" dirty="0" smtClean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1500" b="0" i="0" dirty="0" smtClean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在线模板在</a:t>
            </a:r>
            <a:r>
              <a:rPr lang="en-US" altLang="zh-CN" sz="1500" b="0" i="0" dirty="0" smtClean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500" b="0" i="0" dirty="0" smtClean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年年初正式更名为“哎呀小小草（井字格）”在未来的日子里，稻壳儿会继续努力，变得更好。</a:t>
            </a:r>
            <a:endParaRPr lang="zh-CN" altLang="en-US" sz="1500" dirty="0">
              <a:solidFill>
                <a:schemeClr val="bg1"/>
              </a:solidFill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6659562" y="4646824"/>
            <a:ext cx="2354681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500" b="0" i="0" dirty="0" smtClean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1500" b="0" i="0" dirty="0" smtClean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在线模板在</a:t>
            </a:r>
            <a:r>
              <a:rPr lang="en-US" altLang="zh-CN" sz="1500" b="0" i="0" dirty="0" smtClean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500" b="0" i="0" dirty="0" smtClean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年年初正式更名为“哎呀小小草（井字格）”在未来的日子里，稻壳儿会继续努力，变得更好。</a:t>
            </a:r>
            <a:endParaRPr lang="zh-CN" altLang="en-US" sz="1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546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91204" y="111878"/>
            <a:ext cx="5336228" cy="791551"/>
            <a:chOff x="191204" y="111878"/>
            <a:chExt cx="5336228" cy="79155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3" name="组合 2"/>
            <p:cNvGrpSpPr/>
            <p:nvPr/>
          </p:nvGrpSpPr>
          <p:grpSpPr>
            <a:xfrm>
              <a:off x="191204" y="210993"/>
              <a:ext cx="5336228" cy="692436"/>
              <a:chOff x="191204" y="210993"/>
              <a:chExt cx="5336228" cy="692436"/>
            </a:xfrm>
          </p:grpSpPr>
          <p:sp>
            <p:nvSpPr>
              <p:cNvPr id="80" name="Freeform 595"/>
              <p:cNvSpPr>
                <a:spLocks/>
              </p:cNvSpPr>
              <p:nvPr/>
            </p:nvSpPr>
            <p:spPr bwMode="auto">
              <a:xfrm>
                <a:off x="3587822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81" name="Freeform 595"/>
              <p:cNvSpPr>
                <a:spLocks/>
              </p:cNvSpPr>
              <p:nvPr/>
            </p:nvSpPr>
            <p:spPr bwMode="auto">
              <a:xfrm>
                <a:off x="396522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82" name="Freeform 595"/>
              <p:cNvSpPr>
                <a:spLocks/>
              </p:cNvSpPr>
              <p:nvPr/>
            </p:nvSpPr>
            <p:spPr bwMode="auto">
              <a:xfrm>
                <a:off x="4342623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6" name="Freeform 595"/>
              <p:cNvSpPr>
                <a:spLocks/>
              </p:cNvSpPr>
              <p:nvPr/>
            </p:nvSpPr>
            <p:spPr bwMode="auto">
              <a:xfrm>
                <a:off x="2455616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7" name="Freeform 595"/>
              <p:cNvSpPr>
                <a:spLocks/>
              </p:cNvSpPr>
              <p:nvPr/>
            </p:nvSpPr>
            <p:spPr bwMode="auto">
              <a:xfrm>
                <a:off x="2833018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8" name="Freeform 595"/>
              <p:cNvSpPr>
                <a:spLocks/>
              </p:cNvSpPr>
              <p:nvPr/>
            </p:nvSpPr>
            <p:spPr bwMode="auto">
              <a:xfrm>
                <a:off x="3210420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299" name="Freeform 595"/>
              <p:cNvSpPr>
                <a:spLocks/>
              </p:cNvSpPr>
              <p:nvPr/>
            </p:nvSpPr>
            <p:spPr bwMode="auto">
              <a:xfrm>
                <a:off x="19120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0" name="Freeform 595"/>
              <p:cNvSpPr>
                <a:spLocks/>
              </p:cNvSpPr>
              <p:nvPr/>
            </p:nvSpPr>
            <p:spPr bwMode="auto">
              <a:xfrm>
                <a:off x="568606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1" name="Freeform 595"/>
              <p:cNvSpPr>
                <a:spLocks/>
              </p:cNvSpPr>
              <p:nvPr/>
            </p:nvSpPr>
            <p:spPr bwMode="auto">
              <a:xfrm>
                <a:off x="946008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2" name="Freeform 595"/>
              <p:cNvSpPr>
                <a:spLocks/>
              </p:cNvSpPr>
              <p:nvPr/>
            </p:nvSpPr>
            <p:spPr bwMode="auto">
              <a:xfrm>
                <a:off x="1323410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3" name="Freeform 595"/>
              <p:cNvSpPr>
                <a:spLocks/>
              </p:cNvSpPr>
              <p:nvPr/>
            </p:nvSpPr>
            <p:spPr bwMode="auto">
              <a:xfrm>
                <a:off x="1700812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4" name="Freeform 595"/>
              <p:cNvSpPr>
                <a:spLocks/>
              </p:cNvSpPr>
              <p:nvPr/>
            </p:nvSpPr>
            <p:spPr bwMode="auto">
              <a:xfrm>
                <a:off x="207821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</p:grpSp>
        <p:grpSp>
          <p:nvGrpSpPr>
            <p:cNvPr id="305" name="组合 304"/>
            <p:cNvGrpSpPr/>
            <p:nvPr/>
          </p:nvGrpSpPr>
          <p:grpSpPr>
            <a:xfrm>
              <a:off x="373975" y="111878"/>
              <a:ext cx="363466" cy="791551"/>
              <a:chOff x="974945" y="2345331"/>
              <a:chExt cx="1763621" cy="3840787"/>
            </a:xfrm>
          </p:grpSpPr>
          <p:sp>
            <p:nvSpPr>
              <p:cNvPr id="306" name="Freeform 159"/>
              <p:cNvSpPr>
                <a:spLocks/>
              </p:cNvSpPr>
              <p:nvPr/>
            </p:nvSpPr>
            <p:spPr bwMode="auto">
              <a:xfrm rot="20700000">
                <a:off x="1726148" y="4700426"/>
                <a:ext cx="891224" cy="1485692"/>
              </a:xfrm>
              <a:custGeom>
                <a:avLst/>
                <a:gdLst>
                  <a:gd name="T0" fmla="*/ 1 w 394"/>
                  <a:gd name="T1" fmla="*/ 267 h 658"/>
                  <a:gd name="T2" fmla="*/ 0 w 394"/>
                  <a:gd name="T3" fmla="*/ 267 h 658"/>
                  <a:gd name="T4" fmla="*/ 0 w 394"/>
                  <a:gd name="T5" fmla="*/ 267 h 658"/>
                  <a:gd name="T6" fmla="*/ 1 w 394"/>
                  <a:gd name="T7" fmla="*/ 270 h 658"/>
                  <a:gd name="T8" fmla="*/ 2 w 394"/>
                  <a:gd name="T9" fmla="*/ 282 h 658"/>
                  <a:gd name="T10" fmla="*/ 3 w 394"/>
                  <a:gd name="T11" fmla="*/ 284 h 658"/>
                  <a:gd name="T12" fmla="*/ 45 w 394"/>
                  <a:gd name="T13" fmla="*/ 417 h 658"/>
                  <a:gd name="T14" fmla="*/ 89 w 394"/>
                  <a:gd name="T15" fmla="*/ 290 h 658"/>
                  <a:gd name="T16" fmla="*/ 169 w 394"/>
                  <a:gd name="T17" fmla="*/ 440 h 658"/>
                  <a:gd name="T18" fmla="*/ 143 w 394"/>
                  <a:gd name="T19" fmla="*/ 564 h 658"/>
                  <a:gd name="T20" fmla="*/ 199 w 394"/>
                  <a:gd name="T21" fmla="*/ 658 h 658"/>
                  <a:gd name="T22" fmla="*/ 169 w 394"/>
                  <a:gd name="T23" fmla="*/ 604 h 658"/>
                  <a:gd name="T24" fmla="*/ 179 w 394"/>
                  <a:gd name="T25" fmla="*/ 528 h 658"/>
                  <a:gd name="T26" fmla="*/ 226 w 394"/>
                  <a:gd name="T27" fmla="*/ 462 h 658"/>
                  <a:gd name="T28" fmla="*/ 269 w 394"/>
                  <a:gd name="T29" fmla="*/ 386 h 658"/>
                  <a:gd name="T30" fmla="*/ 277 w 394"/>
                  <a:gd name="T31" fmla="*/ 362 h 658"/>
                  <a:gd name="T32" fmla="*/ 305 w 394"/>
                  <a:gd name="T33" fmla="*/ 484 h 658"/>
                  <a:gd name="T34" fmla="*/ 322 w 394"/>
                  <a:gd name="T35" fmla="*/ 406 h 658"/>
                  <a:gd name="T36" fmla="*/ 367 w 394"/>
                  <a:gd name="T37" fmla="*/ 197 h 658"/>
                  <a:gd name="T38" fmla="*/ 186 w 394"/>
                  <a:gd name="T39" fmla="*/ 0 h 658"/>
                  <a:gd name="T40" fmla="*/ 1 w 394"/>
                  <a:gd name="T41" fmla="*/ 253 h 658"/>
                  <a:gd name="T42" fmla="*/ 1 w 394"/>
                  <a:gd name="T43" fmla="*/ 267 h 6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94" h="658">
                    <a:moveTo>
                      <a:pt x="1" y="267"/>
                    </a:moveTo>
                    <a:cubicBezTo>
                      <a:pt x="1" y="266"/>
                      <a:pt x="0" y="263"/>
                      <a:pt x="0" y="267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68"/>
                      <a:pt x="1" y="269"/>
                      <a:pt x="1" y="270"/>
                    </a:cubicBezTo>
                    <a:cubicBezTo>
                      <a:pt x="1" y="274"/>
                      <a:pt x="2" y="278"/>
                      <a:pt x="2" y="282"/>
                    </a:cubicBezTo>
                    <a:cubicBezTo>
                      <a:pt x="2" y="282"/>
                      <a:pt x="3" y="283"/>
                      <a:pt x="3" y="284"/>
                    </a:cubicBezTo>
                    <a:cubicBezTo>
                      <a:pt x="7" y="334"/>
                      <a:pt x="22" y="380"/>
                      <a:pt x="45" y="417"/>
                    </a:cubicBezTo>
                    <a:cubicBezTo>
                      <a:pt x="20" y="377"/>
                      <a:pt x="35" y="298"/>
                      <a:pt x="89" y="290"/>
                    </a:cubicBezTo>
                    <a:cubicBezTo>
                      <a:pt x="156" y="279"/>
                      <a:pt x="167" y="399"/>
                      <a:pt x="169" y="440"/>
                    </a:cubicBezTo>
                    <a:cubicBezTo>
                      <a:pt x="171" y="484"/>
                      <a:pt x="143" y="520"/>
                      <a:pt x="143" y="564"/>
                    </a:cubicBezTo>
                    <a:cubicBezTo>
                      <a:pt x="143" y="613"/>
                      <a:pt x="167" y="653"/>
                      <a:pt x="199" y="658"/>
                    </a:cubicBezTo>
                    <a:cubicBezTo>
                      <a:pt x="184" y="656"/>
                      <a:pt x="171" y="615"/>
                      <a:pt x="169" y="604"/>
                    </a:cubicBezTo>
                    <a:cubicBezTo>
                      <a:pt x="166" y="580"/>
                      <a:pt x="172" y="551"/>
                      <a:pt x="179" y="528"/>
                    </a:cubicBezTo>
                    <a:cubicBezTo>
                      <a:pt x="187" y="501"/>
                      <a:pt x="208" y="482"/>
                      <a:pt x="226" y="462"/>
                    </a:cubicBezTo>
                    <a:cubicBezTo>
                      <a:pt x="245" y="439"/>
                      <a:pt x="259" y="413"/>
                      <a:pt x="269" y="386"/>
                    </a:cubicBezTo>
                    <a:cubicBezTo>
                      <a:pt x="272" y="378"/>
                      <a:pt x="275" y="370"/>
                      <a:pt x="277" y="362"/>
                    </a:cubicBezTo>
                    <a:cubicBezTo>
                      <a:pt x="281" y="420"/>
                      <a:pt x="305" y="484"/>
                      <a:pt x="305" y="484"/>
                    </a:cubicBezTo>
                    <a:cubicBezTo>
                      <a:pt x="296" y="437"/>
                      <a:pt x="322" y="406"/>
                      <a:pt x="322" y="406"/>
                    </a:cubicBezTo>
                    <a:cubicBezTo>
                      <a:pt x="394" y="291"/>
                      <a:pt x="367" y="197"/>
                      <a:pt x="367" y="197"/>
                    </a:cubicBezTo>
                    <a:cubicBezTo>
                      <a:pt x="348" y="84"/>
                      <a:pt x="274" y="0"/>
                      <a:pt x="186" y="0"/>
                    </a:cubicBezTo>
                    <a:cubicBezTo>
                      <a:pt x="84" y="0"/>
                      <a:pt x="1" y="113"/>
                      <a:pt x="1" y="253"/>
                    </a:cubicBezTo>
                    <a:cubicBezTo>
                      <a:pt x="1" y="258"/>
                      <a:pt x="1" y="263"/>
                      <a:pt x="1" y="267"/>
                    </a:cubicBezTo>
                  </a:path>
                </a:pathLst>
              </a:custGeom>
              <a:solidFill>
                <a:srgbClr val="FF746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grpSp>
            <p:nvGrpSpPr>
              <p:cNvPr id="307" name="组合 306"/>
              <p:cNvGrpSpPr/>
              <p:nvPr/>
            </p:nvGrpSpPr>
            <p:grpSpPr>
              <a:xfrm>
                <a:off x="974945" y="2345331"/>
                <a:ext cx="1763621" cy="3358341"/>
                <a:chOff x="974945" y="2345331"/>
                <a:chExt cx="1763621" cy="3358341"/>
              </a:xfrm>
            </p:grpSpPr>
            <p:sp>
              <p:nvSpPr>
                <p:cNvPr id="308" name="Freeform 165"/>
                <p:cNvSpPr>
                  <a:spLocks/>
                </p:cNvSpPr>
                <p:nvPr/>
              </p:nvSpPr>
              <p:spPr bwMode="auto">
                <a:xfrm rot="20700000">
                  <a:off x="1075729" y="4158738"/>
                  <a:ext cx="708018" cy="1115461"/>
                </a:xfrm>
                <a:custGeom>
                  <a:avLst/>
                  <a:gdLst>
                    <a:gd name="T0" fmla="*/ 157 w 313"/>
                    <a:gd name="T1" fmla="*/ 0 h 494"/>
                    <a:gd name="T2" fmla="*/ 0 w 313"/>
                    <a:gd name="T3" fmla="*/ 156 h 494"/>
                    <a:gd name="T4" fmla="*/ 0 w 313"/>
                    <a:gd name="T5" fmla="*/ 159 h 494"/>
                    <a:gd name="T6" fmla="*/ 0 w 313"/>
                    <a:gd name="T7" fmla="*/ 159 h 494"/>
                    <a:gd name="T8" fmla="*/ 101 w 313"/>
                    <a:gd name="T9" fmla="*/ 477 h 494"/>
                    <a:gd name="T10" fmla="*/ 106 w 313"/>
                    <a:gd name="T11" fmla="*/ 485 h 494"/>
                    <a:gd name="T12" fmla="*/ 106 w 313"/>
                    <a:gd name="T13" fmla="*/ 485 h 494"/>
                    <a:gd name="T14" fmla="*/ 106 w 313"/>
                    <a:gd name="T15" fmla="*/ 485 h 494"/>
                    <a:gd name="T16" fmla="*/ 128 w 313"/>
                    <a:gd name="T17" fmla="*/ 494 h 494"/>
                    <a:gd name="T18" fmla="*/ 159 w 313"/>
                    <a:gd name="T19" fmla="*/ 467 h 494"/>
                    <a:gd name="T20" fmla="*/ 157 w 313"/>
                    <a:gd name="T21" fmla="*/ 459 h 494"/>
                    <a:gd name="T22" fmla="*/ 157 w 313"/>
                    <a:gd name="T23" fmla="*/ 459 h 494"/>
                    <a:gd name="T24" fmla="*/ 148 w 313"/>
                    <a:gd name="T25" fmla="*/ 412 h 494"/>
                    <a:gd name="T26" fmla="*/ 191 w 313"/>
                    <a:gd name="T27" fmla="*/ 310 h 494"/>
                    <a:gd name="T28" fmla="*/ 191 w 313"/>
                    <a:gd name="T29" fmla="*/ 309 h 494"/>
                    <a:gd name="T30" fmla="*/ 270 w 313"/>
                    <a:gd name="T31" fmla="*/ 264 h 494"/>
                    <a:gd name="T32" fmla="*/ 313 w 313"/>
                    <a:gd name="T33" fmla="*/ 156 h 494"/>
                    <a:gd name="T34" fmla="*/ 157 w 313"/>
                    <a:gd name="T35" fmla="*/ 0 h 4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3" h="494">
                      <a:moveTo>
                        <a:pt x="157" y="0"/>
                      </a:moveTo>
                      <a:cubicBezTo>
                        <a:pt x="70" y="0"/>
                        <a:pt x="0" y="70"/>
                        <a:pt x="0" y="156"/>
                      </a:cubicBezTo>
                      <a:cubicBezTo>
                        <a:pt x="0" y="157"/>
                        <a:pt x="0" y="159"/>
                        <a:pt x="0" y="159"/>
                      </a:cubicBezTo>
                      <a:cubicBezTo>
                        <a:pt x="0" y="159"/>
                        <a:pt x="0" y="159"/>
                        <a:pt x="0" y="159"/>
                      </a:cubicBezTo>
                      <a:cubicBezTo>
                        <a:pt x="0" y="279"/>
                        <a:pt x="38" y="386"/>
                        <a:pt x="101" y="477"/>
                      </a:cubicBezTo>
                      <a:cubicBezTo>
                        <a:pt x="102" y="480"/>
                        <a:pt x="104" y="482"/>
                        <a:pt x="106" y="485"/>
                      </a:cubicBezTo>
                      <a:cubicBezTo>
                        <a:pt x="106" y="485"/>
                        <a:pt x="106" y="485"/>
                        <a:pt x="106" y="485"/>
                      </a:cubicBezTo>
                      <a:cubicBezTo>
                        <a:pt x="106" y="485"/>
                        <a:pt x="106" y="485"/>
                        <a:pt x="106" y="485"/>
                      </a:cubicBezTo>
                      <a:cubicBezTo>
                        <a:pt x="112" y="491"/>
                        <a:pt x="119" y="494"/>
                        <a:pt x="128" y="494"/>
                      </a:cubicBezTo>
                      <a:cubicBezTo>
                        <a:pt x="145" y="494"/>
                        <a:pt x="159" y="483"/>
                        <a:pt x="159" y="467"/>
                      </a:cubicBezTo>
                      <a:cubicBezTo>
                        <a:pt x="159" y="463"/>
                        <a:pt x="158" y="459"/>
                        <a:pt x="157" y="459"/>
                      </a:cubicBezTo>
                      <a:cubicBezTo>
                        <a:pt x="157" y="459"/>
                        <a:pt x="157" y="459"/>
                        <a:pt x="157" y="459"/>
                      </a:cubicBezTo>
                      <a:cubicBezTo>
                        <a:pt x="152" y="439"/>
                        <a:pt x="146" y="428"/>
                        <a:pt x="148" y="412"/>
                      </a:cubicBezTo>
                      <a:cubicBezTo>
                        <a:pt x="155" y="371"/>
                        <a:pt x="164" y="338"/>
                        <a:pt x="191" y="310"/>
                      </a:cubicBezTo>
                      <a:cubicBezTo>
                        <a:pt x="191" y="309"/>
                        <a:pt x="191" y="309"/>
                        <a:pt x="191" y="309"/>
                      </a:cubicBezTo>
                      <a:cubicBezTo>
                        <a:pt x="212" y="287"/>
                        <a:pt x="239" y="270"/>
                        <a:pt x="270" y="264"/>
                      </a:cubicBezTo>
                      <a:cubicBezTo>
                        <a:pt x="297" y="236"/>
                        <a:pt x="313" y="198"/>
                        <a:pt x="313" y="156"/>
                      </a:cubicBezTo>
                      <a:cubicBezTo>
                        <a:pt x="313" y="70"/>
                        <a:pt x="243" y="0"/>
                        <a:pt x="157" y="0"/>
                      </a:cubicBezTo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09" name="Freeform 166"/>
                <p:cNvSpPr>
                  <a:spLocks/>
                </p:cNvSpPr>
                <p:nvPr/>
              </p:nvSpPr>
              <p:spPr bwMode="auto">
                <a:xfrm rot="20700000">
                  <a:off x="2033411" y="3902512"/>
                  <a:ext cx="705155" cy="1115461"/>
                </a:xfrm>
                <a:custGeom>
                  <a:avLst/>
                  <a:gdLst>
                    <a:gd name="T0" fmla="*/ 156 w 312"/>
                    <a:gd name="T1" fmla="*/ 0 h 494"/>
                    <a:gd name="T2" fmla="*/ 312 w 312"/>
                    <a:gd name="T3" fmla="*/ 156 h 494"/>
                    <a:gd name="T4" fmla="*/ 312 w 312"/>
                    <a:gd name="T5" fmla="*/ 159 h 494"/>
                    <a:gd name="T6" fmla="*/ 312 w 312"/>
                    <a:gd name="T7" fmla="*/ 159 h 494"/>
                    <a:gd name="T8" fmla="*/ 212 w 312"/>
                    <a:gd name="T9" fmla="*/ 477 h 494"/>
                    <a:gd name="T10" fmla="*/ 207 w 312"/>
                    <a:gd name="T11" fmla="*/ 485 h 494"/>
                    <a:gd name="T12" fmla="*/ 207 w 312"/>
                    <a:gd name="T13" fmla="*/ 485 h 494"/>
                    <a:gd name="T14" fmla="*/ 207 w 312"/>
                    <a:gd name="T15" fmla="*/ 485 h 494"/>
                    <a:gd name="T16" fmla="*/ 185 w 312"/>
                    <a:gd name="T17" fmla="*/ 494 h 494"/>
                    <a:gd name="T18" fmla="*/ 154 w 312"/>
                    <a:gd name="T19" fmla="*/ 467 h 494"/>
                    <a:gd name="T20" fmla="*/ 156 w 312"/>
                    <a:gd name="T21" fmla="*/ 459 h 494"/>
                    <a:gd name="T22" fmla="*/ 156 w 312"/>
                    <a:gd name="T23" fmla="*/ 459 h 494"/>
                    <a:gd name="T24" fmla="*/ 165 w 312"/>
                    <a:gd name="T25" fmla="*/ 412 h 494"/>
                    <a:gd name="T26" fmla="*/ 122 w 312"/>
                    <a:gd name="T27" fmla="*/ 310 h 494"/>
                    <a:gd name="T28" fmla="*/ 122 w 312"/>
                    <a:gd name="T29" fmla="*/ 309 h 494"/>
                    <a:gd name="T30" fmla="*/ 43 w 312"/>
                    <a:gd name="T31" fmla="*/ 264 h 494"/>
                    <a:gd name="T32" fmla="*/ 0 w 312"/>
                    <a:gd name="T33" fmla="*/ 156 h 494"/>
                    <a:gd name="T34" fmla="*/ 156 w 312"/>
                    <a:gd name="T35" fmla="*/ 0 h 4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2" h="494">
                      <a:moveTo>
                        <a:pt x="156" y="0"/>
                      </a:moveTo>
                      <a:cubicBezTo>
                        <a:pt x="242" y="0"/>
                        <a:pt x="312" y="70"/>
                        <a:pt x="312" y="156"/>
                      </a:cubicBezTo>
                      <a:cubicBezTo>
                        <a:pt x="312" y="157"/>
                        <a:pt x="312" y="159"/>
                        <a:pt x="312" y="159"/>
                      </a:cubicBezTo>
                      <a:cubicBezTo>
                        <a:pt x="312" y="159"/>
                        <a:pt x="312" y="159"/>
                        <a:pt x="312" y="159"/>
                      </a:cubicBezTo>
                      <a:cubicBezTo>
                        <a:pt x="312" y="279"/>
                        <a:pt x="275" y="386"/>
                        <a:pt x="212" y="477"/>
                      </a:cubicBezTo>
                      <a:cubicBezTo>
                        <a:pt x="210" y="480"/>
                        <a:pt x="209" y="482"/>
                        <a:pt x="207" y="485"/>
                      </a:cubicBezTo>
                      <a:cubicBezTo>
                        <a:pt x="207" y="485"/>
                        <a:pt x="207" y="485"/>
                        <a:pt x="207" y="485"/>
                      </a:cubicBezTo>
                      <a:cubicBezTo>
                        <a:pt x="207" y="485"/>
                        <a:pt x="207" y="485"/>
                        <a:pt x="207" y="485"/>
                      </a:cubicBezTo>
                      <a:cubicBezTo>
                        <a:pt x="201" y="491"/>
                        <a:pt x="193" y="494"/>
                        <a:pt x="185" y="494"/>
                      </a:cubicBezTo>
                      <a:cubicBezTo>
                        <a:pt x="168" y="494"/>
                        <a:pt x="154" y="483"/>
                        <a:pt x="154" y="467"/>
                      </a:cubicBezTo>
                      <a:cubicBezTo>
                        <a:pt x="154" y="463"/>
                        <a:pt x="155" y="459"/>
                        <a:pt x="156" y="459"/>
                      </a:cubicBezTo>
                      <a:cubicBezTo>
                        <a:pt x="156" y="459"/>
                        <a:pt x="156" y="459"/>
                        <a:pt x="156" y="459"/>
                      </a:cubicBezTo>
                      <a:cubicBezTo>
                        <a:pt x="160" y="439"/>
                        <a:pt x="167" y="428"/>
                        <a:pt x="165" y="412"/>
                      </a:cubicBezTo>
                      <a:cubicBezTo>
                        <a:pt x="158" y="371"/>
                        <a:pt x="148" y="338"/>
                        <a:pt x="122" y="310"/>
                      </a:cubicBezTo>
                      <a:cubicBezTo>
                        <a:pt x="122" y="309"/>
                        <a:pt x="122" y="309"/>
                        <a:pt x="122" y="309"/>
                      </a:cubicBezTo>
                      <a:cubicBezTo>
                        <a:pt x="101" y="287"/>
                        <a:pt x="74" y="270"/>
                        <a:pt x="43" y="264"/>
                      </a:cubicBezTo>
                      <a:cubicBezTo>
                        <a:pt x="16" y="236"/>
                        <a:pt x="0" y="198"/>
                        <a:pt x="0" y="156"/>
                      </a:cubicBezTo>
                      <a:cubicBezTo>
                        <a:pt x="0" y="70"/>
                        <a:pt x="70" y="0"/>
                        <a:pt x="156" y="0"/>
                      </a:cubicBezTo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0" name="任意多边形 309"/>
                <p:cNvSpPr/>
                <p:nvPr/>
              </p:nvSpPr>
              <p:spPr>
                <a:xfrm rot="20700000">
                  <a:off x="1052657" y="2596072"/>
                  <a:ext cx="1255262" cy="2173478"/>
                </a:xfrm>
                <a:custGeom>
                  <a:avLst/>
                  <a:gdLst>
                    <a:gd name="connsiteX0" fmla="*/ 1549408 w 2088372"/>
                    <a:gd name="connsiteY0" fmla="*/ 0 h 3616005"/>
                    <a:gd name="connsiteX1" fmla="*/ 1594845 w 2088372"/>
                    <a:gd name="connsiteY1" fmla="*/ 54341 h 3616005"/>
                    <a:gd name="connsiteX2" fmla="*/ 2084372 w 2088372"/>
                    <a:gd name="connsiteY2" fmla="*/ 1438077 h 3616005"/>
                    <a:gd name="connsiteX3" fmla="*/ 1568981 w 2088372"/>
                    <a:gd name="connsiteY3" fmla="*/ 3616005 h 3616005"/>
                    <a:gd name="connsiteX4" fmla="*/ 1042305 w 2088372"/>
                    <a:gd name="connsiteY4" fmla="*/ 3616005 h 3616005"/>
                    <a:gd name="connsiteX5" fmla="*/ 519390 w 2088372"/>
                    <a:gd name="connsiteY5" fmla="*/ 3616005 h 3616005"/>
                    <a:gd name="connsiteX6" fmla="*/ 4000 w 2088372"/>
                    <a:gd name="connsiteY6" fmla="*/ 1438077 h 3616005"/>
                    <a:gd name="connsiteX7" fmla="*/ 493527 w 2088372"/>
                    <a:gd name="connsiteY7" fmla="*/ 54341 h 3616005"/>
                    <a:gd name="connsiteX8" fmla="*/ 538964 w 2088372"/>
                    <a:gd name="connsiteY8" fmla="*/ 1 h 3616005"/>
                    <a:gd name="connsiteX9" fmla="*/ 625259 w 2088372"/>
                    <a:gd name="connsiteY9" fmla="*/ 52666 h 3616005"/>
                    <a:gd name="connsiteX10" fmla="*/ 1044185 w 2088372"/>
                    <a:gd name="connsiteY10" fmla="*/ 147318 h 3616005"/>
                    <a:gd name="connsiteX11" fmla="*/ 1463111 w 2088372"/>
                    <a:gd name="connsiteY11" fmla="*/ 52666 h 3616005"/>
                    <a:gd name="connsiteX12" fmla="*/ 1549408 w 2088372"/>
                    <a:gd name="connsiteY12" fmla="*/ 0 h 3616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88372" h="3616005">
                      <a:moveTo>
                        <a:pt x="1549408" y="0"/>
                      </a:moveTo>
                      <a:lnTo>
                        <a:pt x="1594845" y="54341"/>
                      </a:lnTo>
                      <a:cubicBezTo>
                        <a:pt x="1864296" y="394173"/>
                        <a:pt x="2123873" y="874820"/>
                        <a:pt x="2084372" y="1438077"/>
                      </a:cubicBezTo>
                      <a:cubicBezTo>
                        <a:pt x="2084372" y="1438077"/>
                        <a:pt x="2050514" y="2609652"/>
                        <a:pt x="1568981" y="3616005"/>
                      </a:cubicBezTo>
                      <a:cubicBezTo>
                        <a:pt x="1042305" y="3616005"/>
                        <a:pt x="1042305" y="3616005"/>
                        <a:pt x="1042305" y="3616005"/>
                      </a:cubicBezTo>
                      <a:cubicBezTo>
                        <a:pt x="519390" y="3616005"/>
                        <a:pt x="519390" y="3616005"/>
                        <a:pt x="519390" y="3616005"/>
                      </a:cubicBezTo>
                      <a:cubicBezTo>
                        <a:pt x="37857" y="2609652"/>
                        <a:pt x="4000" y="1438077"/>
                        <a:pt x="4000" y="1438077"/>
                      </a:cubicBezTo>
                      <a:cubicBezTo>
                        <a:pt x="-35501" y="874820"/>
                        <a:pt x="224075" y="394173"/>
                        <a:pt x="493527" y="54341"/>
                      </a:cubicBezTo>
                      <a:lnTo>
                        <a:pt x="538964" y="1"/>
                      </a:lnTo>
                      <a:lnTo>
                        <a:pt x="625259" y="52666"/>
                      </a:lnTo>
                      <a:cubicBezTo>
                        <a:pt x="744844" y="112424"/>
                        <a:pt x="889005" y="147318"/>
                        <a:pt x="1044185" y="147318"/>
                      </a:cubicBezTo>
                      <a:cubicBezTo>
                        <a:pt x="1199365" y="147318"/>
                        <a:pt x="1343527" y="112424"/>
                        <a:pt x="1463111" y="52666"/>
                      </a:cubicBezTo>
                      <a:lnTo>
                        <a:pt x="15494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  <p:sp>
              <p:nvSpPr>
                <p:cNvPr id="311" name="Freeform 160"/>
                <p:cNvSpPr>
                  <a:spLocks/>
                </p:cNvSpPr>
                <p:nvPr/>
              </p:nvSpPr>
              <p:spPr bwMode="auto">
                <a:xfrm rot="20700000">
                  <a:off x="1741227" y="4761274"/>
                  <a:ext cx="732827" cy="937026"/>
                </a:xfrm>
                <a:custGeom>
                  <a:avLst/>
                  <a:gdLst>
                    <a:gd name="T0" fmla="*/ 154 w 324"/>
                    <a:gd name="T1" fmla="*/ 0 h 415"/>
                    <a:gd name="T2" fmla="*/ 305 w 324"/>
                    <a:gd name="T3" fmla="*/ 172 h 415"/>
                    <a:gd name="T4" fmla="*/ 305 w 324"/>
                    <a:gd name="T5" fmla="*/ 174 h 415"/>
                    <a:gd name="T6" fmla="*/ 305 w 324"/>
                    <a:gd name="T7" fmla="*/ 175 h 415"/>
                    <a:gd name="T8" fmla="*/ 276 w 324"/>
                    <a:gd name="T9" fmla="*/ 338 h 415"/>
                    <a:gd name="T10" fmla="*/ 255 w 324"/>
                    <a:gd name="T11" fmla="*/ 260 h 415"/>
                    <a:gd name="T12" fmla="*/ 230 w 324"/>
                    <a:gd name="T13" fmla="*/ 301 h 415"/>
                    <a:gd name="T14" fmla="*/ 170 w 324"/>
                    <a:gd name="T15" fmla="*/ 411 h 415"/>
                    <a:gd name="T16" fmla="*/ 167 w 324"/>
                    <a:gd name="T17" fmla="*/ 415 h 415"/>
                    <a:gd name="T18" fmla="*/ 167 w 324"/>
                    <a:gd name="T19" fmla="*/ 408 h 415"/>
                    <a:gd name="T20" fmla="*/ 65 w 324"/>
                    <a:gd name="T21" fmla="*/ 228 h 415"/>
                    <a:gd name="T22" fmla="*/ 52 w 324"/>
                    <a:gd name="T23" fmla="*/ 229 h 415"/>
                    <a:gd name="T24" fmla="*/ 2 w 324"/>
                    <a:gd name="T25" fmla="*/ 256 h 415"/>
                    <a:gd name="T26" fmla="*/ 1 w 324"/>
                    <a:gd name="T27" fmla="*/ 250 h 415"/>
                    <a:gd name="T28" fmla="*/ 1 w 324"/>
                    <a:gd name="T29" fmla="*/ 248 h 415"/>
                    <a:gd name="T30" fmla="*/ 0 w 324"/>
                    <a:gd name="T31" fmla="*/ 238 h 415"/>
                    <a:gd name="T32" fmla="*/ 0 w 324"/>
                    <a:gd name="T33" fmla="*/ 235 h 415"/>
                    <a:gd name="T34" fmla="*/ 0 w 324"/>
                    <a:gd name="T35" fmla="*/ 223 h 415"/>
                    <a:gd name="T36" fmla="*/ 154 w 324"/>
                    <a:gd name="T37" fmla="*/ 0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4" h="415">
                      <a:moveTo>
                        <a:pt x="154" y="0"/>
                      </a:moveTo>
                      <a:cubicBezTo>
                        <a:pt x="225" y="0"/>
                        <a:pt x="288" y="72"/>
                        <a:pt x="305" y="172"/>
                      </a:cubicBezTo>
                      <a:cubicBezTo>
                        <a:pt x="305" y="174"/>
                        <a:pt x="305" y="174"/>
                        <a:pt x="305" y="174"/>
                      </a:cubicBezTo>
                      <a:cubicBezTo>
                        <a:pt x="305" y="175"/>
                        <a:pt x="305" y="175"/>
                        <a:pt x="305" y="175"/>
                      </a:cubicBezTo>
                      <a:cubicBezTo>
                        <a:pt x="306" y="178"/>
                        <a:pt x="324" y="247"/>
                        <a:pt x="276" y="338"/>
                      </a:cubicBezTo>
                      <a:cubicBezTo>
                        <a:pt x="276" y="335"/>
                        <a:pt x="256" y="263"/>
                        <a:pt x="255" y="260"/>
                      </a:cubicBezTo>
                      <a:cubicBezTo>
                        <a:pt x="256" y="270"/>
                        <a:pt x="235" y="291"/>
                        <a:pt x="230" y="301"/>
                      </a:cubicBezTo>
                      <a:cubicBezTo>
                        <a:pt x="209" y="338"/>
                        <a:pt x="198" y="379"/>
                        <a:pt x="170" y="411"/>
                      </a:cubicBezTo>
                      <a:cubicBezTo>
                        <a:pt x="169" y="412"/>
                        <a:pt x="168" y="414"/>
                        <a:pt x="167" y="415"/>
                      </a:cubicBezTo>
                      <a:cubicBezTo>
                        <a:pt x="167" y="412"/>
                        <a:pt x="167" y="410"/>
                        <a:pt x="167" y="408"/>
                      </a:cubicBezTo>
                      <a:cubicBezTo>
                        <a:pt x="159" y="259"/>
                        <a:pt x="107" y="228"/>
                        <a:pt x="65" y="228"/>
                      </a:cubicBezTo>
                      <a:cubicBezTo>
                        <a:pt x="61" y="228"/>
                        <a:pt x="57" y="228"/>
                        <a:pt x="52" y="229"/>
                      </a:cubicBezTo>
                      <a:cubicBezTo>
                        <a:pt x="33" y="232"/>
                        <a:pt x="15" y="241"/>
                        <a:pt x="2" y="256"/>
                      </a:cubicBezTo>
                      <a:cubicBezTo>
                        <a:pt x="2" y="254"/>
                        <a:pt x="1" y="252"/>
                        <a:pt x="1" y="250"/>
                      </a:cubicBezTo>
                      <a:cubicBezTo>
                        <a:pt x="1" y="248"/>
                        <a:pt x="1" y="248"/>
                        <a:pt x="1" y="248"/>
                      </a:cubicBezTo>
                      <a:cubicBezTo>
                        <a:pt x="1" y="245"/>
                        <a:pt x="1" y="242"/>
                        <a:pt x="0" y="238"/>
                      </a:cubicBezTo>
                      <a:cubicBezTo>
                        <a:pt x="0" y="235"/>
                        <a:pt x="0" y="235"/>
                        <a:pt x="0" y="235"/>
                      </a:cubicBezTo>
                      <a:cubicBezTo>
                        <a:pt x="0" y="231"/>
                        <a:pt x="0" y="227"/>
                        <a:pt x="0" y="223"/>
                      </a:cubicBezTo>
                      <a:cubicBezTo>
                        <a:pt x="0" y="100"/>
                        <a:pt x="69" y="0"/>
                        <a:pt x="154" y="0"/>
                      </a:cubicBezTo>
                    </a:path>
                  </a:pathLst>
                </a:custGeom>
                <a:solidFill>
                  <a:srgbClr val="FFA29A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2" name="Rectangle 162"/>
                <p:cNvSpPr>
                  <a:spLocks noChangeArrowheads="1"/>
                </p:cNvSpPr>
                <p:nvPr/>
              </p:nvSpPr>
              <p:spPr bwMode="auto">
                <a:xfrm rot="20700000">
                  <a:off x="1742563" y="4764738"/>
                  <a:ext cx="741415" cy="9389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3" name="Freeform 163"/>
                <p:cNvSpPr>
                  <a:spLocks/>
                </p:cNvSpPr>
                <p:nvPr/>
              </p:nvSpPr>
              <p:spPr bwMode="auto">
                <a:xfrm rot="20700000">
                  <a:off x="1857851" y="4813350"/>
                  <a:ext cx="481872" cy="674621"/>
                </a:xfrm>
                <a:custGeom>
                  <a:avLst/>
                  <a:gdLst>
                    <a:gd name="T0" fmla="*/ 43 w 213"/>
                    <a:gd name="T1" fmla="*/ 141 h 299"/>
                    <a:gd name="T2" fmla="*/ 34 w 213"/>
                    <a:gd name="T3" fmla="*/ 142 h 299"/>
                    <a:gd name="T4" fmla="*/ 1 w 213"/>
                    <a:gd name="T5" fmla="*/ 159 h 299"/>
                    <a:gd name="T6" fmla="*/ 1 w 213"/>
                    <a:gd name="T7" fmla="*/ 155 h 299"/>
                    <a:gd name="T8" fmla="*/ 1 w 213"/>
                    <a:gd name="T9" fmla="*/ 154 h 299"/>
                    <a:gd name="T10" fmla="*/ 0 w 213"/>
                    <a:gd name="T11" fmla="*/ 148 h 299"/>
                    <a:gd name="T12" fmla="*/ 0 w 213"/>
                    <a:gd name="T13" fmla="*/ 146 h 299"/>
                    <a:gd name="T14" fmla="*/ 0 w 213"/>
                    <a:gd name="T15" fmla="*/ 138 h 299"/>
                    <a:gd name="T16" fmla="*/ 101 w 213"/>
                    <a:gd name="T17" fmla="*/ 0 h 299"/>
                    <a:gd name="T18" fmla="*/ 200 w 213"/>
                    <a:gd name="T19" fmla="*/ 106 h 299"/>
                    <a:gd name="T20" fmla="*/ 200 w 213"/>
                    <a:gd name="T21" fmla="*/ 108 h 299"/>
                    <a:gd name="T22" fmla="*/ 200 w 213"/>
                    <a:gd name="T23" fmla="*/ 109 h 299"/>
                    <a:gd name="T24" fmla="*/ 181 w 213"/>
                    <a:gd name="T25" fmla="*/ 209 h 299"/>
                    <a:gd name="T26" fmla="*/ 167 w 213"/>
                    <a:gd name="T27" fmla="*/ 161 h 299"/>
                    <a:gd name="T28" fmla="*/ 151 w 213"/>
                    <a:gd name="T29" fmla="*/ 187 h 299"/>
                    <a:gd name="T30" fmla="*/ 121 w 213"/>
                    <a:gd name="T31" fmla="*/ 299 h 299"/>
                    <a:gd name="T32" fmla="*/ 43 w 213"/>
                    <a:gd name="T33" fmla="*/ 141 h 2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13" h="299">
                      <a:moveTo>
                        <a:pt x="43" y="141"/>
                      </a:moveTo>
                      <a:cubicBezTo>
                        <a:pt x="40" y="142"/>
                        <a:pt x="37" y="141"/>
                        <a:pt x="34" y="142"/>
                      </a:cubicBezTo>
                      <a:cubicBezTo>
                        <a:pt x="21" y="144"/>
                        <a:pt x="10" y="150"/>
                        <a:pt x="1" y="159"/>
                      </a:cubicBezTo>
                      <a:cubicBezTo>
                        <a:pt x="1" y="157"/>
                        <a:pt x="1" y="156"/>
                        <a:pt x="1" y="155"/>
                      </a:cubicBezTo>
                      <a:cubicBezTo>
                        <a:pt x="1" y="154"/>
                        <a:pt x="1" y="154"/>
                        <a:pt x="1" y="154"/>
                      </a:cubicBezTo>
                      <a:cubicBezTo>
                        <a:pt x="1" y="152"/>
                        <a:pt x="0" y="150"/>
                        <a:pt x="0" y="148"/>
                      </a:cubicBezTo>
                      <a:cubicBezTo>
                        <a:pt x="0" y="146"/>
                        <a:pt x="0" y="146"/>
                        <a:pt x="0" y="146"/>
                      </a:cubicBezTo>
                      <a:cubicBezTo>
                        <a:pt x="0" y="143"/>
                        <a:pt x="0" y="140"/>
                        <a:pt x="0" y="138"/>
                      </a:cubicBezTo>
                      <a:cubicBezTo>
                        <a:pt x="0" y="62"/>
                        <a:pt x="45" y="0"/>
                        <a:pt x="101" y="0"/>
                      </a:cubicBezTo>
                      <a:cubicBezTo>
                        <a:pt x="147" y="0"/>
                        <a:pt x="189" y="45"/>
                        <a:pt x="200" y="106"/>
                      </a:cubicBezTo>
                      <a:cubicBezTo>
                        <a:pt x="200" y="108"/>
                        <a:pt x="200" y="108"/>
                        <a:pt x="200" y="108"/>
                      </a:cubicBezTo>
                      <a:cubicBezTo>
                        <a:pt x="200" y="109"/>
                        <a:pt x="200" y="109"/>
                        <a:pt x="200" y="109"/>
                      </a:cubicBezTo>
                      <a:cubicBezTo>
                        <a:pt x="201" y="111"/>
                        <a:pt x="213" y="153"/>
                        <a:pt x="181" y="209"/>
                      </a:cubicBezTo>
                      <a:cubicBezTo>
                        <a:pt x="181" y="208"/>
                        <a:pt x="167" y="163"/>
                        <a:pt x="167" y="161"/>
                      </a:cubicBezTo>
                      <a:cubicBezTo>
                        <a:pt x="168" y="167"/>
                        <a:pt x="154" y="181"/>
                        <a:pt x="151" y="187"/>
                      </a:cubicBezTo>
                      <a:cubicBezTo>
                        <a:pt x="137" y="210"/>
                        <a:pt x="126" y="274"/>
                        <a:pt x="121" y="299"/>
                      </a:cubicBezTo>
                      <a:cubicBezTo>
                        <a:pt x="121" y="299"/>
                        <a:pt x="94" y="134"/>
                        <a:pt x="43" y="141"/>
                      </a:cubicBezTo>
                    </a:path>
                  </a:pathLst>
                </a:custGeom>
                <a:solidFill>
                  <a:srgbClr val="FDEBAE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4" name="Freeform 164"/>
                <p:cNvSpPr>
                  <a:spLocks/>
                </p:cNvSpPr>
                <p:nvPr/>
              </p:nvSpPr>
              <p:spPr bwMode="auto">
                <a:xfrm rot="20700000">
                  <a:off x="1724604" y="4681663"/>
                  <a:ext cx="475192" cy="150764"/>
                </a:xfrm>
                <a:custGeom>
                  <a:avLst/>
                  <a:gdLst>
                    <a:gd name="T0" fmla="*/ 210 w 210"/>
                    <a:gd name="T1" fmla="*/ 45 h 67"/>
                    <a:gd name="T2" fmla="*/ 188 w 210"/>
                    <a:gd name="T3" fmla="*/ 67 h 67"/>
                    <a:gd name="T4" fmla="*/ 22 w 210"/>
                    <a:gd name="T5" fmla="*/ 67 h 67"/>
                    <a:gd name="T6" fmla="*/ 0 w 210"/>
                    <a:gd name="T7" fmla="*/ 45 h 67"/>
                    <a:gd name="T8" fmla="*/ 0 w 210"/>
                    <a:gd name="T9" fmla="*/ 22 h 67"/>
                    <a:gd name="T10" fmla="*/ 22 w 210"/>
                    <a:gd name="T11" fmla="*/ 0 h 67"/>
                    <a:gd name="T12" fmla="*/ 188 w 210"/>
                    <a:gd name="T13" fmla="*/ 0 h 67"/>
                    <a:gd name="T14" fmla="*/ 210 w 210"/>
                    <a:gd name="T15" fmla="*/ 22 h 67"/>
                    <a:gd name="T16" fmla="*/ 210 w 210"/>
                    <a:gd name="T17" fmla="*/ 45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0" h="67">
                      <a:moveTo>
                        <a:pt x="210" y="45"/>
                      </a:moveTo>
                      <a:cubicBezTo>
                        <a:pt x="210" y="57"/>
                        <a:pt x="200" y="67"/>
                        <a:pt x="188" y="67"/>
                      </a:cubicBezTo>
                      <a:cubicBezTo>
                        <a:pt x="22" y="67"/>
                        <a:pt x="22" y="67"/>
                        <a:pt x="22" y="67"/>
                      </a:cubicBezTo>
                      <a:cubicBezTo>
                        <a:pt x="10" y="67"/>
                        <a:pt x="0" y="57"/>
                        <a:pt x="0" y="45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10"/>
                        <a:pt x="10" y="0"/>
                        <a:pt x="22" y="0"/>
                      </a:cubicBezTo>
                      <a:cubicBezTo>
                        <a:pt x="188" y="0"/>
                        <a:pt x="188" y="0"/>
                        <a:pt x="188" y="0"/>
                      </a:cubicBezTo>
                      <a:cubicBezTo>
                        <a:pt x="200" y="0"/>
                        <a:pt x="210" y="10"/>
                        <a:pt x="210" y="22"/>
                      </a:cubicBezTo>
                      <a:cubicBezTo>
                        <a:pt x="210" y="45"/>
                        <a:pt x="210" y="45"/>
                        <a:pt x="210" y="45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5" name="Freeform 169"/>
                <p:cNvSpPr>
                  <a:spLocks/>
                </p:cNvSpPr>
                <p:nvPr/>
              </p:nvSpPr>
              <p:spPr bwMode="auto">
                <a:xfrm rot="20700000">
                  <a:off x="1149268" y="3733723"/>
                  <a:ext cx="1196569" cy="385497"/>
                </a:xfrm>
                <a:custGeom>
                  <a:avLst/>
                  <a:gdLst>
                    <a:gd name="T0" fmla="*/ 508 w 529"/>
                    <a:gd name="T1" fmla="*/ 124 h 171"/>
                    <a:gd name="T2" fmla="*/ 529 w 529"/>
                    <a:gd name="T3" fmla="*/ 0 h 171"/>
                    <a:gd name="T4" fmla="*/ 248 w 529"/>
                    <a:gd name="T5" fmla="*/ 66 h 171"/>
                    <a:gd name="T6" fmla="*/ 0 w 529"/>
                    <a:gd name="T7" fmla="*/ 15 h 171"/>
                    <a:gd name="T8" fmla="*/ 21 w 529"/>
                    <a:gd name="T9" fmla="*/ 135 h 171"/>
                    <a:gd name="T10" fmla="*/ 248 w 529"/>
                    <a:gd name="T11" fmla="*/ 171 h 171"/>
                    <a:gd name="T12" fmla="*/ 508 w 529"/>
                    <a:gd name="T13" fmla="*/ 124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9" h="171">
                      <a:moveTo>
                        <a:pt x="508" y="124"/>
                      </a:moveTo>
                      <a:cubicBezTo>
                        <a:pt x="517" y="78"/>
                        <a:pt x="524" y="36"/>
                        <a:pt x="529" y="0"/>
                      </a:cubicBezTo>
                      <a:cubicBezTo>
                        <a:pt x="444" y="42"/>
                        <a:pt x="349" y="66"/>
                        <a:pt x="248" y="66"/>
                      </a:cubicBezTo>
                      <a:cubicBezTo>
                        <a:pt x="160" y="66"/>
                        <a:pt x="76" y="47"/>
                        <a:pt x="0" y="15"/>
                      </a:cubicBezTo>
                      <a:cubicBezTo>
                        <a:pt x="5" y="50"/>
                        <a:pt x="12" y="91"/>
                        <a:pt x="21" y="135"/>
                      </a:cubicBezTo>
                      <a:cubicBezTo>
                        <a:pt x="93" y="159"/>
                        <a:pt x="169" y="171"/>
                        <a:pt x="248" y="171"/>
                      </a:cubicBezTo>
                      <a:cubicBezTo>
                        <a:pt x="340" y="171"/>
                        <a:pt x="427" y="154"/>
                        <a:pt x="508" y="124"/>
                      </a:cubicBezTo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6" name="Freeform 170"/>
                <p:cNvSpPr>
                  <a:spLocks/>
                </p:cNvSpPr>
                <p:nvPr/>
              </p:nvSpPr>
              <p:spPr bwMode="auto">
                <a:xfrm rot="20700000">
                  <a:off x="974945" y="3253731"/>
                  <a:ext cx="1262409" cy="315841"/>
                </a:xfrm>
                <a:custGeom>
                  <a:avLst/>
                  <a:gdLst>
                    <a:gd name="T0" fmla="*/ 557 w 558"/>
                    <a:gd name="T1" fmla="*/ 79 h 140"/>
                    <a:gd name="T2" fmla="*/ 552 w 558"/>
                    <a:gd name="T3" fmla="*/ 0 h 140"/>
                    <a:gd name="T4" fmla="*/ 278 w 558"/>
                    <a:gd name="T5" fmla="*/ 61 h 140"/>
                    <a:gd name="T6" fmla="*/ 6 w 558"/>
                    <a:gd name="T7" fmla="*/ 1 h 140"/>
                    <a:gd name="T8" fmla="*/ 2 w 558"/>
                    <a:gd name="T9" fmla="*/ 92 h 140"/>
                    <a:gd name="T10" fmla="*/ 264 w 558"/>
                    <a:gd name="T11" fmla="*/ 140 h 140"/>
                    <a:gd name="T12" fmla="*/ 557 w 558"/>
                    <a:gd name="T13" fmla="*/ 79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58" h="140">
                      <a:moveTo>
                        <a:pt x="557" y="79"/>
                      </a:moveTo>
                      <a:cubicBezTo>
                        <a:pt x="558" y="52"/>
                        <a:pt x="556" y="25"/>
                        <a:pt x="552" y="0"/>
                      </a:cubicBezTo>
                      <a:cubicBezTo>
                        <a:pt x="469" y="39"/>
                        <a:pt x="376" y="61"/>
                        <a:pt x="278" y="61"/>
                      </a:cubicBezTo>
                      <a:cubicBezTo>
                        <a:pt x="181" y="61"/>
                        <a:pt x="89" y="40"/>
                        <a:pt x="6" y="1"/>
                      </a:cubicBezTo>
                      <a:cubicBezTo>
                        <a:pt x="2" y="30"/>
                        <a:pt x="0" y="61"/>
                        <a:pt x="2" y="92"/>
                      </a:cubicBezTo>
                      <a:cubicBezTo>
                        <a:pt x="84" y="123"/>
                        <a:pt x="172" y="140"/>
                        <a:pt x="264" y="140"/>
                      </a:cubicBezTo>
                      <a:cubicBezTo>
                        <a:pt x="368" y="140"/>
                        <a:pt x="467" y="118"/>
                        <a:pt x="557" y="79"/>
                      </a:cubicBezTo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7" name="Freeform 178"/>
                <p:cNvSpPr>
                  <a:spLocks/>
                </p:cNvSpPr>
                <p:nvPr/>
              </p:nvSpPr>
              <p:spPr bwMode="auto">
                <a:xfrm rot="20700000">
                  <a:off x="1830676" y="4027691"/>
                  <a:ext cx="176528" cy="1117370"/>
                </a:xfrm>
                <a:custGeom>
                  <a:avLst/>
                  <a:gdLst>
                    <a:gd name="T0" fmla="*/ 77 w 78"/>
                    <a:gd name="T1" fmla="*/ 48 h 495"/>
                    <a:gd name="T2" fmla="*/ 78 w 78"/>
                    <a:gd name="T3" fmla="*/ 39 h 495"/>
                    <a:gd name="T4" fmla="*/ 39 w 78"/>
                    <a:gd name="T5" fmla="*/ 0 h 495"/>
                    <a:gd name="T6" fmla="*/ 0 w 78"/>
                    <a:gd name="T7" fmla="*/ 40 h 495"/>
                    <a:gd name="T8" fmla="*/ 18 w 78"/>
                    <a:gd name="T9" fmla="*/ 476 h 495"/>
                    <a:gd name="T10" fmla="*/ 20 w 78"/>
                    <a:gd name="T11" fmla="*/ 476 h 495"/>
                    <a:gd name="T12" fmla="*/ 19 w 78"/>
                    <a:gd name="T13" fmla="*/ 475 h 495"/>
                    <a:gd name="T14" fmla="*/ 40 w 78"/>
                    <a:gd name="T15" fmla="*/ 495 h 495"/>
                    <a:gd name="T16" fmla="*/ 61 w 78"/>
                    <a:gd name="T17" fmla="*/ 475 h 495"/>
                    <a:gd name="T18" fmla="*/ 61 w 78"/>
                    <a:gd name="T19" fmla="*/ 476 h 495"/>
                    <a:gd name="T20" fmla="*/ 61 w 78"/>
                    <a:gd name="T21" fmla="*/ 476 h 495"/>
                    <a:gd name="T22" fmla="*/ 77 w 78"/>
                    <a:gd name="T23" fmla="*/ 48 h 4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8" h="495">
                      <a:moveTo>
                        <a:pt x="77" y="48"/>
                      </a:moveTo>
                      <a:cubicBezTo>
                        <a:pt x="77" y="45"/>
                        <a:pt x="78" y="42"/>
                        <a:pt x="78" y="39"/>
                      </a:cubicBezTo>
                      <a:cubicBezTo>
                        <a:pt x="78" y="18"/>
                        <a:pt x="60" y="0"/>
                        <a:pt x="39" y="0"/>
                      </a:cubicBezTo>
                      <a:cubicBezTo>
                        <a:pt x="17" y="0"/>
                        <a:pt x="0" y="18"/>
                        <a:pt x="0" y="40"/>
                      </a:cubicBezTo>
                      <a:cubicBezTo>
                        <a:pt x="18" y="476"/>
                        <a:pt x="18" y="476"/>
                        <a:pt x="18" y="476"/>
                      </a:cubicBezTo>
                      <a:cubicBezTo>
                        <a:pt x="20" y="476"/>
                        <a:pt x="20" y="476"/>
                        <a:pt x="20" y="476"/>
                      </a:cubicBezTo>
                      <a:cubicBezTo>
                        <a:pt x="19" y="475"/>
                        <a:pt x="19" y="475"/>
                        <a:pt x="19" y="475"/>
                      </a:cubicBezTo>
                      <a:cubicBezTo>
                        <a:pt x="19" y="487"/>
                        <a:pt x="29" y="495"/>
                        <a:pt x="40" y="495"/>
                      </a:cubicBezTo>
                      <a:cubicBezTo>
                        <a:pt x="52" y="495"/>
                        <a:pt x="61" y="487"/>
                        <a:pt x="61" y="475"/>
                      </a:cubicBezTo>
                      <a:cubicBezTo>
                        <a:pt x="61" y="476"/>
                        <a:pt x="61" y="476"/>
                        <a:pt x="61" y="476"/>
                      </a:cubicBezTo>
                      <a:cubicBezTo>
                        <a:pt x="61" y="476"/>
                        <a:pt x="61" y="476"/>
                        <a:pt x="61" y="476"/>
                      </a:cubicBezTo>
                      <a:lnTo>
                        <a:pt x="77" y="48"/>
                      </a:lnTo>
                      <a:close/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8" name="Oval 179"/>
                <p:cNvSpPr>
                  <a:spLocks noChangeArrowheads="1"/>
                </p:cNvSpPr>
                <p:nvPr/>
              </p:nvSpPr>
              <p:spPr bwMode="auto">
                <a:xfrm rot="20700000">
                  <a:off x="1300551" y="2823616"/>
                  <a:ext cx="395994" cy="395039"/>
                </a:xfrm>
                <a:prstGeom prst="ellipse">
                  <a:avLst/>
                </a:prstGeom>
                <a:solidFill>
                  <a:srgbClr val="1978B8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9" name="Freeform 181"/>
                <p:cNvSpPr>
                  <a:spLocks noEditPoints="1"/>
                </p:cNvSpPr>
                <p:nvPr/>
              </p:nvSpPr>
              <p:spPr bwMode="auto">
                <a:xfrm rot="20700000">
                  <a:off x="1261535" y="2784355"/>
                  <a:ext cx="475192" cy="474238"/>
                </a:xfrm>
                <a:custGeom>
                  <a:avLst/>
                  <a:gdLst>
                    <a:gd name="T0" fmla="*/ 105 w 210"/>
                    <a:gd name="T1" fmla="*/ 0 h 210"/>
                    <a:gd name="T2" fmla="*/ 0 w 210"/>
                    <a:gd name="T3" fmla="*/ 105 h 210"/>
                    <a:gd name="T4" fmla="*/ 105 w 210"/>
                    <a:gd name="T5" fmla="*/ 210 h 210"/>
                    <a:gd name="T6" fmla="*/ 210 w 210"/>
                    <a:gd name="T7" fmla="*/ 105 h 210"/>
                    <a:gd name="T8" fmla="*/ 105 w 210"/>
                    <a:gd name="T9" fmla="*/ 0 h 210"/>
                    <a:gd name="T10" fmla="*/ 105 w 210"/>
                    <a:gd name="T11" fmla="*/ 192 h 210"/>
                    <a:gd name="T12" fmla="*/ 17 w 210"/>
                    <a:gd name="T13" fmla="*/ 105 h 210"/>
                    <a:gd name="T14" fmla="*/ 105 w 210"/>
                    <a:gd name="T15" fmla="*/ 17 h 210"/>
                    <a:gd name="T16" fmla="*/ 192 w 210"/>
                    <a:gd name="T17" fmla="*/ 105 h 210"/>
                    <a:gd name="T18" fmla="*/ 105 w 210"/>
                    <a:gd name="T19" fmla="*/ 192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10" h="210">
                      <a:moveTo>
                        <a:pt x="105" y="0"/>
                      </a:moveTo>
                      <a:cubicBezTo>
                        <a:pt x="47" y="0"/>
                        <a:pt x="0" y="47"/>
                        <a:pt x="0" y="105"/>
                      </a:cubicBezTo>
                      <a:cubicBezTo>
                        <a:pt x="0" y="163"/>
                        <a:pt x="47" y="210"/>
                        <a:pt x="105" y="210"/>
                      </a:cubicBezTo>
                      <a:cubicBezTo>
                        <a:pt x="163" y="210"/>
                        <a:pt x="210" y="163"/>
                        <a:pt x="210" y="105"/>
                      </a:cubicBezTo>
                      <a:cubicBezTo>
                        <a:pt x="210" y="47"/>
                        <a:pt x="163" y="0"/>
                        <a:pt x="105" y="0"/>
                      </a:cubicBezTo>
                      <a:close/>
                      <a:moveTo>
                        <a:pt x="105" y="192"/>
                      </a:moveTo>
                      <a:cubicBezTo>
                        <a:pt x="56" y="192"/>
                        <a:pt x="17" y="153"/>
                        <a:pt x="17" y="105"/>
                      </a:cubicBezTo>
                      <a:cubicBezTo>
                        <a:pt x="17" y="56"/>
                        <a:pt x="56" y="17"/>
                        <a:pt x="105" y="17"/>
                      </a:cubicBezTo>
                      <a:cubicBezTo>
                        <a:pt x="153" y="17"/>
                        <a:pt x="192" y="56"/>
                        <a:pt x="192" y="105"/>
                      </a:cubicBezTo>
                      <a:cubicBezTo>
                        <a:pt x="192" y="153"/>
                        <a:pt x="153" y="192"/>
                        <a:pt x="105" y="192"/>
                      </a:cubicBezTo>
                      <a:close/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0" name="Oval 182"/>
                <p:cNvSpPr>
                  <a:spLocks noChangeArrowheads="1"/>
                </p:cNvSpPr>
                <p:nvPr/>
              </p:nvSpPr>
              <p:spPr bwMode="auto">
                <a:xfrm rot="20700000">
                  <a:off x="1545521" y="3402615"/>
                  <a:ext cx="153627" cy="153627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1" name="Oval 184"/>
                <p:cNvSpPr>
                  <a:spLocks noChangeArrowheads="1"/>
                </p:cNvSpPr>
                <p:nvPr/>
              </p:nvSpPr>
              <p:spPr bwMode="auto">
                <a:xfrm rot="20700000">
                  <a:off x="1615675" y="3648881"/>
                  <a:ext cx="125001" cy="122138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2" name="Oval 186"/>
                <p:cNvSpPr>
                  <a:spLocks noChangeArrowheads="1"/>
                </p:cNvSpPr>
                <p:nvPr/>
              </p:nvSpPr>
              <p:spPr bwMode="auto">
                <a:xfrm rot="20700000">
                  <a:off x="1670625" y="3854434"/>
                  <a:ext cx="125001" cy="121184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3" name="Freeform 190"/>
                <p:cNvSpPr>
                  <a:spLocks/>
                </p:cNvSpPr>
                <p:nvPr/>
              </p:nvSpPr>
              <p:spPr bwMode="auto">
                <a:xfrm rot="20700000">
                  <a:off x="1035054" y="3419012"/>
                  <a:ext cx="77291" cy="29581"/>
                </a:xfrm>
                <a:custGeom>
                  <a:avLst/>
                  <a:gdLst>
                    <a:gd name="T0" fmla="*/ 0 w 34"/>
                    <a:gd name="T1" fmla="*/ 0 h 13"/>
                    <a:gd name="T2" fmla="*/ 0 w 34"/>
                    <a:gd name="T3" fmla="*/ 0 h 13"/>
                    <a:gd name="T4" fmla="*/ 34 w 34"/>
                    <a:gd name="T5" fmla="*/ 13 h 13"/>
                    <a:gd name="T6" fmla="*/ 34 w 34"/>
                    <a:gd name="T7" fmla="*/ 13 h 13"/>
                    <a:gd name="T8" fmla="*/ 0 w 34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1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"/>
                        <a:pt x="22" y="9"/>
                        <a:pt x="34" y="13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22" y="9"/>
                        <a:pt x="11" y="5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4" name="Freeform 191"/>
                <p:cNvSpPr>
                  <a:spLocks/>
                </p:cNvSpPr>
                <p:nvPr/>
              </p:nvSpPr>
              <p:spPr bwMode="auto">
                <a:xfrm rot="20700000">
                  <a:off x="1049483" y="3417112"/>
                  <a:ext cx="88741" cy="228054"/>
                </a:xfrm>
                <a:custGeom>
                  <a:avLst/>
                  <a:gdLst>
                    <a:gd name="T0" fmla="*/ 5 w 39"/>
                    <a:gd name="T1" fmla="*/ 0 h 101"/>
                    <a:gd name="T2" fmla="*/ 2 w 39"/>
                    <a:gd name="T3" fmla="*/ 84 h 101"/>
                    <a:gd name="T4" fmla="*/ 3 w 39"/>
                    <a:gd name="T5" fmla="*/ 90 h 101"/>
                    <a:gd name="T6" fmla="*/ 39 w 39"/>
                    <a:gd name="T7" fmla="*/ 101 h 101"/>
                    <a:gd name="T8" fmla="*/ 38 w 39"/>
                    <a:gd name="T9" fmla="*/ 84 h 101"/>
                    <a:gd name="T10" fmla="*/ 39 w 39"/>
                    <a:gd name="T11" fmla="*/ 13 h 101"/>
                    <a:gd name="T12" fmla="*/ 5 w 39"/>
                    <a:gd name="T13" fmla="*/ 0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101">
                      <a:moveTo>
                        <a:pt x="5" y="0"/>
                      </a:moveTo>
                      <a:cubicBezTo>
                        <a:pt x="1" y="27"/>
                        <a:pt x="0" y="55"/>
                        <a:pt x="2" y="84"/>
                      </a:cubicBezTo>
                      <a:cubicBezTo>
                        <a:pt x="2" y="84"/>
                        <a:pt x="2" y="86"/>
                        <a:pt x="3" y="90"/>
                      </a:cubicBezTo>
                      <a:cubicBezTo>
                        <a:pt x="15" y="94"/>
                        <a:pt x="27" y="97"/>
                        <a:pt x="39" y="101"/>
                      </a:cubicBezTo>
                      <a:cubicBezTo>
                        <a:pt x="38" y="90"/>
                        <a:pt x="38" y="84"/>
                        <a:pt x="38" y="84"/>
                      </a:cubicBezTo>
                      <a:cubicBezTo>
                        <a:pt x="37" y="60"/>
                        <a:pt x="37" y="36"/>
                        <a:pt x="39" y="13"/>
                      </a:cubicBezTo>
                      <a:cubicBezTo>
                        <a:pt x="27" y="9"/>
                        <a:pt x="16" y="5"/>
                        <a:pt x="5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5" name="Freeform 192"/>
                <p:cNvSpPr>
                  <a:spLocks/>
                </p:cNvSpPr>
                <p:nvPr/>
              </p:nvSpPr>
              <p:spPr bwMode="auto">
                <a:xfrm rot="20700000">
                  <a:off x="1146961" y="3431114"/>
                  <a:ext cx="79199" cy="21947"/>
                </a:xfrm>
                <a:custGeom>
                  <a:avLst/>
                  <a:gdLst>
                    <a:gd name="T0" fmla="*/ 0 w 35"/>
                    <a:gd name="T1" fmla="*/ 0 h 10"/>
                    <a:gd name="T2" fmla="*/ 0 w 35"/>
                    <a:gd name="T3" fmla="*/ 0 h 10"/>
                    <a:gd name="T4" fmla="*/ 35 w 35"/>
                    <a:gd name="T5" fmla="*/ 10 h 10"/>
                    <a:gd name="T6" fmla="*/ 35 w 35"/>
                    <a:gd name="T7" fmla="*/ 10 h 10"/>
                    <a:gd name="T8" fmla="*/ 0 w 35"/>
                    <a:gd name="T9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" h="10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2" y="4"/>
                        <a:pt x="23" y="7"/>
                        <a:pt x="35" y="10"/>
                      </a:cubicBezTo>
                      <a:cubicBezTo>
                        <a:pt x="35" y="10"/>
                        <a:pt x="35" y="10"/>
                        <a:pt x="35" y="10"/>
                      </a:cubicBezTo>
                      <a:cubicBezTo>
                        <a:pt x="23" y="7"/>
                        <a:pt x="12" y="4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6" name="Freeform 193"/>
                <p:cNvSpPr>
                  <a:spLocks/>
                </p:cNvSpPr>
                <p:nvPr/>
              </p:nvSpPr>
              <p:spPr bwMode="auto">
                <a:xfrm rot="20700000">
                  <a:off x="1168072" y="3427707"/>
                  <a:ext cx="87787" cy="214696"/>
                </a:xfrm>
                <a:custGeom>
                  <a:avLst/>
                  <a:gdLst>
                    <a:gd name="T0" fmla="*/ 2 w 39"/>
                    <a:gd name="T1" fmla="*/ 0 h 95"/>
                    <a:gd name="T2" fmla="*/ 2 w 39"/>
                    <a:gd name="T3" fmla="*/ 66 h 95"/>
                    <a:gd name="T4" fmla="*/ 3 w 39"/>
                    <a:gd name="T5" fmla="*/ 87 h 95"/>
                    <a:gd name="T6" fmla="*/ 39 w 39"/>
                    <a:gd name="T7" fmla="*/ 95 h 95"/>
                    <a:gd name="T8" fmla="*/ 37 w 39"/>
                    <a:gd name="T9" fmla="*/ 66 h 95"/>
                    <a:gd name="T10" fmla="*/ 37 w 39"/>
                    <a:gd name="T11" fmla="*/ 10 h 95"/>
                    <a:gd name="T12" fmla="*/ 2 w 39"/>
                    <a:gd name="T13" fmla="*/ 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95">
                      <a:moveTo>
                        <a:pt x="2" y="0"/>
                      </a:moveTo>
                      <a:cubicBezTo>
                        <a:pt x="0" y="21"/>
                        <a:pt x="0" y="44"/>
                        <a:pt x="2" y="66"/>
                      </a:cubicBezTo>
                      <a:cubicBezTo>
                        <a:pt x="2" y="66"/>
                        <a:pt x="2" y="73"/>
                        <a:pt x="3" y="87"/>
                      </a:cubicBezTo>
                      <a:cubicBezTo>
                        <a:pt x="15" y="90"/>
                        <a:pt x="27" y="92"/>
                        <a:pt x="39" y="95"/>
                      </a:cubicBezTo>
                      <a:cubicBezTo>
                        <a:pt x="38" y="77"/>
                        <a:pt x="37" y="66"/>
                        <a:pt x="37" y="66"/>
                      </a:cubicBezTo>
                      <a:cubicBezTo>
                        <a:pt x="36" y="47"/>
                        <a:pt x="36" y="29"/>
                        <a:pt x="37" y="10"/>
                      </a:cubicBezTo>
                      <a:cubicBezTo>
                        <a:pt x="25" y="7"/>
                        <a:pt x="14" y="4"/>
                        <a:pt x="2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7" name="Freeform 194"/>
                <p:cNvSpPr>
                  <a:spLocks/>
                </p:cNvSpPr>
                <p:nvPr/>
              </p:nvSpPr>
              <p:spPr bwMode="auto">
                <a:xfrm rot="20700000">
                  <a:off x="1198012" y="3923320"/>
                  <a:ext cx="86833" cy="29581"/>
                </a:xfrm>
                <a:custGeom>
                  <a:avLst/>
                  <a:gdLst>
                    <a:gd name="T0" fmla="*/ 0 w 38"/>
                    <a:gd name="T1" fmla="*/ 0 h 13"/>
                    <a:gd name="T2" fmla="*/ 0 w 38"/>
                    <a:gd name="T3" fmla="*/ 0 h 13"/>
                    <a:gd name="T4" fmla="*/ 38 w 38"/>
                    <a:gd name="T5" fmla="*/ 13 h 13"/>
                    <a:gd name="T6" fmla="*/ 38 w 38"/>
                    <a:gd name="T7" fmla="*/ 13 h 13"/>
                    <a:gd name="T8" fmla="*/ 0 w 38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1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3" y="5"/>
                        <a:pt x="25" y="9"/>
                        <a:pt x="38" y="13"/>
                      </a:cubicBezTo>
                      <a:cubicBezTo>
                        <a:pt x="38" y="13"/>
                        <a:pt x="38" y="13"/>
                        <a:pt x="38" y="13"/>
                      </a:cubicBezTo>
                      <a:cubicBezTo>
                        <a:pt x="25" y="9"/>
                        <a:pt x="13" y="5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8" name="Freeform 195"/>
                <p:cNvSpPr>
                  <a:spLocks/>
                </p:cNvSpPr>
                <p:nvPr/>
              </p:nvSpPr>
              <p:spPr bwMode="auto">
                <a:xfrm rot="20700000">
                  <a:off x="1230555" y="3912880"/>
                  <a:ext cx="133588" cy="287215"/>
                </a:xfrm>
                <a:custGeom>
                  <a:avLst/>
                  <a:gdLst>
                    <a:gd name="T0" fmla="*/ 0 w 59"/>
                    <a:gd name="T1" fmla="*/ 0 h 127"/>
                    <a:gd name="T2" fmla="*/ 21 w 59"/>
                    <a:gd name="T3" fmla="*/ 118 h 127"/>
                    <a:gd name="T4" fmla="*/ 59 w 59"/>
                    <a:gd name="T5" fmla="*/ 127 h 127"/>
                    <a:gd name="T6" fmla="*/ 38 w 59"/>
                    <a:gd name="T7" fmla="*/ 13 h 127"/>
                    <a:gd name="T8" fmla="*/ 0 w 59"/>
                    <a:gd name="T9" fmla="*/ 0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127">
                      <a:moveTo>
                        <a:pt x="0" y="0"/>
                      </a:moveTo>
                      <a:cubicBezTo>
                        <a:pt x="5" y="35"/>
                        <a:pt x="12" y="75"/>
                        <a:pt x="21" y="118"/>
                      </a:cubicBezTo>
                      <a:cubicBezTo>
                        <a:pt x="34" y="121"/>
                        <a:pt x="46" y="124"/>
                        <a:pt x="59" y="127"/>
                      </a:cubicBezTo>
                      <a:cubicBezTo>
                        <a:pt x="50" y="86"/>
                        <a:pt x="43" y="47"/>
                        <a:pt x="38" y="13"/>
                      </a:cubicBezTo>
                      <a:cubicBezTo>
                        <a:pt x="25" y="9"/>
                        <a:pt x="13" y="5"/>
                        <a:pt x="0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9" name="Freeform 196"/>
                <p:cNvSpPr>
                  <a:spLocks/>
                </p:cNvSpPr>
                <p:nvPr/>
              </p:nvSpPr>
              <p:spPr bwMode="auto">
                <a:xfrm rot="20700000">
                  <a:off x="1321117" y="3930081"/>
                  <a:ext cx="83970" cy="20992"/>
                </a:xfrm>
                <a:custGeom>
                  <a:avLst/>
                  <a:gdLst>
                    <a:gd name="T0" fmla="*/ 0 w 37"/>
                    <a:gd name="T1" fmla="*/ 0 h 9"/>
                    <a:gd name="T2" fmla="*/ 0 w 37"/>
                    <a:gd name="T3" fmla="*/ 0 h 9"/>
                    <a:gd name="T4" fmla="*/ 37 w 37"/>
                    <a:gd name="T5" fmla="*/ 9 h 9"/>
                    <a:gd name="T6" fmla="*/ 37 w 37"/>
                    <a:gd name="T7" fmla="*/ 9 h 9"/>
                    <a:gd name="T8" fmla="*/ 0 w 37"/>
                    <a:gd name="T9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7" h="9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2" y="3"/>
                        <a:pt x="25" y="6"/>
                        <a:pt x="37" y="9"/>
                      </a:cubicBezTo>
                      <a:cubicBezTo>
                        <a:pt x="37" y="9"/>
                        <a:pt x="37" y="9"/>
                        <a:pt x="37" y="9"/>
                      </a:cubicBezTo>
                      <a:cubicBezTo>
                        <a:pt x="25" y="6"/>
                        <a:pt x="12" y="3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30" name="Freeform 197"/>
                <p:cNvSpPr>
                  <a:spLocks/>
                </p:cNvSpPr>
                <p:nvPr/>
              </p:nvSpPr>
              <p:spPr bwMode="auto">
                <a:xfrm rot="20700000">
                  <a:off x="1352673" y="3919771"/>
                  <a:ext cx="130726" cy="270993"/>
                </a:xfrm>
                <a:custGeom>
                  <a:avLst/>
                  <a:gdLst>
                    <a:gd name="T0" fmla="*/ 0 w 58"/>
                    <a:gd name="T1" fmla="*/ 0 h 120"/>
                    <a:gd name="T2" fmla="*/ 21 w 58"/>
                    <a:gd name="T3" fmla="*/ 113 h 120"/>
                    <a:gd name="T4" fmla="*/ 58 w 58"/>
                    <a:gd name="T5" fmla="*/ 120 h 120"/>
                    <a:gd name="T6" fmla="*/ 37 w 58"/>
                    <a:gd name="T7" fmla="*/ 9 h 120"/>
                    <a:gd name="T8" fmla="*/ 0 w 58"/>
                    <a:gd name="T9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120">
                      <a:moveTo>
                        <a:pt x="0" y="0"/>
                      </a:moveTo>
                      <a:cubicBezTo>
                        <a:pt x="5" y="34"/>
                        <a:pt x="12" y="73"/>
                        <a:pt x="21" y="113"/>
                      </a:cubicBezTo>
                      <a:cubicBezTo>
                        <a:pt x="33" y="116"/>
                        <a:pt x="46" y="118"/>
                        <a:pt x="58" y="120"/>
                      </a:cubicBezTo>
                      <a:cubicBezTo>
                        <a:pt x="50" y="80"/>
                        <a:pt x="43" y="43"/>
                        <a:pt x="37" y="9"/>
                      </a:cubicBezTo>
                      <a:cubicBezTo>
                        <a:pt x="25" y="6"/>
                        <a:pt x="12" y="3"/>
                        <a:pt x="0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31" name="任意多边形 330"/>
                <p:cNvSpPr/>
                <p:nvPr/>
              </p:nvSpPr>
              <p:spPr>
                <a:xfrm rot="20700000">
                  <a:off x="1069117" y="2345331"/>
                  <a:ext cx="607349" cy="379773"/>
                </a:xfrm>
                <a:custGeom>
                  <a:avLst/>
                  <a:gdLst>
                    <a:gd name="connsiteX0" fmla="*/ 503341 w 1010444"/>
                    <a:gd name="connsiteY0" fmla="*/ 0 h 631826"/>
                    <a:gd name="connsiteX1" fmla="*/ 507103 w 1010444"/>
                    <a:gd name="connsiteY1" fmla="*/ 0 h 631826"/>
                    <a:gd name="connsiteX2" fmla="*/ 954939 w 1010444"/>
                    <a:gd name="connsiteY2" fmla="*/ 418127 h 631826"/>
                    <a:gd name="connsiteX3" fmla="*/ 1010444 w 1010444"/>
                    <a:gd name="connsiteY3" fmla="*/ 484508 h 631826"/>
                    <a:gd name="connsiteX4" fmla="*/ 924147 w 1010444"/>
                    <a:gd name="connsiteY4" fmla="*/ 537174 h 631826"/>
                    <a:gd name="connsiteX5" fmla="*/ 505221 w 1010444"/>
                    <a:gd name="connsiteY5" fmla="*/ 631826 h 631826"/>
                    <a:gd name="connsiteX6" fmla="*/ 86295 w 1010444"/>
                    <a:gd name="connsiteY6" fmla="*/ 537174 h 631826"/>
                    <a:gd name="connsiteX7" fmla="*/ 0 w 1010444"/>
                    <a:gd name="connsiteY7" fmla="*/ 484509 h 631826"/>
                    <a:gd name="connsiteX8" fmla="*/ 55505 w 1010444"/>
                    <a:gd name="connsiteY8" fmla="*/ 418127 h 631826"/>
                    <a:gd name="connsiteX9" fmla="*/ 503341 w 1010444"/>
                    <a:gd name="connsiteY9" fmla="*/ 0 h 631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10444" h="631826">
                      <a:moveTo>
                        <a:pt x="503341" y="0"/>
                      </a:moveTo>
                      <a:cubicBezTo>
                        <a:pt x="507103" y="0"/>
                        <a:pt x="507103" y="0"/>
                        <a:pt x="507103" y="0"/>
                      </a:cubicBezTo>
                      <a:cubicBezTo>
                        <a:pt x="507103" y="0"/>
                        <a:pt x="720963" y="152373"/>
                        <a:pt x="954939" y="418127"/>
                      </a:cubicBezTo>
                      <a:lnTo>
                        <a:pt x="1010444" y="484508"/>
                      </a:lnTo>
                      <a:lnTo>
                        <a:pt x="924147" y="537174"/>
                      </a:lnTo>
                      <a:cubicBezTo>
                        <a:pt x="804563" y="596932"/>
                        <a:pt x="660401" y="631826"/>
                        <a:pt x="505221" y="631826"/>
                      </a:cubicBezTo>
                      <a:cubicBezTo>
                        <a:pt x="350041" y="631826"/>
                        <a:pt x="205880" y="596932"/>
                        <a:pt x="86295" y="537174"/>
                      </a:cubicBezTo>
                      <a:lnTo>
                        <a:pt x="0" y="484509"/>
                      </a:lnTo>
                      <a:lnTo>
                        <a:pt x="55505" y="418127"/>
                      </a:lnTo>
                      <a:cubicBezTo>
                        <a:pt x="289482" y="152373"/>
                        <a:pt x="503341" y="0"/>
                        <a:pt x="503341" y="0"/>
                      </a:cubicBezTo>
                      <a:close/>
                    </a:path>
                  </a:pathLst>
                </a:custGeom>
                <a:solidFill>
                  <a:srgbClr val="FF746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</p:grpSp>
        </p:grpSp>
        <p:sp>
          <p:nvSpPr>
            <p:cNvPr id="21" name="文本框 20"/>
            <p:cNvSpPr txBox="1"/>
            <p:nvPr/>
          </p:nvSpPr>
          <p:spPr>
            <a:xfrm>
              <a:off x="794685" y="295601"/>
              <a:ext cx="305724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关键试验步骤说明</a:t>
              </a:r>
              <a:endParaRPr lang="zh-CN" altLang="en-US" sz="2800" dirty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13567" y="1607081"/>
            <a:ext cx="2424245" cy="1777284"/>
            <a:chOff x="461376" y="1339403"/>
            <a:chExt cx="2424245" cy="1777284"/>
          </a:xfrm>
        </p:grpSpPr>
        <p:sp>
          <p:nvSpPr>
            <p:cNvPr id="88" name="圆角矩形 87"/>
            <p:cNvSpPr/>
            <p:nvPr/>
          </p:nvSpPr>
          <p:spPr>
            <a:xfrm>
              <a:off x="461376" y="1390918"/>
              <a:ext cx="2424245" cy="1725769"/>
            </a:xfrm>
            <a:prstGeom prst="roundRect">
              <a:avLst>
                <a:gd name="adj" fmla="val 6965"/>
              </a:avLst>
            </a:prstGeom>
            <a:solidFill>
              <a:srgbClr val="6B30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461376" y="1339403"/>
              <a:ext cx="2424245" cy="1725769"/>
            </a:xfrm>
            <a:prstGeom prst="roundRect">
              <a:avLst>
                <a:gd name="adj" fmla="val 6965"/>
              </a:avLst>
            </a:prstGeom>
            <a:solidFill>
              <a:srgbClr val="D953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3359878" y="1607081"/>
            <a:ext cx="2424245" cy="1777284"/>
            <a:chOff x="461376" y="1339403"/>
            <a:chExt cx="2424245" cy="1777284"/>
          </a:xfrm>
        </p:grpSpPr>
        <p:sp>
          <p:nvSpPr>
            <p:cNvPr id="90" name="圆角矩形 89"/>
            <p:cNvSpPr/>
            <p:nvPr/>
          </p:nvSpPr>
          <p:spPr>
            <a:xfrm>
              <a:off x="461376" y="1390918"/>
              <a:ext cx="2424245" cy="1725769"/>
            </a:xfrm>
            <a:prstGeom prst="roundRect">
              <a:avLst>
                <a:gd name="adj" fmla="val 6965"/>
              </a:avLst>
            </a:prstGeom>
            <a:solidFill>
              <a:srgbClr val="6B30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圆角矩形 90"/>
            <p:cNvSpPr/>
            <p:nvPr/>
          </p:nvSpPr>
          <p:spPr>
            <a:xfrm>
              <a:off x="461376" y="1339403"/>
              <a:ext cx="2424245" cy="1725769"/>
            </a:xfrm>
            <a:prstGeom prst="roundRect">
              <a:avLst>
                <a:gd name="adj" fmla="val 6965"/>
              </a:avLst>
            </a:prstGeom>
            <a:solidFill>
              <a:srgbClr val="D953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6506189" y="1607081"/>
            <a:ext cx="2424245" cy="1777284"/>
            <a:chOff x="461376" y="1339403"/>
            <a:chExt cx="2424245" cy="1777284"/>
          </a:xfrm>
        </p:grpSpPr>
        <p:sp>
          <p:nvSpPr>
            <p:cNvPr id="93" name="圆角矩形 92"/>
            <p:cNvSpPr/>
            <p:nvPr/>
          </p:nvSpPr>
          <p:spPr>
            <a:xfrm>
              <a:off x="461376" y="1390918"/>
              <a:ext cx="2424245" cy="1725769"/>
            </a:xfrm>
            <a:prstGeom prst="roundRect">
              <a:avLst>
                <a:gd name="adj" fmla="val 6965"/>
              </a:avLst>
            </a:prstGeom>
            <a:solidFill>
              <a:srgbClr val="6B30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圆角矩形 93"/>
            <p:cNvSpPr/>
            <p:nvPr/>
          </p:nvSpPr>
          <p:spPr>
            <a:xfrm>
              <a:off x="461376" y="1339403"/>
              <a:ext cx="2424245" cy="1725769"/>
            </a:xfrm>
            <a:prstGeom prst="roundRect">
              <a:avLst>
                <a:gd name="adj" fmla="val 6965"/>
              </a:avLst>
            </a:prstGeom>
            <a:solidFill>
              <a:srgbClr val="D953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213567" y="4275786"/>
            <a:ext cx="2424245" cy="1777284"/>
            <a:chOff x="461376" y="1339403"/>
            <a:chExt cx="2424245" cy="1777284"/>
          </a:xfrm>
        </p:grpSpPr>
        <p:sp>
          <p:nvSpPr>
            <p:cNvPr id="103" name="圆角矩形 102"/>
            <p:cNvSpPr/>
            <p:nvPr/>
          </p:nvSpPr>
          <p:spPr>
            <a:xfrm>
              <a:off x="461376" y="1390918"/>
              <a:ext cx="2424245" cy="1725769"/>
            </a:xfrm>
            <a:prstGeom prst="roundRect">
              <a:avLst>
                <a:gd name="adj" fmla="val 6965"/>
              </a:avLst>
            </a:prstGeom>
            <a:solidFill>
              <a:srgbClr val="6B30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圆角矩形 103"/>
            <p:cNvSpPr/>
            <p:nvPr/>
          </p:nvSpPr>
          <p:spPr>
            <a:xfrm>
              <a:off x="461376" y="1339403"/>
              <a:ext cx="2424245" cy="1725769"/>
            </a:xfrm>
            <a:prstGeom prst="roundRect">
              <a:avLst>
                <a:gd name="adj" fmla="val 6965"/>
              </a:avLst>
            </a:prstGeom>
            <a:solidFill>
              <a:srgbClr val="D953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3359878" y="4275786"/>
            <a:ext cx="2424245" cy="1777284"/>
            <a:chOff x="461376" y="1339403"/>
            <a:chExt cx="2424245" cy="1777284"/>
          </a:xfrm>
        </p:grpSpPr>
        <p:sp>
          <p:nvSpPr>
            <p:cNvPr id="101" name="圆角矩形 100"/>
            <p:cNvSpPr/>
            <p:nvPr/>
          </p:nvSpPr>
          <p:spPr>
            <a:xfrm>
              <a:off x="461376" y="1390918"/>
              <a:ext cx="2424245" cy="1725769"/>
            </a:xfrm>
            <a:prstGeom prst="roundRect">
              <a:avLst>
                <a:gd name="adj" fmla="val 6965"/>
              </a:avLst>
            </a:prstGeom>
            <a:solidFill>
              <a:srgbClr val="6B30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圆角矩形 101"/>
            <p:cNvSpPr/>
            <p:nvPr/>
          </p:nvSpPr>
          <p:spPr>
            <a:xfrm>
              <a:off x="461376" y="1339403"/>
              <a:ext cx="2424245" cy="1725769"/>
            </a:xfrm>
            <a:prstGeom prst="roundRect">
              <a:avLst>
                <a:gd name="adj" fmla="val 6965"/>
              </a:avLst>
            </a:prstGeom>
            <a:solidFill>
              <a:srgbClr val="D953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6506189" y="4275786"/>
            <a:ext cx="2424245" cy="1777284"/>
            <a:chOff x="461376" y="1339403"/>
            <a:chExt cx="2424245" cy="1777284"/>
          </a:xfrm>
        </p:grpSpPr>
        <p:sp>
          <p:nvSpPr>
            <p:cNvPr id="99" name="圆角矩形 98"/>
            <p:cNvSpPr/>
            <p:nvPr/>
          </p:nvSpPr>
          <p:spPr>
            <a:xfrm>
              <a:off x="461376" y="1390918"/>
              <a:ext cx="2424245" cy="1725769"/>
            </a:xfrm>
            <a:prstGeom prst="roundRect">
              <a:avLst>
                <a:gd name="adj" fmla="val 6965"/>
              </a:avLst>
            </a:prstGeom>
            <a:solidFill>
              <a:srgbClr val="6B30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圆角矩形 99"/>
            <p:cNvSpPr/>
            <p:nvPr/>
          </p:nvSpPr>
          <p:spPr>
            <a:xfrm>
              <a:off x="461376" y="1339403"/>
              <a:ext cx="2424245" cy="1725769"/>
            </a:xfrm>
            <a:prstGeom prst="roundRect">
              <a:avLst>
                <a:gd name="adj" fmla="val 6965"/>
              </a:avLst>
            </a:prstGeom>
            <a:solidFill>
              <a:srgbClr val="D953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2" name="直接连接符 11"/>
          <p:cNvCxnSpPr>
            <a:stCxn id="5" idx="3"/>
            <a:endCxn id="91" idx="1"/>
          </p:cNvCxnSpPr>
          <p:nvPr/>
        </p:nvCxnSpPr>
        <p:spPr>
          <a:xfrm>
            <a:off x="2637812" y="2469966"/>
            <a:ext cx="722066" cy="0"/>
          </a:xfrm>
          <a:prstGeom prst="line">
            <a:avLst/>
          </a:prstGeom>
          <a:ln w="28575">
            <a:solidFill>
              <a:srgbClr val="6B3032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>
            <a:stCxn id="91" idx="3"/>
            <a:endCxn id="94" idx="1"/>
          </p:cNvCxnSpPr>
          <p:nvPr/>
        </p:nvCxnSpPr>
        <p:spPr>
          <a:xfrm>
            <a:off x="5784123" y="2469966"/>
            <a:ext cx="722066" cy="0"/>
          </a:xfrm>
          <a:prstGeom prst="line">
            <a:avLst/>
          </a:prstGeom>
          <a:ln w="28575">
            <a:solidFill>
              <a:srgbClr val="6B3032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>
            <a:stCxn id="93" idx="2"/>
            <a:endCxn id="100" idx="0"/>
          </p:cNvCxnSpPr>
          <p:nvPr/>
        </p:nvCxnSpPr>
        <p:spPr>
          <a:xfrm>
            <a:off x="7718312" y="3384365"/>
            <a:ext cx="0" cy="891421"/>
          </a:xfrm>
          <a:prstGeom prst="line">
            <a:avLst/>
          </a:prstGeom>
          <a:ln w="28575">
            <a:solidFill>
              <a:srgbClr val="6B3032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>
            <a:stCxn id="100" idx="1"/>
            <a:endCxn id="102" idx="3"/>
          </p:cNvCxnSpPr>
          <p:nvPr/>
        </p:nvCxnSpPr>
        <p:spPr>
          <a:xfrm flipH="1">
            <a:off x="5784123" y="5138671"/>
            <a:ext cx="722066" cy="0"/>
          </a:xfrm>
          <a:prstGeom prst="line">
            <a:avLst/>
          </a:prstGeom>
          <a:ln w="28575">
            <a:solidFill>
              <a:srgbClr val="6B3032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stCxn id="102" idx="1"/>
            <a:endCxn id="104" idx="3"/>
          </p:cNvCxnSpPr>
          <p:nvPr/>
        </p:nvCxnSpPr>
        <p:spPr>
          <a:xfrm flipH="1">
            <a:off x="2637812" y="5138671"/>
            <a:ext cx="722066" cy="0"/>
          </a:xfrm>
          <a:prstGeom prst="line">
            <a:avLst/>
          </a:prstGeom>
          <a:ln w="28575">
            <a:solidFill>
              <a:srgbClr val="6B3032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Freeform 18"/>
          <p:cNvSpPr>
            <a:spLocks noEditPoints="1"/>
          </p:cNvSpPr>
          <p:nvPr/>
        </p:nvSpPr>
        <p:spPr bwMode="auto">
          <a:xfrm>
            <a:off x="332518" y="2330973"/>
            <a:ext cx="485031" cy="329500"/>
          </a:xfrm>
          <a:custGeom>
            <a:avLst/>
            <a:gdLst>
              <a:gd name="T0" fmla="*/ 134 w 256"/>
              <a:gd name="T1" fmla="*/ 1 h 174"/>
              <a:gd name="T2" fmla="*/ 121 w 256"/>
              <a:gd name="T3" fmla="*/ 1 h 174"/>
              <a:gd name="T4" fmla="*/ 0 w 256"/>
              <a:gd name="T5" fmla="*/ 66 h 174"/>
              <a:gd name="T6" fmla="*/ 12 w 256"/>
              <a:gd name="T7" fmla="*/ 84 h 174"/>
              <a:gd name="T8" fmla="*/ 12 w 256"/>
              <a:gd name="T9" fmla="*/ 93 h 174"/>
              <a:gd name="T10" fmla="*/ 12 w 256"/>
              <a:gd name="T11" fmla="*/ 120 h 174"/>
              <a:gd name="T12" fmla="*/ 6 w 256"/>
              <a:gd name="T13" fmla="*/ 133 h 174"/>
              <a:gd name="T14" fmla="*/ 6 w 256"/>
              <a:gd name="T15" fmla="*/ 163 h 174"/>
              <a:gd name="T16" fmla="*/ 29 w 256"/>
              <a:gd name="T17" fmla="*/ 167 h 174"/>
              <a:gd name="T18" fmla="*/ 40 w 256"/>
              <a:gd name="T19" fmla="*/ 155 h 174"/>
              <a:gd name="T20" fmla="*/ 27 w 256"/>
              <a:gd name="T21" fmla="*/ 124 h 174"/>
              <a:gd name="T22" fmla="*/ 15 w 256"/>
              <a:gd name="T23" fmla="*/ 107 h 174"/>
              <a:gd name="T24" fmla="*/ 27 w 256"/>
              <a:gd name="T25" fmla="*/ 89 h 174"/>
              <a:gd name="T26" fmla="*/ 46 w 256"/>
              <a:gd name="T27" fmla="*/ 97 h 174"/>
              <a:gd name="T28" fmla="*/ 45 w 256"/>
              <a:gd name="T29" fmla="*/ 141 h 174"/>
              <a:gd name="T30" fmla="*/ 212 w 256"/>
              <a:gd name="T31" fmla="*/ 141 h 174"/>
              <a:gd name="T32" fmla="*/ 212 w 256"/>
              <a:gd name="T33" fmla="*/ 96 h 174"/>
              <a:gd name="T34" fmla="*/ 256 w 256"/>
              <a:gd name="T35" fmla="*/ 66 h 174"/>
              <a:gd name="T36" fmla="*/ 14 w 256"/>
              <a:gd name="T37" fmla="*/ 156 h 174"/>
              <a:gd name="T38" fmla="*/ 26 w 256"/>
              <a:gd name="T39" fmla="*/ 134 h 174"/>
              <a:gd name="T40" fmla="*/ 14 w 256"/>
              <a:gd name="T41" fmla="*/ 156 h 174"/>
              <a:gd name="T42" fmla="*/ 174 w 256"/>
              <a:gd name="T43" fmla="*/ 134 h 174"/>
              <a:gd name="T44" fmla="*/ 164 w 256"/>
              <a:gd name="T45" fmla="*/ 142 h 174"/>
              <a:gd name="T46" fmla="*/ 170 w 256"/>
              <a:gd name="T47" fmla="*/ 146 h 174"/>
              <a:gd name="T48" fmla="*/ 196 w 256"/>
              <a:gd name="T49" fmla="*/ 137 h 174"/>
              <a:gd name="T50" fmla="*/ 129 w 256"/>
              <a:gd name="T51" fmla="*/ 158 h 174"/>
              <a:gd name="T52" fmla="*/ 61 w 256"/>
              <a:gd name="T53" fmla="*/ 136 h 174"/>
              <a:gd name="T54" fmla="*/ 147 w 256"/>
              <a:gd name="T55" fmla="*/ 150 h 174"/>
              <a:gd name="T56" fmla="*/ 146 w 256"/>
              <a:gd name="T57" fmla="*/ 139 h 174"/>
              <a:gd name="T58" fmla="*/ 61 w 256"/>
              <a:gd name="T59" fmla="*/ 122 h 174"/>
              <a:gd name="T60" fmla="*/ 121 w 256"/>
              <a:gd name="T61" fmla="*/ 130 h 174"/>
              <a:gd name="T62" fmla="*/ 134 w 256"/>
              <a:gd name="T63" fmla="*/ 130 h 174"/>
              <a:gd name="T64" fmla="*/ 196 w 256"/>
              <a:gd name="T65" fmla="*/ 123 h 174"/>
              <a:gd name="T66" fmla="*/ 16 w 256"/>
              <a:gd name="T67" fmla="*/ 66 h 174"/>
              <a:gd name="T68" fmla="*/ 240 w 256"/>
              <a:gd name="T69" fmla="*/ 66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56" h="174">
                <a:moveTo>
                  <a:pt x="246" y="51"/>
                </a:moveTo>
                <a:cubicBezTo>
                  <a:pt x="134" y="1"/>
                  <a:pt x="134" y="1"/>
                  <a:pt x="134" y="1"/>
                </a:cubicBezTo>
                <a:cubicBezTo>
                  <a:pt x="132" y="0"/>
                  <a:pt x="130" y="0"/>
                  <a:pt x="128" y="0"/>
                </a:cubicBezTo>
                <a:cubicBezTo>
                  <a:pt x="125" y="0"/>
                  <a:pt x="123" y="0"/>
                  <a:pt x="121" y="1"/>
                </a:cubicBezTo>
                <a:cubicBezTo>
                  <a:pt x="9" y="51"/>
                  <a:pt x="9" y="51"/>
                  <a:pt x="9" y="51"/>
                </a:cubicBezTo>
                <a:cubicBezTo>
                  <a:pt x="3" y="54"/>
                  <a:pt x="0" y="60"/>
                  <a:pt x="0" y="66"/>
                </a:cubicBezTo>
                <a:cubicBezTo>
                  <a:pt x="0" y="72"/>
                  <a:pt x="3" y="77"/>
                  <a:pt x="8" y="80"/>
                </a:cubicBezTo>
                <a:cubicBezTo>
                  <a:pt x="9" y="81"/>
                  <a:pt x="11" y="83"/>
                  <a:pt x="12" y="84"/>
                </a:cubicBezTo>
                <a:cubicBezTo>
                  <a:pt x="15" y="86"/>
                  <a:pt x="16" y="87"/>
                  <a:pt x="16" y="89"/>
                </a:cubicBezTo>
                <a:cubicBezTo>
                  <a:pt x="16" y="90"/>
                  <a:pt x="15" y="91"/>
                  <a:pt x="12" y="93"/>
                </a:cubicBezTo>
                <a:cubicBezTo>
                  <a:pt x="9" y="96"/>
                  <a:pt x="4" y="99"/>
                  <a:pt x="4" y="107"/>
                </a:cubicBezTo>
                <a:cubicBezTo>
                  <a:pt x="4" y="114"/>
                  <a:pt x="9" y="118"/>
                  <a:pt x="12" y="120"/>
                </a:cubicBezTo>
                <a:cubicBezTo>
                  <a:pt x="14" y="122"/>
                  <a:pt x="15" y="123"/>
                  <a:pt x="16" y="124"/>
                </a:cubicBezTo>
                <a:cubicBezTo>
                  <a:pt x="11" y="124"/>
                  <a:pt x="7" y="128"/>
                  <a:pt x="6" y="133"/>
                </a:cubicBezTo>
                <a:cubicBezTo>
                  <a:pt x="3" y="155"/>
                  <a:pt x="3" y="155"/>
                  <a:pt x="3" y="155"/>
                </a:cubicBezTo>
                <a:cubicBezTo>
                  <a:pt x="3" y="158"/>
                  <a:pt x="4" y="161"/>
                  <a:pt x="6" y="163"/>
                </a:cubicBezTo>
                <a:cubicBezTo>
                  <a:pt x="8" y="166"/>
                  <a:pt x="11" y="167"/>
                  <a:pt x="14" y="167"/>
                </a:cubicBezTo>
                <a:cubicBezTo>
                  <a:pt x="29" y="167"/>
                  <a:pt x="29" y="167"/>
                  <a:pt x="29" y="167"/>
                </a:cubicBezTo>
                <a:cubicBezTo>
                  <a:pt x="32" y="167"/>
                  <a:pt x="35" y="166"/>
                  <a:pt x="37" y="163"/>
                </a:cubicBezTo>
                <a:cubicBezTo>
                  <a:pt x="39" y="161"/>
                  <a:pt x="40" y="158"/>
                  <a:pt x="40" y="155"/>
                </a:cubicBezTo>
                <a:cubicBezTo>
                  <a:pt x="37" y="133"/>
                  <a:pt x="37" y="133"/>
                  <a:pt x="37" y="133"/>
                </a:cubicBezTo>
                <a:cubicBezTo>
                  <a:pt x="36" y="128"/>
                  <a:pt x="32" y="124"/>
                  <a:pt x="27" y="124"/>
                </a:cubicBezTo>
                <a:cubicBezTo>
                  <a:pt x="26" y="117"/>
                  <a:pt x="22" y="114"/>
                  <a:pt x="19" y="111"/>
                </a:cubicBezTo>
                <a:cubicBezTo>
                  <a:pt x="16" y="109"/>
                  <a:pt x="15" y="108"/>
                  <a:pt x="15" y="107"/>
                </a:cubicBezTo>
                <a:cubicBezTo>
                  <a:pt x="15" y="105"/>
                  <a:pt x="16" y="104"/>
                  <a:pt x="19" y="102"/>
                </a:cubicBezTo>
                <a:cubicBezTo>
                  <a:pt x="22" y="99"/>
                  <a:pt x="27" y="96"/>
                  <a:pt x="27" y="89"/>
                </a:cubicBezTo>
                <a:cubicBezTo>
                  <a:pt x="27" y="88"/>
                  <a:pt x="27" y="88"/>
                  <a:pt x="27" y="88"/>
                </a:cubicBezTo>
                <a:cubicBezTo>
                  <a:pt x="46" y="97"/>
                  <a:pt x="46" y="97"/>
                  <a:pt x="46" y="97"/>
                </a:cubicBezTo>
                <a:cubicBezTo>
                  <a:pt x="46" y="97"/>
                  <a:pt x="45" y="98"/>
                  <a:pt x="45" y="99"/>
                </a:cubicBezTo>
                <a:cubicBezTo>
                  <a:pt x="45" y="141"/>
                  <a:pt x="45" y="141"/>
                  <a:pt x="45" y="141"/>
                </a:cubicBezTo>
                <a:cubicBezTo>
                  <a:pt x="45" y="171"/>
                  <a:pt x="104" y="174"/>
                  <a:pt x="129" y="174"/>
                </a:cubicBezTo>
                <a:cubicBezTo>
                  <a:pt x="154" y="174"/>
                  <a:pt x="212" y="171"/>
                  <a:pt x="212" y="141"/>
                </a:cubicBezTo>
                <a:cubicBezTo>
                  <a:pt x="212" y="98"/>
                  <a:pt x="212" y="98"/>
                  <a:pt x="212" y="98"/>
                </a:cubicBezTo>
                <a:cubicBezTo>
                  <a:pt x="212" y="97"/>
                  <a:pt x="212" y="96"/>
                  <a:pt x="212" y="96"/>
                </a:cubicBezTo>
                <a:cubicBezTo>
                  <a:pt x="246" y="80"/>
                  <a:pt x="246" y="80"/>
                  <a:pt x="246" y="80"/>
                </a:cubicBezTo>
                <a:cubicBezTo>
                  <a:pt x="252" y="78"/>
                  <a:pt x="256" y="72"/>
                  <a:pt x="256" y="66"/>
                </a:cubicBezTo>
                <a:cubicBezTo>
                  <a:pt x="256" y="60"/>
                  <a:pt x="252" y="54"/>
                  <a:pt x="246" y="51"/>
                </a:cubicBezTo>
                <a:close/>
                <a:moveTo>
                  <a:pt x="14" y="156"/>
                </a:moveTo>
                <a:cubicBezTo>
                  <a:pt x="17" y="134"/>
                  <a:pt x="17" y="134"/>
                  <a:pt x="17" y="134"/>
                </a:cubicBezTo>
                <a:cubicBezTo>
                  <a:pt x="26" y="134"/>
                  <a:pt x="26" y="134"/>
                  <a:pt x="26" y="134"/>
                </a:cubicBezTo>
                <a:cubicBezTo>
                  <a:pt x="29" y="156"/>
                  <a:pt x="29" y="156"/>
                  <a:pt x="29" y="156"/>
                </a:cubicBezTo>
                <a:lnTo>
                  <a:pt x="14" y="156"/>
                </a:lnTo>
                <a:close/>
                <a:moveTo>
                  <a:pt x="196" y="123"/>
                </a:moveTo>
                <a:cubicBezTo>
                  <a:pt x="193" y="127"/>
                  <a:pt x="186" y="131"/>
                  <a:pt x="174" y="134"/>
                </a:cubicBezTo>
                <a:cubicBezTo>
                  <a:pt x="172" y="135"/>
                  <a:pt x="170" y="135"/>
                  <a:pt x="168" y="136"/>
                </a:cubicBezTo>
                <a:cubicBezTo>
                  <a:pt x="165" y="136"/>
                  <a:pt x="163" y="139"/>
                  <a:pt x="164" y="142"/>
                </a:cubicBezTo>
                <a:cubicBezTo>
                  <a:pt x="164" y="145"/>
                  <a:pt x="166" y="146"/>
                  <a:pt x="169" y="146"/>
                </a:cubicBezTo>
                <a:cubicBezTo>
                  <a:pt x="169" y="146"/>
                  <a:pt x="170" y="146"/>
                  <a:pt x="170" y="146"/>
                </a:cubicBezTo>
                <a:cubicBezTo>
                  <a:pt x="173" y="146"/>
                  <a:pt x="175" y="145"/>
                  <a:pt x="177" y="144"/>
                </a:cubicBezTo>
                <a:cubicBezTo>
                  <a:pt x="185" y="142"/>
                  <a:pt x="191" y="140"/>
                  <a:pt x="196" y="137"/>
                </a:cubicBezTo>
                <a:cubicBezTo>
                  <a:pt x="196" y="141"/>
                  <a:pt x="196" y="141"/>
                  <a:pt x="196" y="141"/>
                </a:cubicBezTo>
                <a:cubicBezTo>
                  <a:pt x="196" y="150"/>
                  <a:pt x="166" y="158"/>
                  <a:pt x="129" y="158"/>
                </a:cubicBezTo>
                <a:cubicBezTo>
                  <a:pt x="92" y="158"/>
                  <a:pt x="61" y="150"/>
                  <a:pt x="61" y="141"/>
                </a:cubicBezTo>
                <a:cubicBezTo>
                  <a:pt x="61" y="136"/>
                  <a:pt x="61" y="136"/>
                  <a:pt x="61" y="136"/>
                </a:cubicBezTo>
                <a:cubicBezTo>
                  <a:pt x="76" y="146"/>
                  <a:pt x="103" y="150"/>
                  <a:pt x="129" y="150"/>
                </a:cubicBezTo>
                <a:cubicBezTo>
                  <a:pt x="135" y="150"/>
                  <a:pt x="141" y="150"/>
                  <a:pt x="147" y="150"/>
                </a:cubicBezTo>
                <a:cubicBezTo>
                  <a:pt x="150" y="149"/>
                  <a:pt x="152" y="147"/>
                  <a:pt x="152" y="144"/>
                </a:cubicBezTo>
                <a:cubicBezTo>
                  <a:pt x="152" y="141"/>
                  <a:pt x="149" y="139"/>
                  <a:pt x="146" y="139"/>
                </a:cubicBezTo>
                <a:cubicBezTo>
                  <a:pt x="141" y="139"/>
                  <a:pt x="135" y="140"/>
                  <a:pt x="129" y="140"/>
                </a:cubicBezTo>
                <a:cubicBezTo>
                  <a:pt x="92" y="140"/>
                  <a:pt x="66" y="130"/>
                  <a:pt x="61" y="122"/>
                </a:cubicBezTo>
                <a:cubicBezTo>
                  <a:pt x="61" y="104"/>
                  <a:pt x="61" y="104"/>
                  <a:pt x="61" y="104"/>
                </a:cubicBezTo>
                <a:cubicBezTo>
                  <a:pt x="121" y="130"/>
                  <a:pt x="121" y="130"/>
                  <a:pt x="121" y="130"/>
                </a:cubicBezTo>
                <a:cubicBezTo>
                  <a:pt x="123" y="131"/>
                  <a:pt x="125" y="132"/>
                  <a:pt x="128" y="132"/>
                </a:cubicBezTo>
                <a:cubicBezTo>
                  <a:pt x="130" y="132"/>
                  <a:pt x="132" y="131"/>
                  <a:pt x="134" y="130"/>
                </a:cubicBezTo>
                <a:cubicBezTo>
                  <a:pt x="196" y="103"/>
                  <a:pt x="196" y="103"/>
                  <a:pt x="196" y="103"/>
                </a:cubicBezTo>
                <a:lnTo>
                  <a:pt x="196" y="123"/>
                </a:lnTo>
                <a:close/>
                <a:moveTo>
                  <a:pt x="128" y="116"/>
                </a:moveTo>
                <a:cubicBezTo>
                  <a:pt x="16" y="66"/>
                  <a:pt x="16" y="66"/>
                  <a:pt x="16" y="66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240" y="66"/>
                  <a:pt x="240" y="66"/>
                  <a:pt x="240" y="66"/>
                </a:cubicBezTo>
                <a:lnTo>
                  <a:pt x="128" y="1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" name="Freeform 19"/>
          <p:cNvSpPr>
            <a:spLocks noEditPoints="1"/>
          </p:cNvSpPr>
          <p:nvPr/>
        </p:nvSpPr>
        <p:spPr bwMode="auto">
          <a:xfrm>
            <a:off x="332518" y="5013708"/>
            <a:ext cx="487436" cy="301440"/>
          </a:xfrm>
          <a:custGeom>
            <a:avLst/>
            <a:gdLst>
              <a:gd name="T0" fmla="*/ 253 w 257"/>
              <a:gd name="T1" fmla="*/ 41 h 159"/>
              <a:gd name="T2" fmla="*/ 224 w 257"/>
              <a:gd name="T3" fmla="*/ 24 h 159"/>
              <a:gd name="T4" fmla="*/ 220 w 257"/>
              <a:gd name="T5" fmla="*/ 25 h 159"/>
              <a:gd name="T6" fmla="*/ 220 w 257"/>
              <a:gd name="T7" fmla="*/ 12 h 159"/>
              <a:gd name="T8" fmla="*/ 220 w 257"/>
              <a:gd name="T9" fmla="*/ 8 h 159"/>
              <a:gd name="T10" fmla="*/ 212 w 257"/>
              <a:gd name="T11" fmla="*/ 0 h 159"/>
              <a:gd name="T12" fmla="*/ 8 w 257"/>
              <a:gd name="T13" fmla="*/ 0 h 159"/>
              <a:gd name="T14" fmla="*/ 0 w 257"/>
              <a:gd name="T15" fmla="*/ 8 h 159"/>
              <a:gd name="T16" fmla="*/ 0 w 257"/>
              <a:gd name="T17" fmla="*/ 12 h 159"/>
              <a:gd name="T18" fmla="*/ 51 w 257"/>
              <a:gd name="T19" fmla="*/ 134 h 159"/>
              <a:gd name="T20" fmla="*/ 51 w 257"/>
              <a:gd name="T21" fmla="*/ 151 h 159"/>
              <a:gd name="T22" fmla="*/ 59 w 257"/>
              <a:gd name="T23" fmla="*/ 159 h 159"/>
              <a:gd name="T24" fmla="*/ 161 w 257"/>
              <a:gd name="T25" fmla="*/ 159 h 159"/>
              <a:gd name="T26" fmla="*/ 169 w 257"/>
              <a:gd name="T27" fmla="*/ 151 h 159"/>
              <a:gd name="T28" fmla="*/ 169 w 257"/>
              <a:gd name="T29" fmla="*/ 134 h 159"/>
              <a:gd name="T30" fmla="*/ 195 w 257"/>
              <a:gd name="T31" fmla="*/ 114 h 159"/>
              <a:gd name="T32" fmla="*/ 252 w 257"/>
              <a:gd name="T33" fmla="*/ 73 h 159"/>
              <a:gd name="T34" fmla="*/ 253 w 257"/>
              <a:gd name="T35" fmla="*/ 41 h 159"/>
              <a:gd name="T36" fmla="*/ 158 w 257"/>
              <a:gd name="T37" fmla="*/ 121 h 159"/>
              <a:gd name="T38" fmla="*/ 157 w 257"/>
              <a:gd name="T39" fmla="*/ 122 h 159"/>
              <a:gd name="T40" fmla="*/ 146 w 257"/>
              <a:gd name="T41" fmla="*/ 122 h 159"/>
              <a:gd name="T42" fmla="*/ 141 w 257"/>
              <a:gd name="T43" fmla="*/ 127 h 159"/>
              <a:gd name="T44" fmla="*/ 146 w 257"/>
              <a:gd name="T45" fmla="*/ 132 h 159"/>
              <a:gd name="T46" fmla="*/ 153 w 257"/>
              <a:gd name="T47" fmla="*/ 132 h 159"/>
              <a:gd name="T48" fmla="*/ 153 w 257"/>
              <a:gd name="T49" fmla="*/ 143 h 159"/>
              <a:gd name="T50" fmla="*/ 67 w 257"/>
              <a:gd name="T51" fmla="*/ 143 h 159"/>
              <a:gd name="T52" fmla="*/ 67 w 257"/>
              <a:gd name="T53" fmla="*/ 132 h 159"/>
              <a:gd name="T54" fmla="*/ 119 w 257"/>
              <a:gd name="T55" fmla="*/ 132 h 159"/>
              <a:gd name="T56" fmla="*/ 125 w 257"/>
              <a:gd name="T57" fmla="*/ 127 h 159"/>
              <a:gd name="T58" fmla="*/ 119 w 257"/>
              <a:gd name="T59" fmla="*/ 122 h 159"/>
              <a:gd name="T60" fmla="*/ 63 w 257"/>
              <a:gd name="T61" fmla="*/ 122 h 159"/>
              <a:gd name="T62" fmla="*/ 62 w 257"/>
              <a:gd name="T63" fmla="*/ 121 h 159"/>
              <a:gd name="T64" fmla="*/ 16 w 257"/>
              <a:gd name="T65" fmla="*/ 39 h 159"/>
              <a:gd name="T66" fmla="*/ 145 w 257"/>
              <a:gd name="T67" fmla="*/ 39 h 159"/>
              <a:gd name="T68" fmla="*/ 150 w 257"/>
              <a:gd name="T69" fmla="*/ 34 h 159"/>
              <a:gd name="T70" fmla="*/ 145 w 257"/>
              <a:gd name="T71" fmla="*/ 28 h 159"/>
              <a:gd name="T72" fmla="*/ 16 w 257"/>
              <a:gd name="T73" fmla="*/ 28 h 159"/>
              <a:gd name="T74" fmla="*/ 16 w 257"/>
              <a:gd name="T75" fmla="*/ 16 h 159"/>
              <a:gd name="T76" fmla="*/ 204 w 257"/>
              <a:gd name="T77" fmla="*/ 16 h 159"/>
              <a:gd name="T78" fmla="*/ 204 w 257"/>
              <a:gd name="T79" fmla="*/ 28 h 159"/>
              <a:gd name="T80" fmla="*/ 174 w 257"/>
              <a:gd name="T81" fmla="*/ 28 h 159"/>
              <a:gd name="T82" fmla="*/ 169 w 257"/>
              <a:gd name="T83" fmla="*/ 34 h 159"/>
              <a:gd name="T84" fmla="*/ 174 w 257"/>
              <a:gd name="T85" fmla="*/ 39 h 159"/>
              <a:gd name="T86" fmla="*/ 203 w 257"/>
              <a:gd name="T87" fmla="*/ 39 h 159"/>
              <a:gd name="T88" fmla="*/ 158 w 257"/>
              <a:gd name="T89" fmla="*/ 121 h 159"/>
              <a:gd name="T90" fmla="*/ 238 w 257"/>
              <a:gd name="T91" fmla="*/ 66 h 159"/>
              <a:gd name="T92" fmla="*/ 211 w 257"/>
              <a:gd name="T93" fmla="*/ 90 h 159"/>
              <a:gd name="T94" fmla="*/ 220 w 257"/>
              <a:gd name="T95" fmla="*/ 41 h 159"/>
              <a:gd name="T96" fmla="*/ 224 w 257"/>
              <a:gd name="T97" fmla="*/ 40 h 159"/>
              <a:gd name="T98" fmla="*/ 238 w 257"/>
              <a:gd name="T99" fmla="*/ 48 h 159"/>
              <a:gd name="T100" fmla="*/ 238 w 257"/>
              <a:gd name="T101" fmla="*/ 66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57" h="159">
                <a:moveTo>
                  <a:pt x="253" y="41"/>
                </a:moveTo>
                <a:cubicBezTo>
                  <a:pt x="248" y="31"/>
                  <a:pt x="237" y="24"/>
                  <a:pt x="224" y="24"/>
                </a:cubicBezTo>
                <a:cubicBezTo>
                  <a:pt x="223" y="24"/>
                  <a:pt x="221" y="24"/>
                  <a:pt x="220" y="25"/>
                </a:cubicBezTo>
                <a:cubicBezTo>
                  <a:pt x="220" y="20"/>
                  <a:pt x="220" y="16"/>
                  <a:pt x="220" y="12"/>
                </a:cubicBezTo>
                <a:cubicBezTo>
                  <a:pt x="220" y="8"/>
                  <a:pt x="220" y="8"/>
                  <a:pt x="220" y="8"/>
                </a:cubicBezTo>
                <a:cubicBezTo>
                  <a:pt x="220" y="3"/>
                  <a:pt x="216" y="0"/>
                  <a:pt x="212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3"/>
                  <a:pt x="0" y="8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7"/>
                  <a:pt x="0" y="108"/>
                  <a:pt x="51" y="134"/>
                </a:cubicBezTo>
                <a:cubicBezTo>
                  <a:pt x="51" y="151"/>
                  <a:pt x="51" y="151"/>
                  <a:pt x="51" y="151"/>
                </a:cubicBezTo>
                <a:cubicBezTo>
                  <a:pt x="51" y="155"/>
                  <a:pt x="54" y="159"/>
                  <a:pt x="59" y="159"/>
                </a:cubicBezTo>
                <a:cubicBezTo>
                  <a:pt x="161" y="159"/>
                  <a:pt x="161" y="159"/>
                  <a:pt x="161" y="159"/>
                </a:cubicBezTo>
                <a:cubicBezTo>
                  <a:pt x="165" y="159"/>
                  <a:pt x="169" y="155"/>
                  <a:pt x="169" y="151"/>
                </a:cubicBezTo>
                <a:cubicBezTo>
                  <a:pt x="169" y="134"/>
                  <a:pt x="169" y="134"/>
                  <a:pt x="169" y="134"/>
                </a:cubicBezTo>
                <a:cubicBezTo>
                  <a:pt x="180" y="128"/>
                  <a:pt x="189" y="121"/>
                  <a:pt x="195" y="114"/>
                </a:cubicBezTo>
                <a:cubicBezTo>
                  <a:pt x="225" y="104"/>
                  <a:pt x="245" y="91"/>
                  <a:pt x="252" y="73"/>
                </a:cubicBezTo>
                <a:cubicBezTo>
                  <a:pt x="257" y="62"/>
                  <a:pt x="257" y="50"/>
                  <a:pt x="253" y="41"/>
                </a:cubicBezTo>
                <a:close/>
                <a:moveTo>
                  <a:pt x="158" y="121"/>
                </a:moveTo>
                <a:cubicBezTo>
                  <a:pt x="157" y="121"/>
                  <a:pt x="157" y="122"/>
                  <a:pt x="157" y="122"/>
                </a:cubicBezTo>
                <a:cubicBezTo>
                  <a:pt x="146" y="122"/>
                  <a:pt x="146" y="122"/>
                  <a:pt x="146" y="122"/>
                </a:cubicBezTo>
                <a:cubicBezTo>
                  <a:pt x="143" y="122"/>
                  <a:pt x="141" y="124"/>
                  <a:pt x="141" y="127"/>
                </a:cubicBezTo>
                <a:cubicBezTo>
                  <a:pt x="141" y="130"/>
                  <a:pt x="143" y="132"/>
                  <a:pt x="146" y="132"/>
                </a:cubicBezTo>
                <a:cubicBezTo>
                  <a:pt x="153" y="132"/>
                  <a:pt x="153" y="132"/>
                  <a:pt x="153" y="132"/>
                </a:cubicBezTo>
                <a:cubicBezTo>
                  <a:pt x="153" y="143"/>
                  <a:pt x="153" y="143"/>
                  <a:pt x="153" y="143"/>
                </a:cubicBezTo>
                <a:cubicBezTo>
                  <a:pt x="67" y="143"/>
                  <a:pt x="67" y="143"/>
                  <a:pt x="67" y="143"/>
                </a:cubicBezTo>
                <a:cubicBezTo>
                  <a:pt x="67" y="132"/>
                  <a:pt x="67" y="132"/>
                  <a:pt x="67" y="132"/>
                </a:cubicBezTo>
                <a:cubicBezTo>
                  <a:pt x="119" y="132"/>
                  <a:pt x="119" y="132"/>
                  <a:pt x="119" y="132"/>
                </a:cubicBezTo>
                <a:cubicBezTo>
                  <a:pt x="122" y="132"/>
                  <a:pt x="125" y="130"/>
                  <a:pt x="125" y="127"/>
                </a:cubicBezTo>
                <a:cubicBezTo>
                  <a:pt x="125" y="124"/>
                  <a:pt x="122" y="122"/>
                  <a:pt x="119" y="122"/>
                </a:cubicBezTo>
                <a:cubicBezTo>
                  <a:pt x="63" y="122"/>
                  <a:pt x="63" y="122"/>
                  <a:pt x="63" y="122"/>
                </a:cubicBezTo>
                <a:cubicBezTo>
                  <a:pt x="63" y="122"/>
                  <a:pt x="62" y="121"/>
                  <a:pt x="62" y="121"/>
                </a:cubicBezTo>
                <a:cubicBezTo>
                  <a:pt x="25" y="105"/>
                  <a:pt x="18" y="74"/>
                  <a:pt x="16" y="39"/>
                </a:cubicBezTo>
                <a:cubicBezTo>
                  <a:pt x="145" y="39"/>
                  <a:pt x="145" y="39"/>
                  <a:pt x="145" y="39"/>
                </a:cubicBezTo>
                <a:cubicBezTo>
                  <a:pt x="148" y="39"/>
                  <a:pt x="150" y="37"/>
                  <a:pt x="150" y="34"/>
                </a:cubicBezTo>
                <a:cubicBezTo>
                  <a:pt x="150" y="31"/>
                  <a:pt x="148" y="28"/>
                  <a:pt x="145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16" y="24"/>
                  <a:pt x="16" y="20"/>
                  <a:pt x="16" y="16"/>
                </a:cubicBezTo>
                <a:cubicBezTo>
                  <a:pt x="204" y="16"/>
                  <a:pt x="204" y="16"/>
                  <a:pt x="204" y="16"/>
                </a:cubicBezTo>
                <a:cubicBezTo>
                  <a:pt x="204" y="20"/>
                  <a:pt x="204" y="24"/>
                  <a:pt x="204" y="28"/>
                </a:cubicBezTo>
                <a:cubicBezTo>
                  <a:pt x="174" y="28"/>
                  <a:pt x="174" y="28"/>
                  <a:pt x="174" y="28"/>
                </a:cubicBezTo>
                <a:cubicBezTo>
                  <a:pt x="171" y="28"/>
                  <a:pt x="169" y="31"/>
                  <a:pt x="169" y="34"/>
                </a:cubicBezTo>
                <a:cubicBezTo>
                  <a:pt x="169" y="37"/>
                  <a:pt x="171" y="39"/>
                  <a:pt x="174" y="39"/>
                </a:cubicBezTo>
                <a:cubicBezTo>
                  <a:pt x="203" y="39"/>
                  <a:pt x="203" y="39"/>
                  <a:pt x="203" y="39"/>
                </a:cubicBezTo>
                <a:cubicBezTo>
                  <a:pt x="202" y="74"/>
                  <a:pt x="195" y="105"/>
                  <a:pt x="158" y="121"/>
                </a:cubicBezTo>
                <a:close/>
                <a:moveTo>
                  <a:pt x="238" y="66"/>
                </a:moveTo>
                <a:cubicBezTo>
                  <a:pt x="235" y="73"/>
                  <a:pt x="228" y="82"/>
                  <a:pt x="211" y="90"/>
                </a:cubicBezTo>
                <a:cubicBezTo>
                  <a:pt x="218" y="74"/>
                  <a:pt x="219" y="57"/>
                  <a:pt x="220" y="41"/>
                </a:cubicBezTo>
                <a:cubicBezTo>
                  <a:pt x="221" y="40"/>
                  <a:pt x="223" y="40"/>
                  <a:pt x="224" y="40"/>
                </a:cubicBezTo>
                <a:cubicBezTo>
                  <a:pt x="234" y="40"/>
                  <a:pt x="237" y="46"/>
                  <a:pt x="238" y="48"/>
                </a:cubicBezTo>
                <a:cubicBezTo>
                  <a:pt x="240" y="52"/>
                  <a:pt x="241" y="59"/>
                  <a:pt x="238" y="6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" name="Freeform 20"/>
          <p:cNvSpPr>
            <a:spLocks noEditPoints="1"/>
          </p:cNvSpPr>
          <p:nvPr/>
        </p:nvSpPr>
        <p:spPr bwMode="auto">
          <a:xfrm>
            <a:off x="3498429" y="4943959"/>
            <a:ext cx="485832" cy="371189"/>
          </a:xfrm>
          <a:custGeom>
            <a:avLst/>
            <a:gdLst>
              <a:gd name="T0" fmla="*/ 181 w 256"/>
              <a:gd name="T1" fmla="*/ 27 h 196"/>
              <a:gd name="T2" fmla="*/ 156 w 256"/>
              <a:gd name="T3" fmla="*/ 0 h 196"/>
              <a:gd name="T4" fmla="*/ 75 w 256"/>
              <a:gd name="T5" fmla="*/ 25 h 196"/>
              <a:gd name="T6" fmla="*/ 25 w 256"/>
              <a:gd name="T7" fmla="*/ 27 h 196"/>
              <a:gd name="T8" fmla="*/ 0 w 256"/>
              <a:gd name="T9" fmla="*/ 171 h 196"/>
              <a:gd name="T10" fmla="*/ 231 w 256"/>
              <a:gd name="T11" fmla="*/ 196 h 196"/>
              <a:gd name="T12" fmla="*/ 256 w 256"/>
              <a:gd name="T13" fmla="*/ 52 h 196"/>
              <a:gd name="T14" fmla="*/ 91 w 256"/>
              <a:gd name="T15" fmla="*/ 25 h 196"/>
              <a:gd name="T16" fmla="*/ 156 w 256"/>
              <a:gd name="T17" fmla="*/ 16 h 196"/>
              <a:gd name="T18" fmla="*/ 165 w 256"/>
              <a:gd name="T19" fmla="*/ 27 h 196"/>
              <a:gd name="T20" fmla="*/ 91 w 256"/>
              <a:gd name="T21" fmla="*/ 25 h 196"/>
              <a:gd name="T22" fmla="*/ 231 w 256"/>
              <a:gd name="T23" fmla="*/ 43 h 196"/>
              <a:gd name="T24" fmla="*/ 240 w 256"/>
              <a:gd name="T25" fmla="*/ 69 h 196"/>
              <a:gd name="T26" fmla="*/ 227 w 256"/>
              <a:gd name="T27" fmla="*/ 84 h 196"/>
              <a:gd name="T28" fmla="*/ 148 w 256"/>
              <a:gd name="T29" fmla="*/ 85 h 196"/>
              <a:gd name="T30" fmla="*/ 90 w 256"/>
              <a:gd name="T31" fmla="*/ 100 h 196"/>
              <a:gd name="T32" fmla="*/ 16 w 256"/>
              <a:gd name="T33" fmla="*/ 72 h 196"/>
              <a:gd name="T34" fmla="*/ 25 w 256"/>
              <a:gd name="T35" fmla="*/ 43 h 196"/>
              <a:gd name="T36" fmla="*/ 155 w 256"/>
              <a:gd name="T37" fmla="*/ 112 h 196"/>
              <a:gd name="T38" fmla="*/ 108 w 256"/>
              <a:gd name="T39" fmla="*/ 117 h 196"/>
              <a:gd name="T40" fmla="*/ 101 w 256"/>
              <a:gd name="T41" fmla="*/ 101 h 196"/>
              <a:gd name="T42" fmla="*/ 148 w 256"/>
              <a:gd name="T43" fmla="*/ 96 h 196"/>
              <a:gd name="T44" fmla="*/ 231 w 256"/>
              <a:gd name="T45" fmla="*/ 180 h 196"/>
              <a:gd name="T46" fmla="*/ 16 w 256"/>
              <a:gd name="T47" fmla="*/ 171 h 196"/>
              <a:gd name="T48" fmla="*/ 27 w 256"/>
              <a:gd name="T49" fmla="*/ 172 h 196"/>
              <a:gd name="T50" fmla="*/ 183 w 256"/>
              <a:gd name="T51" fmla="*/ 167 h 196"/>
              <a:gd name="T52" fmla="*/ 27 w 256"/>
              <a:gd name="T53" fmla="*/ 161 h 196"/>
              <a:gd name="T54" fmla="*/ 16 w 256"/>
              <a:gd name="T55" fmla="*/ 90 h 196"/>
              <a:gd name="T56" fmla="*/ 25 w 256"/>
              <a:gd name="T57" fmla="*/ 94 h 196"/>
              <a:gd name="T58" fmla="*/ 90 w 256"/>
              <a:gd name="T59" fmla="*/ 112 h 196"/>
              <a:gd name="T60" fmla="*/ 148 w 256"/>
              <a:gd name="T61" fmla="*/ 128 h 196"/>
              <a:gd name="T62" fmla="*/ 166 w 256"/>
              <a:gd name="T63" fmla="*/ 111 h 196"/>
              <a:gd name="T64" fmla="*/ 231 w 256"/>
              <a:gd name="T65" fmla="*/ 94 h 196"/>
              <a:gd name="T66" fmla="*/ 240 w 256"/>
              <a:gd name="T67" fmla="*/ 152 h 196"/>
              <a:gd name="T68" fmla="*/ 203 w 256"/>
              <a:gd name="T69" fmla="*/ 161 h 196"/>
              <a:gd name="T70" fmla="*/ 203 w 256"/>
              <a:gd name="T71" fmla="*/ 172 h 196"/>
              <a:gd name="T72" fmla="*/ 240 w 256"/>
              <a:gd name="T73" fmla="*/ 169 h 196"/>
              <a:gd name="T74" fmla="*/ 231 w 256"/>
              <a:gd name="T75" fmla="*/ 18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56" h="196">
                <a:moveTo>
                  <a:pt x="231" y="27"/>
                </a:moveTo>
                <a:cubicBezTo>
                  <a:pt x="181" y="27"/>
                  <a:pt x="181" y="27"/>
                  <a:pt x="181" y="27"/>
                </a:cubicBezTo>
                <a:cubicBezTo>
                  <a:pt x="181" y="25"/>
                  <a:pt x="181" y="25"/>
                  <a:pt x="181" y="25"/>
                </a:cubicBezTo>
                <a:cubicBezTo>
                  <a:pt x="181" y="12"/>
                  <a:pt x="170" y="0"/>
                  <a:pt x="156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86" y="0"/>
                  <a:pt x="75" y="12"/>
                  <a:pt x="75" y="25"/>
                </a:cubicBezTo>
                <a:cubicBezTo>
                  <a:pt x="75" y="27"/>
                  <a:pt x="75" y="27"/>
                  <a:pt x="75" y="27"/>
                </a:cubicBezTo>
                <a:cubicBezTo>
                  <a:pt x="25" y="27"/>
                  <a:pt x="25" y="27"/>
                  <a:pt x="25" y="27"/>
                </a:cubicBezTo>
                <a:cubicBezTo>
                  <a:pt x="11" y="27"/>
                  <a:pt x="0" y="38"/>
                  <a:pt x="0" y="52"/>
                </a:cubicBezTo>
                <a:cubicBezTo>
                  <a:pt x="0" y="171"/>
                  <a:pt x="0" y="171"/>
                  <a:pt x="0" y="171"/>
                </a:cubicBezTo>
                <a:cubicBezTo>
                  <a:pt x="0" y="185"/>
                  <a:pt x="11" y="196"/>
                  <a:pt x="25" y="196"/>
                </a:cubicBezTo>
                <a:cubicBezTo>
                  <a:pt x="231" y="196"/>
                  <a:pt x="231" y="196"/>
                  <a:pt x="231" y="196"/>
                </a:cubicBezTo>
                <a:cubicBezTo>
                  <a:pt x="245" y="196"/>
                  <a:pt x="256" y="185"/>
                  <a:pt x="256" y="171"/>
                </a:cubicBezTo>
                <a:cubicBezTo>
                  <a:pt x="256" y="52"/>
                  <a:pt x="256" y="52"/>
                  <a:pt x="256" y="52"/>
                </a:cubicBezTo>
                <a:cubicBezTo>
                  <a:pt x="256" y="38"/>
                  <a:pt x="245" y="27"/>
                  <a:pt x="231" y="27"/>
                </a:cubicBezTo>
                <a:close/>
                <a:moveTo>
                  <a:pt x="91" y="25"/>
                </a:moveTo>
                <a:cubicBezTo>
                  <a:pt x="91" y="20"/>
                  <a:pt x="95" y="16"/>
                  <a:pt x="100" y="16"/>
                </a:cubicBezTo>
                <a:cubicBezTo>
                  <a:pt x="156" y="16"/>
                  <a:pt x="156" y="16"/>
                  <a:pt x="156" y="16"/>
                </a:cubicBezTo>
                <a:cubicBezTo>
                  <a:pt x="161" y="16"/>
                  <a:pt x="165" y="20"/>
                  <a:pt x="165" y="25"/>
                </a:cubicBezTo>
                <a:cubicBezTo>
                  <a:pt x="165" y="27"/>
                  <a:pt x="165" y="27"/>
                  <a:pt x="165" y="27"/>
                </a:cubicBezTo>
                <a:cubicBezTo>
                  <a:pt x="91" y="27"/>
                  <a:pt x="91" y="27"/>
                  <a:pt x="91" y="27"/>
                </a:cubicBezTo>
                <a:lnTo>
                  <a:pt x="91" y="25"/>
                </a:lnTo>
                <a:close/>
                <a:moveTo>
                  <a:pt x="25" y="43"/>
                </a:moveTo>
                <a:cubicBezTo>
                  <a:pt x="231" y="43"/>
                  <a:pt x="231" y="43"/>
                  <a:pt x="231" y="43"/>
                </a:cubicBezTo>
                <a:cubicBezTo>
                  <a:pt x="236" y="43"/>
                  <a:pt x="240" y="47"/>
                  <a:pt x="240" y="52"/>
                </a:cubicBezTo>
                <a:cubicBezTo>
                  <a:pt x="240" y="69"/>
                  <a:pt x="240" y="69"/>
                  <a:pt x="240" y="69"/>
                </a:cubicBezTo>
                <a:cubicBezTo>
                  <a:pt x="240" y="69"/>
                  <a:pt x="240" y="70"/>
                  <a:pt x="240" y="70"/>
                </a:cubicBezTo>
                <a:cubicBezTo>
                  <a:pt x="240" y="75"/>
                  <a:pt x="238" y="80"/>
                  <a:pt x="227" y="84"/>
                </a:cubicBezTo>
                <a:cubicBezTo>
                  <a:pt x="166" y="100"/>
                  <a:pt x="166" y="100"/>
                  <a:pt x="166" y="100"/>
                </a:cubicBezTo>
                <a:cubicBezTo>
                  <a:pt x="165" y="91"/>
                  <a:pt x="157" y="85"/>
                  <a:pt x="148" y="85"/>
                </a:cubicBezTo>
                <a:cubicBezTo>
                  <a:pt x="108" y="85"/>
                  <a:pt x="108" y="85"/>
                  <a:pt x="108" y="85"/>
                </a:cubicBezTo>
                <a:cubicBezTo>
                  <a:pt x="99" y="85"/>
                  <a:pt x="91" y="91"/>
                  <a:pt x="90" y="100"/>
                </a:cubicBezTo>
                <a:cubicBezTo>
                  <a:pt x="28" y="84"/>
                  <a:pt x="28" y="84"/>
                  <a:pt x="28" y="84"/>
                </a:cubicBezTo>
                <a:cubicBezTo>
                  <a:pt x="19" y="81"/>
                  <a:pt x="16" y="76"/>
                  <a:pt x="16" y="7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47"/>
                  <a:pt x="20" y="43"/>
                  <a:pt x="25" y="43"/>
                </a:cubicBezTo>
                <a:close/>
                <a:moveTo>
                  <a:pt x="155" y="101"/>
                </a:moveTo>
                <a:cubicBezTo>
                  <a:pt x="155" y="112"/>
                  <a:pt x="155" y="112"/>
                  <a:pt x="155" y="112"/>
                </a:cubicBezTo>
                <a:cubicBezTo>
                  <a:pt x="155" y="115"/>
                  <a:pt x="152" y="117"/>
                  <a:pt x="148" y="117"/>
                </a:cubicBezTo>
                <a:cubicBezTo>
                  <a:pt x="108" y="117"/>
                  <a:pt x="108" y="117"/>
                  <a:pt x="108" y="117"/>
                </a:cubicBezTo>
                <a:cubicBezTo>
                  <a:pt x="104" y="117"/>
                  <a:pt x="101" y="115"/>
                  <a:pt x="101" y="112"/>
                </a:cubicBezTo>
                <a:cubicBezTo>
                  <a:pt x="101" y="101"/>
                  <a:pt x="101" y="101"/>
                  <a:pt x="101" y="101"/>
                </a:cubicBezTo>
                <a:cubicBezTo>
                  <a:pt x="101" y="98"/>
                  <a:pt x="104" y="96"/>
                  <a:pt x="108" y="96"/>
                </a:cubicBezTo>
                <a:cubicBezTo>
                  <a:pt x="148" y="96"/>
                  <a:pt x="148" y="96"/>
                  <a:pt x="148" y="96"/>
                </a:cubicBezTo>
                <a:cubicBezTo>
                  <a:pt x="152" y="96"/>
                  <a:pt x="155" y="98"/>
                  <a:pt x="155" y="101"/>
                </a:cubicBezTo>
                <a:close/>
                <a:moveTo>
                  <a:pt x="231" y="180"/>
                </a:moveTo>
                <a:cubicBezTo>
                  <a:pt x="25" y="180"/>
                  <a:pt x="25" y="180"/>
                  <a:pt x="25" y="180"/>
                </a:cubicBezTo>
                <a:cubicBezTo>
                  <a:pt x="20" y="180"/>
                  <a:pt x="16" y="176"/>
                  <a:pt x="16" y="171"/>
                </a:cubicBezTo>
                <a:cubicBezTo>
                  <a:pt x="16" y="169"/>
                  <a:pt x="16" y="169"/>
                  <a:pt x="16" y="169"/>
                </a:cubicBezTo>
                <a:cubicBezTo>
                  <a:pt x="19" y="171"/>
                  <a:pt x="23" y="172"/>
                  <a:pt x="27" y="172"/>
                </a:cubicBezTo>
                <a:cubicBezTo>
                  <a:pt x="177" y="172"/>
                  <a:pt x="177" y="172"/>
                  <a:pt x="177" y="172"/>
                </a:cubicBezTo>
                <a:cubicBezTo>
                  <a:pt x="180" y="172"/>
                  <a:pt x="183" y="169"/>
                  <a:pt x="183" y="167"/>
                </a:cubicBezTo>
                <a:cubicBezTo>
                  <a:pt x="183" y="164"/>
                  <a:pt x="180" y="161"/>
                  <a:pt x="177" y="161"/>
                </a:cubicBezTo>
                <a:cubicBezTo>
                  <a:pt x="27" y="161"/>
                  <a:pt x="27" y="161"/>
                  <a:pt x="27" y="161"/>
                </a:cubicBezTo>
                <a:cubicBezTo>
                  <a:pt x="22" y="161"/>
                  <a:pt x="17" y="157"/>
                  <a:pt x="16" y="152"/>
                </a:cubicBezTo>
                <a:cubicBezTo>
                  <a:pt x="16" y="90"/>
                  <a:pt x="16" y="90"/>
                  <a:pt x="16" y="90"/>
                </a:cubicBezTo>
                <a:cubicBezTo>
                  <a:pt x="18" y="91"/>
                  <a:pt x="21" y="93"/>
                  <a:pt x="25" y="94"/>
                </a:cubicBezTo>
                <a:cubicBezTo>
                  <a:pt x="25" y="94"/>
                  <a:pt x="25" y="94"/>
                  <a:pt x="25" y="94"/>
                </a:cubicBezTo>
                <a:cubicBezTo>
                  <a:pt x="90" y="111"/>
                  <a:pt x="90" y="111"/>
                  <a:pt x="90" y="111"/>
                </a:cubicBezTo>
                <a:cubicBezTo>
                  <a:pt x="90" y="112"/>
                  <a:pt x="90" y="112"/>
                  <a:pt x="90" y="112"/>
                </a:cubicBezTo>
                <a:cubicBezTo>
                  <a:pt x="90" y="121"/>
                  <a:pt x="98" y="128"/>
                  <a:pt x="108" y="128"/>
                </a:cubicBezTo>
                <a:cubicBezTo>
                  <a:pt x="148" y="128"/>
                  <a:pt x="148" y="128"/>
                  <a:pt x="148" y="128"/>
                </a:cubicBezTo>
                <a:cubicBezTo>
                  <a:pt x="158" y="128"/>
                  <a:pt x="166" y="121"/>
                  <a:pt x="166" y="112"/>
                </a:cubicBezTo>
                <a:cubicBezTo>
                  <a:pt x="166" y="111"/>
                  <a:pt x="166" y="111"/>
                  <a:pt x="166" y="111"/>
                </a:cubicBezTo>
                <a:cubicBezTo>
                  <a:pt x="230" y="94"/>
                  <a:pt x="230" y="94"/>
                  <a:pt x="230" y="94"/>
                </a:cubicBezTo>
                <a:cubicBezTo>
                  <a:pt x="230" y="94"/>
                  <a:pt x="231" y="94"/>
                  <a:pt x="231" y="94"/>
                </a:cubicBezTo>
                <a:cubicBezTo>
                  <a:pt x="234" y="93"/>
                  <a:pt x="237" y="91"/>
                  <a:pt x="240" y="90"/>
                </a:cubicBezTo>
                <a:cubicBezTo>
                  <a:pt x="240" y="152"/>
                  <a:pt x="240" y="152"/>
                  <a:pt x="240" y="152"/>
                </a:cubicBezTo>
                <a:cubicBezTo>
                  <a:pt x="239" y="157"/>
                  <a:pt x="234" y="161"/>
                  <a:pt x="229" y="161"/>
                </a:cubicBezTo>
                <a:cubicBezTo>
                  <a:pt x="203" y="161"/>
                  <a:pt x="203" y="161"/>
                  <a:pt x="203" y="161"/>
                </a:cubicBezTo>
                <a:cubicBezTo>
                  <a:pt x="200" y="161"/>
                  <a:pt x="198" y="164"/>
                  <a:pt x="198" y="167"/>
                </a:cubicBezTo>
                <a:cubicBezTo>
                  <a:pt x="198" y="169"/>
                  <a:pt x="200" y="172"/>
                  <a:pt x="203" y="172"/>
                </a:cubicBezTo>
                <a:cubicBezTo>
                  <a:pt x="229" y="172"/>
                  <a:pt x="229" y="172"/>
                  <a:pt x="229" y="172"/>
                </a:cubicBezTo>
                <a:cubicBezTo>
                  <a:pt x="233" y="172"/>
                  <a:pt x="237" y="171"/>
                  <a:pt x="240" y="169"/>
                </a:cubicBezTo>
                <a:cubicBezTo>
                  <a:pt x="240" y="171"/>
                  <a:pt x="240" y="171"/>
                  <a:pt x="240" y="171"/>
                </a:cubicBezTo>
                <a:cubicBezTo>
                  <a:pt x="240" y="176"/>
                  <a:pt x="236" y="180"/>
                  <a:pt x="231" y="1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11" name="组合 110"/>
          <p:cNvGrpSpPr/>
          <p:nvPr/>
        </p:nvGrpSpPr>
        <p:grpSpPr>
          <a:xfrm>
            <a:off x="3498830" y="2253208"/>
            <a:ext cx="485031" cy="485031"/>
            <a:chOff x="4194183" y="406400"/>
            <a:chExt cx="960438" cy="960438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12" name="Freeform 173"/>
            <p:cNvSpPr>
              <a:spLocks noEditPoints="1"/>
            </p:cNvSpPr>
            <p:nvPr/>
          </p:nvSpPr>
          <p:spPr bwMode="auto">
            <a:xfrm>
              <a:off x="4194183" y="406400"/>
              <a:ext cx="960438" cy="960438"/>
            </a:xfrm>
            <a:custGeom>
              <a:avLst/>
              <a:gdLst>
                <a:gd name="T0" fmla="*/ 174 w 256"/>
                <a:gd name="T1" fmla="*/ 0 h 256"/>
                <a:gd name="T2" fmla="*/ 81 w 256"/>
                <a:gd name="T3" fmla="*/ 0 h 256"/>
                <a:gd name="T4" fmla="*/ 0 w 256"/>
                <a:gd name="T5" fmla="*/ 82 h 256"/>
                <a:gd name="T6" fmla="*/ 0 w 256"/>
                <a:gd name="T7" fmla="*/ 174 h 256"/>
                <a:gd name="T8" fmla="*/ 81 w 256"/>
                <a:gd name="T9" fmla="*/ 256 h 256"/>
                <a:gd name="T10" fmla="*/ 174 w 256"/>
                <a:gd name="T11" fmla="*/ 256 h 256"/>
                <a:gd name="T12" fmla="*/ 256 w 256"/>
                <a:gd name="T13" fmla="*/ 174 h 256"/>
                <a:gd name="T14" fmla="*/ 256 w 256"/>
                <a:gd name="T15" fmla="*/ 82 h 256"/>
                <a:gd name="T16" fmla="*/ 174 w 256"/>
                <a:gd name="T17" fmla="*/ 0 h 256"/>
                <a:gd name="T18" fmla="*/ 240 w 256"/>
                <a:gd name="T19" fmla="*/ 174 h 256"/>
                <a:gd name="T20" fmla="*/ 174 w 256"/>
                <a:gd name="T21" fmla="*/ 240 h 256"/>
                <a:gd name="T22" fmla="*/ 81 w 256"/>
                <a:gd name="T23" fmla="*/ 240 h 256"/>
                <a:gd name="T24" fmla="*/ 16 w 256"/>
                <a:gd name="T25" fmla="*/ 174 h 256"/>
                <a:gd name="T26" fmla="*/ 16 w 256"/>
                <a:gd name="T27" fmla="*/ 82 h 256"/>
                <a:gd name="T28" fmla="*/ 81 w 256"/>
                <a:gd name="T29" fmla="*/ 16 h 256"/>
                <a:gd name="T30" fmla="*/ 174 w 256"/>
                <a:gd name="T31" fmla="*/ 16 h 256"/>
                <a:gd name="T32" fmla="*/ 240 w 256"/>
                <a:gd name="T33" fmla="*/ 82 h 256"/>
                <a:gd name="T34" fmla="*/ 240 w 256"/>
                <a:gd name="T35" fmla="*/ 174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256">
                  <a:moveTo>
                    <a:pt x="174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36" y="0"/>
                    <a:pt x="0" y="37"/>
                    <a:pt x="0" y="82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0" y="219"/>
                    <a:pt x="36" y="256"/>
                    <a:pt x="81" y="256"/>
                  </a:cubicBezTo>
                  <a:cubicBezTo>
                    <a:pt x="174" y="256"/>
                    <a:pt x="174" y="256"/>
                    <a:pt x="174" y="256"/>
                  </a:cubicBezTo>
                  <a:cubicBezTo>
                    <a:pt x="219" y="256"/>
                    <a:pt x="256" y="219"/>
                    <a:pt x="256" y="174"/>
                  </a:cubicBezTo>
                  <a:cubicBezTo>
                    <a:pt x="256" y="82"/>
                    <a:pt x="256" y="82"/>
                    <a:pt x="256" y="82"/>
                  </a:cubicBezTo>
                  <a:cubicBezTo>
                    <a:pt x="256" y="37"/>
                    <a:pt x="219" y="0"/>
                    <a:pt x="174" y="0"/>
                  </a:cubicBezTo>
                  <a:close/>
                  <a:moveTo>
                    <a:pt x="240" y="174"/>
                  </a:moveTo>
                  <a:cubicBezTo>
                    <a:pt x="240" y="211"/>
                    <a:pt x="210" y="240"/>
                    <a:pt x="174" y="240"/>
                  </a:cubicBezTo>
                  <a:cubicBezTo>
                    <a:pt x="81" y="240"/>
                    <a:pt x="81" y="240"/>
                    <a:pt x="81" y="240"/>
                  </a:cubicBezTo>
                  <a:cubicBezTo>
                    <a:pt x="45" y="240"/>
                    <a:pt x="16" y="211"/>
                    <a:pt x="16" y="174"/>
                  </a:cubicBezTo>
                  <a:cubicBezTo>
                    <a:pt x="16" y="82"/>
                    <a:pt x="16" y="82"/>
                    <a:pt x="16" y="82"/>
                  </a:cubicBezTo>
                  <a:cubicBezTo>
                    <a:pt x="16" y="46"/>
                    <a:pt x="45" y="16"/>
                    <a:pt x="81" y="16"/>
                  </a:cubicBezTo>
                  <a:cubicBezTo>
                    <a:pt x="174" y="16"/>
                    <a:pt x="174" y="16"/>
                    <a:pt x="174" y="16"/>
                  </a:cubicBezTo>
                  <a:cubicBezTo>
                    <a:pt x="210" y="16"/>
                    <a:pt x="240" y="46"/>
                    <a:pt x="240" y="82"/>
                  </a:cubicBezTo>
                  <a:lnTo>
                    <a:pt x="240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74"/>
            <p:cNvSpPr>
              <a:spLocks/>
            </p:cNvSpPr>
            <p:nvPr/>
          </p:nvSpPr>
          <p:spPr bwMode="auto">
            <a:xfrm>
              <a:off x="4295783" y="511175"/>
              <a:ext cx="693738" cy="454025"/>
            </a:xfrm>
            <a:custGeom>
              <a:avLst/>
              <a:gdLst>
                <a:gd name="T0" fmla="*/ 6 w 185"/>
                <a:gd name="T1" fmla="*/ 121 h 121"/>
                <a:gd name="T2" fmla="*/ 11 w 185"/>
                <a:gd name="T3" fmla="*/ 115 h 121"/>
                <a:gd name="T4" fmla="*/ 11 w 185"/>
                <a:gd name="T5" fmla="*/ 52 h 121"/>
                <a:gd name="T6" fmla="*/ 52 w 185"/>
                <a:gd name="T7" fmla="*/ 10 h 121"/>
                <a:gd name="T8" fmla="*/ 149 w 185"/>
                <a:gd name="T9" fmla="*/ 10 h 121"/>
                <a:gd name="T10" fmla="*/ 176 w 185"/>
                <a:gd name="T11" fmla="*/ 20 h 121"/>
                <a:gd name="T12" fmla="*/ 183 w 185"/>
                <a:gd name="T13" fmla="*/ 19 h 121"/>
                <a:gd name="T14" fmla="*/ 183 w 185"/>
                <a:gd name="T15" fmla="*/ 12 h 121"/>
                <a:gd name="T16" fmla="*/ 149 w 185"/>
                <a:gd name="T17" fmla="*/ 0 h 121"/>
                <a:gd name="T18" fmla="*/ 52 w 185"/>
                <a:gd name="T19" fmla="*/ 0 h 121"/>
                <a:gd name="T20" fmla="*/ 0 w 185"/>
                <a:gd name="T21" fmla="*/ 52 h 121"/>
                <a:gd name="T22" fmla="*/ 0 w 185"/>
                <a:gd name="T23" fmla="*/ 115 h 121"/>
                <a:gd name="T24" fmla="*/ 6 w 185"/>
                <a:gd name="T25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5" h="121">
                  <a:moveTo>
                    <a:pt x="6" y="121"/>
                  </a:moveTo>
                  <a:cubicBezTo>
                    <a:pt x="8" y="121"/>
                    <a:pt x="11" y="118"/>
                    <a:pt x="11" y="115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29"/>
                    <a:pt x="30" y="10"/>
                    <a:pt x="52" y="10"/>
                  </a:cubicBezTo>
                  <a:cubicBezTo>
                    <a:pt x="149" y="10"/>
                    <a:pt x="149" y="10"/>
                    <a:pt x="149" y="10"/>
                  </a:cubicBezTo>
                  <a:cubicBezTo>
                    <a:pt x="159" y="10"/>
                    <a:pt x="168" y="14"/>
                    <a:pt x="176" y="20"/>
                  </a:cubicBezTo>
                  <a:cubicBezTo>
                    <a:pt x="178" y="22"/>
                    <a:pt x="181" y="22"/>
                    <a:pt x="183" y="19"/>
                  </a:cubicBezTo>
                  <a:cubicBezTo>
                    <a:pt x="185" y="17"/>
                    <a:pt x="185" y="14"/>
                    <a:pt x="183" y="12"/>
                  </a:cubicBezTo>
                  <a:cubicBezTo>
                    <a:pt x="173" y="4"/>
                    <a:pt x="161" y="0"/>
                    <a:pt x="149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24" y="0"/>
                    <a:pt x="0" y="23"/>
                    <a:pt x="0" y="52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8"/>
                    <a:pt x="3" y="121"/>
                    <a:pt x="6" y="1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175"/>
            <p:cNvSpPr>
              <a:spLocks/>
            </p:cNvSpPr>
            <p:nvPr/>
          </p:nvSpPr>
          <p:spPr bwMode="auto">
            <a:xfrm>
              <a:off x="4295783" y="668338"/>
              <a:ext cx="754063" cy="596900"/>
            </a:xfrm>
            <a:custGeom>
              <a:avLst/>
              <a:gdLst>
                <a:gd name="T0" fmla="*/ 190 w 201"/>
                <a:gd name="T1" fmla="*/ 6 h 159"/>
                <a:gd name="T2" fmla="*/ 190 w 201"/>
                <a:gd name="T3" fmla="*/ 106 h 159"/>
                <a:gd name="T4" fmla="*/ 149 w 201"/>
                <a:gd name="T5" fmla="*/ 148 h 159"/>
                <a:gd name="T6" fmla="*/ 52 w 201"/>
                <a:gd name="T7" fmla="*/ 148 h 159"/>
                <a:gd name="T8" fmla="*/ 11 w 201"/>
                <a:gd name="T9" fmla="*/ 106 h 159"/>
                <a:gd name="T10" fmla="*/ 6 w 201"/>
                <a:gd name="T11" fmla="*/ 101 h 159"/>
                <a:gd name="T12" fmla="*/ 0 w 201"/>
                <a:gd name="T13" fmla="*/ 106 h 159"/>
                <a:gd name="T14" fmla="*/ 52 w 201"/>
                <a:gd name="T15" fmla="*/ 159 h 159"/>
                <a:gd name="T16" fmla="*/ 149 w 201"/>
                <a:gd name="T17" fmla="*/ 159 h 159"/>
                <a:gd name="T18" fmla="*/ 201 w 201"/>
                <a:gd name="T19" fmla="*/ 106 h 159"/>
                <a:gd name="T20" fmla="*/ 201 w 201"/>
                <a:gd name="T21" fmla="*/ 6 h 159"/>
                <a:gd name="T22" fmla="*/ 196 w 201"/>
                <a:gd name="T23" fmla="*/ 0 h 159"/>
                <a:gd name="T24" fmla="*/ 190 w 201"/>
                <a:gd name="T25" fmla="*/ 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1" h="159">
                  <a:moveTo>
                    <a:pt x="190" y="6"/>
                  </a:moveTo>
                  <a:cubicBezTo>
                    <a:pt x="190" y="106"/>
                    <a:pt x="190" y="106"/>
                    <a:pt x="190" y="106"/>
                  </a:cubicBezTo>
                  <a:cubicBezTo>
                    <a:pt x="190" y="129"/>
                    <a:pt x="172" y="148"/>
                    <a:pt x="149" y="148"/>
                  </a:cubicBezTo>
                  <a:cubicBezTo>
                    <a:pt x="52" y="148"/>
                    <a:pt x="52" y="148"/>
                    <a:pt x="52" y="148"/>
                  </a:cubicBezTo>
                  <a:cubicBezTo>
                    <a:pt x="30" y="148"/>
                    <a:pt x="11" y="129"/>
                    <a:pt x="11" y="106"/>
                  </a:cubicBezTo>
                  <a:cubicBezTo>
                    <a:pt x="11" y="103"/>
                    <a:pt x="8" y="101"/>
                    <a:pt x="6" y="101"/>
                  </a:cubicBezTo>
                  <a:cubicBezTo>
                    <a:pt x="3" y="101"/>
                    <a:pt x="0" y="103"/>
                    <a:pt x="0" y="106"/>
                  </a:cubicBezTo>
                  <a:cubicBezTo>
                    <a:pt x="0" y="135"/>
                    <a:pt x="24" y="159"/>
                    <a:pt x="52" y="159"/>
                  </a:cubicBezTo>
                  <a:cubicBezTo>
                    <a:pt x="149" y="159"/>
                    <a:pt x="149" y="159"/>
                    <a:pt x="149" y="159"/>
                  </a:cubicBezTo>
                  <a:cubicBezTo>
                    <a:pt x="178" y="159"/>
                    <a:pt x="201" y="135"/>
                    <a:pt x="201" y="106"/>
                  </a:cubicBezTo>
                  <a:cubicBezTo>
                    <a:pt x="201" y="6"/>
                    <a:pt x="201" y="6"/>
                    <a:pt x="201" y="6"/>
                  </a:cubicBezTo>
                  <a:cubicBezTo>
                    <a:pt x="201" y="3"/>
                    <a:pt x="199" y="0"/>
                    <a:pt x="196" y="0"/>
                  </a:cubicBezTo>
                  <a:cubicBezTo>
                    <a:pt x="193" y="0"/>
                    <a:pt x="190" y="3"/>
                    <a:pt x="19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76"/>
            <p:cNvSpPr>
              <a:spLocks noEditPoints="1"/>
            </p:cNvSpPr>
            <p:nvPr/>
          </p:nvSpPr>
          <p:spPr bwMode="auto">
            <a:xfrm>
              <a:off x="4524383" y="712788"/>
              <a:ext cx="346075" cy="346075"/>
            </a:xfrm>
            <a:custGeom>
              <a:avLst/>
              <a:gdLst>
                <a:gd name="T0" fmla="*/ 8 w 92"/>
                <a:gd name="T1" fmla="*/ 1 h 92"/>
                <a:gd name="T2" fmla="*/ 3 w 92"/>
                <a:gd name="T3" fmla="*/ 1 h 92"/>
                <a:gd name="T4" fmla="*/ 0 w 92"/>
                <a:gd name="T5" fmla="*/ 6 h 92"/>
                <a:gd name="T6" fmla="*/ 0 w 92"/>
                <a:gd name="T7" fmla="*/ 87 h 92"/>
                <a:gd name="T8" fmla="*/ 3 w 92"/>
                <a:gd name="T9" fmla="*/ 91 h 92"/>
                <a:gd name="T10" fmla="*/ 6 w 92"/>
                <a:gd name="T11" fmla="*/ 92 h 92"/>
                <a:gd name="T12" fmla="*/ 8 w 92"/>
                <a:gd name="T13" fmla="*/ 91 h 92"/>
                <a:gd name="T14" fmla="*/ 89 w 92"/>
                <a:gd name="T15" fmla="*/ 51 h 92"/>
                <a:gd name="T16" fmla="*/ 92 w 92"/>
                <a:gd name="T17" fmla="*/ 46 h 92"/>
                <a:gd name="T18" fmla="*/ 89 w 92"/>
                <a:gd name="T19" fmla="*/ 41 h 92"/>
                <a:gd name="T20" fmla="*/ 8 w 92"/>
                <a:gd name="T21" fmla="*/ 1 h 92"/>
                <a:gd name="T22" fmla="*/ 11 w 92"/>
                <a:gd name="T23" fmla="*/ 78 h 92"/>
                <a:gd name="T24" fmla="*/ 11 w 92"/>
                <a:gd name="T25" fmla="*/ 14 h 92"/>
                <a:gd name="T26" fmla="*/ 75 w 92"/>
                <a:gd name="T27" fmla="*/ 46 h 92"/>
                <a:gd name="T28" fmla="*/ 11 w 92"/>
                <a:gd name="T29" fmla="*/ 7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2" h="92">
                  <a:moveTo>
                    <a:pt x="8" y="1"/>
                  </a:moveTo>
                  <a:cubicBezTo>
                    <a:pt x="6" y="0"/>
                    <a:pt x="4" y="0"/>
                    <a:pt x="3" y="1"/>
                  </a:cubicBezTo>
                  <a:cubicBezTo>
                    <a:pt x="1" y="2"/>
                    <a:pt x="0" y="4"/>
                    <a:pt x="0" y="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8"/>
                    <a:pt x="1" y="90"/>
                    <a:pt x="3" y="91"/>
                  </a:cubicBezTo>
                  <a:cubicBezTo>
                    <a:pt x="4" y="92"/>
                    <a:pt x="5" y="92"/>
                    <a:pt x="6" y="92"/>
                  </a:cubicBezTo>
                  <a:cubicBezTo>
                    <a:pt x="6" y="92"/>
                    <a:pt x="7" y="92"/>
                    <a:pt x="8" y="91"/>
                  </a:cubicBezTo>
                  <a:cubicBezTo>
                    <a:pt x="89" y="51"/>
                    <a:pt x="89" y="51"/>
                    <a:pt x="89" y="51"/>
                  </a:cubicBezTo>
                  <a:cubicBezTo>
                    <a:pt x="91" y="50"/>
                    <a:pt x="92" y="48"/>
                    <a:pt x="92" y="46"/>
                  </a:cubicBezTo>
                  <a:cubicBezTo>
                    <a:pt x="92" y="44"/>
                    <a:pt x="91" y="42"/>
                    <a:pt x="89" y="41"/>
                  </a:cubicBezTo>
                  <a:lnTo>
                    <a:pt x="8" y="1"/>
                  </a:lnTo>
                  <a:close/>
                  <a:moveTo>
                    <a:pt x="11" y="78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75" y="46"/>
                    <a:pt x="75" y="46"/>
                    <a:pt x="75" y="46"/>
                  </a:cubicBezTo>
                  <a:lnTo>
                    <a:pt x="11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6" name="组合 115"/>
          <p:cNvGrpSpPr/>
          <p:nvPr/>
        </p:nvGrpSpPr>
        <p:grpSpPr>
          <a:xfrm>
            <a:off x="6662736" y="2253208"/>
            <a:ext cx="333509" cy="485031"/>
            <a:chOff x="5764213" y="406400"/>
            <a:chExt cx="660400" cy="960438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17" name="Freeform 177"/>
            <p:cNvSpPr>
              <a:spLocks noEditPoints="1"/>
            </p:cNvSpPr>
            <p:nvPr/>
          </p:nvSpPr>
          <p:spPr bwMode="auto">
            <a:xfrm>
              <a:off x="5764213" y="406400"/>
              <a:ext cx="660400" cy="700088"/>
            </a:xfrm>
            <a:custGeom>
              <a:avLst/>
              <a:gdLst>
                <a:gd name="T0" fmla="*/ 88 w 176"/>
                <a:gd name="T1" fmla="*/ 0 h 187"/>
                <a:gd name="T2" fmla="*/ 0 w 176"/>
                <a:gd name="T3" fmla="*/ 88 h 187"/>
                <a:gd name="T4" fmla="*/ 51 w 176"/>
                <a:gd name="T5" fmla="*/ 169 h 187"/>
                <a:gd name="T6" fmla="*/ 51 w 176"/>
                <a:gd name="T7" fmla="*/ 179 h 187"/>
                <a:gd name="T8" fmla="*/ 59 w 176"/>
                <a:gd name="T9" fmla="*/ 187 h 187"/>
                <a:gd name="T10" fmla="*/ 117 w 176"/>
                <a:gd name="T11" fmla="*/ 187 h 187"/>
                <a:gd name="T12" fmla="*/ 125 w 176"/>
                <a:gd name="T13" fmla="*/ 179 h 187"/>
                <a:gd name="T14" fmla="*/ 125 w 176"/>
                <a:gd name="T15" fmla="*/ 169 h 187"/>
                <a:gd name="T16" fmla="*/ 176 w 176"/>
                <a:gd name="T17" fmla="*/ 88 h 187"/>
                <a:gd name="T18" fmla="*/ 88 w 176"/>
                <a:gd name="T19" fmla="*/ 0 h 187"/>
                <a:gd name="T20" fmla="*/ 114 w 176"/>
                <a:gd name="T21" fmla="*/ 156 h 187"/>
                <a:gd name="T22" fmla="*/ 109 w 176"/>
                <a:gd name="T23" fmla="*/ 163 h 187"/>
                <a:gd name="T24" fmla="*/ 109 w 176"/>
                <a:gd name="T25" fmla="*/ 171 h 187"/>
                <a:gd name="T26" fmla="*/ 67 w 176"/>
                <a:gd name="T27" fmla="*/ 171 h 187"/>
                <a:gd name="T28" fmla="*/ 67 w 176"/>
                <a:gd name="T29" fmla="*/ 163 h 187"/>
                <a:gd name="T30" fmla="*/ 62 w 176"/>
                <a:gd name="T31" fmla="*/ 156 h 187"/>
                <a:gd name="T32" fmla="*/ 16 w 176"/>
                <a:gd name="T33" fmla="*/ 88 h 187"/>
                <a:gd name="T34" fmla="*/ 88 w 176"/>
                <a:gd name="T35" fmla="*/ 16 h 187"/>
                <a:gd name="T36" fmla="*/ 160 w 176"/>
                <a:gd name="T37" fmla="*/ 88 h 187"/>
                <a:gd name="T38" fmla="*/ 114 w 176"/>
                <a:gd name="T39" fmla="*/ 15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6" h="187">
                  <a:moveTo>
                    <a:pt x="88" y="0"/>
                  </a:moveTo>
                  <a:cubicBezTo>
                    <a:pt x="39" y="0"/>
                    <a:pt x="0" y="40"/>
                    <a:pt x="0" y="88"/>
                  </a:cubicBezTo>
                  <a:cubicBezTo>
                    <a:pt x="0" y="123"/>
                    <a:pt x="20" y="154"/>
                    <a:pt x="51" y="169"/>
                  </a:cubicBezTo>
                  <a:cubicBezTo>
                    <a:pt x="51" y="179"/>
                    <a:pt x="51" y="179"/>
                    <a:pt x="51" y="179"/>
                  </a:cubicBezTo>
                  <a:cubicBezTo>
                    <a:pt x="51" y="183"/>
                    <a:pt x="54" y="187"/>
                    <a:pt x="59" y="187"/>
                  </a:cubicBezTo>
                  <a:cubicBezTo>
                    <a:pt x="117" y="187"/>
                    <a:pt x="117" y="187"/>
                    <a:pt x="117" y="187"/>
                  </a:cubicBezTo>
                  <a:cubicBezTo>
                    <a:pt x="122" y="187"/>
                    <a:pt x="125" y="183"/>
                    <a:pt x="125" y="179"/>
                  </a:cubicBezTo>
                  <a:cubicBezTo>
                    <a:pt x="125" y="169"/>
                    <a:pt x="125" y="169"/>
                    <a:pt x="125" y="169"/>
                  </a:cubicBezTo>
                  <a:cubicBezTo>
                    <a:pt x="156" y="154"/>
                    <a:pt x="176" y="123"/>
                    <a:pt x="176" y="88"/>
                  </a:cubicBezTo>
                  <a:cubicBezTo>
                    <a:pt x="176" y="40"/>
                    <a:pt x="137" y="0"/>
                    <a:pt x="88" y="0"/>
                  </a:cubicBezTo>
                  <a:close/>
                  <a:moveTo>
                    <a:pt x="114" y="156"/>
                  </a:moveTo>
                  <a:cubicBezTo>
                    <a:pt x="111" y="157"/>
                    <a:pt x="109" y="160"/>
                    <a:pt x="109" y="163"/>
                  </a:cubicBezTo>
                  <a:cubicBezTo>
                    <a:pt x="109" y="171"/>
                    <a:pt x="109" y="171"/>
                    <a:pt x="109" y="171"/>
                  </a:cubicBezTo>
                  <a:cubicBezTo>
                    <a:pt x="67" y="171"/>
                    <a:pt x="67" y="171"/>
                    <a:pt x="67" y="171"/>
                  </a:cubicBezTo>
                  <a:cubicBezTo>
                    <a:pt x="67" y="163"/>
                    <a:pt x="67" y="163"/>
                    <a:pt x="67" y="163"/>
                  </a:cubicBezTo>
                  <a:cubicBezTo>
                    <a:pt x="67" y="160"/>
                    <a:pt x="65" y="157"/>
                    <a:pt x="62" y="156"/>
                  </a:cubicBezTo>
                  <a:cubicBezTo>
                    <a:pt x="34" y="145"/>
                    <a:pt x="16" y="119"/>
                    <a:pt x="16" y="88"/>
                  </a:cubicBezTo>
                  <a:cubicBezTo>
                    <a:pt x="16" y="49"/>
                    <a:pt x="48" y="16"/>
                    <a:pt x="88" y="16"/>
                  </a:cubicBezTo>
                  <a:cubicBezTo>
                    <a:pt x="128" y="16"/>
                    <a:pt x="160" y="49"/>
                    <a:pt x="160" y="88"/>
                  </a:cubicBezTo>
                  <a:cubicBezTo>
                    <a:pt x="160" y="119"/>
                    <a:pt x="142" y="145"/>
                    <a:pt x="114" y="1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78"/>
            <p:cNvSpPr>
              <a:spLocks/>
            </p:cNvSpPr>
            <p:nvPr/>
          </p:nvSpPr>
          <p:spPr bwMode="auto">
            <a:xfrm>
              <a:off x="6278563" y="668338"/>
              <a:ext cx="44450" cy="112713"/>
            </a:xfrm>
            <a:custGeom>
              <a:avLst/>
              <a:gdLst>
                <a:gd name="T0" fmla="*/ 11 w 12"/>
                <a:gd name="T1" fmla="*/ 5 h 30"/>
                <a:gd name="T2" fmla="*/ 4 w 12"/>
                <a:gd name="T3" fmla="*/ 1 h 30"/>
                <a:gd name="T4" fmla="*/ 0 w 12"/>
                <a:gd name="T5" fmla="*/ 7 h 30"/>
                <a:gd name="T6" fmla="*/ 2 w 12"/>
                <a:gd name="T7" fmla="*/ 18 h 30"/>
                <a:gd name="T8" fmla="*/ 1 w 12"/>
                <a:gd name="T9" fmla="*/ 24 h 30"/>
                <a:gd name="T10" fmla="*/ 6 w 12"/>
                <a:gd name="T11" fmla="*/ 30 h 30"/>
                <a:gd name="T12" fmla="*/ 7 w 12"/>
                <a:gd name="T13" fmla="*/ 30 h 30"/>
                <a:gd name="T14" fmla="*/ 12 w 12"/>
                <a:gd name="T15" fmla="*/ 25 h 30"/>
                <a:gd name="T16" fmla="*/ 12 w 12"/>
                <a:gd name="T17" fmla="*/ 18 h 30"/>
                <a:gd name="T18" fmla="*/ 11 w 12"/>
                <a:gd name="T19" fmla="*/ 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30">
                  <a:moveTo>
                    <a:pt x="11" y="5"/>
                  </a:moveTo>
                  <a:cubicBezTo>
                    <a:pt x="10" y="2"/>
                    <a:pt x="7" y="0"/>
                    <a:pt x="4" y="1"/>
                  </a:cubicBezTo>
                  <a:cubicBezTo>
                    <a:pt x="2" y="2"/>
                    <a:pt x="0" y="4"/>
                    <a:pt x="0" y="7"/>
                  </a:cubicBezTo>
                  <a:cubicBezTo>
                    <a:pt x="1" y="11"/>
                    <a:pt x="2" y="15"/>
                    <a:pt x="2" y="18"/>
                  </a:cubicBezTo>
                  <a:cubicBezTo>
                    <a:pt x="2" y="20"/>
                    <a:pt x="2" y="22"/>
                    <a:pt x="1" y="24"/>
                  </a:cubicBezTo>
                  <a:cubicBezTo>
                    <a:pt x="1" y="27"/>
                    <a:pt x="3" y="30"/>
                    <a:pt x="6" y="30"/>
                  </a:cubicBezTo>
                  <a:cubicBezTo>
                    <a:pt x="6" y="30"/>
                    <a:pt x="6" y="30"/>
                    <a:pt x="7" y="30"/>
                  </a:cubicBezTo>
                  <a:cubicBezTo>
                    <a:pt x="9" y="30"/>
                    <a:pt x="12" y="28"/>
                    <a:pt x="12" y="25"/>
                  </a:cubicBezTo>
                  <a:cubicBezTo>
                    <a:pt x="12" y="23"/>
                    <a:pt x="12" y="21"/>
                    <a:pt x="12" y="18"/>
                  </a:cubicBezTo>
                  <a:cubicBezTo>
                    <a:pt x="12" y="14"/>
                    <a:pt x="12" y="9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179"/>
            <p:cNvSpPr>
              <a:spLocks/>
            </p:cNvSpPr>
            <p:nvPr/>
          </p:nvSpPr>
          <p:spPr bwMode="auto">
            <a:xfrm>
              <a:off x="6113463" y="511175"/>
              <a:ext cx="171450" cy="119063"/>
            </a:xfrm>
            <a:custGeom>
              <a:avLst/>
              <a:gdLst>
                <a:gd name="T0" fmla="*/ 44 w 46"/>
                <a:gd name="T1" fmla="*/ 24 h 32"/>
                <a:gd name="T2" fmla="*/ 7 w 46"/>
                <a:gd name="T3" fmla="*/ 0 h 32"/>
                <a:gd name="T4" fmla="*/ 1 w 46"/>
                <a:gd name="T5" fmla="*/ 5 h 32"/>
                <a:gd name="T6" fmla="*/ 5 w 46"/>
                <a:gd name="T7" fmla="*/ 11 h 32"/>
                <a:gd name="T8" fmla="*/ 36 w 46"/>
                <a:gd name="T9" fmla="*/ 30 h 32"/>
                <a:gd name="T10" fmla="*/ 40 w 46"/>
                <a:gd name="T11" fmla="*/ 32 h 32"/>
                <a:gd name="T12" fmla="*/ 43 w 46"/>
                <a:gd name="T13" fmla="*/ 31 h 32"/>
                <a:gd name="T14" fmla="*/ 44 w 46"/>
                <a:gd name="T15" fmla="*/ 2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32">
                  <a:moveTo>
                    <a:pt x="44" y="24"/>
                  </a:moveTo>
                  <a:cubicBezTo>
                    <a:pt x="35" y="12"/>
                    <a:pt x="22" y="3"/>
                    <a:pt x="7" y="0"/>
                  </a:cubicBezTo>
                  <a:cubicBezTo>
                    <a:pt x="4" y="0"/>
                    <a:pt x="1" y="2"/>
                    <a:pt x="1" y="5"/>
                  </a:cubicBezTo>
                  <a:cubicBezTo>
                    <a:pt x="0" y="7"/>
                    <a:pt x="2" y="10"/>
                    <a:pt x="5" y="11"/>
                  </a:cubicBezTo>
                  <a:cubicBezTo>
                    <a:pt x="17" y="13"/>
                    <a:pt x="28" y="20"/>
                    <a:pt x="36" y="30"/>
                  </a:cubicBezTo>
                  <a:cubicBezTo>
                    <a:pt x="37" y="32"/>
                    <a:pt x="38" y="32"/>
                    <a:pt x="40" y="32"/>
                  </a:cubicBezTo>
                  <a:cubicBezTo>
                    <a:pt x="41" y="32"/>
                    <a:pt x="42" y="32"/>
                    <a:pt x="43" y="31"/>
                  </a:cubicBezTo>
                  <a:cubicBezTo>
                    <a:pt x="45" y="30"/>
                    <a:pt x="46" y="26"/>
                    <a:pt x="44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180"/>
            <p:cNvSpPr>
              <a:spLocks/>
            </p:cNvSpPr>
            <p:nvPr/>
          </p:nvSpPr>
          <p:spPr bwMode="auto">
            <a:xfrm>
              <a:off x="5989638" y="1144588"/>
              <a:ext cx="206375" cy="60325"/>
            </a:xfrm>
            <a:custGeom>
              <a:avLst/>
              <a:gdLst>
                <a:gd name="T0" fmla="*/ 47 w 55"/>
                <a:gd name="T1" fmla="*/ 0 h 16"/>
                <a:gd name="T2" fmla="*/ 8 w 55"/>
                <a:gd name="T3" fmla="*/ 0 h 16"/>
                <a:gd name="T4" fmla="*/ 0 w 55"/>
                <a:gd name="T5" fmla="*/ 8 h 16"/>
                <a:gd name="T6" fmla="*/ 8 w 55"/>
                <a:gd name="T7" fmla="*/ 16 h 16"/>
                <a:gd name="T8" fmla="*/ 47 w 55"/>
                <a:gd name="T9" fmla="*/ 16 h 16"/>
                <a:gd name="T10" fmla="*/ 55 w 55"/>
                <a:gd name="T11" fmla="*/ 8 h 16"/>
                <a:gd name="T12" fmla="*/ 47 w 55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16">
                  <a:moveTo>
                    <a:pt x="47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2"/>
                    <a:pt x="3" y="16"/>
                    <a:pt x="8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52" y="16"/>
                    <a:pt x="55" y="12"/>
                    <a:pt x="55" y="8"/>
                  </a:cubicBezTo>
                  <a:cubicBezTo>
                    <a:pt x="55" y="4"/>
                    <a:pt x="52" y="0"/>
                    <a:pt x="4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81"/>
            <p:cNvSpPr>
              <a:spLocks/>
            </p:cNvSpPr>
            <p:nvPr/>
          </p:nvSpPr>
          <p:spPr bwMode="auto">
            <a:xfrm>
              <a:off x="6007101" y="1238250"/>
              <a:ext cx="173038" cy="60325"/>
            </a:xfrm>
            <a:custGeom>
              <a:avLst/>
              <a:gdLst>
                <a:gd name="T0" fmla="*/ 38 w 46"/>
                <a:gd name="T1" fmla="*/ 0 h 16"/>
                <a:gd name="T2" fmla="*/ 8 w 46"/>
                <a:gd name="T3" fmla="*/ 0 h 16"/>
                <a:gd name="T4" fmla="*/ 0 w 46"/>
                <a:gd name="T5" fmla="*/ 8 h 16"/>
                <a:gd name="T6" fmla="*/ 8 w 46"/>
                <a:gd name="T7" fmla="*/ 16 h 16"/>
                <a:gd name="T8" fmla="*/ 38 w 46"/>
                <a:gd name="T9" fmla="*/ 16 h 16"/>
                <a:gd name="T10" fmla="*/ 46 w 46"/>
                <a:gd name="T11" fmla="*/ 8 h 16"/>
                <a:gd name="T12" fmla="*/ 38 w 46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6">
                  <a:moveTo>
                    <a:pt x="3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3"/>
                    <a:pt x="0" y="8"/>
                  </a:cubicBezTo>
                  <a:cubicBezTo>
                    <a:pt x="0" y="12"/>
                    <a:pt x="3" y="16"/>
                    <a:pt x="8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43" y="16"/>
                    <a:pt x="46" y="12"/>
                    <a:pt x="46" y="8"/>
                  </a:cubicBezTo>
                  <a:cubicBezTo>
                    <a:pt x="46" y="3"/>
                    <a:pt x="43" y="0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82"/>
            <p:cNvSpPr>
              <a:spLocks/>
            </p:cNvSpPr>
            <p:nvPr/>
          </p:nvSpPr>
          <p:spPr bwMode="auto">
            <a:xfrm>
              <a:off x="6048376" y="1325563"/>
              <a:ext cx="90488" cy="41275"/>
            </a:xfrm>
            <a:custGeom>
              <a:avLst/>
              <a:gdLst>
                <a:gd name="T0" fmla="*/ 19 w 24"/>
                <a:gd name="T1" fmla="*/ 0 h 11"/>
                <a:gd name="T2" fmla="*/ 5 w 24"/>
                <a:gd name="T3" fmla="*/ 0 h 11"/>
                <a:gd name="T4" fmla="*/ 0 w 24"/>
                <a:gd name="T5" fmla="*/ 6 h 11"/>
                <a:gd name="T6" fmla="*/ 5 w 24"/>
                <a:gd name="T7" fmla="*/ 11 h 11"/>
                <a:gd name="T8" fmla="*/ 19 w 24"/>
                <a:gd name="T9" fmla="*/ 11 h 11"/>
                <a:gd name="T10" fmla="*/ 24 w 24"/>
                <a:gd name="T11" fmla="*/ 6 h 11"/>
                <a:gd name="T12" fmla="*/ 19 w 2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1">
                  <a:moveTo>
                    <a:pt x="19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1"/>
                    <a:pt x="5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11"/>
                    <a:pt x="24" y="9"/>
                    <a:pt x="24" y="6"/>
                  </a:cubicBezTo>
                  <a:cubicBezTo>
                    <a:pt x="24" y="3"/>
                    <a:pt x="22" y="0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183"/>
            <p:cNvSpPr>
              <a:spLocks/>
            </p:cNvSpPr>
            <p:nvPr/>
          </p:nvSpPr>
          <p:spPr bwMode="auto">
            <a:xfrm>
              <a:off x="5976938" y="723900"/>
              <a:ext cx="238125" cy="282575"/>
            </a:xfrm>
            <a:custGeom>
              <a:avLst/>
              <a:gdLst>
                <a:gd name="T0" fmla="*/ 59 w 63"/>
                <a:gd name="T1" fmla="*/ 1 h 75"/>
                <a:gd name="T2" fmla="*/ 52 w 63"/>
                <a:gd name="T3" fmla="*/ 4 h 75"/>
                <a:gd name="T4" fmla="*/ 31 w 63"/>
                <a:gd name="T5" fmla="*/ 56 h 75"/>
                <a:gd name="T6" fmla="*/ 13 w 63"/>
                <a:gd name="T7" fmla="*/ 11 h 75"/>
                <a:gd name="T8" fmla="*/ 35 w 63"/>
                <a:gd name="T9" fmla="*/ 11 h 75"/>
                <a:gd name="T10" fmla="*/ 41 w 63"/>
                <a:gd name="T11" fmla="*/ 6 h 75"/>
                <a:gd name="T12" fmla="*/ 35 w 63"/>
                <a:gd name="T13" fmla="*/ 1 h 75"/>
                <a:gd name="T14" fmla="*/ 5 w 63"/>
                <a:gd name="T15" fmla="*/ 1 h 75"/>
                <a:gd name="T16" fmla="*/ 5 w 63"/>
                <a:gd name="T17" fmla="*/ 1 h 75"/>
                <a:gd name="T18" fmla="*/ 4 w 63"/>
                <a:gd name="T19" fmla="*/ 1 h 75"/>
                <a:gd name="T20" fmla="*/ 4 w 63"/>
                <a:gd name="T21" fmla="*/ 1 h 75"/>
                <a:gd name="T22" fmla="*/ 3 w 63"/>
                <a:gd name="T23" fmla="*/ 1 h 75"/>
                <a:gd name="T24" fmla="*/ 3 w 63"/>
                <a:gd name="T25" fmla="*/ 1 h 75"/>
                <a:gd name="T26" fmla="*/ 3 w 63"/>
                <a:gd name="T27" fmla="*/ 1 h 75"/>
                <a:gd name="T28" fmla="*/ 2 w 63"/>
                <a:gd name="T29" fmla="*/ 1 h 75"/>
                <a:gd name="T30" fmla="*/ 2 w 63"/>
                <a:gd name="T31" fmla="*/ 2 h 75"/>
                <a:gd name="T32" fmla="*/ 2 w 63"/>
                <a:gd name="T33" fmla="*/ 2 h 75"/>
                <a:gd name="T34" fmla="*/ 1 w 63"/>
                <a:gd name="T35" fmla="*/ 2 h 75"/>
                <a:gd name="T36" fmla="*/ 1 w 63"/>
                <a:gd name="T37" fmla="*/ 3 h 75"/>
                <a:gd name="T38" fmla="*/ 1 w 63"/>
                <a:gd name="T39" fmla="*/ 3 h 75"/>
                <a:gd name="T40" fmla="*/ 0 w 63"/>
                <a:gd name="T41" fmla="*/ 4 h 75"/>
                <a:gd name="T42" fmla="*/ 0 w 63"/>
                <a:gd name="T43" fmla="*/ 4 h 75"/>
                <a:gd name="T44" fmla="*/ 0 w 63"/>
                <a:gd name="T45" fmla="*/ 5 h 75"/>
                <a:gd name="T46" fmla="*/ 0 w 63"/>
                <a:gd name="T47" fmla="*/ 5 h 75"/>
                <a:gd name="T48" fmla="*/ 0 w 63"/>
                <a:gd name="T49" fmla="*/ 6 h 75"/>
                <a:gd name="T50" fmla="*/ 0 w 63"/>
                <a:gd name="T51" fmla="*/ 6 h 75"/>
                <a:gd name="T52" fmla="*/ 0 w 63"/>
                <a:gd name="T53" fmla="*/ 6 h 75"/>
                <a:gd name="T54" fmla="*/ 0 w 63"/>
                <a:gd name="T55" fmla="*/ 7 h 75"/>
                <a:gd name="T56" fmla="*/ 0 w 63"/>
                <a:gd name="T57" fmla="*/ 7 h 75"/>
                <a:gd name="T58" fmla="*/ 0 w 63"/>
                <a:gd name="T59" fmla="*/ 8 h 75"/>
                <a:gd name="T60" fmla="*/ 26 w 63"/>
                <a:gd name="T61" fmla="*/ 72 h 75"/>
                <a:gd name="T62" fmla="*/ 31 w 63"/>
                <a:gd name="T63" fmla="*/ 75 h 75"/>
                <a:gd name="T64" fmla="*/ 31 w 63"/>
                <a:gd name="T65" fmla="*/ 75 h 75"/>
                <a:gd name="T66" fmla="*/ 31 w 63"/>
                <a:gd name="T67" fmla="*/ 75 h 75"/>
                <a:gd name="T68" fmla="*/ 36 w 63"/>
                <a:gd name="T69" fmla="*/ 72 h 75"/>
                <a:gd name="T70" fmla="*/ 62 w 63"/>
                <a:gd name="T71" fmla="*/ 8 h 75"/>
                <a:gd name="T72" fmla="*/ 59 w 63"/>
                <a:gd name="T73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3" h="75">
                  <a:moveTo>
                    <a:pt x="59" y="1"/>
                  </a:moveTo>
                  <a:cubicBezTo>
                    <a:pt x="56" y="0"/>
                    <a:pt x="53" y="1"/>
                    <a:pt x="52" y="4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8" y="11"/>
                    <a:pt x="41" y="9"/>
                    <a:pt x="41" y="6"/>
                  </a:cubicBezTo>
                  <a:cubicBezTo>
                    <a:pt x="41" y="3"/>
                    <a:pt x="38" y="1"/>
                    <a:pt x="3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6" y="72"/>
                    <a:pt x="26" y="72"/>
                    <a:pt x="26" y="72"/>
                  </a:cubicBezTo>
                  <a:cubicBezTo>
                    <a:pt x="27" y="74"/>
                    <a:pt x="29" y="75"/>
                    <a:pt x="31" y="75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3" y="75"/>
                    <a:pt x="35" y="74"/>
                    <a:pt x="36" y="72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3" y="5"/>
                    <a:pt x="61" y="2"/>
                    <a:pt x="5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24" name="Freeform 184"/>
          <p:cNvSpPr>
            <a:spLocks noEditPoints="1"/>
          </p:cNvSpPr>
          <p:nvPr/>
        </p:nvSpPr>
        <p:spPr bwMode="auto">
          <a:xfrm>
            <a:off x="6662736" y="4958792"/>
            <a:ext cx="485832" cy="411273"/>
          </a:xfrm>
          <a:custGeom>
            <a:avLst/>
            <a:gdLst>
              <a:gd name="T0" fmla="*/ 180 w 256"/>
              <a:gd name="T1" fmla="*/ 68 h 217"/>
              <a:gd name="T2" fmla="*/ 126 w 256"/>
              <a:gd name="T3" fmla="*/ 56 h 217"/>
              <a:gd name="T4" fmla="*/ 17 w 256"/>
              <a:gd name="T5" fmla="*/ 20 h 217"/>
              <a:gd name="T6" fmla="*/ 0 w 256"/>
              <a:gd name="T7" fmla="*/ 58 h 217"/>
              <a:gd name="T8" fmla="*/ 76 w 256"/>
              <a:gd name="T9" fmla="*/ 155 h 217"/>
              <a:gd name="T10" fmla="*/ 130 w 256"/>
              <a:gd name="T11" fmla="*/ 166 h 217"/>
              <a:gd name="T12" fmla="*/ 203 w 256"/>
              <a:gd name="T13" fmla="*/ 217 h 217"/>
              <a:gd name="T14" fmla="*/ 241 w 256"/>
              <a:gd name="T15" fmla="*/ 200 h 217"/>
              <a:gd name="T16" fmla="*/ 241 w 256"/>
              <a:gd name="T17" fmla="*/ 128 h 217"/>
              <a:gd name="T18" fmla="*/ 26 w 256"/>
              <a:gd name="T19" fmla="*/ 82 h 217"/>
              <a:gd name="T20" fmla="*/ 26 w 256"/>
              <a:gd name="T21" fmla="*/ 33 h 217"/>
              <a:gd name="T22" fmla="*/ 78 w 256"/>
              <a:gd name="T23" fmla="*/ 31 h 217"/>
              <a:gd name="T24" fmla="*/ 108 w 256"/>
              <a:gd name="T25" fmla="*/ 68 h 217"/>
              <a:gd name="T26" fmla="*/ 91 w 256"/>
              <a:gd name="T27" fmla="*/ 105 h 217"/>
              <a:gd name="T28" fmla="*/ 41 w 256"/>
              <a:gd name="T29" fmla="*/ 71 h 217"/>
              <a:gd name="T30" fmla="*/ 42 w 256"/>
              <a:gd name="T31" fmla="*/ 46 h 217"/>
              <a:gd name="T32" fmla="*/ 87 w 256"/>
              <a:gd name="T33" fmla="*/ 67 h 217"/>
              <a:gd name="T34" fmla="*/ 94 w 256"/>
              <a:gd name="T35" fmla="*/ 60 h 217"/>
              <a:gd name="T36" fmla="*/ 35 w 256"/>
              <a:gd name="T37" fmla="*/ 39 h 217"/>
              <a:gd name="T38" fmla="*/ 34 w 256"/>
              <a:gd name="T39" fmla="*/ 78 h 217"/>
              <a:gd name="T40" fmla="*/ 110 w 256"/>
              <a:gd name="T41" fmla="*/ 143 h 217"/>
              <a:gd name="T42" fmla="*/ 129 w 256"/>
              <a:gd name="T43" fmla="*/ 135 h 217"/>
              <a:gd name="T44" fmla="*/ 131 w 256"/>
              <a:gd name="T45" fmla="*/ 97 h 217"/>
              <a:gd name="T46" fmla="*/ 134 w 256"/>
              <a:gd name="T47" fmla="*/ 94 h 217"/>
              <a:gd name="T48" fmla="*/ 139 w 256"/>
              <a:gd name="T49" fmla="*/ 93 h 217"/>
              <a:gd name="T50" fmla="*/ 139 w 256"/>
              <a:gd name="T51" fmla="*/ 141 h 217"/>
              <a:gd name="T52" fmla="*/ 112 w 256"/>
              <a:gd name="T53" fmla="*/ 154 h 217"/>
              <a:gd name="T54" fmla="*/ 230 w 256"/>
              <a:gd name="T55" fmla="*/ 189 h 217"/>
              <a:gd name="T56" fmla="*/ 178 w 256"/>
              <a:gd name="T57" fmla="*/ 191 h 217"/>
              <a:gd name="T58" fmla="*/ 147 w 256"/>
              <a:gd name="T59" fmla="*/ 155 h 217"/>
              <a:gd name="T60" fmla="*/ 165 w 256"/>
              <a:gd name="T61" fmla="*/ 117 h 217"/>
              <a:gd name="T62" fmla="*/ 215 w 256"/>
              <a:gd name="T63" fmla="*/ 152 h 217"/>
              <a:gd name="T64" fmla="*/ 214 w 256"/>
              <a:gd name="T65" fmla="*/ 176 h 217"/>
              <a:gd name="T66" fmla="*/ 190 w 256"/>
              <a:gd name="T67" fmla="*/ 176 h 217"/>
              <a:gd name="T68" fmla="*/ 161 w 256"/>
              <a:gd name="T69" fmla="*/ 154 h 217"/>
              <a:gd name="T70" fmla="*/ 183 w 256"/>
              <a:gd name="T71" fmla="*/ 184 h 217"/>
              <a:gd name="T72" fmla="*/ 221 w 256"/>
              <a:gd name="T73" fmla="*/ 184 h 217"/>
              <a:gd name="T74" fmla="*/ 222 w 256"/>
              <a:gd name="T75" fmla="*/ 144 h 217"/>
              <a:gd name="T76" fmla="*/ 126 w 256"/>
              <a:gd name="T77" fmla="*/ 86 h 217"/>
              <a:gd name="T78" fmla="*/ 117 w 256"/>
              <a:gd name="T79" fmla="*/ 107 h 217"/>
              <a:gd name="T80" fmla="*/ 123 w 256"/>
              <a:gd name="T81" fmla="*/ 126 h 217"/>
              <a:gd name="T82" fmla="*/ 118 w 256"/>
              <a:gd name="T83" fmla="*/ 131 h 217"/>
              <a:gd name="T84" fmla="*/ 107 w 256"/>
              <a:gd name="T85" fmla="*/ 105 h 217"/>
              <a:gd name="T86" fmla="*/ 120 w 256"/>
              <a:gd name="T87" fmla="*/ 79 h 217"/>
              <a:gd name="T88" fmla="*/ 169 w 256"/>
              <a:gd name="T89" fmla="*/ 79 h 217"/>
              <a:gd name="T90" fmla="*/ 230 w 256"/>
              <a:gd name="T91" fmla="*/ 189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56" h="217">
                <a:moveTo>
                  <a:pt x="241" y="128"/>
                </a:moveTo>
                <a:cubicBezTo>
                  <a:pt x="180" y="68"/>
                  <a:pt x="180" y="68"/>
                  <a:pt x="180" y="68"/>
                </a:cubicBezTo>
                <a:cubicBezTo>
                  <a:pt x="171" y="58"/>
                  <a:pt x="158" y="53"/>
                  <a:pt x="144" y="53"/>
                </a:cubicBezTo>
                <a:cubicBezTo>
                  <a:pt x="138" y="53"/>
                  <a:pt x="131" y="54"/>
                  <a:pt x="126" y="56"/>
                </a:cubicBezTo>
                <a:cubicBezTo>
                  <a:pt x="89" y="20"/>
                  <a:pt x="89" y="20"/>
                  <a:pt x="89" y="20"/>
                </a:cubicBezTo>
                <a:cubicBezTo>
                  <a:pt x="69" y="0"/>
                  <a:pt x="37" y="0"/>
                  <a:pt x="17" y="20"/>
                </a:cubicBezTo>
                <a:cubicBezTo>
                  <a:pt x="15" y="22"/>
                  <a:pt x="15" y="22"/>
                  <a:pt x="15" y="22"/>
                </a:cubicBezTo>
                <a:cubicBezTo>
                  <a:pt x="5" y="32"/>
                  <a:pt x="0" y="44"/>
                  <a:pt x="0" y="58"/>
                </a:cubicBezTo>
                <a:cubicBezTo>
                  <a:pt x="0" y="72"/>
                  <a:pt x="5" y="84"/>
                  <a:pt x="15" y="94"/>
                </a:cubicBezTo>
                <a:cubicBezTo>
                  <a:pt x="76" y="155"/>
                  <a:pt x="76" y="155"/>
                  <a:pt x="76" y="155"/>
                </a:cubicBezTo>
                <a:cubicBezTo>
                  <a:pt x="85" y="164"/>
                  <a:pt x="98" y="170"/>
                  <a:pt x="112" y="170"/>
                </a:cubicBezTo>
                <a:cubicBezTo>
                  <a:pt x="118" y="170"/>
                  <a:pt x="124" y="168"/>
                  <a:pt x="130" y="166"/>
                </a:cubicBezTo>
                <a:cubicBezTo>
                  <a:pt x="167" y="203"/>
                  <a:pt x="167" y="203"/>
                  <a:pt x="167" y="203"/>
                </a:cubicBezTo>
                <a:cubicBezTo>
                  <a:pt x="177" y="212"/>
                  <a:pt x="189" y="217"/>
                  <a:pt x="203" y="217"/>
                </a:cubicBezTo>
                <a:cubicBezTo>
                  <a:pt x="216" y="217"/>
                  <a:pt x="229" y="212"/>
                  <a:pt x="239" y="203"/>
                </a:cubicBezTo>
                <a:cubicBezTo>
                  <a:pt x="241" y="200"/>
                  <a:pt x="241" y="200"/>
                  <a:pt x="241" y="200"/>
                </a:cubicBezTo>
                <a:cubicBezTo>
                  <a:pt x="251" y="191"/>
                  <a:pt x="256" y="178"/>
                  <a:pt x="256" y="164"/>
                </a:cubicBezTo>
                <a:cubicBezTo>
                  <a:pt x="256" y="151"/>
                  <a:pt x="251" y="138"/>
                  <a:pt x="241" y="128"/>
                </a:cubicBezTo>
                <a:close/>
                <a:moveTo>
                  <a:pt x="87" y="143"/>
                </a:moveTo>
                <a:cubicBezTo>
                  <a:pt x="26" y="82"/>
                  <a:pt x="26" y="82"/>
                  <a:pt x="26" y="82"/>
                </a:cubicBezTo>
                <a:cubicBezTo>
                  <a:pt x="20" y="76"/>
                  <a:pt x="16" y="67"/>
                  <a:pt x="16" y="58"/>
                </a:cubicBezTo>
                <a:cubicBezTo>
                  <a:pt x="16" y="49"/>
                  <a:pt x="20" y="40"/>
                  <a:pt x="26" y="33"/>
                </a:cubicBezTo>
                <a:cubicBezTo>
                  <a:pt x="29" y="31"/>
                  <a:pt x="29" y="31"/>
                  <a:pt x="29" y="31"/>
                </a:cubicBezTo>
                <a:cubicBezTo>
                  <a:pt x="42" y="17"/>
                  <a:pt x="64" y="17"/>
                  <a:pt x="78" y="31"/>
                </a:cubicBezTo>
                <a:cubicBezTo>
                  <a:pt x="111" y="65"/>
                  <a:pt x="111" y="65"/>
                  <a:pt x="111" y="65"/>
                </a:cubicBezTo>
                <a:cubicBezTo>
                  <a:pt x="110" y="66"/>
                  <a:pt x="109" y="67"/>
                  <a:pt x="108" y="68"/>
                </a:cubicBezTo>
                <a:cubicBezTo>
                  <a:pt x="106" y="70"/>
                  <a:pt x="106" y="70"/>
                  <a:pt x="106" y="70"/>
                </a:cubicBezTo>
                <a:cubicBezTo>
                  <a:pt x="97" y="79"/>
                  <a:pt x="91" y="92"/>
                  <a:pt x="91" y="105"/>
                </a:cubicBezTo>
                <a:cubicBezTo>
                  <a:pt x="91" y="111"/>
                  <a:pt x="92" y="117"/>
                  <a:pt x="94" y="123"/>
                </a:cubicBezTo>
                <a:cubicBezTo>
                  <a:pt x="41" y="71"/>
                  <a:pt x="41" y="71"/>
                  <a:pt x="41" y="71"/>
                </a:cubicBezTo>
                <a:cubicBezTo>
                  <a:pt x="35" y="64"/>
                  <a:pt x="35" y="54"/>
                  <a:pt x="41" y="47"/>
                </a:cubicBezTo>
                <a:cubicBezTo>
                  <a:pt x="42" y="46"/>
                  <a:pt x="42" y="46"/>
                  <a:pt x="42" y="46"/>
                </a:cubicBezTo>
                <a:cubicBezTo>
                  <a:pt x="49" y="40"/>
                  <a:pt x="59" y="40"/>
                  <a:pt x="66" y="46"/>
                </a:cubicBezTo>
                <a:cubicBezTo>
                  <a:pt x="87" y="67"/>
                  <a:pt x="87" y="67"/>
                  <a:pt x="87" y="67"/>
                </a:cubicBezTo>
                <a:cubicBezTo>
                  <a:pt x="89" y="69"/>
                  <a:pt x="92" y="69"/>
                  <a:pt x="94" y="67"/>
                </a:cubicBezTo>
                <a:cubicBezTo>
                  <a:pt x="96" y="65"/>
                  <a:pt x="96" y="62"/>
                  <a:pt x="94" y="60"/>
                </a:cubicBezTo>
                <a:cubicBezTo>
                  <a:pt x="73" y="39"/>
                  <a:pt x="73" y="39"/>
                  <a:pt x="73" y="39"/>
                </a:cubicBezTo>
                <a:cubicBezTo>
                  <a:pt x="63" y="28"/>
                  <a:pt x="45" y="28"/>
                  <a:pt x="35" y="39"/>
                </a:cubicBezTo>
                <a:cubicBezTo>
                  <a:pt x="34" y="40"/>
                  <a:pt x="34" y="40"/>
                  <a:pt x="34" y="40"/>
                </a:cubicBezTo>
                <a:cubicBezTo>
                  <a:pt x="23" y="50"/>
                  <a:pt x="23" y="68"/>
                  <a:pt x="34" y="78"/>
                </a:cubicBezTo>
                <a:cubicBezTo>
                  <a:pt x="91" y="135"/>
                  <a:pt x="91" y="135"/>
                  <a:pt x="91" y="135"/>
                </a:cubicBezTo>
                <a:cubicBezTo>
                  <a:pt x="96" y="140"/>
                  <a:pt x="103" y="143"/>
                  <a:pt x="110" y="143"/>
                </a:cubicBezTo>
                <a:cubicBezTo>
                  <a:pt x="111" y="143"/>
                  <a:pt x="113" y="143"/>
                  <a:pt x="114" y="143"/>
                </a:cubicBezTo>
                <a:cubicBezTo>
                  <a:pt x="120" y="142"/>
                  <a:pt x="125" y="139"/>
                  <a:pt x="129" y="135"/>
                </a:cubicBezTo>
                <a:cubicBezTo>
                  <a:pt x="130" y="134"/>
                  <a:pt x="130" y="134"/>
                  <a:pt x="130" y="134"/>
                </a:cubicBezTo>
                <a:cubicBezTo>
                  <a:pt x="141" y="124"/>
                  <a:pt x="141" y="107"/>
                  <a:pt x="131" y="97"/>
                </a:cubicBezTo>
                <a:cubicBezTo>
                  <a:pt x="132" y="96"/>
                  <a:pt x="132" y="96"/>
                  <a:pt x="133" y="95"/>
                </a:cubicBezTo>
                <a:cubicBezTo>
                  <a:pt x="134" y="94"/>
                  <a:pt x="134" y="94"/>
                  <a:pt x="134" y="94"/>
                </a:cubicBezTo>
                <a:cubicBezTo>
                  <a:pt x="135" y="93"/>
                  <a:pt x="136" y="92"/>
                  <a:pt x="138" y="91"/>
                </a:cubicBezTo>
                <a:cubicBezTo>
                  <a:pt x="138" y="92"/>
                  <a:pt x="139" y="92"/>
                  <a:pt x="139" y="93"/>
                </a:cubicBezTo>
                <a:cubicBezTo>
                  <a:pt x="146" y="99"/>
                  <a:pt x="149" y="108"/>
                  <a:pt x="149" y="117"/>
                </a:cubicBezTo>
                <a:cubicBezTo>
                  <a:pt x="149" y="126"/>
                  <a:pt x="145" y="134"/>
                  <a:pt x="139" y="141"/>
                </a:cubicBezTo>
                <a:cubicBezTo>
                  <a:pt x="136" y="143"/>
                  <a:pt x="136" y="143"/>
                  <a:pt x="136" y="143"/>
                </a:cubicBezTo>
                <a:cubicBezTo>
                  <a:pt x="130" y="150"/>
                  <a:pt x="121" y="154"/>
                  <a:pt x="112" y="154"/>
                </a:cubicBezTo>
                <a:cubicBezTo>
                  <a:pt x="102" y="154"/>
                  <a:pt x="94" y="150"/>
                  <a:pt x="87" y="143"/>
                </a:cubicBezTo>
                <a:close/>
                <a:moveTo>
                  <a:pt x="230" y="189"/>
                </a:moveTo>
                <a:cubicBezTo>
                  <a:pt x="227" y="191"/>
                  <a:pt x="227" y="191"/>
                  <a:pt x="227" y="191"/>
                </a:cubicBezTo>
                <a:cubicBezTo>
                  <a:pt x="214" y="205"/>
                  <a:pt x="192" y="205"/>
                  <a:pt x="178" y="191"/>
                </a:cubicBezTo>
                <a:cubicBezTo>
                  <a:pt x="144" y="157"/>
                  <a:pt x="144" y="157"/>
                  <a:pt x="144" y="157"/>
                </a:cubicBezTo>
                <a:cubicBezTo>
                  <a:pt x="145" y="157"/>
                  <a:pt x="146" y="156"/>
                  <a:pt x="147" y="155"/>
                </a:cubicBezTo>
                <a:cubicBezTo>
                  <a:pt x="150" y="152"/>
                  <a:pt x="150" y="152"/>
                  <a:pt x="150" y="152"/>
                </a:cubicBezTo>
                <a:cubicBezTo>
                  <a:pt x="159" y="143"/>
                  <a:pt x="165" y="130"/>
                  <a:pt x="165" y="117"/>
                </a:cubicBezTo>
                <a:cubicBezTo>
                  <a:pt x="165" y="111"/>
                  <a:pt x="164" y="105"/>
                  <a:pt x="162" y="99"/>
                </a:cubicBezTo>
                <a:cubicBezTo>
                  <a:pt x="215" y="152"/>
                  <a:pt x="215" y="152"/>
                  <a:pt x="215" y="152"/>
                </a:cubicBezTo>
                <a:cubicBezTo>
                  <a:pt x="221" y="158"/>
                  <a:pt x="221" y="169"/>
                  <a:pt x="215" y="175"/>
                </a:cubicBezTo>
                <a:cubicBezTo>
                  <a:pt x="214" y="176"/>
                  <a:pt x="214" y="176"/>
                  <a:pt x="214" y="176"/>
                </a:cubicBezTo>
                <a:cubicBezTo>
                  <a:pt x="211" y="179"/>
                  <a:pt x="206" y="181"/>
                  <a:pt x="202" y="181"/>
                </a:cubicBezTo>
                <a:cubicBezTo>
                  <a:pt x="198" y="181"/>
                  <a:pt x="193" y="179"/>
                  <a:pt x="190" y="176"/>
                </a:cubicBezTo>
                <a:cubicBezTo>
                  <a:pt x="168" y="154"/>
                  <a:pt x="168" y="154"/>
                  <a:pt x="168" y="154"/>
                </a:cubicBezTo>
                <a:cubicBezTo>
                  <a:pt x="166" y="152"/>
                  <a:pt x="163" y="152"/>
                  <a:pt x="161" y="154"/>
                </a:cubicBezTo>
                <a:cubicBezTo>
                  <a:pt x="158" y="156"/>
                  <a:pt x="158" y="159"/>
                  <a:pt x="161" y="161"/>
                </a:cubicBezTo>
                <a:cubicBezTo>
                  <a:pt x="183" y="184"/>
                  <a:pt x="183" y="184"/>
                  <a:pt x="183" y="184"/>
                </a:cubicBezTo>
                <a:cubicBezTo>
                  <a:pt x="188" y="189"/>
                  <a:pt x="195" y="192"/>
                  <a:pt x="202" y="192"/>
                </a:cubicBezTo>
                <a:cubicBezTo>
                  <a:pt x="209" y="192"/>
                  <a:pt x="216" y="189"/>
                  <a:pt x="221" y="184"/>
                </a:cubicBezTo>
                <a:cubicBezTo>
                  <a:pt x="222" y="183"/>
                  <a:pt x="222" y="183"/>
                  <a:pt x="222" y="183"/>
                </a:cubicBezTo>
                <a:cubicBezTo>
                  <a:pt x="233" y="172"/>
                  <a:pt x="233" y="155"/>
                  <a:pt x="222" y="144"/>
                </a:cubicBezTo>
                <a:cubicBezTo>
                  <a:pt x="164" y="86"/>
                  <a:pt x="164" y="86"/>
                  <a:pt x="164" y="86"/>
                </a:cubicBezTo>
                <a:cubicBezTo>
                  <a:pt x="154" y="76"/>
                  <a:pt x="137" y="76"/>
                  <a:pt x="126" y="86"/>
                </a:cubicBezTo>
                <a:cubicBezTo>
                  <a:pt x="125" y="88"/>
                  <a:pt x="125" y="88"/>
                  <a:pt x="125" y="88"/>
                </a:cubicBezTo>
                <a:cubicBezTo>
                  <a:pt x="120" y="93"/>
                  <a:pt x="117" y="100"/>
                  <a:pt x="117" y="107"/>
                </a:cubicBezTo>
                <a:cubicBezTo>
                  <a:pt x="117" y="114"/>
                  <a:pt x="120" y="120"/>
                  <a:pt x="124" y="125"/>
                </a:cubicBezTo>
                <a:cubicBezTo>
                  <a:pt x="124" y="125"/>
                  <a:pt x="123" y="126"/>
                  <a:pt x="123" y="126"/>
                </a:cubicBezTo>
                <a:cubicBezTo>
                  <a:pt x="122" y="128"/>
                  <a:pt x="122" y="128"/>
                  <a:pt x="122" y="128"/>
                </a:cubicBezTo>
                <a:cubicBezTo>
                  <a:pt x="120" y="129"/>
                  <a:pt x="119" y="130"/>
                  <a:pt x="118" y="131"/>
                </a:cubicBezTo>
                <a:cubicBezTo>
                  <a:pt x="117" y="130"/>
                  <a:pt x="117" y="130"/>
                  <a:pt x="116" y="129"/>
                </a:cubicBezTo>
                <a:cubicBezTo>
                  <a:pt x="110" y="123"/>
                  <a:pt x="107" y="114"/>
                  <a:pt x="107" y="105"/>
                </a:cubicBezTo>
                <a:cubicBezTo>
                  <a:pt x="107" y="96"/>
                  <a:pt x="111" y="88"/>
                  <a:pt x="117" y="81"/>
                </a:cubicBezTo>
                <a:cubicBezTo>
                  <a:pt x="120" y="79"/>
                  <a:pt x="120" y="79"/>
                  <a:pt x="120" y="79"/>
                </a:cubicBezTo>
                <a:cubicBezTo>
                  <a:pt x="126" y="72"/>
                  <a:pt x="135" y="69"/>
                  <a:pt x="144" y="69"/>
                </a:cubicBezTo>
                <a:cubicBezTo>
                  <a:pt x="154" y="69"/>
                  <a:pt x="162" y="72"/>
                  <a:pt x="169" y="79"/>
                </a:cubicBezTo>
                <a:cubicBezTo>
                  <a:pt x="230" y="140"/>
                  <a:pt x="230" y="140"/>
                  <a:pt x="230" y="140"/>
                </a:cubicBezTo>
                <a:cubicBezTo>
                  <a:pt x="243" y="153"/>
                  <a:pt x="243" y="175"/>
                  <a:pt x="230" y="1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5" name="文本框 124"/>
          <p:cNvSpPr txBox="1"/>
          <p:nvPr/>
        </p:nvSpPr>
        <p:spPr>
          <a:xfrm>
            <a:off x="952235" y="1918642"/>
            <a:ext cx="1107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26" name="矩形 25"/>
          <p:cNvSpPr/>
          <p:nvPr/>
        </p:nvSpPr>
        <p:spPr>
          <a:xfrm>
            <a:off x="952235" y="2287974"/>
            <a:ext cx="1685577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5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15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</a:t>
            </a:r>
            <a:r>
              <a:rPr lang="zh-CN" altLang="en-US" sz="15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zh-CN" altLang="en-US" sz="15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15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5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年年</a:t>
            </a:r>
            <a:r>
              <a:rPr lang="zh-CN" altLang="en-US" sz="15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初正式更名为“</a:t>
            </a:r>
            <a:r>
              <a:rPr lang="en-US" altLang="zh-CN" sz="1500" dirty="0" err="1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Docer</a:t>
            </a:r>
            <a:r>
              <a:rPr lang="zh-CN" altLang="en-US" sz="15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endParaRPr lang="zh-CN" altLang="en-US" sz="1500" dirty="0">
              <a:solidFill>
                <a:prstClr val="white"/>
              </a:solidFill>
            </a:endParaRPr>
          </a:p>
        </p:txBody>
      </p:sp>
      <p:sp>
        <p:nvSpPr>
          <p:cNvPr id="131" name="文本框 130"/>
          <p:cNvSpPr txBox="1"/>
          <p:nvPr/>
        </p:nvSpPr>
        <p:spPr>
          <a:xfrm>
            <a:off x="4098546" y="1918642"/>
            <a:ext cx="1107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132" name="矩形 131"/>
          <p:cNvSpPr/>
          <p:nvPr/>
        </p:nvSpPr>
        <p:spPr>
          <a:xfrm>
            <a:off x="4098546" y="2287974"/>
            <a:ext cx="1685577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5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15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</a:t>
            </a:r>
            <a:r>
              <a:rPr lang="zh-CN" altLang="en-US" sz="15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zh-CN" altLang="en-US" sz="15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15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5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年年</a:t>
            </a:r>
            <a:r>
              <a:rPr lang="zh-CN" altLang="en-US" sz="15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初正式更名为“</a:t>
            </a:r>
            <a:r>
              <a:rPr lang="en-US" altLang="zh-CN" sz="1500" dirty="0" err="1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Docer</a:t>
            </a:r>
            <a:r>
              <a:rPr lang="zh-CN" altLang="en-US" sz="15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endParaRPr lang="zh-CN" altLang="en-US" sz="1500" dirty="0">
              <a:solidFill>
                <a:prstClr val="white"/>
              </a:solidFill>
            </a:endParaRPr>
          </a:p>
        </p:txBody>
      </p:sp>
      <p:sp>
        <p:nvSpPr>
          <p:cNvPr id="134" name="文本框 133"/>
          <p:cNvSpPr txBox="1"/>
          <p:nvPr/>
        </p:nvSpPr>
        <p:spPr>
          <a:xfrm>
            <a:off x="7244857" y="1918642"/>
            <a:ext cx="1107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135" name="矩形 134"/>
          <p:cNvSpPr/>
          <p:nvPr/>
        </p:nvSpPr>
        <p:spPr>
          <a:xfrm>
            <a:off x="7244857" y="2287974"/>
            <a:ext cx="1685577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5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15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</a:t>
            </a:r>
            <a:r>
              <a:rPr lang="zh-CN" altLang="en-US" sz="15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zh-CN" altLang="en-US" sz="15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15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5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年年</a:t>
            </a:r>
            <a:r>
              <a:rPr lang="zh-CN" altLang="en-US" sz="15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初正式更名为“</a:t>
            </a:r>
            <a:r>
              <a:rPr lang="en-US" altLang="zh-CN" sz="1500" dirty="0" err="1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Docer</a:t>
            </a:r>
            <a:r>
              <a:rPr lang="zh-CN" altLang="en-US" sz="15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endParaRPr lang="zh-CN" altLang="en-US" sz="1500" dirty="0">
              <a:solidFill>
                <a:prstClr val="white"/>
              </a:solidFill>
            </a:endParaRPr>
          </a:p>
        </p:txBody>
      </p:sp>
      <p:sp>
        <p:nvSpPr>
          <p:cNvPr id="137" name="文本框 136"/>
          <p:cNvSpPr txBox="1"/>
          <p:nvPr/>
        </p:nvSpPr>
        <p:spPr>
          <a:xfrm>
            <a:off x="952235" y="4587347"/>
            <a:ext cx="1107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138" name="矩形 137"/>
          <p:cNvSpPr/>
          <p:nvPr/>
        </p:nvSpPr>
        <p:spPr>
          <a:xfrm>
            <a:off x="952235" y="4956679"/>
            <a:ext cx="1685577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5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15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</a:t>
            </a:r>
            <a:r>
              <a:rPr lang="zh-CN" altLang="en-US" sz="15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zh-CN" altLang="en-US" sz="15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15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5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年年</a:t>
            </a:r>
            <a:r>
              <a:rPr lang="zh-CN" altLang="en-US" sz="15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初正式更名为“</a:t>
            </a:r>
            <a:r>
              <a:rPr lang="en-US" altLang="zh-CN" sz="1500" dirty="0" err="1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Docer</a:t>
            </a:r>
            <a:r>
              <a:rPr lang="zh-CN" altLang="en-US" sz="15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endParaRPr lang="zh-CN" altLang="en-US" sz="1500" dirty="0">
              <a:solidFill>
                <a:prstClr val="white"/>
              </a:solidFill>
            </a:endParaRPr>
          </a:p>
        </p:txBody>
      </p:sp>
      <p:sp>
        <p:nvSpPr>
          <p:cNvPr id="140" name="文本框 139"/>
          <p:cNvSpPr txBox="1"/>
          <p:nvPr/>
        </p:nvSpPr>
        <p:spPr>
          <a:xfrm>
            <a:off x="4098546" y="4587347"/>
            <a:ext cx="1107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141" name="矩形 140"/>
          <p:cNvSpPr/>
          <p:nvPr/>
        </p:nvSpPr>
        <p:spPr>
          <a:xfrm>
            <a:off x="4098546" y="4956679"/>
            <a:ext cx="1685577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5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15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</a:t>
            </a:r>
            <a:r>
              <a:rPr lang="zh-CN" altLang="en-US" sz="15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zh-CN" altLang="en-US" sz="15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15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5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年年</a:t>
            </a:r>
            <a:r>
              <a:rPr lang="zh-CN" altLang="en-US" sz="15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初正式更名为“</a:t>
            </a:r>
            <a:r>
              <a:rPr lang="en-US" altLang="zh-CN" sz="1500" dirty="0" err="1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Docer</a:t>
            </a:r>
            <a:r>
              <a:rPr lang="zh-CN" altLang="en-US" sz="15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endParaRPr lang="zh-CN" altLang="en-US" sz="1500" dirty="0">
              <a:solidFill>
                <a:prstClr val="white"/>
              </a:solidFill>
            </a:endParaRPr>
          </a:p>
        </p:txBody>
      </p:sp>
      <p:sp>
        <p:nvSpPr>
          <p:cNvPr id="143" name="文本框 142"/>
          <p:cNvSpPr txBox="1"/>
          <p:nvPr/>
        </p:nvSpPr>
        <p:spPr>
          <a:xfrm>
            <a:off x="7244857" y="4587347"/>
            <a:ext cx="1107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144" name="矩形 143"/>
          <p:cNvSpPr/>
          <p:nvPr/>
        </p:nvSpPr>
        <p:spPr>
          <a:xfrm>
            <a:off x="7244857" y="4956679"/>
            <a:ext cx="1685577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5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15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</a:t>
            </a:r>
            <a:r>
              <a:rPr lang="zh-CN" altLang="en-US" sz="15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zh-CN" altLang="en-US" sz="15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15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5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年年</a:t>
            </a:r>
            <a:r>
              <a:rPr lang="zh-CN" altLang="en-US" sz="15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初正式更名为“</a:t>
            </a:r>
            <a:r>
              <a:rPr lang="en-US" altLang="zh-CN" sz="1500" dirty="0" err="1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Docer</a:t>
            </a:r>
            <a:r>
              <a:rPr lang="zh-CN" altLang="en-US" sz="15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endParaRPr lang="zh-CN" altLang="en-US" sz="15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616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91204" y="111878"/>
            <a:ext cx="5336228" cy="791551"/>
            <a:chOff x="191204" y="111878"/>
            <a:chExt cx="5336228" cy="79155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3" name="组合 2"/>
            <p:cNvGrpSpPr/>
            <p:nvPr/>
          </p:nvGrpSpPr>
          <p:grpSpPr>
            <a:xfrm>
              <a:off x="191204" y="210993"/>
              <a:ext cx="5336228" cy="692436"/>
              <a:chOff x="191204" y="210993"/>
              <a:chExt cx="5336228" cy="692436"/>
            </a:xfrm>
          </p:grpSpPr>
          <p:sp>
            <p:nvSpPr>
              <p:cNvPr id="80" name="Freeform 595"/>
              <p:cNvSpPr>
                <a:spLocks/>
              </p:cNvSpPr>
              <p:nvPr/>
            </p:nvSpPr>
            <p:spPr bwMode="auto">
              <a:xfrm>
                <a:off x="3587822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81" name="Freeform 595"/>
              <p:cNvSpPr>
                <a:spLocks/>
              </p:cNvSpPr>
              <p:nvPr/>
            </p:nvSpPr>
            <p:spPr bwMode="auto">
              <a:xfrm>
                <a:off x="396522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82" name="Freeform 595"/>
              <p:cNvSpPr>
                <a:spLocks/>
              </p:cNvSpPr>
              <p:nvPr/>
            </p:nvSpPr>
            <p:spPr bwMode="auto">
              <a:xfrm>
                <a:off x="4342623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6" name="Freeform 595"/>
              <p:cNvSpPr>
                <a:spLocks/>
              </p:cNvSpPr>
              <p:nvPr/>
            </p:nvSpPr>
            <p:spPr bwMode="auto">
              <a:xfrm>
                <a:off x="2455616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7" name="Freeform 595"/>
              <p:cNvSpPr>
                <a:spLocks/>
              </p:cNvSpPr>
              <p:nvPr/>
            </p:nvSpPr>
            <p:spPr bwMode="auto">
              <a:xfrm>
                <a:off x="2833018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8" name="Freeform 595"/>
              <p:cNvSpPr>
                <a:spLocks/>
              </p:cNvSpPr>
              <p:nvPr/>
            </p:nvSpPr>
            <p:spPr bwMode="auto">
              <a:xfrm>
                <a:off x="3210420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299" name="Freeform 595"/>
              <p:cNvSpPr>
                <a:spLocks/>
              </p:cNvSpPr>
              <p:nvPr/>
            </p:nvSpPr>
            <p:spPr bwMode="auto">
              <a:xfrm>
                <a:off x="19120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0" name="Freeform 595"/>
              <p:cNvSpPr>
                <a:spLocks/>
              </p:cNvSpPr>
              <p:nvPr/>
            </p:nvSpPr>
            <p:spPr bwMode="auto">
              <a:xfrm>
                <a:off x="568606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1" name="Freeform 595"/>
              <p:cNvSpPr>
                <a:spLocks/>
              </p:cNvSpPr>
              <p:nvPr/>
            </p:nvSpPr>
            <p:spPr bwMode="auto">
              <a:xfrm>
                <a:off x="946008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2" name="Freeform 595"/>
              <p:cNvSpPr>
                <a:spLocks/>
              </p:cNvSpPr>
              <p:nvPr/>
            </p:nvSpPr>
            <p:spPr bwMode="auto">
              <a:xfrm>
                <a:off x="1323410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3" name="Freeform 595"/>
              <p:cNvSpPr>
                <a:spLocks/>
              </p:cNvSpPr>
              <p:nvPr/>
            </p:nvSpPr>
            <p:spPr bwMode="auto">
              <a:xfrm>
                <a:off x="1700812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4" name="Freeform 595"/>
              <p:cNvSpPr>
                <a:spLocks/>
              </p:cNvSpPr>
              <p:nvPr/>
            </p:nvSpPr>
            <p:spPr bwMode="auto">
              <a:xfrm>
                <a:off x="207821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</p:grpSp>
        <p:grpSp>
          <p:nvGrpSpPr>
            <p:cNvPr id="305" name="组合 304"/>
            <p:cNvGrpSpPr/>
            <p:nvPr/>
          </p:nvGrpSpPr>
          <p:grpSpPr>
            <a:xfrm>
              <a:off x="373975" y="111878"/>
              <a:ext cx="363466" cy="791551"/>
              <a:chOff x="974945" y="2345331"/>
              <a:chExt cx="1763621" cy="3840787"/>
            </a:xfrm>
          </p:grpSpPr>
          <p:sp>
            <p:nvSpPr>
              <p:cNvPr id="306" name="Freeform 159"/>
              <p:cNvSpPr>
                <a:spLocks/>
              </p:cNvSpPr>
              <p:nvPr/>
            </p:nvSpPr>
            <p:spPr bwMode="auto">
              <a:xfrm rot="20700000">
                <a:off x="1726148" y="4700426"/>
                <a:ext cx="891224" cy="1485692"/>
              </a:xfrm>
              <a:custGeom>
                <a:avLst/>
                <a:gdLst>
                  <a:gd name="T0" fmla="*/ 1 w 394"/>
                  <a:gd name="T1" fmla="*/ 267 h 658"/>
                  <a:gd name="T2" fmla="*/ 0 w 394"/>
                  <a:gd name="T3" fmla="*/ 267 h 658"/>
                  <a:gd name="T4" fmla="*/ 0 w 394"/>
                  <a:gd name="T5" fmla="*/ 267 h 658"/>
                  <a:gd name="T6" fmla="*/ 1 w 394"/>
                  <a:gd name="T7" fmla="*/ 270 h 658"/>
                  <a:gd name="T8" fmla="*/ 2 w 394"/>
                  <a:gd name="T9" fmla="*/ 282 h 658"/>
                  <a:gd name="T10" fmla="*/ 3 w 394"/>
                  <a:gd name="T11" fmla="*/ 284 h 658"/>
                  <a:gd name="T12" fmla="*/ 45 w 394"/>
                  <a:gd name="T13" fmla="*/ 417 h 658"/>
                  <a:gd name="T14" fmla="*/ 89 w 394"/>
                  <a:gd name="T15" fmla="*/ 290 h 658"/>
                  <a:gd name="T16" fmla="*/ 169 w 394"/>
                  <a:gd name="T17" fmla="*/ 440 h 658"/>
                  <a:gd name="T18" fmla="*/ 143 w 394"/>
                  <a:gd name="T19" fmla="*/ 564 h 658"/>
                  <a:gd name="T20" fmla="*/ 199 w 394"/>
                  <a:gd name="T21" fmla="*/ 658 h 658"/>
                  <a:gd name="T22" fmla="*/ 169 w 394"/>
                  <a:gd name="T23" fmla="*/ 604 h 658"/>
                  <a:gd name="T24" fmla="*/ 179 w 394"/>
                  <a:gd name="T25" fmla="*/ 528 h 658"/>
                  <a:gd name="T26" fmla="*/ 226 w 394"/>
                  <a:gd name="T27" fmla="*/ 462 h 658"/>
                  <a:gd name="T28" fmla="*/ 269 w 394"/>
                  <a:gd name="T29" fmla="*/ 386 h 658"/>
                  <a:gd name="T30" fmla="*/ 277 w 394"/>
                  <a:gd name="T31" fmla="*/ 362 h 658"/>
                  <a:gd name="T32" fmla="*/ 305 w 394"/>
                  <a:gd name="T33" fmla="*/ 484 h 658"/>
                  <a:gd name="T34" fmla="*/ 322 w 394"/>
                  <a:gd name="T35" fmla="*/ 406 h 658"/>
                  <a:gd name="T36" fmla="*/ 367 w 394"/>
                  <a:gd name="T37" fmla="*/ 197 h 658"/>
                  <a:gd name="T38" fmla="*/ 186 w 394"/>
                  <a:gd name="T39" fmla="*/ 0 h 658"/>
                  <a:gd name="T40" fmla="*/ 1 w 394"/>
                  <a:gd name="T41" fmla="*/ 253 h 658"/>
                  <a:gd name="T42" fmla="*/ 1 w 394"/>
                  <a:gd name="T43" fmla="*/ 267 h 6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94" h="658">
                    <a:moveTo>
                      <a:pt x="1" y="267"/>
                    </a:moveTo>
                    <a:cubicBezTo>
                      <a:pt x="1" y="266"/>
                      <a:pt x="0" y="263"/>
                      <a:pt x="0" y="267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68"/>
                      <a:pt x="1" y="269"/>
                      <a:pt x="1" y="270"/>
                    </a:cubicBezTo>
                    <a:cubicBezTo>
                      <a:pt x="1" y="274"/>
                      <a:pt x="2" y="278"/>
                      <a:pt x="2" y="282"/>
                    </a:cubicBezTo>
                    <a:cubicBezTo>
                      <a:pt x="2" y="282"/>
                      <a:pt x="3" y="283"/>
                      <a:pt x="3" y="284"/>
                    </a:cubicBezTo>
                    <a:cubicBezTo>
                      <a:pt x="7" y="334"/>
                      <a:pt x="22" y="380"/>
                      <a:pt x="45" y="417"/>
                    </a:cubicBezTo>
                    <a:cubicBezTo>
                      <a:pt x="20" y="377"/>
                      <a:pt x="35" y="298"/>
                      <a:pt x="89" y="290"/>
                    </a:cubicBezTo>
                    <a:cubicBezTo>
                      <a:pt x="156" y="279"/>
                      <a:pt x="167" y="399"/>
                      <a:pt x="169" y="440"/>
                    </a:cubicBezTo>
                    <a:cubicBezTo>
                      <a:pt x="171" y="484"/>
                      <a:pt x="143" y="520"/>
                      <a:pt x="143" y="564"/>
                    </a:cubicBezTo>
                    <a:cubicBezTo>
                      <a:pt x="143" y="613"/>
                      <a:pt x="167" y="653"/>
                      <a:pt x="199" y="658"/>
                    </a:cubicBezTo>
                    <a:cubicBezTo>
                      <a:pt x="184" y="656"/>
                      <a:pt x="171" y="615"/>
                      <a:pt x="169" y="604"/>
                    </a:cubicBezTo>
                    <a:cubicBezTo>
                      <a:pt x="166" y="580"/>
                      <a:pt x="172" y="551"/>
                      <a:pt x="179" y="528"/>
                    </a:cubicBezTo>
                    <a:cubicBezTo>
                      <a:pt x="187" y="501"/>
                      <a:pt x="208" y="482"/>
                      <a:pt x="226" y="462"/>
                    </a:cubicBezTo>
                    <a:cubicBezTo>
                      <a:pt x="245" y="439"/>
                      <a:pt x="259" y="413"/>
                      <a:pt x="269" y="386"/>
                    </a:cubicBezTo>
                    <a:cubicBezTo>
                      <a:pt x="272" y="378"/>
                      <a:pt x="275" y="370"/>
                      <a:pt x="277" y="362"/>
                    </a:cubicBezTo>
                    <a:cubicBezTo>
                      <a:pt x="281" y="420"/>
                      <a:pt x="305" y="484"/>
                      <a:pt x="305" y="484"/>
                    </a:cubicBezTo>
                    <a:cubicBezTo>
                      <a:pt x="296" y="437"/>
                      <a:pt x="322" y="406"/>
                      <a:pt x="322" y="406"/>
                    </a:cubicBezTo>
                    <a:cubicBezTo>
                      <a:pt x="394" y="291"/>
                      <a:pt x="367" y="197"/>
                      <a:pt x="367" y="197"/>
                    </a:cubicBezTo>
                    <a:cubicBezTo>
                      <a:pt x="348" y="84"/>
                      <a:pt x="274" y="0"/>
                      <a:pt x="186" y="0"/>
                    </a:cubicBezTo>
                    <a:cubicBezTo>
                      <a:pt x="84" y="0"/>
                      <a:pt x="1" y="113"/>
                      <a:pt x="1" y="253"/>
                    </a:cubicBezTo>
                    <a:cubicBezTo>
                      <a:pt x="1" y="258"/>
                      <a:pt x="1" y="263"/>
                      <a:pt x="1" y="267"/>
                    </a:cubicBezTo>
                  </a:path>
                </a:pathLst>
              </a:custGeom>
              <a:solidFill>
                <a:srgbClr val="FF746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grpSp>
            <p:nvGrpSpPr>
              <p:cNvPr id="307" name="组合 306"/>
              <p:cNvGrpSpPr/>
              <p:nvPr/>
            </p:nvGrpSpPr>
            <p:grpSpPr>
              <a:xfrm>
                <a:off x="974945" y="2345331"/>
                <a:ext cx="1763621" cy="3358341"/>
                <a:chOff x="974945" y="2345331"/>
                <a:chExt cx="1763621" cy="3358341"/>
              </a:xfrm>
            </p:grpSpPr>
            <p:sp>
              <p:nvSpPr>
                <p:cNvPr id="308" name="Freeform 165"/>
                <p:cNvSpPr>
                  <a:spLocks/>
                </p:cNvSpPr>
                <p:nvPr/>
              </p:nvSpPr>
              <p:spPr bwMode="auto">
                <a:xfrm rot="20700000">
                  <a:off x="1075729" y="4158738"/>
                  <a:ext cx="708018" cy="1115461"/>
                </a:xfrm>
                <a:custGeom>
                  <a:avLst/>
                  <a:gdLst>
                    <a:gd name="T0" fmla="*/ 157 w 313"/>
                    <a:gd name="T1" fmla="*/ 0 h 494"/>
                    <a:gd name="T2" fmla="*/ 0 w 313"/>
                    <a:gd name="T3" fmla="*/ 156 h 494"/>
                    <a:gd name="T4" fmla="*/ 0 w 313"/>
                    <a:gd name="T5" fmla="*/ 159 h 494"/>
                    <a:gd name="T6" fmla="*/ 0 w 313"/>
                    <a:gd name="T7" fmla="*/ 159 h 494"/>
                    <a:gd name="T8" fmla="*/ 101 w 313"/>
                    <a:gd name="T9" fmla="*/ 477 h 494"/>
                    <a:gd name="T10" fmla="*/ 106 w 313"/>
                    <a:gd name="T11" fmla="*/ 485 h 494"/>
                    <a:gd name="T12" fmla="*/ 106 w 313"/>
                    <a:gd name="T13" fmla="*/ 485 h 494"/>
                    <a:gd name="T14" fmla="*/ 106 w 313"/>
                    <a:gd name="T15" fmla="*/ 485 h 494"/>
                    <a:gd name="T16" fmla="*/ 128 w 313"/>
                    <a:gd name="T17" fmla="*/ 494 h 494"/>
                    <a:gd name="T18" fmla="*/ 159 w 313"/>
                    <a:gd name="T19" fmla="*/ 467 h 494"/>
                    <a:gd name="T20" fmla="*/ 157 w 313"/>
                    <a:gd name="T21" fmla="*/ 459 h 494"/>
                    <a:gd name="T22" fmla="*/ 157 w 313"/>
                    <a:gd name="T23" fmla="*/ 459 h 494"/>
                    <a:gd name="T24" fmla="*/ 148 w 313"/>
                    <a:gd name="T25" fmla="*/ 412 h 494"/>
                    <a:gd name="T26" fmla="*/ 191 w 313"/>
                    <a:gd name="T27" fmla="*/ 310 h 494"/>
                    <a:gd name="T28" fmla="*/ 191 w 313"/>
                    <a:gd name="T29" fmla="*/ 309 h 494"/>
                    <a:gd name="T30" fmla="*/ 270 w 313"/>
                    <a:gd name="T31" fmla="*/ 264 h 494"/>
                    <a:gd name="T32" fmla="*/ 313 w 313"/>
                    <a:gd name="T33" fmla="*/ 156 h 494"/>
                    <a:gd name="T34" fmla="*/ 157 w 313"/>
                    <a:gd name="T35" fmla="*/ 0 h 4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3" h="494">
                      <a:moveTo>
                        <a:pt x="157" y="0"/>
                      </a:moveTo>
                      <a:cubicBezTo>
                        <a:pt x="70" y="0"/>
                        <a:pt x="0" y="70"/>
                        <a:pt x="0" y="156"/>
                      </a:cubicBezTo>
                      <a:cubicBezTo>
                        <a:pt x="0" y="157"/>
                        <a:pt x="0" y="159"/>
                        <a:pt x="0" y="159"/>
                      </a:cubicBezTo>
                      <a:cubicBezTo>
                        <a:pt x="0" y="159"/>
                        <a:pt x="0" y="159"/>
                        <a:pt x="0" y="159"/>
                      </a:cubicBezTo>
                      <a:cubicBezTo>
                        <a:pt x="0" y="279"/>
                        <a:pt x="38" y="386"/>
                        <a:pt x="101" y="477"/>
                      </a:cubicBezTo>
                      <a:cubicBezTo>
                        <a:pt x="102" y="480"/>
                        <a:pt x="104" y="482"/>
                        <a:pt x="106" y="485"/>
                      </a:cubicBezTo>
                      <a:cubicBezTo>
                        <a:pt x="106" y="485"/>
                        <a:pt x="106" y="485"/>
                        <a:pt x="106" y="485"/>
                      </a:cubicBezTo>
                      <a:cubicBezTo>
                        <a:pt x="106" y="485"/>
                        <a:pt x="106" y="485"/>
                        <a:pt x="106" y="485"/>
                      </a:cubicBezTo>
                      <a:cubicBezTo>
                        <a:pt x="112" y="491"/>
                        <a:pt x="119" y="494"/>
                        <a:pt x="128" y="494"/>
                      </a:cubicBezTo>
                      <a:cubicBezTo>
                        <a:pt x="145" y="494"/>
                        <a:pt x="159" y="483"/>
                        <a:pt x="159" y="467"/>
                      </a:cubicBezTo>
                      <a:cubicBezTo>
                        <a:pt x="159" y="463"/>
                        <a:pt x="158" y="459"/>
                        <a:pt x="157" y="459"/>
                      </a:cubicBezTo>
                      <a:cubicBezTo>
                        <a:pt x="157" y="459"/>
                        <a:pt x="157" y="459"/>
                        <a:pt x="157" y="459"/>
                      </a:cubicBezTo>
                      <a:cubicBezTo>
                        <a:pt x="152" y="439"/>
                        <a:pt x="146" y="428"/>
                        <a:pt x="148" y="412"/>
                      </a:cubicBezTo>
                      <a:cubicBezTo>
                        <a:pt x="155" y="371"/>
                        <a:pt x="164" y="338"/>
                        <a:pt x="191" y="310"/>
                      </a:cubicBezTo>
                      <a:cubicBezTo>
                        <a:pt x="191" y="309"/>
                        <a:pt x="191" y="309"/>
                        <a:pt x="191" y="309"/>
                      </a:cubicBezTo>
                      <a:cubicBezTo>
                        <a:pt x="212" y="287"/>
                        <a:pt x="239" y="270"/>
                        <a:pt x="270" y="264"/>
                      </a:cubicBezTo>
                      <a:cubicBezTo>
                        <a:pt x="297" y="236"/>
                        <a:pt x="313" y="198"/>
                        <a:pt x="313" y="156"/>
                      </a:cubicBezTo>
                      <a:cubicBezTo>
                        <a:pt x="313" y="70"/>
                        <a:pt x="243" y="0"/>
                        <a:pt x="157" y="0"/>
                      </a:cubicBezTo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09" name="Freeform 166"/>
                <p:cNvSpPr>
                  <a:spLocks/>
                </p:cNvSpPr>
                <p:nvPr/>
              </p:nvSpPr>
              <p:spPr bwMode="auto">
                <a:xfrm rot="20700000">
                  <a:off x="2033411" y="3902512"/>
                  <a:ext cx="705155" cy="1115461"/>
                </a:xfrm>
                <a:custGeom>
                  <a:avLst/>
                  <a:gdLst>
                    <a:gd name="T0" fmla="*/ 156 w 312"/>
                    <a:gd name="T1" fmla="*/ 0 h 494"/>
                    <a:gd name="T2" fmla="*/ 312 w 312"/>
                    <a:gd name="T3" fmla="*/ 156 h 494"/>
                    <a:gd name="T4" fmla="*/ 312 w 312"/>
                    <a:gd name="T5" fmla="*/ 159 h 494"/>
                    <a:gd name="T6" fmla="*/ 312 w 312"/>
                    <a:gd name="T7" fmla="*/ 159 h 494"/>
                    <a:gd name="T8" fmla="*/ 212 w 312"/>
                    <a:gd name="T9" fmla="*/ 477 h 494"/>
                    <a:gd name="T10" fmla="*/ 207 w 312"/>
                    <a:gd name="T11" fmla="*/ 485 h 494"/>
                    <a:gd name="T12" fmla="*/ 207 w 312"/>
                    <a:gd name="T13" fmla="*/ 485 h 494"/>
                    <a:gd name="T14" fmla="*/ 207 w 312"/>
                    <a:gd name="T15" fmla="*/ 485 h 494"/>
                    <a:gd name="T16" fmla="*/ 185 w 312"/>
                    <a:gd name="T17" fmla="*/ 494 h 494"/>
                    <a:gd name="T18" fmla="*/ 154 w 312"/>
                    <a:gd name="T19" fmla="*/ 467 h 494"/>
                    <a:gd name="T20" fmla="*/ 156 w 312"/>
                    <a:gd name="T21" fmla="*/ 459 h 494"/>
                    <a:gd name="T22" fmla="*/ 156 w 312"/>
                    <a:gd name="T23" fmla="*/ 459 h 494"/>
                    <a:gd name="T24" fmla="*/ 165 w 312"/>
                    <a:gd name="T25" fmla="*/ 412 h 494"/>
                    <a:gd name="T26" fmla="*/ 122 w 312"/>
                    <a:gd name="T27" fmla="*/ 310 h 494"/>
                    <a:gd name="T28" fmla="*/ 122 w 312"/>
                    <a:gd name="T29" fmla="*/ 309 h 494"/>
                    <a:gd name="T30" fmla="*/ 43 w 312"/>
                    <a:gd name="T31" fmla="*/ 264 h 494"/>
                    <a:gd name="T32" fmla="*/ 0 w 312"/>
                    <a:gd name="T33" fmla="*/ 156 h 494"/>
                    <a:gd name="T34" fmla="*/ 156 w 312"/>
                    <a:gd name="T35" fmla="*/ 0 h 4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2" h="494">
                      <a:moveTo>
                        <a:pt x="156" y="0"/>
                      </a:moveTo>
                      <a:cubicBezTo>
                        <a:pt x="242" y="0"/>
                        <a:pt x="312" y="70"/>
                        <a:pt x="312" y="156"/>
                      </a:cubicBezTo>
                      <a:cubicBezTo>
                        <a:pt x="312" y="157"/>
                        <a:pt x="312" y="159"/>
                        <a:pt x="312" y="159"/>
                      </a:cubicBezTo>
                      <a:cubicBezTo>
                        <a:pt x="312" y="159"/>
                        <a:pt x="312" y="159"/>
                        <a:pt x="312" y="159"/>
                      </a:cubicBezTo>
                      <a:cubicBezTo>
                        <a:pt x="312" y="279"/>
                        <a:pt x="275" y="386"/>
                        <a:pt x="212" y="477"/>
                      </a:cubicBezTo>
                      <a:cubicBezTo>
                        <a:pt x="210" y="480"/>
                        <a:pt x="209" y="482"/>
                        <a:pt x="207" y="485"/>
                      </a:cubicBezTo>
                      <a:cubicBezTo>
                        <a:pt x="207" y="485"/>
                        <a:pt x="207" y="485"/>
                        <a:pt x="207" y="485"/>
                      </a:cubicBezTo>
                      <a:cubicBezTo>
                        <a:pt x="207" y="485"/>
                        <a:pt x="207" y="485"/>
                        <a:pt x="207" y="485"/>
                      </a:cubicBezTo>
                      <a:cubicBezTo>
                        <a:pt x="201" y="491"/>
                        <a:pt x="193" y="494"/>
                        <a:pt x="185" y="494"/>
                      </a:cubicBezTo>
                      <a:cubicBezTo>
                        <a:pt x="168" y="494"/>
                        <a:pt x="154" y="483"/>
                        <a:pt x="154" y="467"/>
                      </a:cubicBezTo>
                      <a:cubicBezTo>
                        <a:pt x="154" y="463"/>
                        <a:pt x="155" y="459"/>
                        <a:pt x="156" y="459"/>
                      </a:cubicBezTo>
                      <a:cubicBezTo>
                        <a:pt x="156" y="459"/>
                        <a:pt x="156" y="459"/>
                        <a:pt x="156" y="459"/>
                      </a:cubicBezTo>
                      <a:cubicBezTo>
                        <a:pt x="160" y="439"/>
                        <a:pt x="167" y="428"/>
                        <a:pt x="165" y="412"/>
                      </a:cubicBezTo>
                      <a:cubicBezTo>
                        <a:pt x="158" y="371"/>
                        <a:pt x="148" y="338"/>
                        <a:pt x="122" y="310"/>
                      </a:cubicBezTo>
                      <a:cubicBezTo>
                        <a:pt x="122" y="309"/>
                        <a:pt x="122" y="309"/>
                        <a:pt x="122" y="309"/>
                      </a:cubicBezTo>
                      <a:cubicBezTo>
                        <a:pt x="101" y="287"/>
                        <a:pt x="74" y="270"/>
                        <a:pt x="43" y="264"/>
                      </a:cubicBezTo>
                      <a:cubicBezTo>
                        <a:pt x="16" y="236"/>
                        <a:pt x="0" y="198"/>
                        <a:pt x="0" y="156"/>
                      </a:cubicBezTo>
                      <a:cubicBezTo>
                        <a:pt x="0" y="70"/>
                        <a:pt x="70" y="0"/>
                        <a:pt x="156" y="0"/>
                      </a:cubicBezTo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0" name="任意多边形 309"/>
                <p:cNvSpPr/>
                <p:nvPr/>
              </p:nvSpPr>
              <p:spPr>
                <a:xfrm rot="20700000">
                  <a:off x="1052657" y="2596072"/>
                  <a:ext cx="1255262" cy="2173478"/>
                </a:xfrm>
                <a:custGeom>
                  <a:avLst/>
                  <a:gdLst>
                    <a:gd name="connsiteX0" fmla="*/ 1549408 w 2088372"/>
                    <a:gd name="connsiteY0" fmla="*/ 0 h 3616005"/>
                    <a:gd name="connsiteX1" fmla="*/ 1594845 w 2088372"/>
                    <a:gd name="connsiteY1" fmla="*/ 54341 h 3616005"/>
                    <a:gd name="connsiteX2" fmla="*/ 2084372 w 2088372"/>
                    <a:gd name="connsiteY2" fmla="*/ 1438077 h 3616005"/>
                    <a:gd name="connsiteX3" fmla="*/ 1568981 w 2088372"/>
                    <a:gd name="connsiteY3" fmla="*/ 3616005 h 3616005"/>
                    <a:gd name="connsiteX4" fmla="*/ 1042305 w 2088372"/>
                    <a:gd name="connsiteY4" fmla="*/ 3616005 h 3616005"/>
                    <a:gd name="connsiteX5" fmla="*/ 519390 w 2088372"/>
                    <a:gd name="connsiteY5" fmla="*/ 3616005 h 3616005"/>
                    <a:gd name="connsiteX6" fmla="*/ 4000 w 2088372"/>
                    <a:gd name="connsiteY6" fmla="*/ 1438077 h 3616005"/>
                    <a:gd name="connsiteX7" fmla="*/ 493527 w 2088372"/>
                    <a:gd name="connsiteY7" fmla="*/ 54341 h 3616005"/>
                    <a:gd name="connsiteX8" fmla="*/ 538964 w 2088372"/>
                    <a:gd name="connsiteY8" fmla="*/ 1 h 3616005"/>
                    <a:gd name="connsiteX9" fmla="*/ 625259 w 2088372"/>
                    <a:gd name="connsiteY9" fmla="*/ 52666 h 3616005"/>
                    <a:gd name="connsiteX10" fmla="*/ 1044185 w 2088372"/>
                    <a:gd name="connsiteY10" fmla="*/ 147318 h 3616005"/>
                    <a:gd name="connsiteX11" fmla="*/ 1463111 w 2088372"/>
                    <a:gd name="connsiteY11" fmla="*/ 52666 h 3616005"/>
                    <a:gd name="connsiteX12" fmla="*/ 1549408 w 2088372"/>
                    <a:gd name="connsiteY12" fmla="*/ 0 h 3616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88372" h="3616005">
                      <a:moveTo>
                        <a:pt x="1549408" y="0"/>
                      </a:moveTo>
                      <a:lnTo>
                        <a:pt x="1594845" y="54341"/>
                      </a:lnTo>
                      <a:cubicBezTo>
                        <a:pt x="1864296" y="394173"/>
                        <a:pt x="2123873" y="874820"/>
                        <a:pt x="2084372" y="1438077"/>
                      </a:cubicBezTo>
                      <a:cubicBezTo>
                        <a:pt x="2084372" y="1438077"/>
                        <a:pt x="2050514" y="2609652"/>
                        <a:pt x="1568981" y="3616005"/>
                      </a:cubicBezTo>
                      <a:cubicBezTo>
                        <a:pt x="1042305" y="3616005"/>
                        <a:pt x="1042305" y="3616005"/>
                        <a:pt x="1042305" y="3616005"/>
                      </a:cubicBezTo>
                      <a:cubicBezTo>
                        <a:pt x="519390" y="3616005"/>
                        <a:pt x="519390" y="3616005"/>
                        <a:pt x="519390" y="3616005"/>
                      </a:cubicBezTo>
                      <a:cubicBezTo>
                        <a:pt x="37857" y="2609652"/>
                        <a:pt x="4000" y="1438077"/>
                        <a:pt x="4000" y="1438077"/>
                      </a:cubicBezTo>
                      <a:cubicBezTo>
                        <a:pt x="-35501" y="874820"/>
                        <a:pt x="224075" y="394173"/>
                        <a:pt x="493527" y="54341"/>
                      </a:cubicBezTo>
                      <a:lnTo>
                        <a:pt x="538964" y="1"/>
                      </a:lnTo>
                      <a:lnTo>
                        <a:pt x="625259" y="52666"/>
                      </a:lnTo>
                      <a:cubicBezTo>
                        <a:pt x="744844" y="112424"/>
                        <a:pt x="889005" y="147318"/>
                        <a:pt x="1044185" y="147318"/>
                      </a:cubicBezTo>
                      <a:cubicBezTo>
                        <a:pt x="1199365" y="147318"/>
                        <a:pt x="1343527" y="112424"/>
                        <a:pt x="1463111" y="52666"/>
                      </a:cubicBezTo>
                      <a:lnTo>
                        <a:pt x="15494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  <p:sp>
              <p:nvSpPr>
                <p:cNvPr id="311" name="Freeform 160"/>
                <p:cNvSpPr>
                  <a:spLocks/>
                </p:cNvSpPr>
                <p:nvPr/>
              </p:nvSpPr>
              <p:spPr bwMode="auto">
                <a:xfrm rot="20700000">
                  <a:off x="1741227" y="4761274"/>
                  <a:ext cx="732827" cy="937026"/>
                </a:xfrm>
                <a:custGeom>
                  <a:avLst/>
                  <a:gdLst>
                    <a:gd name="T0" fmla="*/ 154 w 324"/>
                    <a:gd name="T1" fmla="*/ 0 h 415"/>
                    <a:gd name="T2" fmla="*/ 305 w 324"/>
                    <a:gd name="T3" fmla="*/ 172 h 415"/>
                    <a:gd name="T4" fmla="*/ 305 w 324"/>
                    <a:gd name="T5" fmla="*/ 174 h 415"/>
                    <a:gd name="T6" fmla="*/ 305 w 324"/>
                    <a:gd name="T7" fmla="*/ 175 h 415"/>
                    <a:gd name="T8" fmla="*/ 276 w 324"/>
                    <a:gd name="T9" fmla="*/ 338 h 415"/>
                    <a:gd name="T10" fmla="*/ 255 w 324"/>
                    <a:gd name="T11" fmla="*/ 260 h 415"/>
                    <a:gd name="T12" fmla="*/ 230 w 324"/>
                    <a:gd name="T13" fmla="*/ 301 h 415"/>
                    <a:gd name="T14" fmla="*/ 170 w 324"/>
                    <a:gd name="T15" fmla="*/ 411 h 415"/>
                    <a:gd name="T16" fmla="*/ 167 w 324"/>
                    <a:gd name="T17" fmla="*/ 415 h 415"/>
                    <a:gd name="T18" fmla="*/ 167 w 324"/>
                    <a:gd name="T19" fmla="*/ 408 h 415"/>
                    <a:gd name="T20" fmla="*/ 65 w 324"/>
                    <a:gd name="T21" fmla="*/ 228 h 415"/>
                    <a:gd name="T22" fmla="*/ 52 w 324"/>
                    <a:gd name="T23" fmla="*/ 229 h 415"/>
                    <a:gd name="T24" fmla="*/ 2 w 324"/>
                    <a:gd name="T25" fmla="*/ 256 h 415"/>
                    <a:gd name="T26" fmla="*/ 1 w 324"/>
                    <a:gd name="T27" fmla="*/ 250 h 415"/>
                    <a:gd name="T28" fmla="*/ 1 w 324"/>
                    <a:gd name="T29" fmla="*/ 248 h 415"/>
                    <a:gd name="T30" fmla="*/ 0 w 324"/>
                    <a:gd name="T31" fmla="*/ 238 h 415"/>
                    <a:gd name="T32" fmla="*/ 0 w 324"/>
                    <a:gd name="T33" fmla="*/ 235 h 415"/>
                    <a:gd name="T34" fmla="*/ 0 w 324"/>
                    <a:gd name="T35" fmla="*/ 223 h 415"/>
                    <a:gd name="T36" fmla="*/ 154 w 324"/>
                    <a:gd name="T37" fmla="*/ 0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4" h="415">
                      <a:moveTo>
                        <a:pt x="154" y="0"/>
                      </a:moveTo>
                      <a:cubicBezTo>
                        <a:pt x="225" y="0"/>
                        <a:pt x="288" y="72"/>
                        <a:pt x="305" y="172"/>
                      </a:cubicBezTo>
                      <a:cubicBezTo>
                        <a:pt x="305" y="174"/>
                        <a:pt x="305" y="174"/>
                        <a:pt x="305" y="174"/>
                      </a:cubicBezTo>
                      <a:cubicBezTo>
                        <a:pt x="305" y="175"/>
                        <a:pt x="305" y="175"/>
                        <a:pt x="305" y="175"/>
                      </a:cubicBezTo>
                      <a:cubicBezTo>
                        <a:pt x="306" y="178"/>
                        <a:pt x="324" y="247"/>
                        <a:pt x="276" y="338"/>
                      </a:cubicBezTo>
                      <a:cubicBezTo>
                        <a:pt x="276" y="335"/>
                        <a:pt x="256" y="263"/>
                        <a:pt x="255" y="260"/>
                      </a:cubicBezTo>
                      <a:cubicBezTo>
                        <a:pt x="256" y="270"/>
                        <a:pt x="235" y="291"/>
                        <a:pt x="230" y="301"/>
                      </a:cubicBezTo>
                      <a:cubicBezTo>
                        <a:pt x="209" y="338"/>
                        <a:pt x="198" y="379"/>
                        <a:pt x="170" y="411"/>
                      </a:cubicBezTo>
                      <a:cubicBezTo>
                        <a:pt x="169" y="412"/>
                        <a:pt x="168" y="414"/>
                        <a:pt x="167" y="415"/>
                      </a:cubicBezTo>
                      <a:cubicBezTo>
                        <a:pt x="167" y="412"/>
                        <a:pt x="167" y="410"/>
                        <a:pt x="167" y="408"/>
                      </a:cubicBezTo>
                      <a:cubicBezTo>
                        <a:pt x="159" y="259"/>
                        <a:pt x="107" y="228"/>
                        <a:pt x="65" y="228"/>
                      </a:cubicBezTo>
                      <a:cubicBezTo>
                        <a:pt x="61" y="228"/>
                        <a:pt x="57" y="228"/>
                        <a:pt x="52" y="229"/>
                      </a:cubicBezTo>
                      <a:cubicBezTo>
                        <a:pt x="33" y="232"/>
                        <a:pt x="15" y="241"/>
                        <a:pt x="2" y="256"/>
                      </a:cubicBezTo>
                      <a:cubicBezTo>
                        <a:pt x="2" y="254"/>
                        <a:pt x="1" y="252"/>
                        <a:pt x="1" y="250"/>
                      </a:cubicBezTo>
                      <a:cubicBezTo>
                        <a:pt x="1" y="248"/>
                        <a:pt x="1" y="248"/>
                        <a:pt x="1" y="248"/>
                      </a:cubicBezTo>
                      <a:cubicBezTo>
                        <a:pt x="1" y="245"/>
                        <a:pt x="1" y="242"/>
                        <a:pt x="0" y="238"/>
                      </a:cubicBezTo>
                      <a:cubicBezTo>
                        <a:pt x="0" y="235"/>
                        <a:pt x="0" y="235"/>
                        <a:pt x="0" y="235"/>
                      </a:cubicBezTo>
                      <a:cubicBezTo>
                        <a:pt x="0" y="231"/>
                        <a:pt x="0" y="227"/>
                        <a:pt x="0" y="223"/>
                      </a:cubicBezTo>
                      <a:cubicBezTo>
                        <a:pt x="0" y="100"/>
                        <a:pt x="69" y="0"/>
                        <a:pt x="154" y="0"/>
                      </a:cubicBezTo>
                    </a:path>
                  </a:pathLst>
                </a:custGeom>
                <a:solidFill>
                  <a:srgbClr val="FFA29A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2" name="Rectangle 162"/>
                <p:cNvSpPr>
                  <a:spLocks noChangeArrowheads="1"/>
                </p:cNvSpPr>
                <p:nvPr/>
              </p:nvSpPr>
              <p:spPr bwMode="auto">
                <a:xfrm rot="20700000">
                  <a:off x="1742563" y="4764738"/>
                  <a:ext cx="741415" cy="9389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3" name="Freeform 163"/>
                <p:cNvSpPr>
                  <a:spLocks/>
                </p:cNvSpPr>
                <p:nvPr/>
              </p:nvSpPr>
              <p:spPr bwMode="auto">
                <a:xfrm rot="20700000">
                  <a:off x="1857851" y="4813350"/>
                  <a:ext cx="481872" cy="674621"/>
                </a:xfrm>
                <a:custGeom>
                  <a:avLst/>
                  <a:gdLst>
                    <a:gd name="T0" fmla="*/ 43 w 213"/>
                    <a:gd name="T1" fmla="*/ 141 h 299"/>
                    <a:gd name="T2" fmla="*/ 34 w 213"/>
                    <a:gd name="T3" fmla="*/ 142 h 299"/>
                    <a:gd name="T4" fmla="*/ 1 w 213"/>
                    <a:gd name="T5" fmla="*/ 159 h 299"/>
                    <a:gd name="T6" fmla="*/ 1 w 213"/>
                    <a:gd name="T7" fmla="*/ 155 h 299"/>
                    <a:gd name="T8" fmla="*/ 1 w 213"/>
                    <a:gd name="T9" fmla="*/ 154 h 299"/>
                    <a:gd name="T10" fmla="*/ 0 w 213"/>
                    <a:gd name="T11" fmla="*/ 148 h 299"/>
                    <a:gd name="T12" fmla="*/ 0 w 213"/>
                    <a:gd name="T13" fmla="*/ 146 h 299"/>
                    <a:gd name="T14" fmla="*/ 0 w 213"/>
                    <a:gd name="T15" fmla="*/ 138 h 299"/>
                    <a:gd name="T16" fmla="*/ 101 w 213"/>
                    <a:gd name="T17" fmla="*/ 0 h 299"/>
                    <a:gd name="T18" fmla="*/ 200 w 213"/>
                    <a:gd name="T19" fmla="*/ 106 h 299"/>
                    <a:gd name="T20" fmla="*/ 200 w 213"/>
                    <a:gd name="T21" fmla="*/ 108 h 299"/>
                    <a:gd name="T22" fmla="*/ 200 w 213"/>
                    <a:gd name="T23" fmla="*/ 109 h 299"/>
                    <a:gd name="T24" fmla="*/ 181 w 213"/>
                    <a:gd name="T25" fmla="*/ 209 h 299"/>
                    <a:gd name="T26" fmla="*/ 167 w 213"/>
                    <a:gd name="T27" fmla="*/ 161 h 299"/>
                    <a:gd name="T28" fmla="*/ 151 w 213"/>
                    <a:gd name="T29" fmla="*/ 187 h 299"/>
                    <a:gd name="T30" fmla="*/ 121 w 213"/>
                    <a:gd name="T31" fmla="*/ 299 h 299"/>
                    <a:gd name="T32" fmla="*/ 43 w 213"/>
                    <a:gd name="T33" fmla="*/ 141 h 2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13" h="299">
                      <a:moveTo>
                        <a:pt x="43" y="141"/>
                      </a:moveTo>
                      <a:cubicBezTo>
                        <a:pt x="40" y="142"/>
                        <a:pt x="37" y="141"/>
                        <a:pt x="34" y="142"/>
                      </a:cubicBezTo>
                      <a:cubicBezTo>
                        <a:pt x="21" y="144"/>
                        <a:pt x="10" y="150"/>
                        <a:pt x="1" y="159"/>
                      </a:cubicBezTo>
                      <a:cubicBezTo>
                        <a:pt x="1" y="157"/>
                        <a:pt x="1" y="156"/>
                        <a:pt x="1" y="155"/>
                      </a:cubicBezTo>
                      <a:cubicBezTo>
                        <a:pt x="1" y="154"/>
                        <a:pt x="1" y="154"/>
                        <a:pt x="1" y="154"/>
                      </a:cubicBezTo>
                      <a:cubicBezTo>
                        <a:pt x="1" y="152"/>
                        <a:pt x="0" y="150"/>
                        <a:pt x="0" y="148"/>
                      </a:cubicBezTo>
                      <a:cubicBezTo>
                        <a:pt x="0" y="146"/>
                        <a:pt x="0" y="146"/>
                        <a:pt x="0" y="146"/>
                      </a:cubicBezTo>
                      <a:cubicBezTo>
                        <a:pt x="0" y="143"/>
                        <a:pt x="0" y="140"/>
                        <a:pt x="0" y="138"/>
                      </a:cubicBezTo>
                      <a:cubicBezTo>
                        <a:pt x="0" y="62"/>
                        <a:pt x="45" y="0"/>
                        <a:pt x="101" y="0"/>
                      </a:cubicBezTo>
                      <a:cubicBezTo>
                        <a:pt x="147" y="0"/>
                        <a:pt x="189" y="45"/>
                        <a:pt x="200" y="106"/>
                      </a:cubicBezTo>
                      <a:cubicBezTo>
                        <a:pt x="200" y="108"/>
                        <a:pt x="200" y="108"/>
                        <a:pt x="200" y="108"/>
                      </a:cubicBezTo>
                      <a:cubicBezTo>
                        <a:pt x="200" y="109"/>
                        <a:pt x="200" y="109"/>
                        <a:pt x="200" y="109"/>
                      </a:cubicBezTo>
                      <a:cubicBezTo>
                        <a:pt x="201" y="111"/>
                        <a:pt x="213" y="153"/>
                        <a:pt x="181" y="209"/>
                      </a:cubicBezTo>
                      <a:cubicBezTo>
                        <a:pt x="181" y="208"/>
                        <a:pt x="167" y="163"/>
                        <a:pt x="167" y="161"/>
                      </a:cubicBezTo>
                      <a:cubicBezTo>
                        <a:pt x="168" y="167"/>
                        <a:pt x="154" y="181"/>
                        <a:pt x="151" y="187"/>
                      </a:cubicBezTo>
                      <a:cubicBezTo>
                        <a:pt x="137" y="210"/>
                        <a:pt x="126" y="274"/>
                        <a:pt x="121" y="299"/>
                      </a:cubicBezTo>
                      <a:cubicBezTo>
                        <a:pt x="121" y="299"/>
                        <a:pt x="94" y="134"/>
                        <a:pt x="43" y="141"/>
                      </a:cubicBezTo>
                    </a:path>
                  </a:pathLst>
                </a:custGeom>
                <a:solidFill>
                  <a:srgbClr val="FDEBAE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4" name="Freeform 164"/>
                <p:cNvSpPr>
                  <a:spLocks/>
                </p:cNvSpPr>
                <p:nvPr/>
              </p:nvSpPr>
              <p:spPr bwMode="auto">
                <a:xfrm rot="20700000">
                  <a:off x="1724604" y="4681663"/>
                  <a:ext cx="475192" cy="150764"/>
                </a:xfrm>
                <a:custGeom>
                  <a:avLst/>
                  <a:gdLst>
                    <a:gd name="T0" fmla="*/ 210 w 210"/>
                    <a:gd name="T1" fmla="*/ 45 h 67"/>
                    <a:gd name="T2" fmla="*/ 188 w 210"/>
                    <a:gd name="T3" fmla="*/ 67 h 67"/>
                    <a:gd name="T4" fmla="*/ 22 w 210"/>
                    <a:gd name="T5" fmla="*/ 67 h 67"/>
                    <a:gd name="T6" fmla="*/ 0 w 210"/>
                    <a:gd name="T7" fmla="*/ 45 h 67"/>
                    <a:gd name="T8" fmla="*/ 0 w 210"/>
                    <a:gd name="T9" fmla="*/ 22 h 67"/>
                    <a:gd name="T10" fmla="*/ 22 w 210"/>
                    <a:gd name="T11" fmla="*/ 0 h 67"/>
                    <a:gd name="T12" fmla="*/ 188 w 210"/>
                    <a:gd name="T13" fmla="*/ 0 h 67"/>
                    <a:gd name="T14" fmla="*/ 210 w 210"/>
                    <a:gd name="T15" fmla="*/ 22 h 67"/>
                    <a:gd name="T16" fmla="*/ 210 w 210"/>
                    <a:gd name="T17" fmla="*/ 45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0" h="67">
                      <a:moveTo>
                        <a:pt x="210" y="45"/>
                      </a:moveTo>
                      <a:cubicBezTo>
                        <a:pt x="210" y="57"/>
                        <a:pt x="200" y="67"/>
                        <a:pt x="188" y="67"/>
                      </a:cubicBezTo>
                      <a:cubicBezTo>
                        <a:pt x="22" y="67"/>
                        <a:pt x="22" y="67"/>
                        <a:pt x="22" y="67"/>
                      </a:cubicBezTo>
                      <a:cubicBezTo>
                        <a:pt x="10" y="67"/>
                        <a:pt x="0" y="57"/>
                        <a:pt x="0" y="45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10"/>
                        <a:pt x="10" y="0"/>
                        <a:pt x="22" y="0"/>
                      </a:cubicBezTo>
                      <a:cubicBezTo>
                        <a:pt x="188" y="0"/>
                        <a:pt x="188" y="0"/>
                        <a:pt x="188" y="0"/>
                      </a:cubicBezTo>
                      <a:cubicBezTo>
                        <a:pt x="200" y="0"/>
                        <a:pt x="210" y="10"/>
                        <a:pt x="210" y="22"/>
                      </a:cubicBezTo>
                      <a:cubicBezTo>
                        <a:pt x="210" y="45"/>
                        <a:pt x="210" y="45"/>
                        <a:pt x="210" y="45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5" name="Freeform 169"/>
                <p:cNvSpPr>
                  <a:spLocks/>
                </p:cNvSpPr>
                <p:nvPr/>
              </p:nvSpPr>
              <p:spPr bwMode="auto">
                <a:xfrm rot="20700000">
                  <a:off x="1149268" y="3733723"/>
                  <a:ext cx="1196569" cy="385497"/>
                </a:xfrm>
                <a:custGeom>
                  <a:avLst/>
                  <a:gdLst>
                    <a:gd name="T0" fmla="*/ 508 w 529"/>
                    <a:gd name="T1" fmla="*/ 124 h 171"/>
                    <a:gd name="T2" fmla="*/ 529 w 529"/>
                    <a:gd name="T3" fmla="*/ 0 h 171"/>
                    <a:gd name="T4" fmla="*/ 248 w 529"/>
                    <a:gd name="T5" fmla="*/ 66 h 171"/>
                    <a:gd name="T6" fmla="*/ 0 w 529"/>
                    <a:gd name="T7" fmla="*/ 15 h 171"/>
                    <a:gd name="T8" fmla="*/ 21 w 529"/>
                    <a:gd name="T9" fmla="*/ 135 h 171"/>
                    <a:gd name="T10" fmla="*/ 248 w 529"/>
                    <a:gd name="T11" fmla="*/ 171 h 171"/>
                    <a:gd name="T12" fmla="*/ 508 w 529"/>
                    <a:gd name="T13" fmla="*/ 124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9" h="171">
                      <a:moveTo>
                        <a:pt x="508" y="124"/>
                      </a:moveTo>
                      <a:cubicBezTo>
                        <a:pt x="517" y="78"/>
                        <a:pt x="524" y="36"/>
                        <a:pt x="529" y="0"/>
                      </a:cubicBezTo>
                      <a:cubicBezTo>
                        <a:pt x="444" y="42"/>
                        <a:pt x="349" y="66"/>
                        <a:pt x="248" y="66"/>
                      </a:cubicBezTo>
                      <a:cubicBezTo>
                        <a:pt x="160" y="66"/>
                        <a:pt x="76" y="47"/>
                        <a:pt x="0" y="15"/>
                      </a:cubicBezTo>
                      <a:cubicBezTo>
                        <a:pt x="5" y="50"/>
                        <a:pt x="12" y="91"/>
                        <a:pt x="21" y="135"/>
                      </a:cubicBezTo>
                      <a:cubicBezTo>
                        <a:pt x="93" y="159"/>
                        <a:pt x="169" y="171"/>
                        <a:pt x="248" y="171"/>
                      </a:cubicBezTo>
                      <a:cubicBezTo>
                        <a:pt x="340" y="171"/>
                        <a:pt x="427" y="154"/>
                        <a:pt x="508" y="124"/>
                      </a:cubicBezTo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6" name="Freeform 170"/>
                <p:cNvSpPr>
                  <a:spLocks/>
                </p:cNvSpPr>
                <p:nvPr/>
              </p:nvSpPr>
              <p:spPr bwMode="auto">
                <a:xfrm rot="20700000">
                  <a:off x="974945" y="3253731"/>
                  <a:ext cx="1262409" cy="315841"/>
                </a:xfrm>
                <a:custGeom>
                  <a:avLst/>
                  <a:gdLst>
                    <a:gd name="T0" fmla="*/ 557 w 558"/>
                    <a:gd name="T1" fmla="*/ 79 h 140"/>
                    <a:gd name="T2" fmla="*/ 552 w 558"/>
                    <a:gd name="T3" fmla="*/ 0 h 140"/>
                    <a:gd name="T4" fmla="*/ 278 w 558"/>
                    <a:gd name="T5" fmla="*/ 61 h 140"/>
                    <a:gd name="T6" fmla="*/ 6 w 558"/>
                    <a:gd name="T7" fmla="*/ 1 h 140"/>
                    <a:gd name="T8" fmla="*/ 2 w 558"/>
                    <a:gd name="T9" fmla="*/ 92 h 140"/>
                    <a:gd name="T10" fmla="*/ 264 w 558"/>
                    <a:gd name="T11" fmla="*/ 140 h 140"/>
                    <a:gd name="T12" fmla="*/ 557 w 558"/>
                    <a:gd name="T13" fmla="*/ 79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58" h="140">
                      <a:moveTo>
                        <a:pt x="557" y="79"/>
                      </a:moveTo>
                      <a:cubicBezTo>
                        <a:pt x="558" y="52"/>
                        <a:pt x="556" y="25"/>
                        <a:pt x="552" y="0"/>
                      </a:cubicBezTo>
                      <a:cubicBezTo>
                        <a:pt x="469" y="39"/>
                        <a:pt x="376" y="61"/>
                        <a:pt x="278" y="61"/>
                      </a:cubicBezTo>
                      <a:cubicBezTo>
                        <a:pt x="181" y="61"/>
                        <a:pt x="89" y="40"/>
                        <a:pt x="6" y="1"/>
                      </a:cubicBezTo>
                      <a:cubicBezTo>
                        <a:pt x="2" y="30"/>
                        <a:pt x="0" y="61"/>
                        <a:pt x="2" y="92"/>
                      </a:cubicBezTo>
                      <a:cubicBezTo>
                        <a:pt x="84" y="123"/>
                        <a:pt x="172" y="140"/>
                        <a:pt x="264" y="140"/>
                      </a:cubicBezTo>
                      <a:cubicBezTo>
                        <a:pt x="368" y="140"/>
                        <a:pt x="467" y="118"/>
                        <a:pt x="557" y="79"/>
                      </a:cubicBezTo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7" name="Freeform 178"/>
                <p:cNvSpPr>
                  <a:spLocks/>
                </p:cNvSpPr>
                <p:nvPr/>
              </p:nvSpPr>
              <p:spPr bwMode="auto">
                <a:xfrm rot="20700000">
                  <a:off x="1830676" y="4027691"/>
                  <a:ext cx="176528" cy="1117370"/>
                </a:xfrm>
                <a:custGeom>
                  <a:avLst/>
                  <a:gdLst>
                    <a:gd name="T0" fmla="*/ 77 w 78"/>
                    <a:gd name="T1" fmla="*/ 48 h 495"/>
                    <a:gd name="T2" fmla="*/ 78 w 78"/>
                    <a:gd name="T3" fmla="*/ 39 h 495"/>
                    <a:gd name="T4" fmla="*/ 39 w 78"/>
                    <a:gd name="T5" fmla="*/ 0 h 495"/>
                    <a:gd name="T6" fmla="*/ 0 w 78"/>
                    <a:gd name="T7" fmla="*/ 40 h 495"/>
                    <a:gd name="T8" fmla="*/ 18 w 78"/>
                    <a:gd name="T9" fmla="*/ 476 h 495"/>
                    <a:gd name="T10" fmla="*/ 20 w 78"/>
                    <a:gd name="T11" fmla="*/ 476 h 495"/>
                    <a:gd name="T12" fmla="*/ 19 w 78"/>
                    <a:gd name="T13" fmla="*/ 475 h 495"/>
                    <a:gd name="T14" fmla="*/ 40 w 78"/>
                    <a:gd name="T15" fmla="*/ 495 h 495"/>
                    <a:gd name="T16" fmla="*/ 61 w 78"/>
                    <a:gd name="T17" fmla="*/ 475 h 495"/>
                    <a:gd name="T18" fmla="*/ 61 w 78"/>
                    <a:gd name="T19" fmla="*/ 476 h 495"/>
                    <a:gd name="T20" fmla="*/ 61 w 78"/>
                    <a:gd name="T21" fmla="*/ 476 h 495"/>
                    <a:gd name="T22" fmla="*/ 77 w 78"/>
                    <a:gd name="T23" fmla="*/ 48 h 4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8" h="495">
                      <a:moveTo>
                        <a:pt x="77" y="48"/>
                      </a:moveTo>
                      <a:cubicBezTo>
                        <a:pt x="77" y="45"/>
                        <a:pt x="78" y="42"/>
                        <a:pt x="78" y="39"/>
                      </a:cubicBezTo>
                      <a:cubicBezTo>
                        <a:pt x="78" y="18"/>
                        <a:pt x="60" y="0"/>
                        <a:pt x="39" y="0"/>
                      </a:cubicBezTo>
                      <a:cubicBezTo>
                        <a:pt x="17" y="0"/>
                        <a:pt x="0" y="18"/>
                        <a:pt x="0" y="40"/>
                      </a:cubicBezTo>
                      <a:cubicBezTo>
                        <a:pt x="18" y="476"/>
                        <a:pt x="18" y="476"/>
                        <a:pt x="18" y="476"/>
                      </a:cubicBezTo>
                      <a:cubicBezTo>
                        <a:pt x="20" y="476"/>
                        <a:pt x="20" y="476"/>
                        <a:pt x="20" y="476"/>
                      </a:cubicBezTo>
                      <a:cubicBezTo>
                        <a:pt x="19" y="475"/>
                        <a:pt x="19" y="475"/>
                        <a:pt x="19" y="475"/>
                      </a:cubicBezTo>
                      <a:cubicBezTo>
                        <a:pt x="19" y="487"/>
                        <a:pt x="29" y="495"/>
                        <a:pt x="40" y="495"/>
                      </a:cubicBezTo>
                      <a:cubicBezTo>
                        <a:pt x="52" y="495"/>
                        <a:pt x="61" y="487"/>
                        <a:pt x="61" y="475"/>
                      </a:cubicBezTo>
                      <a:cubicBezTo>
                        <a:pt x="61" y="476"/>
                        <a:pt x="61" y="476"/>
                        <a:pt x="61" y="476"/>
                      </a:cubicBezTo>
                      <a:cubicBezTo>
                        <a:pt x="61" y="476"/>
                        <a:pt x="61" y="476"/>
                        <a:pt x="61" y="476"/>
                      </a:cubicBezTo>
                      <a:lnTo>
                        <a:pt x="77" y="48"/>
                      </a:lnTo>
                      <a:close/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8" name="Oval 179"/>
                <p:cNvSpPr>
                  <a:spLocks noChangeArrowheads="1"/>
                </p:cNvSpPr>
                <p:nvPr/>
              </p:nvSpPr>
              <p:spPr bwMode="auto">
                <a:xfrm rot="20700000">
                  <a:off x="1300551" y="2823616"/>
                  <a:ext cx="395994" cy="395039"/>
                </a:xfrm>
                <a:prstGeom prst="ellipse">
                  <a:avLst/>
                </a:prstGeom>
                <a:solidFill>
                  <a:srgbClr val="1978B8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9" name="Freeform 181"/>
                <p:cNvSpPr>
                  <a:spLocks noEditPoints="1"/>
                </p:cNvSpPr>
                <p:nvPr/>
              </p:nvSpPr>
              <p:spPr bwMode="auto">
                <a:xfrm rot="20700000">
                  <a:off x="1261535" y="2784355"/>
                  <a:ext cx="475192" cy="474238"/>
                </a:xfrm>
                <a:custGeom>
                  <a:avLst/>
                  <a:gdLst>
                    <a:gd name="T0" fmla="*/ 105 w 210"/>
                    <a:gd name="T1" fmla="*/ 0 h 210"/>
                    <a:gd name="T2" fmla="*/ 0 w 210"/>
                    <a:gd name="T3" fmla="*/ 105 h 210"/>
                    <a:gd name="T4" fmla="*/ 105 w 210"/>
                    <a:gd name="T5" fmla="*/ 210 h 210"/>
                    <a:gd name="T6" fmla="*/ 210 w 210"/>
                    <a:gd name="T7" fmla="*/ 105 h 210"/>
                    <a:gd name="T8" fmla="*/ 105 w 210"/>
                    <a:gd name="T9" fmla="*/ 0 h 210"/>
                    <a:gd name="T10" fmla="*/ 105 w 210"/>
                    <a:gd name="T11" fmla="*/ 192 h 210"/>
                    <a:gd name="T12" fmla="*/ 17 w 210"/>
                    <a:gd name="T13" fmla="*/ 105 h 210"/>
                    <a:gd name="T14" fmla="*/ 105 w 210"/>
                    <a:gd name="T15" fmla="*/ 17 h 210"/>
                    <a:gd name="T16" fmla="*/ 192 w 210"/>
                    <a:gd name="T17" fmla="*/ 105 h 210"/>
                    <a:gd name="T18" fmla="*/ 105 w 210"/>
                    <a:gd name="T19" fmla="*/ 192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10" h="210">
                      <a:moveTo>
                        <a:pt x="105" y="0"/>
                      </a:moveTo>
                      <a:cubicBezTo>
                        <a:pt x="47" y="0"/>
                        <a:pt x="0" y="47"/>
                        <a:pt x="0" y="105"/>
                      </a:cubicBezTo>
                      <a:cubicBezTo>
                        <a:pt x="0" y="163"/>
                        <a:pt x="47" y="210"/>
                        <a:pt x="105" y="210"/>
                      </a:cubicBezTo>
                      <a:cubicBezTo>
                        <a:pt x="163" y="210"/>
                        <a:pt x="210" y="163"/>
                        <a:pt x="210" y="105"/>
                      </a:cubicBezTo>
                      <a:cubicBezTo>
                        <a:pt x="210" y="47"/>
                        <a:pt x="163" y="0"/>
                        <a:pt x="105" y="0"/>
                      </a:cubicBezTo>
                      <a:close/>
                      <a:moveTo>
                        <a:pt x="105" y="192"/>
                      </a:moveTo>
                      <a:cubicBezTo>
                        <a:pt x="56" y="192"/>
                        <a:pt x="17" y="153"/>
                        <a:pt x="17" y="105"/>
                      </a:cubicBezTo>
                      <a:cubicBezTo>
                        <a:pt x="17" y="56"/>
                        <a:pt x="56" y="17"/>
                        <a:pt x="105" y="17"/>
                      </a:cubicBezTo>
                      <a:cubicBezTo>
                        <a:pt x="153" y="17"/>
                        <a:pt x="192" y="56"/>
                        <a:pt x="192" y="105"/>
                      </a:cubicBezTo>
                      <a:cubicBezTo>
                        <a:pt x="192" y="153"/>
                        <a:pt x="153" y="192"/>
                        <a:pt x="105" y="192"/>
                      </a:cubicBezTo>
                      <a:close/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0" name="Oval 182"/>
                <p:cNvSpPr>
                  <a:spLocks noChangeArrowheads="1"/>
                </p:cNvSpPr>
                <p:nvPr/>
              </p:nvSpPr>
              <p:spPr bwMode="auto">
                <a:xfrm rot="20700000">
                  <a:off x="1545521" y="3402615"/>
                  <a:ext cx="153627" cy="153627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1" name="Oval 184"/>
                <p:cNvSpPr>
                  <a:spLocks noChangeArrowheads="1"/>
                </p:cNvSpPr>
                <p:nvPr/>
              </p:nvSpPr>
              <p:spPr bwMode="auto">
                <a:xfrm rot="20700000">
                  <a:off x="1615675" y="3648881"/>
                  <a:ext cx="125001" cy="122138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2" name="Oval 186"/>
                <p:cNvSpPr>
                  <a:spLocks noChangeArrowheads="1"/>
                </p:cNvSpPr>
                <p:nvPr/>
              </p:nvSpPr>
              <p:spPr bwMode="auto">
                <a:xfrm rot="20700000">
                  <a:off x="1670625" y="3854434"/>
                  <a:ext cx="125001" cy="121184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3" name="Freeform 190"/>
                <p:cNvSpPr>
                  <a:spLocks/>
                </p:cNvSpPr>
                <p:nvPr/>
              </p:nvSpPr>
              <p:spPr bwMode="auto">
                <a:xfrm rot="20700000">
                  <a:off x="1035054" y="3419012"/>
                  <a:ext cx="77291" cy="29581"/>
                </a:xfrm>
                <a:custGeom>
                  <a:avLst/>
                  <a:gdLst>
                    <a:gd name="T0" fmla="*/ 0 w 34"/>
                    <a:gd name="T1" fmla="*/ 0 h 13"/>
                    <a:gd name="T2" fmla="*/ 0 w 34"/>
                    <a:gd name="T3" fmla="*/ 0 h 13"/>
                    <a:gd name="T4" fmla="*/ 34 w 34"/>
                    <a:gd name="T5" fmla="*/ 13 h 13"/>
                    <a:gd name="T6" fmla="*/ 34 w 34"/>
                    <a:gd name="T7" fmla="*/ 13 h 13"/>
                    <a:gd name="T8" fmla="*/ 0 w 34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1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"/>
                        <a:pt x="22" y="9"/>
                        <a:pt x="34" y="13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22" y="9"/>
                        <a:pt x="11" y="5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4" name="Freeform 191"/>
                <p:cNvSpPr>
                  <a:spLocks/>
                </p:cNvSpPr>
                <p:nvPr/>
              </p:nvSpPr>
              <p:spPr bwMode="auto">
                <a:xfrm rot="20700000">
                  <a:off x="1049483" y="3417112"/>
                  <a:ext cx="88741" cy="228054"/>
                </a:xfrm>
                <a:custGeom>
                  <a:avLst/>
                  <a:gdLst>
                    <a:gd name="T0" fmla="*/ 5 w 39"/>
                    <a:gd name="T1" fmla="*/ 0 h 101"/>
                    <a:gd name="T2" fmla="*/ 2 w 39"/>
                    <a:gd name="T3" fmla="*/ 84 h 101"/>
                    <a:gd name="T4" fmla="*/ 3 w 39"/>
                    <a:gd name="T5" fmla="*/ 90 h 101"/>
                    <a:gd name="T6" fmla="*/ 39 w 39"/>
                    <a:gd name="T7" fmla="*/ 101 h 101"/>
                    <a:gd name="T8" fmla="*/ 38 w 39"/>
                    <a:gd name="T9" fmla="*/ 84 h 101"/>
                    <a:gd name="T10" fmla="*/ 39 w 39"/>
                    <a:gd name="T11" fmla="*/ 13 h 101"/>
                    <a:gd name="T12" fmla="*/ 5 w 39"/>
                    <a:gd name="T13" fmla="*/ 0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101">
                      <a:moveTo>
                        <a:pt x="5" y="0"/>
                      </a:moveTo>
                      <a:cubicBezTo>
                        <a:pt x="1" y="27"/>
                        <a:pt x="0" y="55"/>
                        <a:pt x="2" y="84"/>
                      </a:cubicBezTo>
                      <a:cubicBezTo>
                        <a:pt x="2" y="84"/>
                        <a:pt x="2" y="86"/>
                        <a:pt x="3" y="90"/>
                      </a:cubicBezTo>
                      <a:cubicBezTo>
                        <a:pt x="15" y="94"/>
                        <a:pt x="27" y="97"/>
                        <a:pt x="39" y="101"/>
                      </a:cubicBezTo>
                      <a:cubicBezTo>
                        <a:pt x="38" y="90"/>
                        <a:pt x="38" y="84"/>
                        <a:pt x="38" y="84"/>
                      </a:cubicBezTo>
                      <a:cubicBezTo>
                        <a:pt x="37" y="60"/>
                        <a:pt x="37" y="36"/>
                        <a:pt x="39" y="13"/>
                      </a:cubicBezTo>
                      <a:cubicBezTo>
                        <a:pt x="27" y="9"/>
                        <a:pt x="16" y="5"/>
                        <a:pt x="5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5" name="Freeform 192"/>
                <p:cNvSpPr>
                  <a:spLocks/>
                </p:cNvSpPr>
                <p:nvPr/>
              </p:nvSpPr>
              <p:spPr bwMode="auto">
                <a:xfrm rot="20700000">
                  <a:off x="1146961" y="3431114"/>
                  <a:ext cx="79199" cy="21947"/>
                </a:xfrm>
                <a:custGeom>
                  <a:avLst/>
                  <a:gdLst>
                    <a:gd name="T0" fmla="*/ 0 w 35"/>
                    <a:gd name="T1" fmla="*/ 0 h 10"/>
                    <a:gd name="T2" fmla="*/ 0 w 35"/>
                    <a:gd name="T3" fmla="*/ 0 h 10"/>
                    <a:gd name="T4" fmla="*/ 35 w 35"/>
                    <a:gd name="T5" fmla="*/ 10 h 10"/>
                    <a:gd name="T6" fmla="*/ 35 w 35"/>
                    <a:gd name="T7" fmla="*/ 10 h 10"/>
                    <a:gd name="T8" fmla="*/ 0 w 35"/>
                    <a:gd name="T9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" h="10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2" y="4"/>
                        <a:pt x="23" y="7"/>
                        <a:pt x="35" y="10"/>
                      </a:cubicBezTo>
                      <a:cubicBezTo>
                        <a:pt x="35" y="10"/>
                        <a:pt x="35" y="10"/>
                        <a:pt x="35" y="10"/>
                      </a:cubicBezTo>
                      <a:cubicBezTo>
                        <a:pt x="23" y="7"/>
                        <a:pt x="12" y="4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6" name="Freeform 193"/>
                <p:cNvSpPr>
                  <a:spLocks/>
                </p:cNvSpPr>
                <p:nvPr/>
              </p:nvSpPr>
              <p:spPr bwMode="auto">
                <a:xfrm rot="20700000">
                  <a:off x="1168072" y="3427707"/>
                  <a:ext cx="87787" cy="214696"/>
                </a:xfrm>
                <a:custGeom>
                  <a:avLst/>
                  <a:gdLst>
                    <a:gd name="T0" fmla="*/ 2 w 39"/>
                    <a:gd name="T1" fmla="*/ 0 h 95"/>
                    <a:gd name="T2" fmla="*/ 2 w 39"/>
                    <a:gd name="T3" fmla="*/ 66 h 95"/>
                    <a:gd name="T4" fmla="*/ 3 w 39"/>
                    <a:gd name="T5" fmla="*/ 87 h 95"/>
                    <a:gd name="T6" fmla="*/ 39 w 39"/>
                    <a:gd name="T7" fmla="*/ 95 h 95"/>
                    <a:gd name="T8" fmla="*/ 37 w 39"/>
                    <a:gd name="T9" fmla="*/ 66 h 95"/>
                    <a:gd name="T10" fmla="*/ 37 w 39"/>
                    <a:gd name="T11" fmla="*/ 10 h 95"/>
                    <a:gd name="T12" fmla="*/ 2 w 39"/>
                    <a:gd name="T13" fmla="*/ 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95">
                      <a:moveTo>
                        <a:pt x="2" y="0"/>
                      </a:moveTo>
                      <a:cubicBezTo>
                        <a:pt x="0" y="21"/>
                        <a:pt x="0" y="44"/>
                        <a:pt x="2" y="66"/>
                      </a:cubicBezTo>
                      <a:cubicBezTo>
                        <a:pt x="2" y="66"/>
                        <a:pt x="2" y="73"/>
                        <a:pt x="3" y="87"/>
                      </a:cubicBezTo>
                      <a:cubicBezTo>
                        <a:pt x="15" y="90"/>
                        <a:pt x="27" y="92"/>
                        <a:pt x="39" y="95"/>
                      </a:cubicBezTo>
                      <a:cubicBezTo>
                        <a:pt x="38" y="77"/>
                        <a:pt x="37" y="66"/>
                        <a:pt x="37" y="66"/>
                      </a:cubicBezTo>
                      <a:cubicBezTo>
                        <a:pt x="36" y="47"/>
                        <a:pt x="36" y="29"/>
                        <a:pt x="37" y="10"/>
                      </a:cubicBezTo>
                      <a:cubicBezTo>
                        <a:pt x="25" y="7"/>
                        <a:pt x="14" y="4"/>
                        <a:pt x="2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7" name="Freeform 194"/>
                <p:cNvSpPr>
                  <a:spLocks/>
                </p:cNvSpPr>
                <p:nvPr/>
              </p:nvSpPr>
              <p:spPr bwMode="auto">
                <a:xfrm rot="20700000">
                  <a:off x="1198012" y="3923320"/>
                  <a:ext cx="86833" cy="29581"/>
                </a:xfrm>
                <a:custGeom>
                  <a:avLst/>
                  <a:gdLst>
                    <a:gd name="T0" fmla="*/ 0 w 38"/>
                    <a:gd name="T1" fmla="*/ 0 h 13"/>
                    <a:gd name="T2" fmla="*/ 0 w 38"/>
                    <a:gd name="T3" fmla="*/ 0 h 13"/>
                    <a:gd name="T4" fmla="*/ 38 w 38"/>
                    <a:gd name="T5" fmla="*/ 13 h 13"/>
                    <a:gd name="T6" fmla="*/ 38 w 38"/>
                    <a:gd name="T7" fmla="*/ 13 h 13"/>
                    <a:gd name="T8" fmla="*/ 0 w 38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1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3" y="5"/>
                        <a:pt x="25" y="9"/>
                        <a:pt x="38" y="13"/>
                      </a:cubicBezTo>
                      <a:cubicBezTo>
                        <a:pt x="38" y="13"/>
                        <a:pt x="38" y="13"/>
                        <a:pt x="38" y="13"/>
                      </a:cubicBezTo>
                      <a:cubicBezTo>
                        <a:pt x="25" y="9"/>
                        <a:pt x="13" y="5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8" name="Freeform 195"/>
                <p:cNvSpPr>
                  <a:spLocks/>
                </p:cNvSpPr>
                <p:nvPr/>
              </p:nvSpPr>
              <p:spPr bwMode="auto">
                <a:xfrm rot="20700000">
                  <a:off x="1230555" y="3912880"/>
                  <a:ext cx="133588" cy="287215"/>
                </a:xfrm>
                <a:custGeom>
                  <a:avLst/>
                  <a:gdLst>
                    <a:gd name="T0" fmla="*/ 0 w 59"/>
                    <a:gd name="T1" fmla="*/ 0 h 127"/>
                    <a:gd name="T2" fmla="*/ 21 w 59"/>
                    <a:gd name="T3" fmla="*/ 118 h 127"/>
                    <a:gd name="T4" fmla="*/ 59 w 59"/>
                    <a:gd name="T5" fmla="*/ 127 h 127"/>
                    <a:gd name="T6" fmla="*/ 38 w 59"/>
                    <a:gd name="T7" fmla="*/ 13 h 127"/>
                    <a:gd name="T8" fmla="*/ 0 w 59"/>
                    <a:gd name="T9" fmla="*/ 0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127">
                      <a:moveTo>
                        <a:pt x="0" y="0"/>
                      </a:moveTo>
                      <a:cubicBezTo>
                        <a:pt x="5" y="35"/>
                        <a:pt x="12" y="75"/>
                        <a:pt x="21" y="118"/>
                      </a:cubicBezTo>
                      <a:cubicBezTo>
                        <a:pt x="34" y="121"/>
                        <a:pt x="46" y="124"/>
                        <a:pt x="59" y="127"/>
                      </a:cubicBezTo>
                      <a:cubicBezTo>
                        <a:pt x="50" y="86"/>
                        <a:pt x="43" y="47"/>
                        <a:pt x="38" y="13"/>
                      </a:cubicBezTo>
                      <a:cubicBezTo>
                        <a:pt x="25" y="9"/>
                        <a:pt x="13" y="5"/>
                        <a:pt x="0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9" name="Freeform 196"/>
                <p:cNvSpPr>
                  <a:spLocks/>
                </p:cNvSpPr>
                <p:nvPr/>
              </p:nvSpPr>
              <p:spPr bwMode="auto">
                <a:xfrm rot="20700000">
                  <a:off x="1321117" y="3930081"/>
                  <a:ext cx="83970" cy="20992"/>
                </a:xfrm>
                <a:custGeom>
                  <a:avLst/>
                  <a:gdLst>
                    <a:gd name="T0" fmla="*/ 0 w 37"/>
                    <a:gd name="T1" fmla="*/ 0 h 9"/>
                    <a:gd name="T2" fmla="*/ 0 w 37"/>
                    <a:gd name="T3" fmla="*/ 0 h 9"/>
                    <a:gd name="T4" fmla="*/ 37 w 37"/>
                    <a:gd name="T5" fmla="*/ 9 h 9"/>
                    <a:gd name="T6" fmla="*/ 37 w 37"/>
                    <a:gd name="T7" fmla="*/ 9 h 9"/>
                    <a:gd name="T8" fmla="*/ 0 w 37"/>
                    <a:gd name="T9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7" h="9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2" y="3"/>
                        <a:pt x="25" y="6"/>
                        <a:pt x="37" y="9"/>
                      </a:cubicBezTo>
                      <a:cubicBezTo>
                        <a:pt x="37" y="9"/>
                        <a:pt x="37" y="9"/>
                        <a:pt x="37" y="9"/>
                      </a:cubicBezTo>
                      <a:cubicBezTo>
                        <a:pt x="25" y="6"/>
                        <a:pt x="12" y="3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30" name="Freeform 197"/>
                <p:cNvSpPr>
                  <a:spLocks/>
                </p:cNvSpPr>
                <p:nvPr/>
              </p:nvSpPr>
              <p:spPr bwMode="auto">
                <a:xfrm rot="20700000">
                  <a:off x="1352673" y="3919771"/>
                  <a:ext cx="130726" cy="270993"/>
                </a:xfrm>
                <a:custGeom>
                  <a:avLst/>
                  <a:gdLst>
                    <a:gd name="T0" fmla="*/ 0 w 58"/>
                    <a:gd name="T1" fmla="*/ 0 h 120"/>
                    <a:gd name="T2" fmla="*/ 21 w 58"/>
                    <a:gd name="T3" fmla="*/ 113 h 120"/>
                    <a:gd name="T4" fmla="*/ 58 w 58"/>
                    <a:gd name="T5" fmla="*/ 120 h 120"/>
                    <a:gd name="T6" fmla="*/ 37 w 58"/>
                    <a:gd name="T7" fmla="*/ 9 h 120"/>
                    <a:gd name="T8" fmla="*/ 0 w 58"/>
                    <a:gd name="T9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120">
                      <a:moveTo>
                        <a:pt x="0" y="0"/>
                      </a:moveTo>
                      <a:cubicBezTo>
                        <a:pt x="5" y="34"/>
                        <a:pt x="12" y="73"/>
                        <a:pt x="21" y="113"/>
                      </a:cubicBezTo>
                      <a:cubicBezTo>
                        <a:pt x="33" y="116"/>
                        <a:pt x="46" y="118"/>
                        <a:pt x="58" y="120"/>
                      </a:cubicBezTo>
                      <a:cubicBezTo>
                        <a:pt x="50" y="80"/>
                        <a:pt x="43" y="43"/>
                        <a:pt x="37" y="9"/>
                      </a:cubicBezTo>
                      <a:cubicBezTo>
                        <a:pt x="25" y="6"/>
                        <a:pt x="12" y="3"/>
                        <a:pt x="0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31" name="任意多边形 330"/>
                <p:cNvSpPr/>
                <p:nvPr/>
              </p:nvSpPr>
              <p:spPr>
                <a:xfrm rot="20700000">
                  <a:off x="1069117" y="2345331"/>
                  <a:ext cx="607349" cy="379773"/>
                </a:xfrm>
                <a:custGeom>
                  <a:avLst/>
                  <a:gdLst>
                    <a:gd name="connsiteX0" fmla="*/ 503341 w 1010444"/>
                    <a:gd name="connsiteY0" fmla="*/ 0 h 631826"/>
                    <a:gd name="connsiteX1" fmla="*/ 507103 w 1010444"/>
                    <a:gd name="connsiteY1" fmla="*/ 0 h 631826"/>
                    <a:gd name="connsiteX2" fmla="*/ 954939 w 1010444"/>
                    <a:gd name="connsiteY2" fmla="*/ 418127 h 631826"/>
                    <a:gd name="connsiteX3" fmla="*/ 1010444 w 1010444"/>
                    <a:gd name="connsiteY3" fmla="*/ 484508 h 631826"/>
                    <a:gd name="connsiteX4" fmla="*/ 924147 w 1010444"/>
                    <a:gd name="connsiteY4" fmla="*/ 537174 h 631826"/>
                    <a:gd name="connsiteX5" fmla="*/ 505221 w 1010444"/>
                    <a:gd name="connsiteY5" fmla="*/ 631826 h 631826"/>
                    <a:gd name="connsiteX6" fmla="*/ 86295 w 1010444"/>
                    <a:gd name="connsiteY6" fmla="*/ 537174 h 631826"/>
                    <a:gd name="connsiteX7" fmla="*/ 0 w 1010444"/>
                    <a:gd name="connsiteY7" fmla="*/ 484509 h 631826"/>
                    <a:gd name="connsiteX8" fmla="*/ 55505 w 1010444"/>
                    <a:gd name="connsiteY8" fmla="*/ 418127 h 631826"/>
                    <a:gd name="connsiteX9" fmla="*/ 503341 w 1010444"/>
                    <a:gd name="connsiteY9" fmla="*/ 0 h 631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10444" h="631826">
                      <a:moveTo>
                        <a:pt x="503341" y="0"/>
                      </a:moveTo>
                      <a:cubicBezTo>
                        <a:pt x="507103" y="0"/>
                        <a:pt x="507103" y="0"/>
                        <a:pt x="507103" y="0"/>
                      </a:cubicBezTo>
                      <a:cubicBezTo>
                        <a:pt x="507103" y="0"/>
                        <a:pt x="720963" y="152373"/>
                        <a:pt x="954939" y="418127"/>
                      </a:cubicBezTo>
                      <a:lnTo>
                        <a:pt x="1010444" y="484508"/>
                      </a:lnTo>
                      <a:lnTo>
                        <a:pt x="924147" y="537174"/>
                      </a:lnTo>
                      <a:cubicBezTo>
                        <a:pt x="804563" y="596932"/>
                        <a:pt x="660401" y="631826"/>
                        <a:pt x="505221" y="631826"/>
                      </a:cubicBezTo>
                      <a:cubicBezTo>
                        <a:pt x="350041" y="631826"/>
                        <a:pt x="205880" y="596932"/>
                        <a:pt x="86295" y="537174"/>
                      </a:cubicBezTo>
                      <a:lnTo>
                        <a:pt x="0" y="484509"/>
                      </a:lnTo>
                      <a:lnTo>
                        <a:pt x="55505" y="418127"/>
                      </a:lnTo>
                      <a:cubicBezTo>
                        <a:pt x="289482" y="152373"/>
                        <a:pt x="503341" y="0"/>
                        <a:pt x="503341" y="0"/>
                      </a:cubicBezTo>
                      <a:close/>
                    </a:path>
                  </a:pathLst>
                </a:custGeom>
                <a:solidFill>
                  <a:srgbClr val="FF746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</p:grpSp>
        </p:grpSp>
        <p:sp>
          <p:nvSpPr>
            <p:cNvPr id="21" name="文本框 20"/>
            <p:cNvSpPr txBox="1"/>
            <p:nvPr/>
          </p:nvSpPr>
          <p:spPr>
            <a:xfrm>
              <a:off x="794685" y="295601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日程安排</a:t>
              </a:r>
              <a:endParaRPr lang="zh-CN" altLang="en-US" sz="2800" dirty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399709" y="1656257"/>
            <a:ext cx="364414" cy="4278859"/>
            <a:chOff x="4389793" y="1280058"/>
            <a:chExt cx="364414" cy="4278859"/>
          </a:xfrm>
        </p:grpSpPr>
        <p:cxnSp>
          <p:nvCxnSpPr>
            <p:cNvPr id="4" name="直接连接符 3"/>
            <p:cNvCxnSpPr>
              <a:stCxn id="160" idx="0"/>
              <a:endCxn id="168" idx="4"/>
            </p:cNvCxnSpPr>
            <p:nvPr/>
          </p:nvCxnSpPr>
          <p:spPr>
            <a:xfrm>
              <a:off x="4572000" y="1280058"/>
              <a:ext cx="0" cy="4278859"/>
            </a:xfrm>
            <a:prstGeom prst="line">
              <a:avLst/>
            </a:prstGeom>
            <a:ln w="28575">
              <a:solidFill>
                <a:srgbClr val="6B303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8" name="组合 157"/>
            <p:cNvGrpSpPr/>
            <p:nvPr/>
          </p:nvGrpSpPr>
          <p:grpSpPr>
            <a:xfrm>
              <a:off x="4389793" y="1280058"/>
              <a:ext cx="364414" cy="403050"/>
              <a:chOff x="794685" y="3116687"/>
              <a:chExt cx="364414" cy="403050"/>
            </a:xfrm>
          </p:grpSpPr>
          <p:sp>
            <p:nvSpPr>
              <p:cNvPr id="159" name="椭圆 158"/>
              <p:cNvSpPr/>
              <p:nvPr/>
            </p:nvSpPr>
            <p:spPr>
              <a:xfrm>
                <a:off x="794685" y="3155323"/>
                <a:ext cx="364414" cy="364414"/>
              </a:xfrm>
              <a:prstGeom prst="ellipse">
                <a:avLst/>
              </a:prstGeom>
              <a:solidFill>
                <a:srgbClr val="6B30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9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0" name="椭圆 159"/>
              <p:cNvSpPr/>
              <p:nvPr/>
            </p:nvSpPr>
            <p:spPr>
              <a:xfrm>
                <a:off x="794685" y="3116687"/>
                <a:ext cx="364414" cy="364414"/>
              </a:xfrm>
              <a:prstGeom prst="ellipse">
                <a:avLst/>
              </a:prstGeom>
              <a:gradFill>
                <a:gsLst>
                  <a:gs pos="50000">
                    <a:srgbClr val="DA5350"/>
                  </a:gs>
                  <a:gs pos="100000">
                    <a:srgbClr val="D6564C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9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61" name="组合 160"/>
            <p:cNvGrpSpPr/>
            <p:nvPr/>
          </p:nvGrpSpPr>
          <p:grpSpPr>
            <a:xfrm>
              <a:off x="4389793" y="2571994"/>
              <a:ext cx="364414" cy="403050"/>
              <a:chOff x="794685" y="3116687"/>
              <a:chExt cx="364414" cy="403050"/>
            </a:xfrm>
          </p:grpSpPr>
          <p:sp>
            <p:nvSpPr>
              <p:cNvPr id="162" name="椭圆 161"/>
              <p:cNvSpPr/>
              <p:nvPr/>
            </p:nvSpPr>
            <p:spPr>
              <a:xfrm>
                <a:off x="794685" y="3155323"/>
                <a:ext cx="364414" cy="364414"/>
              </a:xfrm>
              <a:prstGeom prst="ellipse">
                <a:avLst/>
              </a:prstGeom>
              <a:solidFill>
                <a:srgbClr val="6B30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9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3" name="椭圆 162"/>
              <p:cNvSpPr/>
              <p:nvPr/>
            </p:nvSpPr>
            <p:spPr>
              <a:xfrm>
                <a:off x="794685" y="3116687"/>
                <a:ext cx="364414" cy="364414"/>
              </a:xfrm>
              <a:prstGeom prst="ellipse">
                <a:avLst/>
              </a:prstGeom>
              <a:gradFill>
                <a:gsLst>
                  <a:gs pos="50000">
                    <a:srgbClr val="DA5350"/>
                  </a:gs>
                  <a:gs pos="100000">
                    <a:srgbClr val="D6564C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9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64" name="组合 163"/>
            <p:cNvGrpSpPr/>
            <p:nvPr/>
          </p:nvGrpSpPr>
          <p:grpSpPr>
            <a:xfrm>
              <a:off x="4389793" y="3863930"/>
              <a:ext cx="364414" cy="403050"/>
              <a:chOff x="794685" y="3116687"/>
              <a:chExt cx="364414" cy="403050"/>
            </a:xfrm>
          </p:grpSpPr>
          <p:sp>
            <p:nvSpPr>
              <p:cNvPr id="165" name="椭圆 164"/>
              <p:cNvSpPr/>
              <p:nvPr/>
            </p:nvSpPr>
            <p:spPr>
              <a:xfrm>
                <a:off x="794685" y="3155323"/>
                <a:ext cx="364414" cy="364414"/>
              </a:xfrm>
              <a:prstGeom prst="ellipse">
                <a:avLst/>
              </a:prstGeom>
              <a:solidFill>
                <a:srgbClr val="6B30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9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6" name="椭圆 165"/>
              <p:cNvSpPr/>
              <p:nvPr/>
            </p:nvSpPr>
            <p:spPr>
              <a:xfrm>
                <a:off x="794685" y="3116687"/>
                <a:ext cx="364414" cy="364414"/>
              </a:xfrm>
              <a:prstGeom prst="ellipse">
                <a:avLst/>
              </a:prstGeom>
              <a:gradFill>
                <a:gsLst>
                  <a:gs pos="50000">
                    <a:srgbClr val="DA5350"/>
                  </a:gs>
                  <a:gs pos="100000">
                    <a:srgbClr val="D6564C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9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67" name="组合 166"/>
            <p:cNvGrpSpPr/>
            <p:nvPr/>
          </p:nvGrpSpPr>
          <p:grpSpPr>
            <a:xfrm>
              <a:off x="4389793" y="5155867"/>
              <a:ext cx="364414" cy="403050"/>
              <a:chOff x="794685" y="3116687"/>
              <a:chExt cx="364414" cy="403050"/>
            </a:xfrm>
          </p:grpSpPr>
          <p:sp>
            <p:nvSpPr>
              <p:cNvPr id="168" name="椭圆 167"/>
              <p:cNvSpPr/>
              <p:nvPr/>
            </p:nvSpPr>
            <p:spPr>
              <a:xfrm>
                <a:off x="794685" y="3155323"/>
                <a:ext cx="364414" cy="364414"/>
              </a:xfrm>
              <a:prstGeom prst="ellipse">
                <a:avLst/>
              </a:prstGeom>
              <a:solidFill>
                <a:srgbClr val="6B30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9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9" name="椭圆 168"/>
              <p:cNvSpPr/>
              <p:nvPr/>
            </p:nvSpPr>
            <p:spPr>
              <a:xfrm>
                <a:off x="794685" y="3116687"/>
                <a:ext cx="364414" cy="364414"/>
              </a:xfrm>
              <a:prstGeom prst="ellipse">
                <a:avLst/>
              </a:prstGeom>
              <a:gradFill>
                <a:gsLst>
                  <a:gs pos="50000">
                    <a:srgbClr val="DA5350"/>
                  </a:gs>
                  <a:gs pos="100000">
                    <a:srgbClr val="D6564C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9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205423" y="1224509"/>
            <a:ext cx="4014162" cy="1255160"/>
            <a:chOff x="286611" y="1316590"/>
            <a:chExt cx="4014162" cy="1255160"/>
          </a:xfrm>
        </p:grpSpPr>
        <p:sp>
          <p:nvSpPr>
            <p:cNvPr id="171" name="任意多边形 170"/>
            <p:cNvSpPr/>
            <p:nvPr/>
          </p:nvSpPr>
          <p:spPr>
            <a:xfrm rot="5400000">
              <a:off x="1676027" y="-52996"/>
              <a:ext cx="1255160" cy="3994332"/>
            </a:xfrm>
            <a:custGeom>
              <a:avLst/>
              <a:gdLst>
                <a:gd name="connsiteX0" fmla="*/ 0 w 1255160"/>
                <a:gd name="connsiteY0" fmla="*/ 3785135 h 3994332"/>
                <a:gd name="connsiteX1" fmla="*/ 0 w 1255160"/>
                <a:gd name="connsiteY1" fmla="*/ 483353 h 3994332"/>
                <a:gd name="connsiteX2" fmla="*/ 209197 w 1255160"/>
                <a:gd name="connsiteY2" fmla="*/ 274156 h 3994332"/>
                <a:gd name="connsiteX3" fmla="*/ 468569 w 1255160"/>
                <a:gd name="connsiteY3" fmla="*/ 274156 h 3994332"/>
                <a:gd name="connsiteX4" fmla="*/ 627580 w 1255160"/>
                <a:gd name="connsiteY4" fmla="*/ 0 h 3994332"/>
                <a:gd name="connsiteX5" fmla="*/ 786590 w 1255160"/>
                <a:gd name="connsiteY5" fmla="*/ 274156 h 3994332"/>
                <a:gd name="connsiteX6" fmla="*/ 1045963 w 1255160"/>
                <a:gd name="connsiteY6" fmla="*/ 274156 h 3994332"/>
                <a:gd name="connsiteX7" fmla="*/ 1255160 w 1255160"/>
                <a:gd name="connsiteY7" fmla="*/ 483353 h 3994332"/>
                <a:gd name="connsiteX8" fmla="*/ 1255160 w 1255160"/>
                <a:gd name="connsiteY8" fmla="*/ 3785135 h 3994332"/>
                <a:gd name="connsiteX9" fmla="*/ 1045963 w 1255160"/>
                <a:gd name="connsiteY9" fmla="*/ 3994332 h 3994332"/>
                <a:gd name="connsiteX10" fmla="*/ 209197 w 1255160"/>
                <a:gd name="connsiteY10" fmla="*/ 3994332 h 3994332"/>
                <a:gd name="connsiteX11" fmla="*/ 0 w 1255160"/>
                <a:gd name="connsiteY11" fmla="*/ 3785135 h 3994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55160" h="3994332">
                  <a:moveTo>
                    <a:pt x="0" y="3785135"/>
                  </a:moveTo>
                  <a:lnTo>
                    <a:pt x="0" y="483353"/>
                  </a:lnTo>
                  <a:cubicBezTo>
                    <a:pt x="0" y="367817"/>
                    <a:pt x="93661" y="274156"/>
                    <a:pt x="209197" y="274156"/>
                  </a:cubicBezTo>
                  <a:lnTo>
                    <a:pt x="468569" y="274156"/>
                  </a:lnTo>
                  <a:lnTo>
                    <a:pt x="627580" y="0"/>
                  </a:lnTo>
                  <a:lnTo>
                    <a:pt x="786590" y="274156"/>
                  </a:lnTo>
                  <a:lnTo>
                    <a:pt x="1045963" y="274156"/>
                  </a:lnTo>
                  <a:cubicBezTo>
                    <a:pt x="1161499" y="274156"/>
                    <a:pt x="1255160" y="367817"/>
                    <a:pt x="1255160" y="483353"/>
                  </a:cubicBezTo>
                  <a:lnTo>
                    <a:pt x="1255160" y="3785135"/>
                  </a:lnTo>
                  <a:cubicBezTo>
                    <a:pt x="1255160" y="3900671"/>
                    <a:pt x="1161499" y="3994332"/>
                    <a:pt x="1045963" y="3994332"/>
                  </a:cubicBezTo>
                  <a:lnTo>
                    <a:pt x="209197" y="3994332"/>
                  </a:lnTo>
                  <a:cubicBezTo>
                    <a:pt x="93661" y="3994332"/>
                    <a:pt x="0" y="3900671"/>
                    <a:pt x="0" y="3785135"/>
                  </a:cubicBezTo>
                  <a:close/>
                </a:path>
              </a:pathLst>
            </a:custGeom>
            <a:solidFill>
              <a:srgbClr val="6B30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0" name="任意多边形 169"/>
            <p:cNvSpPr/>
            <p:nvPr/>
          </p:nvSpPr>
          <p:spPr>
            <a:xfrm rot="5400000">
              <a:off x="1656197" y="-52996"/>
              <a:ext cx="1255160" cy="3994332"/>
            </a:xfrm>
            <a:custGeom>
              <a:avLst/>
              <a:gdLst>
                <a:gd name="connsiteX0" fmla="*/ 0 w 1255160"/>
                <a:gd name="connsiteY0" fmla="*/ 3785135 h 3994332"/>
                <a:gd name="connsiteX1" fmla="*/ 0 w 1255160"/>
                <a:gd name="connsiteY1" fmla="*/ 483353 h 3994332"/>
                <a:gd name="connsiteX2" fmla="*/ 209197 w 1255160"/>
                <a:gd name="connsiteY2" fmla="*/ 274156 h 3994332"/>
                <a:gd name="connsiteX3" fmla="*/ 468569 w 1255160"/>
                <a:gd name="connsiteY3" fmla="*/ 274156 h 3994332"/>
                <a:gd name="connsiteX4" fmla="*/ 627580 w 1255160"/>
                <a:gd name="connsiteY4" fmla="*/ 0 h 3994332"/>
                <a:gd name="connsiteX5" fmla="*/ 786590 w 1255160"/>
                <a:gd name="connsiteY5" fmla="*/ 274156 h 3994332"/>
                <a:gd name="connsiteX6" fmla="*/ 1045963 w 1255160"/>
                <a:gd name="connsiteY6" fmla="*/ 274156 h 3994332"/>
                <a:gd name="connsiteX7" fmla="*/ 1255160 w 1255160"/>
                <a:gd name="connsiteY7" fmla="*/ 483353 h 3994332"/>
                <a:gd name="connsiteX8" fmla="*/ 1255160 w 1255160"/>
                <a:gd name="connsiteY8" fmla="*/ 3785135 h 3994332"/>
                <a:gd name="connsiteX9" fmla="*/ 1045963 w 1255160"/>
                <a:gd name="connsiteY9" fmla="*/ 3994332 h 3994332"/>
                <a:gd name="connsiteX10" fmla="*/ 209197 w 1255160"/>
                <a:gd name="connsiteY10" fmla="*/ 3994332 h 3994332"/>
                <a:gd name="connsiteX11" fmla="*/ 0 w 1255160"/>
                <a:gd name="connsiteY11" fmla="*/ 3785135 h 3994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55160" h="3994332">
                  <a:moveTo>
                    <a:pt x="0" y="3785135"/>
                  </a:moveTo>
                  <a:lnTo>
                    <a:pt x="0" y="483353"/>
                  </a:lnTo>
                  <a:cubicBezTo>
                    <a:pt x="0" y="367817"/>
                    <a:pt x="93661" y="274156"/>
                    <a:pt x="209197" y="274156"/>
                  </a:cubicBezTo>
                  <a:lnTo>
                    <a:pt x="468569" y="274156"/>
                  </a:lnTo>
                  <a:lnTo>
                    <a:pt x="627580" y="0"/>
                  </a:lnTo>
                  <a:lnTo>
                    <a:pt x="786590" y="274156"/>
                  </a:lnTo>
                  <a:lnTo>
                    <a:pt x="1045963" y="274156"/>
                  </a:lnTo>
                  <a:cubicBezTo>
                    <a:pt x="1161499" y="274156"/>
                    <a:pt x="1255160" y="367817"/>
                    <a:pt x="1255160" y="483353"/>
                  </a:cubicBezTo>
                  <a:lnTo>
                    <a:pt x="1255160" y="3785135"/>
                  </a:lnTo>
                  <a:cubicBezTo>
                    <a:pt x="1255160" y="3900671"/>
                    <a:pt x="1161499" y="3994332"/>
                    <a:pt x="1045963" y="3994332"/>
                  </a:cubicBezTo>
                  <a:lnTo>
                    <a:pt x="209197" y="3994332"/>
                  </a:lnTo>
                  <a:cubicBezTo>
                    <a:pt x="93661" y="3994332"/>
                    <a:pt x="0" y="3900671"/>
                    <a:pt x="0" y="3785135"/>
                  </a:cubicBezTo>
                  <a:close/>
                </a:path>
              </a:pathLst>
            </a:custGeom>
            <a:gradFill>
              <a:gsLst>
                <a:gs pos="50000">
                  <a:srgbClr val="DA5350"/>
                </a:gs>
                <a:gs pos="100000">
                  <a:srgbClr val="D6564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5" name="组合 174"/>
          <p:cNvGrpSpPr/>
          <p:nvPr/>
        </p:nvGrpSpPr>
        <p:grpSpPr>
          <a:xfrm>
            <a:off x="205423" y="3819513"/>
            <a:ext cx="4014162" cy="1255160"/>
            <a:chOff x="286611" y="1316590"/>
            <a:chExt cx="4014162" cy="1255160"/>
          </a:xfrm>
        </p:grpSpPr>
        <p:sp>
          <p:nvSpPr>
            <p:cNvPr id="176" name="任意多边形 175"/>
            <p:cNvSpPr/>
            <p:nvPr/>
          </p:nvSpPr>
          <p:spPr>
            <a:xfrm rot="5400000">
              <a:off x="1676027" y="-52996"/>
              <a:ext cx="1255160" cy="3994332"/>
            </a:xfrm>
            <a:custGeom>
              <a:avLst/>
              <a:gdLst>
                <a:gd name="connsiteX0" fmla="*/ 0 w 1255160"/>
                <a:gd name="connsiteY0" fmla="*/ 3785135 h 3994332"/>
                <a:gd name="connsiteX1" fmla="*/ 0 w 1255160"/>
                <a:gd name="connsiteY1" fmla="*/ 483353 h 3994332"/>
                <a:gd name="connsiteX2" fmla="*/ 209197 w 1255160"/>
                <a:gd name="connsiteY2" fmla="*/ 274156 h 3994332"/>
                <a:gd name="connsiteX3" fmla="*/ 468569 w 1255160"/>
                <a:gd name="connsiteY3" fmla="*/ 274156 h 3994332"/>
                <a:gd name="connsiteX4" fmla="*/ 627580 w 1255160"/>
                <a:gd name="connsiteY4" fmla="*/ 0 h 3994332"/>
                <a:gd name="connsiteX5" fmla="*/ 786590 w 1255160"/>
                <a:gd name="connsiteY5" fmla="*/ 274156 h 3994332"/>
                <a:gd name="connsiteX6" fmla="*/ 1045963 w 1255160"/>
                <a:gd name="connsiteY6" fmla="*/ 274156 h 3994332"/>
                <a:gd name="connsiteX7" fmla="*/ 1255160 w 1255160"/>
                <a:gd name="connsiteY7" fmla="*/ 483353 h 3994332"/>
                <a:gd name="connsiteX8" fmla="*/ 1255160 w 1255160"/>
                <a:gd name="connsiteY8" fmla="*/ 3785135 h 3994332"/>
                <a:gd name="connsiteX9" fmla="*/ 1045963 w 1255160"/>
                <a:gd name="connsiteY9" fmla="*/ 3994332 h 3994332"/>
                <a:gd name="connsiteX10" fmla="*/ 209197 w 1255160"/>
                <a:gd name="connsiteY10" fmla="*/ 3994332 h 3994332"/>
                <a:gd name="connsiteX11" fmla="*/ 0 w 1255160"/>
                <a:gd name="connsiteY11" fmla="*/ 3785135 h 3994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55160" h="3994332">
                  <a:moveTo>
                    <a:pt x="0" y="3785135"/>
                  </a:moveTo>
                  <a:lnTo>
                    <a:pt x="0" y="483353"/>
                  </a:lnTo>
                  <a:cubicBezTo>
                    <a:pt x="0" y="367817"/>
                    <a:pt x="93661" y="274156"/>
                    <a:pt x="209197" y="274156"/>
                  </a:cubicBezTo>
                  <a:lnTo>
                    <a:pt x="468569" y="274156"/>
                  </a:lnTo>
                  <a:lnTo>
                    <a:pt x="627580" y="0"/>
                  </a:lnTo>
                  <a:lnTo>
                    <a:pt x="786590" y="274156"/>
                  </a:lnTo>
                  <a:lnTo>
                    <a:pt x="1045963" y="274156"/>
                  </a:lnTo>
                  <a:cubicBezTo>
                    <a:pt x="1161499" y="274156"/>
                    <a:pt x="1255160" y="367817"/>
                    <a:pt x="1255160" y="483353"/>
                  </a:cubicBezTo>
                  <a:lnTo>
                    <a:pt x="1255160" y="3785135"/>
                  </a:lnTo>
                  <a:cubicBezTo>
                    <a:pt x="1255160" y="3900671"/>
                    <a:pt x="1161499" y="3994332"/>
                    <a:pt x="1045963" y="3994332"/>
                  </a:cubicBezTo>
                  <a:lnTo>
                    <a:pt x="209197" y="3994332"/>
                  </a:lnTo>
                  <a:cubicBezTo>
                    <a:pt x="93661" y="3994332"/>
                    <a:pt x="0" y="3900671"/>
                    <a:pt x="0" y="3785135"/>
                  </a:cubicBezTo>
                  <a:close/>
                </a:path>
              </a:pathLst>
            </a:custGeom>
            <a:solidFill>
              <a:srgbClr val="6B30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7" name="任意多边形 176"/>
            <p:cNvSpPr/>
            <p:nvPr/>
          </p:nvSpPr>
          <p:spPr>
            <a:xfrm rot="5400000">
              <a:off x="1656197" y="-52996"/>
              <a:ext cx="1255160" cy="3994332"/>
            </a:xfrm>
            <a:custGeom>
              <a:avLst/>
              <a:gdLst>
                <a:gd name="connsiteX0" fmla="*/ 0 w 1255160"/>
                <a:gd name="connsiteY0" fmla="*/ 3785135 h 3994332"/>
                <a:gd name="connsiteX1" fmla="*/ 0 w 1255160"/>
                <a:gd name="connsiteY1" fmla="*/ 483353 h 3994332"/>
                <a:gd name="connsiteX2" fmla="*/ 209197 w 1255160"/>
                <a:gd name="connsiteY2" fmla="*/ 274156 h 3994332"/>
                <a:gd name="connsiteX3" fmla="*/ 468569 w 1255160"/>
                <a:gd name="connsiteY3" fmla="*/ 274156 h 3994332"/>
                <a:gd name="connsiteX4" fmla="*/ 627580 w 1255160"/>
                <a:gd name="connsiteY4" fmla="*/ 0 h 3994332"/>
                <a:gd name="connsiteX5" fmla="*/ 786590 w 1255160"/>
                <a:gd name="connsiteY5" fmla="*/ 274156 h 3994332"/>
                <a:gd name="connsiteX6" fmla="*/ 1045963 w 1255160"/>
                <a:gd name="connsiteY6" fmla="*/ 274156 h 3994332"/>
                <a:gd name="connsiteX7" fmla="*/ 1255160 w 1255160"/>
                <a:gd name="connsiteY7" fmla="*/ 483353 h 3994332"/>
                <a:gd name="connsiteX8" fmla="*/ 1255160 w 1255160"/>
                <a:gd name="connsiteY8" fmla="*/ 3785135 h 3994332"/>
                <a:gd name="connsiteX9" fmla="*/ 1045963 w 1255160"/>
                <a:gd name="connsiteY9" fmla="*/ 3994332 h 3994332"/>
                <a:gd name="connsiteX10" fmla="*/ 209197 w 1255160"/>
                <a:gd name="connsiteY10" fmla="*/ 3994332 h 3994332"/>
                <a:gd name="connsiteX11" fmla="*/ 0 w 1255160"/>
                <a:gd name="connsiteY11" fmla="*/ 3785135 h 3994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55160" h="3994332">
                  <a:moveTo>
                    <a:pt x="0" y="3785135"/>
                  </a:moveTo>
                  <a:lnTo>
                    <a:pt x="0" y="483353"/>
                  </a:lnTo>
                  <a:cubicBezTo>
                    <a:pt x="0" y="367817"/>
                    <a:pt x="93661" y="274156"/>
                    <a:pt x="209197" y="274156"/>
                  </a:cubicBezTo>
                  <a:lnTo>
                    <a:pt x="468569" y="274156"/>
                  </a:lnTo>
                  <a:lnTo>
                    <a:pt x="627580" y="0"/>
                  </a:lnTo>
                  <a:lnTo>
                    <a:pt x="786590" y="274156"/>
                  </a:lnTo>
                  <a:lnTo>
                    <a:pt x="1045963" y="274156"/>
                  </a:lnTo>
                  <a:cubicBezTo>
                    <a:pt x="1161499" y="274156"/>
                    <a:pt x="1255160" y="367817"/>
                    <a:pt x="1255160" y="483353"/>
                  </a:cubicBezTo>
                  <a:lnTo>
                    <a:pt x="1255160" y="3785135"/>
                  </a:lnTo>
                  <a:cubicBezTo>
                    <a:pt x="1255160" y="3900671"/>
                    <a:pt x="1161499" y="3994332"/>
                    <a:pt x="1045963" y="3994332"/>
                  </a:cubicBezTo>
                  <a:lnTo>
                    <a:pt x="209197" y="3994332"/>
                  </a:lnTo>
                  <a:cubicBezTo>
                    <a:pt x="93661" y="3994332"/>
                    <a:pt x="0" y="3900671"/>
                    <a:pt x="0" y="3785135"/>
                  </a:cubicBezTo>
                  <a:close/>
                </a:path>
              </a:pathLst>
            </a:custGeom>
            <a:gradFill>
              <a:gsLst>
                <a:gs pos="50000">
                  <a:srgbClr val="DA5350"/>
                </a:gs>
                <a:gs pos="100000">
                  <a:srgbClr val="D6564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5" name="组合 194"/>
          <p:cNvGrpSpPr/>
          <p:nvPr/>
        </p:nvGrpSpPr>
        <p:grpSpPr>
          <a:xfrm flipH="1">
            <a:off x="4944246" y="2516700"/>
            <a:ext cx="3994332" cy="1255160"/>
            <a:chOff x="286611" y="1316590"/>
            <a:chExt cx="4014162" cy="1255160"/>
          </a:xfrm>
        </p:grpSpPr>
        <p:sp>
          <p:nvSpPr>
            <p:cNvPr id="202" name="任意多边形 201"/>
            <p:cNvSpPr/>
            <p:nvPr/>
          </p:nvSpPr>
          <p:spPr>
            <a:xfrm rot="5400000">
              <a:off x="1676027" y="-52996"/>
              <a:ext cx="1255160" cy="3994332"/>
            </a:xfrm>
            <a:custGeom>
              <a:avLst/>
              <a:gdLst>
                <a:gd name="connsiteX0" fmla="*/ 0 w 1255160"/>
                <a:gd name="connsiteY0" fmla="*/ 3785135 h 3994332"/>
                <a:gd name="connsiteX1" fmla="*/ 0 w 1255160"/>
                <a:gd name="connsiteY1" fmla="*/ 483353 h 3994332"/>
                <a:gd name="connsiteX2" fmla="*/ 209197 w 1255160"/>
                <a:gd name="connsiteY2" fmla="*/ 274156 h 3994332"/>
                <a:gd name="connsiteX3" fmla="*/ 468569 w 1255160"/>
                <a:gd name="connsiteY3" fmla="*/ 274156 h 3994332"/>
                <a:gd name="connsiteX4" fmla="*/ 627580 w 1255160"/>
                <a:gd name="connsiteY4" fmla="*/ 0 h 3994332"/>
                <a:gd name="connsiteX5" fmla="*/ 786590 w 1255160"/>
                <a:gd name="connsiteY5" fmla="*/ 274156 h 3994332"/>
                <a:gd name="connsiteX6" fmla="*/ 1045963 w 1255160"/>
                <a:gd name="connsiteY6" fmla="*/ 274156 h 3994332"/>
                <a:gd name="connsiteX7" fmla="*/ 1255160 w 1255160"/>
                <a:gd name="connsiteY7" fmla="*/ 483353 h 3994332"/>
                <a:gd name="connsiteX8" fmla="*/ 1255160 w 1255160"/>
                <a:gd name="connsiteY8" fmla="*/ 3785135 h 3994332"/>
                <a:gd name="connsiteX9" fmla="*/ 1045963 w 1255160"/>
                <a:gd name="connsiteY9" fmla="*/ 3994332 h 3994332"/>
                <a:gd name="connsiteX10" fmla="*/ 209197 w 1255160"/>
                <a:gd name="connsiteY10" fmla="*/ 3994332 h 3994332"/>
                <a:gd name="connsiteX11" fmla="*/ 0 w 1255160"/>
                <a:gd name="connsiteY11" fmla="*/ 3785135 h 3994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55160" h="3994332">
                  <a:moveTo>
                    <a:pt x="0" y="3785135"/>
                  </a:moveTo>
                  <a:lnTo>
                    <a:pt x="0" y="483353"/>
                  </a:lnTo>
                  <a:cubicBezTo>
                    <a:pt x="0" y="367817"/>
                    <a:pt x="93661" y="274156"/>
                    <a:pt x="209197" y="274156"/>
                  </a:cubicBezTo>
                  <a:lnTo>
                    <a:pt x="468569" y="274156"/>
                  </a:lnTo>
                  <a:lnTo>
                    <a:pt x="627580" y="0"/>
                  </a:lnTo>
                  <a:lnTo>
                    <a:pt x="786590" y="274156"/>
                  </a:lnTo>
                  <a:lnTo>
                    <a:pt x="1045963" y="274156"/>
                  </a:lnTo>
                  <a:cubicBezTo>
                    <a:pt x="1161499" y="274156"/>
                    <a:pt x="1255160" y="367817"/>
                    <a:pt x="1255160" y="483353"/>
                  </a:cubicBezTo>
                  <a:lnTo>
                    <a:pt x="1255160" y="3785135"/>
                  </a:lnTo>
                  <a:cubicBezTo>
                    <a:pt x="1255160" y="3900671"/>
                    <a:pt x="1161499" y="3994332"/>
                    <a:pt x="1045963" y="3994332"/>
                  </a:cubicBezTo>
                  <a:lnTo>
                    <a:pt x="209197" y="3994332"/>
                  </a:lnTo>
                  <a:cubicBezTo>
                    <a:pt x="93661" y="3994332"/>
                    <a:pt x="0" y="3900671"/>
                    <a:pt x="0" y="3785135"/>
                  </a:cubicBezTo>
                  <a:close/>
                </a:path>
              </a:pathLst>
            </a:custGeom>
            <a:solidFill>
              <a:srgbClr val="6B30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3" name="任意多边形 202"/>
            <p:cNvSpPr/>
            <p:nvPr/>
          </p:nvSpPr>
          <p:spPr>
            <a:xfrm rot="5400000">
              <a:off x="1656197" y="-52996"/>
              <a:ext cx="1255160" cy="3994332"/>
            </a:xfrm>
            <a:custGeom>
              <a:avLst/>
              <a:gdLst>
                <a:gd name="connsiteX0" fmla="*/ 0 w 1255160"/>
                <a:gd name="connsiteY0" fmla="*/ 3785135 h 3994332"/>
                <a:gd name="connsiteX1" fmla="*/ 0 w 1255160"/>
                <a:gd name="connsiteY1" fmla="*/ 483353 h 3994332"/>
                <a:gd name="connsiteX2" fmla="*/ 209197 w 1255160"/>
                <a:gd name="connsiteY2" fmla="*/ 274156 h 3994332"/>
                <a:gd name="connsiteX3" fmla="*/ 468569 w 1255160"/>
                <a:gd name="connsiteY3" fmla="*/ 274156 h 3994332"/>
                <a:gd name="connsiteX4" fmla="*/ 627580 w 1255160"/>
                <a:gd name="connsiteY4" fmla="*/ 0 h 3994332"/>
                <a:gd name="connsiteX5" fmla="*/ 786590 w 1255160"/>
                <a:gd name="connsiteY5" fmla="*/ 274156 h 3994332"/>
                <a:gd name="connsiteX6" fmla="*/ 1045963 w 1255160"/>
                <a:gd name="connsiteY6" fmla="*/ 274156 h 3994332"/>
                <a:gd name="connsiteX7" fmla="*/ 1255160 w 1255160"/>
                <a:gd name="connsiteY7" fmla="*/ 483353 h 3994332"/>
                <a:gd name="connsiteX8" fmla="*/ 1255160 w 1255160"/>
                <a:gd name="connsiteY8" fmla="*/ 3785135 h 3994332"/>
                <a:gd name="connsiteX9" fmla="*/ 1045963 w 1255160"/>
                <a:gd name="connsiteY9" fmla="*/ 3994332 h 3994332"/>
                <a:gd name="connsiteX10" fmla="*/ 209197 w 1255160"/>
                <a:gd name="connsiteY10" fmla="*/ 3994332 h 3994332"/>
                <a:gd name="connsiteX11" fmla="*/ 0 w 1255160"/>
                <a:gd name="connsiteY11" fmla="*/ 3785135 h 3994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55160" h="3994332">
                  <a:moveTo>
                    <a:pt x="0" y="3785135"/>
                  </a:moveTo>
                  <a:lnTo>
                    <a:pt x="0" y="483353"/>
                  </a:lnTo>
                  <a:cubicBezTo>
                    <a:pt x="0" y="367817"/>
                    <a:pt x="93661" y="274156"/>
                    <a:pt x="209197" y="274156"/>
                  </a:cubicBezTo>
                  <a:lnTo>
                    <a:pt x="468569" y="274156"/>
                  </a:lnTo>
                  <a:lnTo>
                    <a:pt x="627580" y="0"/>
                  </a:lnTo>
                  <a:lnTo>
                    <a:pt x="786590" y="274156"/>
                  </a:lnTo>
                  <a:lnTo>
                    <a:pt x="1045963" y="274156"/>
                  </a:lnTo>
                  <a:cubicBezTo>
                    <a:pt x="1161499" y="274156"/>
                    <a:pt x="1255160" y="367817"/>
                    <a:pt x="1255160" y="483353"/>
                  </a:cubicBezTo>
                  <a:lnTo>
                    <a:pt x="1255160" y="3785135"/>
                  </a:lnTo>
                  <a:cubicBezTo>
                    <a:pt x="1255160" y="3900671"/>
                    <a:pt x="1161499" y="3994332"/>
                    <a:pt x="1045963" y="3994332"/>
                  </a:cubicBezTo>
                  <a:lnTo>
                    <a:pt x="209197" y="3994332"/>
                  </a:lnTo>
                  <a:cubicBezTo>
                    <a:pt x="93661" y="3994332"/>
                    <a:pt x="0" y="3900671"/>
                    <a:pt x="0" y="3785135"/>
                  </a:cubicBezTo>
                  <a:close/>
                </a:path>
              </a:pathLst>
            </a:custGeom>
            <a:gradFill>
              <a:gsLst>
                <a:gs pos="50000">
                  <a:srgbClr val="DA5350"/>
                </a:gs>
                <a:gs pos="100000">
                  <a:srgbClr val="D6564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7" name="组合 196"/>
          <p:cNvGrpSpPr/>
          <p:nvPr/>
        </p:nvGrpSpPr>
        <p:grpSpPr>
          <a:xfrm flipH="1">
            <a:off x="4944246" y="5122325"/>
            <a:ext cx="3994332" cy="1255160"/>
            <a:chOff x="286611" y="1316590"/>
            <a:chExt cx="4014162" cy="1255160"/>
          </a:xfrm>
        </p:grpSpPr>
        <p:sp>
          <p:nvSpPr>
            <p:cNvPr id="198" name="任意多边形 197"/>
            <p:cNvSpPr/>
            <p:nvPr/>
          </p:nvSpPr>
          <p:spPr>
            <a:xfrm rot="5400000">
              <a:off x="1676027" y="-52996"/>
              <a:ext cx="1255160" cy="3994332"/>
            </a:xfrm>
            <a:custGeom>
              <a:avLst/>
              <a:gdLst>
                <a:gd name="connsiteX0" fmla="*/ 0 w 1255160"/>
                <a:gd name="connsiteY0" fmla="*/ 3785135 h 3994332"/>
                <a:gd name="connsiteX1" fmla="*/ 0 w 1255160"/>
                <a:gd name="connsiteY1" fmla="*/ 483353 h 3994332"/>
                <a:gd name="connsiteX2" fmla="*/ 209197 w 1255160"/>
                <a:gd name="connsiteY2" fmla="*/ 274156 h 3994332"/>
                <a:gd name="connsiteX3" fmla="*/ 468569 w 1255160"/>
                <a:gd name="connsiteY3" fmla="*/ 274156 h 3994332"/>
                <a:gd name="connsiteX4" fmla="*/ 627580 w 1255160"/>
                <a:gd name="connsiteY4" fmla="*/ 0 h 3994332"/>
                <a:gd name="connsiteX5" fmla="*/ 786590 w 1255160"/>
                <a:gd name="connsiteY5" fmla="*/ 274156 h 3994332"/>
                <a:gd name="connsiteX6" fmla="*/ 1045963 w 1255160"/>
                <a:gd name="connsiteY6" fmla="*/ 274156 h 3994332"/>
                <a:gd name="connsiteX7" fmla="*/ 1255160 w 1255160"/>
                <a:gd name="connsiteY7" fmla="*/ 483353 h 3994332"/>
                <a:gd name="connsiteX8" fmla="*/ 1255160 w 1255160"/>
                <a:gd name="connsiteY8" fmla="*/ 3785135 h 3994332"/>
                <a:gd name="connsiteX9" fmla="*/ 1045963 w 1255160"/>
                <a:gd name="connsiteY9" fmla="*/ 3994332 h 3994332"/>
                <a:gd name="connsiteX10" fmla="*/ 209197 w 1255160"/>
                <a:gd name="connsiteY10" fmla="*/ 3994332 h 3994332"/>
                <a:gd name="connsiteX11" fmla="*/ 0 w 1255160"/>
                <a:gd name="connsiteY11" fmla="*/ 3785135 h 3994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55160" h="3994332">
                  <a:moveTo>
                    <a:pt x="0" y="3785135"/>
                  </a:moveTo>
                  <a:lnTo>
                    <a:pt x="0" y="483353"/>
                  </a:lnTo>
                  <a:cubicBezTo>
                    <a:pt x="0" y="367817"/>
                    <a:pt x="93661" y="274156"/>
                    <a:pt x="209197" y="274156"/>
                  </a:cubicBezTo>
                  <a:lnTo>
                    <a:pt x="468569" y="274156"/>
                  </a:lnTo>
                  <a:lnTo>
                    <a:pt x="627580" y="0"/>
                  </a:lnTo>
                  <a:lnTo>
                    <a:pt x="786590" y="274156"/>
                  </a:lnTo>
                  <a:lnTo>
                    <a:pt x="1045963" y="274156"/>
                  </a:lnTo>
                  <a:cubicBezTo>
                    <a:pt x="1161499" y="274156"/>
                    <a:pt x="1255160" y="367817"/>
                    <a:pt x="1255160" y="483353"/>
                  </a:cubicBezTo>
                  <a:lnTo>
                    <a:pt x="1255160" y="3785135"/>
                  </a:lnTo>
                  <a:cubicBezTo>
                    <a:pt x="1255160" y="3900671"/>
                    <a:pt x="1161499" y="3994332"/>
                    <a:pt x="1045963" y="3994332"/>
                  </a:cubicBezTo>
                  <a:lnTo>
                    <a:pt x="209197" y="3994332"/>
                  </a:lnTo>
                  <a:cubicBezTo>
                    <a:pt x="93661" y="3994332"/>
                    <a:pt x="0" y="3900671"/>
                    <a:pt x="0" y="3785135"/>
                  </a:cubicBezTo>
                  <a:close/>
                </a:path>
              </a:pathLst>
            </a:custGeom>
            <a:solidFill>
              <a:srgbClr val="6B30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9" name="任意多边形 198"/>
            <p:cNvSpPr/>
            <p:nvPr/>
          </p:nvSpPr>
          <p:spPr>
            <a:xfrm rot="5400000">
              <a:off x="1656197" y="-52996"/>
              <a:ext cx="1255160" cy="3994332"/>
            </a:xfrm>
            <a:custGeom>
              <a:avLst/>
              <a:gdLst>
                <a:gd name="connsiteX0" fmla="*/ 0 w 1255160"/>
                <a:gd name="connsiteY0" fmla="*/ 3785135 h 3994332"/>
                <a:gd name="connsiteX1" fmla="*/ 0 w 1255160"/>
                <a:gd name="connsiteY1" fmla="*/ 483353 h 3994332"/>
                <a:gd name="connsiteX2" fmla="*/ 209197 w 1255160"/>
                <a:gd name="connsiteY2" fmla="*/ 274156 h 3994332"/>
                <a:gd name="connsiteX3" fmla="*/ 468569 w 1255160"/>
                <a:gd name="connsiteY3" fmla="*/ 274156 h 3994332"/>
                <a:gd name="connsiteX4" fmla="*/ 627580 w 1255160"/>
                <a:gd name="connsiteY4" fmla="*/ 0 h 3994332"/>
                <a:gd name="connsiteX5" fmla="*/ 786590 w 1255160"/>
                <a:gd name="connsiteY5" fmla="*/ 274156 h 3994332"/>
                <a:gd name="connsiteX6" fmla="*/ 1045963 w 1255160"/>
                <a:gd name="connsiteY6" fmla="*/ 274156 h 3994332"/>
                <a:gd name="connsiteX7" fmla="*/ 1255160 w 1255160"/>
                <a:gd name="connsiteY7" fmla="*/ 483353 h 3994332"/>
                <a:gd name="connsiteX8" fmla="*/ 1255160 w 1255160"/>
                <a:gd name="connsiteY8" fmla="*/ 3785135 h 3994332"/>
                <a:gd name="connsiteX9" fmla="*/ 1045963 w 1255160"/>
                <a:gd name="connsiteY9" fmla="*/ 3994332 h 3994332"/>
                <a:gd name="connsiteX10" fmla="*/ 209197 w 1255160"/>
                <a:gd name="connsiteY10" fmla="*/ 3994332 h 3994332"/>
                <a:gd name="connsiteX11" fmla="*/ 0 w 1255160"/>
                <a:gd name="connsiteY11" fmla="*/ 3785135 h 3994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55160" h="3994332">
                  <a:moveTo>
                    <a:pt x="0" y="3785135"/>
                  </a:moveTo>
                  <a:lnTo>
                    <a:pt x="0" y="483353"/>
                  </a:lnTo>
                  <a:cubicBezTo>
                    <a:pt x="0" y="367817"/>
                    <a:pt x="93661" y="274156"/>
                    <a:pt x="209197" y="274156"/>
                  </a:cubicBezTo>
                  <a:lnTo>
                    <a:pt x="468569" y="274156"/>
                  </a:lnTo>
                  <a:lnTo>
                    <a:pt x="627580" y="0"/>
                  </a:lnTo>
                  <a:lnTo>
                    <a:pt x="786590" y="274156"/>
                  </a:lnTo>
                  <a:lnTo>
                    <a:pt x="1045963" y="274156"/>
                  </a:lnTo>
                  <a:cubicBezTo>
                    <a:pt x="1161499" y="274156"/>
                    <a:pt x="1255160" y="367817"/>
                    <a:pt x="1255160" y="483353"/>
                  </a:cubicBezTo>
                  <a:lnTo>
                    <a:pt x="1255160" y="3785135"/>
                  </a:lnTo>
                  <a:cubicBezTo>
                    <a:pt x="1255160" y="3900671"/>
                    <a:pt x="1161499" y="3994332"/>
                    <a:pt x="1045963" y="3994332"/>
                  </a:cubicBezTo>
                  <a:lnTo>
                    <a:pt x="209197" y="3994332"/>
                  </a:lnTo>
                  <a:cubicBezTo>
                    <a:pt x="93661" y="3994332"/>
                    <a:pt x="0" y="3900671"/>
                    <a:pt x="0" y="3785135"/>
                  </a:cubicBezTo>
                  <a:close/>
                </a:path>
              </a:pathLst>
            </a:custGeom>
            <a:gradFill>
              <a:gsLst>
                <a:gs pos="50000">
                  <a:srgbClr val="DA5350"/>
                </a:gs>
                <a:gs pos="100000">
                  <a:srgbClr val="D6564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06" name="文本框 205"/>
          <p:cNvSpPr txBox="1"/>
          <p:nvPr/>
        </p:nvSpPr>
        <p:spPr>
          <a:xfrm>
            <a:off x="4944246" y="1656801"/>
            <a:ext cx="1212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Jan 2015</a:t>
            </a:r>
            <a:endParaRPr lang="zh-CN" altLang="en-US" b="1" dirty="0">
              <a:solidFill>
                <a:srgbClr val="3D43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7" name="文本框 206"/>
          <p:cNvSpPr txBox="1"/>
          <p:nvPr/>
        </p:nvSpPr>
        <p:spPr>
          <a:xfrm>
            <a:off x="4944246" y="4262427"/>
            <a:ext cx="1558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March 2015</a:t>
            </a:r>
            <a:endParaRPr lang="zh-CN" altLang="en-US" b="1" dirty="0">
              <a:solidFill>
                <a:srgbClr val="3D43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9" name="文本框 208"/>
          <p:cNvSpPr txBox="1"/>
          <p:nvPr/>
        </p:nvSpPr>
        <p:spPr>
          <a:xfrm>
            <a:off x="2978540" y="2959614"/>
            <a:ext cx="1241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b="1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Feb 2015</a:t>
            </a:r>
            <a:endParaRPr lang="zh-CN" altLang="en-US" b="1" dirty="0">
              <a:solidFill>
                <a:srgbClr val="3D43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0" name="文本框 209"/>
          <p:cNvSpPr txBox="1"/>
          <p:nvPr/>
        </p:nvSpPr>
        <p:spPr>
          <a:xfrm>
            <a:off x="2831896" y="5565239"/>
            <a:ext cx="1387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b="1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April 2015</a:t>
            </a:r>
            <a:endParaRPr lang="zh-CN" altLang="en-US" b="1" dirty="0">
              <a:solidFill>
                <a:srgbClr val="3D43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1" name="矩形 210"/>
          <p:cNvSpPr/>
          <p:nvPr/>
        </p:nvSpPr>
        <p:spPr>
          <a:xfrm>
            <a:off x="205423" y="1459674"/>
            <a:ext cx="3539968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500" b="0" i="0" dirty="0" smtClean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1500" b="0" i="0" dirty="0" smtClean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在线模板在</a:t>
            </a:r>
            <a:r>
              <a:rPr lang="en-US" altLang="zh-CN" sz="1500" b="0" i="0" dirty="0" smtClean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500" b="0" i="0" dirty="0" smtClean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年年初正式更名为“哎呀小小草（井字格）”在未来的日子里，稻壳儿会继续努力，变得更好。</a:t>
            </a:r>
            <a:endParaRPr lang="zh-CN" altLang="en-US" sz="1500" dirty="0">
              <a:solidFill>
                <a:schemeClr val="bg1"/>
              </a:solidFill>
            </a:endParaRPr>
          </a:p>
        </p:txBody>
      </p:sp>
      <p:sp>
        <p:nvSpPr>
          <p:cNvPr id="212" name="矩形 211"/>
          <p:cNvSpPr/>
          <p:nvPr/>
        </p:nvSpPr>
        <p:spPr>
          <a:xfrm>
            <a:off x="205423" y="4054678"/>
            <a:ext cx="3539968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500" b="0" i="0" dirty="0" smtClean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1500" b="0" i="0" dirty="0" smtClean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在线模板在</a:t>
            </a:r>
            <a:r>
              <a:rPr lang="en-US" altLang="zh-CN" sz="1500" b="0" i="0" dirty="0" smtClean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500" b="0" i="0" dirty="0" smtClean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年年初正式更名为“哎呀小小草（井字格）”在未来的日子里，稻壳儿会继续努力，变得更好。</a:t>
            </a:r>
            <a:endParaRPr lang="zh-CN" altLang="en-US" sz="1500" dirty="0">
              <a:solidFill>
                <a:schemeClr val="bg1"/>
              </a:solidFill>
            </a:endParaRPr>
          </a:p>
        </p:txBody>
      </p:sp>
      <p:sp>
        <p:nvSpPr>
          <p:cNvPr id="213" name="矩形 212"/>
          <p:cNvSpPr/>
          <p:nvPr/>
        </p:nvSpPr>
        <p:spPr>
          <a:xfrm>
            <a:off x="5398610" y="2751865"/>
            <a:ext cx="3539968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500" b="0" i="0" dirty="0" smtClean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1500" b="0" i="0" dirty="0" smtClean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在线模板在</a:t>
            </a:r>
            <a:r>
              <a:rPr lang="en-US" altLang="zh-CN" sz="1500" b="0" i="0" dirty="0" smtClean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500" b="0" i="0" dirty="0" smtClean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年年初正式更名为“哎呀小小草（井字格）”在未来的日子里，稻壳儿会继续努力，变得更好。</a:t>
            </a:r>
            <a:endParaRPr lang="zh-CN" altLang="en-US" sz="1500" dirty="0">
              <a:solidFill>
                <a:schemeClr val="bg1"/>
              </a:solidFill>
            </a:endParaRPr>
          </a:p>
        </p:txBody>
      </p:sp>
      <p:sp>
        <p:nvSpPr>
          <p:cNvPr id="214" name="矩形 213"/>
          <p:cNvSpPr/>
          <p:nvPr/>
        </p:nvSpPr>
        <p:spPr>
          <a:xfrm>
            <a:off x="5398610" y="5357490"/>
            <a:ext cx="3539968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500" b="0" i="0" dirty="0" smtClean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1500" b="0" i="0" dirty="0" smtClean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在线模板在</a:t>
            </a:r>
            <a:r>
              <a:rPr lang="en-US" altLang="zh-CN" sz="1500" b="0" i="0" dirty="0" smtClean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500" b="0" i="0" dirty="0" smtClean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年年初正式更名为“哎呀小小草（井字格）”在未来的日子里，稻壳儿会继续努力，变得更好。</a:t>
            </a:r>
            <a:endParaRPr lang="zh-CN" altLang="en-US" sz="1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938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3453388" y="1037257"/>
            <a:ext cx="2237225" cy="2428656"/>
            <a:chOff x="1510527" y="1057022"/>
            <a:chExt cx="746976" cy="810892"/>
          </a:xfrm>
        </p:grpSpPr>
        <p:sp>
          <p:nvSpPr>
            <p:cNvPr id="127" name="泪滴形 126"/>
            <p:cNvSpPr/>
            <p:nvPr/>
          </p:nvSpPr>
          <p:spPr>
            <a:xfrm rot="8100000">
              <a:off x="1510527" y="1120940"/>
              <a:ext cx="746974" cy="746974"/>
            </a:xfrm>
            <a:prstGeom prst="teardrop">
              <a:avLst/>
            </a:prstGeom>
            <a:solidFill>
              <a:srgbClr val="6B30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8" name="泪滴形 127"/>
            <p:cNvSpPr/>
            <p:nvPr/>
          </p:nvSpPr>
          <p:spPr>
            <a:xfrm rot="8100000">
              <a:off x="1510529" y="1057022"/>
              <a:ext cx="746974" cy="746974"/>
            </a:xfrm>
            <a:prstGeom prst="teardrop">
              <a:avLst/>
            </a:prstGeom>
            <a:gradFill>
              <a:gsLst>
                <a:gs pos="50000">
                  <a:srgbClr val="DA5350"/>
                </a:gs>
                <a:gs pos="100000">
                  <a:srgbClr val="D6564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4099756" y="1466755"/>
            <a:ext cx="94448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9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2" name="组合 131"/>
          <p:cNvGrpSpPr/>
          <p:nvPr/>
        </p:nvGrpSpPr>
        <p:grpSpPr>
          <a:xfrm>
            <a:off x="2990044" y="4021296"/>
            <a:ext cx="3205316" cy="803588"/>
            <a:chOff x="2969342" y="12935"/>
            <a:chExt cx="3205316" cy="80358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133" name="组合 132"/>
            <p:cNvGrpSpPr/>
            <p:nvPr/>
          </p:nvGrpSpPr>
          <p:grpSpPr>
            <a:xfrm>
              <a:off x="2969342" y="113557"/>
              <a:ext cx="3205316" cy="702966"/>
              <a:chOff x="2969342" y="117059"/>
              <a:chExt cx="3205316" cy="702966"/>
            </a:xfrm>
          </p:grpSpPr>
          <p:sp>
            <p:nvSpPr>
              <p:cNvPr id="162" name="Freeform 595"/>
              <p:cNvSpPr>
                <a:spLocks/>
              </p:cNvSpPr>
              <p:nvPr/>
            </p:nvSpPr>
            <p:spPr bwMode="auto">
              <a:xfrm>
                <a:off x="2969342" y="117059"/>
                <a:ext cx="1202826" cy="70296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Freeform 595"/>
              <p:cNvSpPr>
                <a:spLocks/>
              </p:cNvSpPr>
              <p:nvPr/>
            </p:nvSpPr>
            <p:spPr bwMode="auto">
              <a:xfrm>
                <a:off x="3369840" y="117059"/>
                <a:ext cx="1202826" cy="70296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595"/>
              <p:cNvSpPr>
                <a:spLocks/>
              </p:cNvSpPr>
              <p:nvPr/>
            </p:nvSpPr>
            <p:spPr bwMode="auto">
              <a:xfrm>
                <a:off x="3770338" y="117059"/>
                <a:ext cx="1202826" cy="70296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Freeform 595"/>
              <p:cNvSpPr>
                <a:spLocks/>
              </p:cNvSpPr>
              <p:nvPr/>
            </p:nvSpPr>
            <p:spPr bwMode="auto">
              <a:xfrm>
                <a:off x="4170836" y="117059"/>
                <a:ext cx="1202826" cy="70296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Freeform 595"/>
              <p:cNvSpPr>
                <a:spLocks/>
              </p:cNvSpPr>
              <p:nvPr/>
            </p:nvSpPr>
            <p:spPr bwMode="auto">
              <a:xfrm>
                <a:off x="4571334" y="117059"/>
                <a:ext cx="1202826" cy="70296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7" name="Freeform 595"/>
              <p:cNvSpPr>
                <a:spLocks/>
              </p:cNvSpPr>
              <p:nvPr/>
            </p:nvSpPr>
            <p:spPr bwMode="auto">
              <a:xfrm>
                <a:off x="4971832" y="117059"/>
                <a:ext cx="1202826" cy="70296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34" name="组合 133"/>
            <p:cNvGrpSpPr/>
            <p:nvPr/>
          </p:nvGrpSpPr>
          <p:grpSpPr>
            <a:xfrm>
              <a:off x="3154892" y="12935"/>
              <a:ext cx="368993" cy="803588"/>
              <a:chOff x="974945" y="2345331"/>
              <a:chExt cx="1763621" cy="3840787"/>
            </a:xfrm>
          </p:grpSpPr>
          <p:sp>
            <p:nvSpPr>
              <p:cNvPr id="136" name="Freeform 159"/>
              <p:cNvSpPr>
                <a:spLocks/>
              </p:cNvSpPr>
              <p:nvPr/>
            </p:nvSpPr>
            <p:spPr bwMode="auto">
              <a:xfrm rot="20700000">
                <a:off x="1726148" y="4700426"/>
                <a:ext cx="891224" cy="1485692"/>
              </a:xfrm>
              <a:custGeom>
                <a:avLst/>
                <a:gdLst>
                  <a:gd name="T0" fmla="*/ 1 w 394"/>
                  <a:gd name="T1" fmla="*/ 267 h 658"/>
                  <a:gd name="T2" fmla="*/ 0 w 394"/>
                  <a:gd name="T3" fmla="*/ 267 h 658"/>
                  <a:gd name="T4" fmla="*/ 0 w 394"/>
                  <a:gd name="T5" fmla="*/ 267 h 658"/>
                  <a:gd name="T6" fmla="*/ 1 w 394"/>
                  <a:gd name="T7" fmla="*/ 270 h 658"/>
                  <a:gd name="T8" fmla="*/ 2 w 394"/>
                  <a:gd name="T9" fmla="*/ 282 h 658"/>
                  <a:gd name="T10" fmla="*/ 3 w 394"/>
                  <a:gd name="T11" fmla="*/ 284 h 658"/>
                  <a:gd name="T12" fmla="*/ 45 w 394"/>
                  <a:gd name="T13" fmla="*/ 417 h 658"/>
                  <a:gd name="T14" fmla="*/ 89 w 394"/>
                  <a:gd name="T15" fmla="*/ 290 h 658"/>
                  <a:gd name="T16" fmla="*/ 169 w 394"/>
                  <a:gd name="T17" fmla="*/ 440 h 658"/>
                  <a:gd name="T18" fmla="*/ 143 w 394"/>
                  <a:gd name="T19" fmla="*/ 564 h 658"/>
                  <a:gd name="T20" fmla="*/ 199 w 394"/>
                  <a:gd name="T21" fmla="*/ 658 h 658"/>
                  <a:gd name="T22" fmla="*/ 169 w 394"/>
                  <a:gd name="T23" fmla="*/ 604 h 658"/>
                  <a:gd name="T24" fmla="*/ 179 w 394"/>
                  <a:gd name="T25" fmla="*/ 528 h 658"/>
                  <a:gd name="T26" fmla="*/ 226 w 394"/>
                  <a:gd name="T27" fmla="*/ 462 h 658"/>
                  <a:gd name="T28" fmla="*/ 269 w 394"/>
                  <a:gd name="T29" fmla="*/ 386 h 658"/>
                  <a:gd name="T30" fmla="*/ 277 w 394"/>
                  <a:gd name="T31" fmla="*/ 362 h 658"/>
                  <a:gd name="T32" fmla="*/ 305 w 394"/>
                  <a:gd name="T33" fmla="*/ 484 h 658"/>
                  <a:gd name="T34" fmla="*/ 322 w 394"/>
                  <a:gd name="T35" fmla="*/ 406 h 658"/>
                  <a:gd name="T36" fmla="*/ 367 w 394"/>
                  <a:gd name="T37" fmla="*/ 197 h 658"/>
                  <a:gd name="T38" fmla="*/ 186 w 394"/>
                  <a:gd name="T39" fmla="*/ 0 h 658"/>
                  <a:gd name="T40" fmla="*/ 1 w 394"/>
                  <a:gd name="T41" fmla="*/ 253 h 658"/>
                  <a:gd name="T42" fmla="*/ 1 w 394"/>
                  <a:gd name="T43" fmla="*/ 267 h 6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94" h="658">
                    <a:moveTo>
                      <a:pt x="1" y="267"/>
                    </a:moveTo>
                    <a:cubicBezTo>
                      <a:pt x="1" y="266"/>
                      <a:pt x="0" y="263"/>
                      <a:pt x="0" y="267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68"/>
                      <a:pt x="1" y="269"/>
                      <a:pt x="1" y="270"/>
                    </a:cubicBezTo>
                    <a:cubicBezTo>
                      <a:pt x="1" y="274"/>
                      <a:pt x="2" y="278"/>
                      <a:pt x="2" y="282"/>
                    </a:cubicBezTo>
                    <a:cubicBezTo>
                      <a:pt x="2" y="282"/>
                      <a:pt x="3" y="283"/>
                      <a:pt x="3" y="284"/>
                    </a:cubicBezTo>
                    <a:cubicBezTo>
                      <a:pt x="7" y="334"/>
                      <a:pt x="22" y="380"/>
                      <a:pt x="45" y="417"/>
                    </a:cubicBezTo>
                    <a:cubicBezTo>
                      <a:pt x="20" y="377"/>
                      <a:pt x="35" y="298"/>
                      <a:pt x="89" y="290"/>
                    </a:cubicBezTo>
                    <a:cubicBezTo>
                      <a:pt x="156" y="279"/>
                      <a:pt x="167" y="399"/>
                      <a:pt x="169" y="440"/>
                    </a:cubicBezTo>
                    <a:cubicBezTo>
                      <a:pt x="171" y="484"/>
                      <a:pt x="143" y="520"/>
                      <a:pt x="143" y="564"/>
                    </a:cubicBezTo>
                    <a:cubicBezTo>
                      <a:pt x="143" y="613"/>
                      <a:pt x="167" y="653"/>
                      <a:pt x="199" y="658"/>
                    </a:cubicBezTo>
                    <a:cubicBezTo>
                      <a:pt x="184" y="656"/>
                      <a:pt x="171" y="615"/>
                      <a:pt x="169" y="604"/>
                    </a:cubicBezTo>
                    <a:cubicBezTo>
                      <a:pt x="166" y="580"/>
                      <a:pt x="172" y="551"/>
                      <a:pt x="179" y="528"/>
                    </a:cubicBezTo>
                    <a:cubicBezTo>
                      <a:pt x="187" y="501"/>
                      <a:pt x="208" y="482"/>
                      <a:pt x="226" y="462"/>
                    </a:cubicBezTo>
                    <a:cubicBezTo>
                      <a:pt x="245" y="439"/>
                      <a:pt x="259" y="413"/>
                      <a:pt x="269" y="386"/>
                    </a:cubicBezTo>
                    <a:cubicBezTo>
                      <a:pt x="272" y="378"/>
                      <a:pt x="275" y="370"/>
                      <a:pt x="277" y="362"/>
                    </a:cubicBezTo>
                    <a:cubicBezTo>
                      <a:pt x="281" y="420"/>
                      <a:pt x="305" y="484"/>
                      <a:pt x="305" y="484"/>
                    </a:cubicBezTo>
                    <a:cubicBezTo>
                      <a:pt x="296" y="437"/>
                      <a:pt x="322" y="406"/>
                      <a:pt x="322" y="406"/>
                    </a:cubicBezTo>
                    <a:cubicBezTo>
                      <a:pt x="394" y="291"/>
                      <a:pt x="367" y="197"/>
                      <a:pt x="367" y="197"/>
                    </a:cubicBezTo>
                    <a:cubicBezTo>
                      <a:pt x="348" y="84"/>
                      <a:pt x="274" y="0"/>
                      <a:pt x="186" y="0"/>
                    </a:cubicBezTo>
                    <a:cubicBezTo>
                      <a:pt x="84" y="0"/>
                      <a:pt x="1" y="113"/>
                      <a:pt x="1" y="253"/>
                    </a:cubicBezTo>
                    <a:cubicBezTo>
                      <a:pt x="1" y="258"/>
                      <a:pt x="1" y="263"/>
                      <a:pt x="1" y="267"/>
                    </a:cubicBezTo>
                  </a:path>
                </a:pathLst>
              </a:custGeom>
              <a:solidFill>
                <a:srgbClr val="FF746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137" name="组合 136"/>
              <p:cNvGrpSpPr/>
              <p:nvPr/>
            </p:nvGrpSpPr>
            <p:grpSpPr>
              <a:xfrm>
                <a:off x="974945" y="2345331"/>
                <a:ext cx="1763621" cy="3358341"/>
                <a:chOff x="974945" y="2345331"/>
                <a:chExt cx="1763621" cy="3358341"/>
              </a:xfrm>
            </p:grpSpPr>
            <p:sp>
              <p:nvSpPr>
                <p:cNvPr id="138" name="Freeform 165"/>
                <p:cNvSpPr>
                  <a:spLocks/>
                </p:cNvSpPr>
                <p:nvPr/>
              </p:nvSpPr>
              <p:spPr bwMode="auto">
                <a:xfrm rot="20700000">
                  <a:off x="1075729" y="4158738"/>
                  <a:ext cx="708018" cy="1115461"/>
                </a:xfrm>
                <a:custGeom>
                  <a:avLst/>
                  <a:gdLst>
                    <a:gd name="T0" fmla="*/ 157 w 313"/>
                    <a:gd name="T1" fmla="*/ 0 h 494"/>
                    <a:gd name="T2" fmla="*/ 0 w 313"/>
                    <a:gd name="T3" fmla="*/ 156 h 494"/>
                    <a:gd name="T4" fmla="*/ 0 w 313"/>
                    <a:gd name="T5" fmla="*/ 159 h 494"/>
                    <a:gd name="T6" fmla="*/ 0 w 313"/>
                    <a:gd name="T7" fmla="*/ 159 h 494"/>
                    <a:gd name="T8" fmla="*/ 101 w 313"/>
                    <a:gd name="T9" fmla="*/ 477 h 494"/>
                    <a:gd name="T10" fmla="*/ 106 w 313"/>
                    <a:gd name="T11" fmla="*/ 485 h 494"/>
                    <a:gd name="T12" fmla="*/ 106 w 313"/>
                    <a:gd name="T13" fmla="*/ 485 h 494"/>
                    <a:gd name="T14" fmla="*/ 106 w 313"/>
                    <a:gd name="T15" fmla="*/ 485 h 494"/>
                    <a:gd name="T16" fmla="*/ 128 w 313"/>
                    <a:gd name="T17" fmla="*/ 494 h 494"/>
                    <a:gd name="T18" fmla="*/ 159 w 313"/>
                    <a:gd name="T19" fmla="*/ 467 h 494"/>
                    <a:gd name="T20" fmla="*/ 157 w 313"/>
                    <a:gd name="T21" fmla="*/ 459 h 494"/>
                    <a:gd name="T22" fmla="*/ 157 w 313"/>
                    <a:gd name="T23" fmla="*/ 459 h 494"/>
                    <a:gd name="T24" fmla="*/ 148 w 313"/>
                    <a:gd name="T25" fmla="*/ 412 h 494"/>
                    <a:gd name="T26" fmla="*/ 191 w 313"/>
                    <a:gd name="T27" fmla="*/ 310 h 494"/>
                    <a:gd name="T28" fmla="*/ 191 w 313"/>
                    <a:gd name="T29" fmla="*/ 309 h 494"/>
                    <a:gd name="T30" fmla="*/ 270 w 313"/>
                    <a:gd name="T31" fmla="*/ 264 h 494"/>
                    <a:gd name="T32" fmla="*/ 313 w 313"/>
                    <a:gd name="T33" fmla="*/ 156 h 494"/>
                    <a:gd name="T34" fmla="*/ 157 w 313"/>
                    <a:gd name="T35" fmla="*/ 0 h 4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3" h="494">
                      <a:moveTo>
                        <a:pt x="157" y="0"/>
                      </a:moveTo>
                      <a:cubicBezTo>
                        <a:pt x="70" y="0"/>
                        <a:pt x="0" y="70"/>
                        <a:pt x="0" y="156"/>
                      </a:cubicBezTo>
                      <a:cubicBezTo>
                        <a:pt x="0" y="157"/>
                        <a:pt x="0" y="159"/>
                        <a:pt x="0" y="159"/>
                      </a:cubicBezTo>
                      <a:cubicBezTo>
                        <a:pt x="0" y="159"/>
                        <a:pt x="0" y="159"/>
                        <a:pt x="0" y="159"/>
                      </a:cubicBezTo>
                      <a:cubicBezTo>
                        <a:pt x="0" y="279"/>
                        <a:pt x="38" y="386"/>
                        <a:pt x="101" y="477"/>
                      </a:cubicBezTo>
                      <a:cubicBezTo>
                        <a:pt x="102" y="480"/>
                        <a:pt x="104" y="482"/>
                        <a:pt x="106" y="485"/>
                      </a:cubicBezTo>
                      <a:cubicBezTo>
                        <a:pt x="106" y="485"/>
                        <a:pt x="106" y="485"/>
                        <a:pt x="106" y="485"/>
                      </a:cubicBezTo>
                      <a:cubicBezTo>
                        <a:pt x="106" y="485"/>
                        <a:pt x="106" y="485"/>
                        <a:pt x="106" y="485"/>
                      </a:cubicBezTo>
                      <a:cubicBezTo>
                        <a:pt x="112" y="491"/>
                        <a:pt x="119" y="494"/>
                        <a:pt x="128" y="494"/>
                      </a:cubicBezTo>
                      <a:cubicBezTo>
                        <a:pt x="145" y="494"/>
                        <a:pt x="159" y="483"/>
                        <a:pt x="159" y="467"/>
                      </a:cubicBezTo>
                      <a:cubicBezTo>
                        <a:pt x="159" y="463"/>
                        <a:pt x="158" y="459"/>
                        <a:pt x="157" y="459"/>
                      </a:cubicBezTo>
                      <a:cubicBezTo>
                        <a:pt x="157" y="459"/>
                        <a:pt x="157" y="459"/>
                        <a:pt x="157" y="459"/>
                      </a:cubicBezTo>
                      <a:cubicBezTo>
                        <a:pt x="152" y="439"/>
                        <a:pt x="146" y="428"/>
                        <a:pt x="148" y="412"/>
                      </a:cubicBezTo>
                      <a:cubicBezTo>
                        <a:pt x="155" y="371"/>
                        <a:pt x="164" y="338"/>
                        <a:pt x="191" y="310"/>
                      </a:cubicBezTo>
                      <a:cubicBezTo>
                        <a:pt x="191" y="309"/>
                        <a:pt x="191" y="309"/>
                        <a:pt x="191" y="309"/>
                      </a:cubicBezTo>
                      <a:cubicBezTo>
                        <a:pt x="212" y="287"/>
                        <a:pt x="239" y="270"/>
                        <a:pt x="270" y="264"/>
                      </a:cubicBezTo>
                      <a:cubicBezTo>
                        <a:pt x="297" y="236"/>
                        <a:pt x="313" y="198"/>
                        <a:pt x="313" y="156"/>
                      </a:cubicBezTo>
                      <a:cubicBezTo>
                        <a:pt x="313" y="70"/>
                        <a:pt x="243" y="0"/>
                        <a:pt x="157" y="0"/>
                      </a:cubicBezTo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9" name="Freeform 166"/>
                <p:cNvSpPr>
                  <a:spLocks/>
                </p:cNvSpPr>
                <p:nvPr/>
              </p:nvSpPr>
              <p:spPr bwMode="auto">
                <a:xfrm rot="20700000">
                  <a:off x="2033411" y="3902512"/>
                  <a:ext cx="705155" cy="1115461"/>
                </a:xfrm>
                <a:custGeom>
                  <a:avLst/>
                  <a:gdLst>
                    <a:gd name="T0" fmla="*/ 156 w 312"/>
                    <a:gd name="T1" fmla="*/ 0 h 494"/>
                    <a:gd name="T2" fmla="*/ 312 w 312"/>
                    <a:gd name="T3" fmla="*/ 156 h 494"/>
                    <a:gd name="T4" fmla="*/ 312 w 312"/>
                    <a:gd name="T5" fmla="*/ 159 h 494"/>
                    <a:gd name="T6" fmla="*/ 312 w 312"/>
                    <a:gd name="T7" fmla="*/ 159 h 494"/>
                    <a:gd name="T8" fmla="*/ 212 w 312"/>
                    <a:gd name="T9" fmla="*/ 477 h 494"/>
                    <a:gd name="T10" fmla="*/ 207 w 312"/>
                    <a:gd name="T11" fmla="*/ 485 h 494"/>
                    <a:gd name="T12" fmla="*/ 207 w 312"/>
                    <a:gd name="T13" fmla="*/ 485 h 494"/>
                    <a:gd name="T14" fmla="*/ 207 w 312"/>
                    <a:gd name="T15" fmla="*/ 485 h 494"/>
                    <a:gd name="T16" fmla="*/ 185 w 312"/>
                    <a:gd name="T17" fmla="*/ 494 h 494"/>
                    <a:gd name="T18" fmla="*/ 154 w 312"/>
                    <a:gd name="T19" fmla="*/ 467 h 494"/>
                    <a:gd name="T20" fmla="*/ 156 w 312"/>
                    <a:gd name="T21" fmla="*/ 459 h 494"/>
                    <a:gd name="T22" fmla="*/ 156 w 312"/>
                    <a:gd name="T23" fmla="*/ 459 h 494"/>
                    <a:gd name="T24" fmla="*/ 165 w 312"/>
                    <a:gd name="T25" fmla="*/ 412 h 494"/>
                    <a:gd name="T26" fmla="*/ 122 w 312"/>
                    <a:gd name="T27" fmla="*/ 310 h 494"/>
                    <a:gd name="T28" fmla="*/ 122 w 312"/>
                    <a:gd name="T29" fmla="*/ 309 h 494"/>
                    <a:gd name="T30" fmla="*/ 43 w 312"/>
                    <a:gd name="T31" fmla="*/ 264 h 494"/>
                    <a:gd name="T32" fmla="*/ 0 w 312"/>
                    <a:gd name="T33" fmla="*/ 156 h 494"/>
                    <a:gd name="T34" fmla="*/ 156 w 312"/>
                    <a:gd name="T35" fmla="*/ 0 h 4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2" h="494">
                      <a:moveTo>
                        <a:pt x="156" y="0"/>
                      </a:moveTo>
                      <a:cubicBezTo>
                        <a:pt x="242" y="0"/>
                        <a:pt x="312" y="70"/>
                        <a:pt x="312" y="156"/>
                      </a:cubicBezTo>
                      <a:cubicBezTo>
                        <a:pt x="312" y="157"/>
                        <a:pt x="312" y="159"/>
                        <a:pt x="312" y="159"/>
                      </a:cubicBezTo>
                      <a:cubicBezTo>
                        <a:pt x="312" y="159"/>
                        <a:pt x="312" y="159"/>
                        <a:pt x="312" y="159"/>
                      </a:cubicBezTo>
                      <a:cubicBezTo>
                        <a:pt x="312" y="279"/>
                        <a:pt x="275" y="386"/>
                        <a:pt x="212" y="477"/>
                      </a:cubicBezTo>
                      <a:cubicBezTo>
                        <a:pt x="210" y="480"/>
                        <a:pt x="209" y="482"/>
                        <a:pt x="207" y="485"/>
                      </a:cubicBezTo>
                      <a:cubicBezTo>
                        <a:pt x="207" y="485"/>
                        <a:pt x="207" y="485"/>
                        <a:pt x="207" y="485"/>
                      </a:cubicBezTo>
                      <a:cubicBezTo>
                        <a:pt x="207" y="485"/>
                        <a:pt x="207" y="485"/>
                        <a:pt x="207" y="485"/>
                      </a:cubicBezTo>
                      <a:cubicBezTo>
                        <a:pt x="201" y="491"/>
                        <a:pt x="193" y="494"/>
                        <a:pt x="185" y="494"/>
                      </a:cubicBezTo>
                      <a:cubicBezTo>
                        <a:pt x="168" y="494"/>
                        <a:pt x="154" y="483"/>
                        <a:pt x="154" y="467"/>
                      </a:cubicBezTo>
                      <a:cubicBezTo>
                        <a:pt x="154" y="463"/>
                        <a:pt x="155" y="459"/>
                        <a:pt x="156" y="459"/>
                      </a:cubicBezTo>
                      <a:cubicBezTo>
                        <a:pt x="156" y="459"/>
                        <a:pt x="156" y="459"/>
                        <a:pt x="156" y="459"/>
                      </a:cubicBezTo>
                      <a:cubicBezTo>
                        <a:pt x="160" y="439"/>
                        <a:pt x="167" y="428"/>
                        <a:pt x="165" y="412"/>
                      </a:cubicBezTo>
                      <a:cubicBezTo>
                        <a:pt x="158" y="371"/>
                        <a:pt x="148" y="338"/>
                        <a:pt x="122" y="310"/>
                      </a:cubicBezTo>
                      <a:cubicBezTo>
                        <a:pt x="122" y="309"/>
                        <a:pt x="122" y="309"/>
                        <a:pt x="122" y="309"/>
                      </a:cubicBezTo>
                      <a:cubicBezTo>
                        <a:pt x="101" y="287"/>
                        <a:pt x="74" y="270"/>
                        <a:pt x="43" y="264"/>
                      </a:cubicBezTo>
                      <a:cubicBezTo>
                        <a:pt x="16" y="236"/>
                        <a:pt x="0" y="198"/>
                        <a:pt x="0" y="156"/>
                      </a:cubicBezTo>
                      <a:cubicBezTo>
                        <a:pt x="0" y="70"/>
                        <a:pt x="70" y="0"/>
                        <a:pt x="156" y="0"/>
                      </a:cubicBezTo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0" name="任意多边形 139"/>
                <p:cNvSpPr/>
                <p:nvPr/>
              </p:nvSpPr>
              <p:spPr>
                <a:xfrm rot="20700000">
                  <a:off x="1052657" y="2596072"/>
                  <a:ext cx="1255262" cy="2173478"/>
                </a:xfrm>
                <a:custGeom>
                  <a:avLst/>
                  <a:gdLst>
                    <a:gd name="connsiteX0" fmla="*/ 1549408 w 2088372"/>
                    <a:gd name="connsiteY0" fmla="*/ 0 h 3616005"/>
                    <a:gd name="connsiteX1" fmla="*/ 1594845 w 2088372"/>
                    <a:gd name="connsiteY1" fmla="*/ 54341 h 3616005"/>
                    <a:gd name="connsiteX2" fmla="*/ 2084372 w 2088372"/>
                    <a:gd name="connsiteY2" fmla="*/ 1438077 h 3616005"/>
                    <a:gd name="connsiteX3" fmla="*/ 1568981 w 2088372"/>
                    <a:gd name="connsiteY3" fmla="*/ 3616005 h 3616005"/>
                    <a:gd name="connsiteX4" fmla="*/ 1042305 w 2088372"/>
                    <a:gd name="connsiteY4" fmla="*/ 3616005 h 3616005"/>
                    <a:gd name="connsiteX5" fmla="*/ 519390 w 2088372"/>
                    <a:gd name="connsiteY5" fmla="*/ 3616005 h 3616005"/>
                    <a:gd name="connsiteX6" fmla="*/ 4000 w 2088372"/>
                    <a:gd name="connsiteY6" fmla="*/ 1438077 h 3616005"/>
                    <a:gd name="connsiteX7" fmla="*/ 493527 w 2088372"/>
                    <a:gd name="connsiteY7" fmla="*/ 54341 h 3616005"/>
                    <a:gd name="connsiteX8" fmla="*/ 538964 w 2088372"/>
                    <a:gd name="connsiteY8" fmla="*/ 1 h 3616005"/>
                    <a:gd name="connsiteX9" fmla="*/ 625259 w 2088372"/>
                    <a:gd name="connsiteY9" fmla="*/ 52666 h 3616005"/>
                    <a:gd name="connsiteX10" fmla="*/ 1044185 w 2088372"/>
                    <a:gd name="connsiteY10" fmla="*/ 147318 h 3616005"/>
                    <a:gd name="connsiteX11" fmla="*/ 1463111 w 2088372"/>
                    <a:gd name="connsiteY11" fmla="*/ 52666 h 3616005"/>
                    <a:gd name="connsiteX12" fmla="*/ 1549408 w 2088372"/>
                    <a:gd name="connsiteY12" fmla="*/ 0 h 3616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88372" h="3616005">
                      <a:moveTo>
                        <a:pt x="1549408" y="0"/>
                      </a:moveTo>
                      <a:lnTo>
                        <a:pt x="1594845" y="54341"/>
                      </a:lnTo>
                      <a:cubicBezTo>
                        <a:pt x="1864296" y="394173"/>
                        <a:pt x="2123873" y="874820"/>
                        <a:pt x="2084372" y="1438077"/>
                      </a:cubicBezTo>
                      <a:cubicBezTo>
                        <a:pt x="2084372" y="1438077"/>
                        <a:pt x="2050514" y="2609652"/>
                        <a:pt x="1568981" y="3616005"/>
                      </a:cubicBezTo>
                      <a:cubicBezTo>
                        <a:pt x="1042305" y="3616005"/>
                        <a:pt x="1042305" y="3616005"/>
                        <a:pt x="1042305" y="3616005"/>
                      </a:cubicBezTo>
                      <a:cubicBezTo>
                        <a:pt x="519390" y="3616005"/>
                        <a:pt x="519390" y="3616005"/>
                        <a:pt x="519390" y="3616005"/>
                      </a:cubicBezTo>
                      <a:cubicBezTo>
                        <a:pt x="37857" y="2609652"/>
                        <a:pt x="4000" y="1438077"/>
                        <a:pt x="4000" y="1438077"/>
                      </a:cubicBezTo>
                      <a:cubicBezTo>
                        <a:pt x="-35501" y="874820"/>
                        <a:pt x="224075" y="394173"/>
                        <a:pt x="493527" y="54341"/>
                      </a:cubicBezTo>
                      <a:lnTo>
                        <a:pt x="538964" y="1"/>
                      </a:lnTo>
                      <a:lnTo>
                        <a:pt x="625259" y="52666"/>
                      </a:lnTo>
                      <a:cubicBezTo>
                        <a:pt x="744844" y="112424"/>
                        <a:pt x="889005" y="147318"/>
                        <a:pt x="1044185" y="147318"/>
                      </a:cubicBezTo>
                      <a:cubicBezTo>
                        <a:pt x="1199365" y="147318"/>
                        <a:pt x="1343527" y="112424"/>
                        <a:pt x="1463111" y="52666"/>
                      </a:cubicBezTo>
                      <a:lnTo>
                        <a:pt x="15494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1" name="Freeform 160"/>
                <p:cNvSpPr>
                  <a:spLocks/>
                </p:cNvSpPr>
                <p:nvPr/>
              </p:nvSpPr>
              <p:spPr bwMode="auto">
                <a:xfrm rot="20700000">
                  <a:off x="1741227" y="4761274"/>
                  <a:ext cx="732827" cy="937026"/>
                </a:xfrm>
                <a:custGeom>
                  <a:avLst/>
                  <a:gdLst>
                    <a:gd name="T0" fmla="*/ 154 w 324"/>
                    <a:gd name="T1" fmla="*/ 0 h 415"/>
                    <a:gd name="T2" fmla="*/ 305 w 324"/>
                    <a:gd name="T3" fmla="*/ 172 h 415"/>
                    <a:gd name="T4" fmla="*/ 305 w 324"/>
                    <a:gd name="T5" fmla="*/ 174 h 415"/>
                    <a:gd name="T6" fmla="*/ 305 w 324"/>
                    <a:gd name="T7" fmla="*/ 175 h 415"/>
                    <a:gd name="T8" fmla="*/ 276 w 324"/>
                    <a:gd name="T9" fmla="*/ 338 h 415"/>
                    <a:gd name="T10" fmla="*/ 255 w 324"/>
                    <a:gd name="T11" fmla="*/ 260 h 415"/>
                    <a:gd name="T12" fmla="*/ 230 w 324"/>
                    <a:gd name="T13" fmla="*/ 301 h 415"/>
                    <a:gd name="T14" fmla="*/ 170 w 324"/>
                    <a:gd name="T15" fmla="*/ 411 h 415"/>
                    <a:gd name="T16" fmla="*/ 167 w 324"/>
                    <a:gd name="T17" fmla="*/ 415 h 415"/>
                    <a:gd name="T18" fmla="*/ 167 w 324"/>
                    <a:gd name="T19" fmla="*/ 408 h 415"/>
                    <a:gd name="T20" fmla="*/ 65 w 324"/>
                    <a:gd name="T21" fmla="*/ 228 h 415"/>
                    <a:gd name="T22" fmla="*/ 52 w 324"/>
                    <a:gd name="T23" fmla="*/ 229 h 415"/>
                    <a:gd name="T24" fmla="*/ 2 w 324"/>
                    <a:gd name="T25" fmla="*/ 256 h 415"/>
                    <a:gd name="T26" fmla="*/ 1 w 324"/>
                    <a:gd name="T27" fmla="*/ 250 h 415"/>
                    <a:gd name="T28" fmla="*/ 1 w 324"/>
                    <a:gd name="T29" fmla="*/ 248 h 415"/>
                    <a:gd name="T30" fmla="*/ 0 w 324"/>
                    <a:gd name="T31" fmla="*/ 238 h 415"/>
                    <a:gd name="T32" fmla="*/ 0 w 324"/>
                    <a:gd name="T33" fmla="*/ 235 h 415"/>
                    <a:gd name="T34" fmla="*/ 0 w 324"/>
                    <a:gd name="T35" fmla="*/ 223 h 415"/>
                    <a:gd name="T36" fmla="*/ 154 w 324"/>
                    <a:gd name="T37" fmla="*/ 0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4" h="415">
                      <a:moveTo>
                        <a:pt x="154" y="0"/>
                      </a:moveTo>
                      <a:cubicBezTo>
                        <a:pt x="225" y="0"/>
                        <a:pt x="288" y="72"/>
                        <a:pt x="305" y="172"/>
                      </a:cubicBezTo>
                      <a:cubicBezTo>
                        <a:pt x="305" y="174"/>
                        <a:pt x="305" y="174"/>
                        <a:pt x="305" y="174"/>
                      </a:cubicBezTo>
                      <a:cubicBezTo>
                        <a:pt x="305" y="175"/>
                        <a:pt x="305" y="175"/>
                        <a:pt x="305" y="175"/>
                      </a:cubicBezTo>
                      <a:cubicBezTo>
                        <a:pt x="306" y="178"/>
                        <a:pt x="324" y="247"/>
                        <a:pt x="276" y="338"/>
                      </a:cubicBezTo>
                      <a:cubicBezTo>
                        <a:pt x="276" y="335"/>
                        <a:pt x="256" y="263"/>
                        <a:pt x="255" y="260"/>
                      </a:cubicBezTo>
                      <a:cubicBezTo>
                        <a:pt x="256" y="270"/>
                        <a:pt x="235" y="291"/>
                        <a:pt x="230" y="301"/>
                      </a:cubicBezTo>
                      <a:cubicBezTo>
                        <a:pt x="209" y="338"/>
                        <a:pt x="198" y="379"/>
                        <a:pt x="170" y="411"/>
                      </a:cubicBezTo>
                      <a:cubicBezTo>
                        <a:pt x="169" y="412"/>
                        <a:pt x="168" y="414"/>
                        <a:pt x="167" y="415"/>
                      </a:cubicBezTo>
                      <a:cubicBezTo>
                        <a:pt x="167" y="412"/>
                        <a:pt x="167" y="410"/>
                        <a:pt x="167" y="408"/>
                      </a:cubicBezTo>
                      <a:cubicBezTo>
                        <a:pt x="159" y="259"/>
                        <a:pt x="107" y="228"/>
                        <a:pt x="65" y="228"/>
                      </a:cubicBezTo>
                      <a:cubicBezTo>
                        <a:pt x="61" y="228"/>
                        <a:pt x="57" y="228"/>
                        <a:pt x="52" y="229"/>
                      </a:cubicBezTo>
                      <a:cubicBezTo>
                        <a:pt x="33" y="232"/>
                        <a:pt x="15" y="241"/>
                        <a:pt x="2" y="256"/>
                      </a:cubicBezTo>
                      <a:cubicBezTo>
                        <a:pt x="2" y="254"/>
                        <a:pt x="1" y="252"/>
                        <a:pt x="1" y="250"/>
                      </a:cubicBezTo>
                      <a:cubicBezTo>
                        <a:pt x="1" y="248"/>
                        <a:pt x="1" y="248"/>
                        <a:pt x="1" y="248"/>
                      </a:cubicBezTo>
                      <a:cubicBezTo>
                        <a:pt x="1" y="245"/>
                        <a:pt x="1" y="242"/>
                        <a:pt x="0" y="238"/>
                      </a:cubicBezTo>
                      <a:cubicBezTo>
                        <a:pt x="0" y="235"/>
                        <a:pt x="0" y="235"/>
                        <a:pt x="0" y="235"/>
                      </a:cubicBezTo>
                      <a:cubicBezTo>
                        <a:pt x="0" y="231"/>
                        <a:pt x="0" y="227"/>
                        <a:pt x="0" y="223"/>
                      </a:cubicBezTo>
                      <a:cubicBezTo>
                        <a:pt x="0" y="100"/>
                        <a:pt x="69" y="0"/>
                        <a:pt x="154" y="0"/>
                      </a:cubicBezTo>
                    </a:path>
                  </a:pathLst>
                </a:custGeom>
                <a:solidFill>
                  <a:srgbClr val="FFA29A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2" name="Rectangle 162"/>
                <p:cNvSpPr>
                  <a:spLocks noChangeArrowheads="1"/>
                </p:cNvSpPr>
                <p:nvPr/>
              </p:nvSpPr>
              <p:spPr bwMode="auto">
                <a:xfrm rot="20700000">
                  <a:off x="1742563" y="4764738"/>
                  <a:ext cx="741415" cy="9389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3" name="Freeform 163"/>
                <p:cNvSpPr>
                  <a:spLocks/>
                </p:cNvSpPr>
                <p:nvPr/>
              </p:nvSpPr>
              <p:spPr bwMode="auto">
                <a:xfrm rot="20700000">
                  <a:off x="1857851" y="4813350"/>
                  <a:ext cx="481872" cy="674621"/>
                </a:xfrm>
                <a:custGeom>
                  <a:avLst/>
                  <a:gdLst>
                    <a:gd name="T0" fmla="*/ 43 w 213"/>
                    <a:gd name="T1" fmla="*/ 141 h 299"/>
                    <a:gd name="T2" fmla="*/ 34 w 213"/>
                    <a:gd name="T3" fmla="*/ 142 h 299"/>
                    <a:gd name="T4" fmla="*/ 1 w 213"/>
                    <a:gd name="T5" fmla="*/ 159 h 299"/>
                    <a:gd name="T6" fmla="*/ 1 w 213"/>
                    <a:gd name="T7" fmla="*/ 155 h 299"/>
                    <a:gd name="T8" fmla="*/ 1 w 213"/>
                    <a:gd name="T9" fmla="*/ 154 h 299"/>
                    <a:gd name="T10" fmla="*/ 0 w 213"/>
                    <a:gd name="T11" fmla="*/ 148 h 299"/>
                    <a:gd name="T12" fmla="*/ 0 w 213"/>
                    <a:gd name="T13" fmla="*/ 146 h 299"/>
                    <a:gd name="T14" fmla="*/ 0 w 213"/>
                    <a:gd name="T15" fmla="*/ 138 h 299"/>
                    <a:gd name="T16" fmla="*/ 101 w 213"/>
                    <a:gd name="T17" fmla="*/ 0 h 299"/>
                    <a:gd name="T18" fmla="*/ 200 w 213"/>
                    <a:gd name="T19" fmla="*/ 106 h 299"/>
                    <a:gd name="T20" fmla="*/ 200 w 213"/>
                    <a:gd name="T21" fmla="*/ 108 h 299"/>
                    <a:gd name="T22" fmla="*/ 200 w 213"/>
                    <a:gd name="T23" fmla="*/ 109 h 299"/>
                    <a:gd name="T24" fmla="*/ 181 w 213"/>
                    <a:gd name="T25" fmla="*/ 209 h 299"/>
                    <a:gd name="T26" fmla="*/ 167 w 213"/>
                    <a:gd name="T27" fmla="*/ 161 h 299"/>
                    <a:gd name="T28" fmla="*/ 151 w 213"/>
                    <a:gd name="T29" fmla="*/ 187 h 299"/>
                    <a:gd name="T30" fmla="*/ 121 w 213"/>
                    <a:gd name="T31" fmla="*/ 299 h 299"/>
                    <a:gd name="T32" fmla="*/ 43 w 213"/>
                    <a:gd name="T33" fmla="*/ 141 h 2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13" h="299">
                      <a:moveTo>
                        <a:pt x="43" y="141"/>
                      </a:moveTo>
                      <a:cubicBezTo>
                        <a:pt x="40" y="142"/>
                        <a:pt x="37" y="141"/>
                        <a:pt x="34" y="142"/>
                      </a:cubicBezTo>
                      <a:cubicBezTo>
                        <a:pt x="21" y="144"/>
                        <a:pt x="10" y="150"/>
                        <a:pt x="1" y="159"/>
                      </a:cubicBezTo>
                      <a:cubicBezTo>
                        <a:pt x="1" y="157"/>
                        <a:pt x="1" y="156"/>
                        <a:pt x="1" y="155"/>
                      </a:cubicBezTo>
                      <a:cubicBezTo>
                        <a:pt x="1" y="154"/>
                        <a:pt x="1" y="154"/>
                        <a:pt x="1" y="154"/>
                      </a:cubicBezTo>
                      <a:cubicBezTo>
                        <a:pt x="1" y="152"/>
                        <a:pt x="0" y="150"/>
                        <a:pt x="0" y="148"/>
                      </a:cubicBezTo>
                      <a:cubicBezTo>
                        <a:pt x="0" y="146"/>
                        <a:pt x="0" y="146"/>
                        <a:pt x="0" y="146"/>
                      </a:cubicBezTo>
                      <a:cubicBezTo>
                        <a:pt x="0" y="143"/>
                        <a:pt x="0" y="140"/>
                        <a:pt x="0" y="138"/>
                      </a:cubicBezTo>
                      <a:cubicBezTo>
                        <a:pt x="0" y="62"/>
                        <a:pt x="45" y="0"/>
                        <a:pt x="101" y="0"/>
                      </a:cubicBezTo>
                      <a:cubicBezTo>
                        <a:pt x="147" y="0"/>
                        <a:pt x="189" y="45"/>
                        <a:pt x="200" y="106"/>
                      </a:cubicBezTo>
                      <a:cubicBezTo>
                        <a:pt x="200" y="108"/>
                        <a:pt x="200" y="108"/>
                        <a:pt x="200" y="108"/>
                      </a:cubicBezTo>
                      <a:cubicBezTo>
                        <a:pt x="200" y="109"/>
                        <a:pt x="200" y="109"/>
                        <a:pt x="200" y="109"/>
                      </a:cubicBezTo>
                      <a:cubicBezTo>
                        <a:pt x="201" y="111"/>
                        <a:pt x="213" y="153"/>
                        <a:pt x="181" y="209"/>
                      </a:cubicBezTo>
                      <a:cubicBezTo>
                        <a:pt x="181" y="208"/>
                        <a:pt x="167" y="163"/>
                        <a:pt x="167" y="161"/>
                      </a:cubicBezTo>
                      <a:cubicBezTo>
                        <a:pt x="168" y="167"/>
                        <a:pt x="154" y="181"/>
                        <a:pt x="151" y="187"/>
                      </a:cubicBezTo>
                      <a:cubicBezTo>
                        <a:pt x="137" y="210"/>
                        <a:pt x="126" y="274"/>
                        <a:pt x="121" y="299"/>
                      </a:cubicBezTo>
                      <a:cubicBezTo>
                        <a:pt x="121" y="299"/>
                        <a:pt x="94" y="134"/>
                        <a:pt x="43" y="141"/>
                      </a:cubicBezTo>
                    </a:path>
                  </a:pathLst>
                </a:custGeom>
                <a:solidFill>
                  <a:srgbClr val="FDEBAE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4" name="Freeform 164"/>
                <p:cNvSpPr>
                  <a:spLocks/>
                </p:cNvSpPr>
                <p:nvPr/>
              </p:nvSpPr>
              <p:spPr bwMode="auto">
                <a:xfrm rot="20700000">
                  <a:off x="1724604" y="4681663"/>
                  <a:ext cx="475192" cy="150764"/>
                </a:xfrm>
                <a:custGeom>
                  <a:avLst/>
                  <a:gdLst>
                    <a:gd name="T0" fmla="*/ 210 w 210"/>
                    <a:gd name="T1" fmla="*/ 45 h 67"/>
                    <a:gd name="T2" fmla="*/ 188 w 210"/>
                    <a:gd name="T3" fmla="*/ 67 h 67"/>
                    <a:gd name="T4" fmla="*/ 22 w 210"/>
                    <a:gd name="T5" fmla="*/ 67 h 67"/>
                    <a:gd name="T6" fmla="*/ 0 w 210"/>
                    <a:gd name="T7" fmla="*/ 45 h 67"/>
                    <a:gd name="T8" fmla="*/ 0 w 210"/>
                    <a:gd name="T9" fmla="*/ 22 h 67"/>
                    <a:gd name="T10" fmla="*/ 22 w 210"/>
                    <a:gd name="T11" fmla="*/ 0 h 67"/>
                    <a:gd name="T12" fmla="*/ 188 w 210"/>
                    <a:gd name="T13" fmla="*/ 0 h 67"/>
                    <a:gd name="T14" fmla="*/ 210 w 210"/>
                    <a:gd name="T15" fmla="*/ 22 h 67"/>
                    <a:gd name="T16" fmla="*/ 210 w 210"/>
                    <a:gd name="T17" fmla="*/ 45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0" h="67">
                      <a:moveTo>
                        <a:pt x="210" y="45"/>
                      </a:moveTo>
                      <a:cubicBezTo>
                        <a:pt x="210" y="57"/>
                        <a:pt x="200" y="67"/>
                        <a:pt x="188" y="67"/>
                      </a:cubicBezTo>
                      <a:cubicBezTo>
                        <a:pt x="22" y="67"/>
                        <a:pt x="22" y="67"/>
                        <a:pt x="22" y="67"/>
                      </a:cubicBezTo>
                      <a:cubicBezTo>
                        <a:pt x="10" y="67"/>
                        <a:pt x="0" y="57"/>
                        <a:pt x="0" y="45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10"/>
                        <a:pt x="10" y="0"/>
                        <a:pt x="22" y="0"/>
                      </a:cubicBezTo>
                      <a:cubicBezTo>
                        <a:pt x="188" y="0"/>
                        <a:pt x="188" y="0"/>
                        <a:pt x="188" y="0"/>
                      </a:cubicBezTo>
                      <a:cubicBezTo>
                        <a:pt x="200" y="0"/>
                        <a:pt x="210" y="10"/>
                        <a:pt x="210" y="22"/>
                      </a:cubicBezTo>
                      <a:cubicBezTo>
                        <a:pt x="210" y="45"/>
                        <a:pt x="210" y="45"/>
                        <a:pt x="210" y="45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5" name="Freeform 169"/>
                <p:cNvSpPr>
                  <a:spLocks/>
                </p:cNvSpPr>
                <p:nvPr/>
              </p:nvSpPr>
              <p:spPr bwMode="auto">
                <a:xfrm rot="20700000">
                  <a:off x="1149268" y="3733723"/>
                  <a:ext cx="1196569" cy="385497"/>
                </a:xfrm>
                <a:custGeom>
                  <a:avLst/>
                  <a:gdLst>
                    <a:gd name="T0" fmla="*/ 508 w 529"/>
                    <a:gd name="T1" fmla="*/ 124 h 171"/>
                    <a:gd name="T2" fmla="*/ 529 w 529"/>
                    <a:gd name="T3" fmla="*/ 0 h 171"/>
                    <a:gd name="T4" fmla="*/ 248 w 529"/>
                    <a:gd name="T5" fmla="*/ 66 h 171"/>
                    <a:gd name="T6" fmla="*/ 0 w 529"/>
                    <a:gd name="T7" fmla="*/ 15 h 171"/>
                    <a:gd name="T8" fmla="*/ 21 w 529"/>
                    <a:gd name="T9" fmla="*/ 135 h 171"/>
                    <a:gd name="T10" fmla="*/ 248 w 529"/>
                    <a:gd name="T11" fmla="*/ 171 h 171"/>
                    <a:gd name="T12" fmla="*/ 508 w 529"/>
                    <a:gd name="T13" fmla="*/ 124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9" h="171">
                      <a:moveTo>
                        <a:pt x="508" y="124"/>
                      </a:moveTo>
                      <a:cubicBezTo>
                        <a:pt x="517" y="78"/>
                        <a:pt x="524" y="36"/>
                        <a:pt x="529" y="0"/>
                      </a:cubicBezTo>
                      <a:cubicBezTo>
                        <a:pt x="444" y="42"/>
                        <a:pt x="349" y="66"/>
                        <a:pt x="248" y="66"/>
                      </a:cubicBezTo>
                      <a:cubicBezTo>
                        <a:pt x="160" y="66"/>
                        <a:pt x="76" y="47"/>
                        <a:pt x="0" y="15"/>
                      </a:cubicBezTo>
                      <a:cubicBezTo>
                        <a:pt x="5" y="50"/>
                        <a:pt x="12" y="91"/>
                        <a:pt x="21" y="135"/>
                      </a:cubicBezTo>
                      <a:cubicBezTo>
                        <a:pt x="93" y="159"/>
                        <a:pt x="169" y="171"/>
                        <a:pt x="248" y="171"/>
                      </a:cubicBezTo>
                      <a:cubicBezTo>
                        <a:pt x="340" y="171"/>
                        <a:pt x="427" y="154"/>
                        <a:pt x="508" y="124"/>
                      </a:cubicBezTo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6" name="Freeform 170"/>
                <p:cNvSpPr>
                  <a:spLocks/>
                </p:cNvSpPr>
                <p:nvPr/>
              </p:nvSpPr>
              <p:spPr bwMode="auto">
                <a:xfrm rot="20700000">
                  <a:off x="974945" y="3253731"/>
                  <a:ext cx="1262409" cy="315841"/>
                </a:xfrm>
                <a:custGeom>
                  <a:avLst/>
                  <a:gdLst>
                    <a:gd name="T0" fmla="*/ 557 w 558"/>
                    <a:gd name="T1" fmla="*/ 79 h 140"/>
                    <a:gd name="T2" fmla="*/ 552 w 558"/>
                    <a:gd name="T3" fmla="*/ 0 h 140"/>
                    <a:gd name="T4" fmla="*/ 278 w 558"/>
                    <a:gd name="T5" fmla="*/ 61 h 140"/>
                    <a:gd name="T6" fmla="*/ 6 w 558"/>
                    <a:gd name="T7" fmla="*/ 1 h 140"/>
                    <a:gd name="T8" fmla="*/ 2 w 558"/>
                    <a:gd name="T9" fmla="*/ 92 h 140"/>
                    <a:gd name="T10" fmla="*/ 264 w 558"/>
                    <a:gd name="T11" fmla="*/ 140 h 140"/>
                    <a:gd name="T12" fmla="*/ 557 w 558"/>
                    <a:gd name="T13" fmla="*/ 79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58" h="140">
                      <a:moveTo>
                        <a:pt x="557" y="79"/>
                      </a:moveTo>
                      <a:cubicBezTo>
                        <a:pt x="558" y="52"/>
                        <a:pt x="556" y="25"/>
                        <a:pt x="552" y="0"/>
                      </a:cubicBezTo>
                      <a:cubicBezTo>
                        <a:pt x="469" y="39"/>
                        <a:pt x="376" y="61"/>
                        <a:pt x="278" y="61"/>
                      </a:cubicBezTo>
                      <a:cubicBezTo>
                        <a:pt x="181" y="61"/>
                        <a:pt x="89" y="40"/>
                        <a:pt x="6" y="1"/>
                      </a:cubicBezTo>
                      <a:cubicBezTo>
                        <a:pt x="2" y="30"/>
                        <a:pt x="0" y="61"/>
                        <a:pt x="2" y="92"/>
                      </a:cubicBezTo>
                      <a:cubicBezTo>
                        <a:pt x="84" y="123"/>
                        <a:pt x="172" y="140"/>
                        <a:pt x="264" y="140"/>
                      </a:cubicBezTo>
                      <a:cubicBezTo>
                        <a:pt x="368" y="140"/>
                        <a:pt x="467" y="118"/>
                        <a:pt x="557" y="79"/>
                      </a:cubicBezTo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7" name="Freeform 178"/>
                <p:cNvSpPr>
                  <a:spLocks/>
                </p:cNvSpPr>
                <p:nvPr/>
              </p:nvSpPr>
              <p:spPr bwMode="auto">
                <a:xfrm rot="20700000">
                  <a:off x="1830676" y="4027691"/>
                  <a:ext cx="176528" cy="1117370"/>
                </a:xfrm>
                <a:custGeom>
                  <a:avLst/>
                  <a:gdLst>
                    <a:gd name="T0" fmla="*/ 77 w 78"/>
                    <a:gd name="T1" fmla="*/ 48 h 495"/>
                    <a:gd name="T2" fmla="*/ 78 w 78"/>
                    <a:gd name="T3" fmla="*/ 39 h 495"/>
                    <a:gd name="T4" fmla="*/ 39 w 78"/>
                    <a:gd name="T5" fmla="*/ 0 h 495"/>
                    <a:gd name="T6" fmla="*/ 0 w 78"/>
                    <a:gd name="T7" fmla="*/ 40 h 495"/>
                    <a:gd name="T8" fmla="*/ 18 w 78"/>
                    <a:gd name="T9" fmla="*/ 476 h 495"/>
                    <a:gd name="T10" fmla="*/ 20 w 78"/>
                    <a:gd name="T11" fmla="*/ 476 h 495"/>
                    <a:gd name="T12" fmla="*/ 19 w 78"/>
                    <a:gd name="T13" fmla="*/ 475 h 495"/>
                    <a:gd name="T14" fmla="*/ 40 w 78"/>
                    <a:gd name="T15" fmla="*/ 495 h 495"/>
                    <a:gd name="T16" fmla="*/ 61 w 78"/>
                    <a:gd name="T17" fmla="*/ 475 h 495"/>
                    <a:gd name="T18" fmla="*/ 61 w 78"/>
                    <a:gd name="T19" fmla="*/ 476 h 495"/>
                    <a:gd name="T20" fmla="*/ 61 w 78"/>
                    <a:gd name="T21" fmla="*/ 476 h 495"/>
                    <a:gd name="T22" fmla="*/ 77 w 78"/>
                    <a:gd name="T23" fmla="*/ 48 h 4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8" h="495">
                      <a:moveTo>
                        <a:pt x="77" y="48"/>
                      </a:moveTo>
                      <a:cubicBezTo>
                        <a:pt x="77" y="45"/>
                        <a:pt x="78" y="42"/>
                        <a:pt x="78" y="39"/>
                      </a:cubicBezTo>
                      <a:cubicBezTo>
                        <a:pt x="78" y="18"/>
                        <a:pt x="60" y="0"/>
                        <a:pt x="39" y="0"/>
                      </a:cubicBezTo>
                      <a:cubicBezTo>
                        <a:pt x="17" y="0"/>
                        <a:pt x="0" y="18"/>
                        <a:pt x="0" y="40"/>
                      </a:cubicBezTo>
                      <a:cubicBezTo>
                        <a:pt x="18" y="476"/>
                        <a:pt x="18" y="476"/>
                        <a:pt x="18" y="476"/>
                      </a:cubicBezTo>
                      <a:cubicBezTo>
                        <a:pt x="20" y="476"/>
                        <a:pt x="20" y="476"/>
                        <a:pt x="20" y="476"/>
                      </a:cubicBezTo>
                      <a:cubicBezTo>
                        <a:pt x="19" y="475"/>
                        <a:pt x="19" y="475"/>
                        <a:pt x="19" y="475"/>
                      </a:cubicBezTo>
                      <a:cubicBezTo>
                        <a:pt x="19" y="487"/>
                        <a:pt x="29" y="495"/>
                        <a:pt x="40" y="495"/>
                      </a:cubicBezTo>
                      <a:cubicBezTo>
                        <a:pt x="52" y="495"/>
                        <a:pt x="61" y="487"/>
                        <a:pt x="61" y="475"/>
                      </a:cubicBezTo>
                      <a:cubicBezTo>
                        <a:pt x="61" y="476"/>
                        <a:pt x="61" y="476"/>
                        <a:pt x="61" y="476"/>
                      </a:cubicBezTo>
                      <a:cubicBezTo>
                        <a:pt x="61" y="476"/>
                        <a:pt x="61" y="476"/>
                        <a:pt x="61" y="476"/>
                      </a:cubicBezTo>
                      <a:lnTo>
                        <a:pt x="77" y="48"/>
                      </a:lnTo>
                      <a:close/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8" name="Oval 179"/>
                <p:cNvSpPr>
                  <a:spLocks noChangeArrowheads="1"/>
                </p:cNvSpPr>
                <p:nvPr/>
              </p:nvSpPr>
              <p:spPr bwMode="auto">
                <a:xfrm rot="20700000">
                  <a:off x="1300551" y="2823616"/>
                  <a:ext cx="395994" cy="395039"/>
                </a:xfrm>
                <a:prstGeom prst="ellipse">
                  <a:avLst/>
                </a:prstGeom>
                <a:solidFill>
                  <a:srgbClr val="1978B8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9" name="Freeform 181"/>
                <p:cNvSpPr>
                  <a:spLocks noEditPoints="1"/>
                </p:cNvSpPr>
                <p:nvPr/>
              </p:nvSpPr>
              <p:spPr bwMode="auto">
                <a:xfrm rot="20700000">
                  <a:off x="1261535" y="2784355"/>
                  <a:ext cx="475192" cy="474238"/>
                </a:xfrm>
                <a:custGeom>
                  <a:avLst/>
                  <a:gdLst>
                    <a:gd name="T0" fmla="*/ 105 w 210"/>
                    <a:gd name="T1" fmla="*/ 0 h 210"/>
                    <a:gd name="T2" fmla="*/ 0 w 210"/>
                    <a:gd name="T3" fmla="*/ 105 h 210"/>
                    <a:gd name="T4" fmla="*/ 105 w 210"/>
                    <a:gd name="T5" fmla="*/ 210 h 210"/>
                    <a:gd name="T6" fmla="*/ 210 w 210"/>
                    <a:gd name="T7" fmla="*/ 105 h 210"/>
                    <a:gd name="T8" fmla="*/ 105 w 210"/>
                    <a:gd name="T9" fmla="*/ 0 h 210"/>
                    <a:gd name="T10" fmla="*/ 105 w 210"/>
                    <a:gd name="T11" fmla="*/ 192 h 210"/>
                    <a:gd name="T12" fmla="*/ 17 w 210"/>
                    <a:gd name="T13" fmla="*/ 105 h 210"/>
                    <a:gd name="T14" fmla="*/ 105 w 210"/>
                    <a:gd name="T15" fmla="*/ 17 h 210"/>
                    <a:gd name="T16" fmla="*/ 192 w 210"/>
                    <a:gd name="T17" fmla="*/ 105 h 210"/>
                    <a:gd name="T18" fmla="*/ 105 w 210"/>
                    <a:gd name="T19" fmla="*/ 192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10" h="210">
                      <a:moveTo>
                        <a:pt x="105" y="0"/>
                      </a:moveTo>
                      <a:cubicBezTo>
                        <a:pt x="47" y="0"/>
                        <a:pt x="0" y="47"/>
                        <a:pt x="0" y="105"/>
                      </a:cubicBezTo>
                      <a:cubicBezTo>
                        <a:pt x="0" y="163"/>
                        <a:pt x="47" y="210"/>
                        <a:pt x="105" y="210"/>
                      </a:cubicBezTo>
                      <a:cubicBezTo>
                        <a:pt x="163" y="210"/>
                        <a:pt x="210" y="163"/>
                        <a:pt x="210" y="105"/>
                      </a:cubicBezTo>
                      <a:cubicBezTo>
                        <a:pt x="210" y="47"/>
                        <a:pt x="163" y="0"/>
                        <a:pt x="105" y="0"/>
                      </a:cubicBezTo>
                      <a:close/>
                      <a:moveTo>
                        <a:pt x="105" y="192"/>
                      </a:moveTo>
                      <a:cubicBezTo>
                        <a:pt x="56" y="192"/>
                        <a:pt x="17" y="153"/>
                        <a:pt x="17" y="105"/>
                      </a:cubicBezTo>
                      <a:cubicBezTo>
                        <a:pt x="17" y="56"/>
                        <a:pt x="56" y="17"/>
                        <a:pt x="105" y="17"/>
                      </a:cubicBezTo>
                      <a:cubicBezTo>
                        <a:pt x="153" y="17"/>
                        <a:pt x="192" y="56"/>
                        <a:pt x="192" y="105"/>
                      </a:cubicBezTo>
                      <a:cubicBezTo>
                        <a:pt x="192" y="153"/>
                        <a:pt x="153" y="192"/>
                        <a:pt x="105" y="192"/>
                      </a:cubicBezTo>
                      <a:close/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0" name="Oval 182"/>
                <p:cNvSpPr>
                  <a:spLocks noChangeArrowheads="1"/>
                </p:cNvSpPr>
                <p:nvPr/>
              </p:nvSpPr>
              <p:spPr bwMode="auto">
                <a:xfrm rot="20700000">
                  <a:off x="1545521" y="3402615"/>
                  <a:ext cx="153627" cy="153627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1" name="Oval 184"/>
                <p:cNvSpPr>
                  <a:spLocks noChangeArrowheads="1"/>
                </p:cNvSpPr>
                <p:nvPr/>
              </p:nvSpPr>
              <p:spPr bwMode="auto">
                <a:xfrm rot="20700000">
                  <a:off x="1615675" y="3648881"/>
                  <a:ext cx="125001" cy="122138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2" name="Oval 186"/>
                <p:cNvSpPr>
                  <a:spLocks noChangeArrowheads="1"/>
                </p:cNvSpPr>
                <p:nvPr/>
              </p:nvSpPr>
              <p:spPr bwMode="auto">
                <a:xfrm rot="20700000">
                  <a:off x="1670625" y="3854434"/>
                  <a:ext cx="125001" cy="121184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3" name="Freeform 190"/>
                <p:cNvSpPr>
                  <a:spLocks/>
                </p:cNvSpPr>
                <p:nvPr/>
              </p:nvSpPr>
              <p:spPr bwMode="auto">
                <a:xfrm rot="20700000">
                  <a:off x="1035054" y="3419012"/>
                  <a:ext cx="77291" cy="29581"/>
                </a:xfrm>
                <a:custGeom>
                  <a:avLst/>
                  <a:gdLst>
                    <a:gd name="T0" fmla="*/ 0 w 34"/>
                    <a:gd name="T1" fmla="*/ 0 h 13"/>
                    <a:gd name="T2" fmla="*/ 0 w 34"/>
                    <a:gd name="T3" fmla="*/ 0 h 13"/>
                    <a:gd name="T4" fmla="*/ 34 w 34"/>
                    <a:gd name="T5" fmla="*/ 13 h 13"/>
                    <a:gd name="T6" fmla="*/ 34 w 34"/>
                    <a:gd name="T7" fmla="*/ 13 h 13"/>
                    <a:gd name="T8" fmla="*/ 0 w 34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1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"/>
                        <a:pt x="22" y="9"/>
                        <a:pt x="34" y="13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22" y="9"/>
                        <a:pt x="11" y="5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4" name="Freeform 191"/>
                <p:cNvSpPr>
                  <a:spLocks/>
                </p:cNvSpPr>
                <p:nvPr/>
              </p:nvSpPr>
              <p:spPr bwMode="auto">
                <a:xfrm rot="20700000">
                  <a:off x="1049483" y="3417112"/>
                  <a:ext cx="88741" cy="228054"/>
                </a:xfrm>
                <a:custGeom>
                  <a:avLst/>
                  <a:gdLst>
                    <a:gd name="T0" fmla="*/ 5 w 39"/>
                    <a:gd name="T1" fmla="*/ 0 h 101"/>
                    <a:gd name="T2" fmla="*/ 2 w 39"/>
                    <a:gd name="T3" fmla="*/ 84 h 101"/>
                    <a:gd name="T4" fmla="*/ 3 w 39"/>
                    <a:gd name="T5" fmla="*/ 90 h 101"/>
                    <a:gd name="T6" fmla="*/ 39 w 39"/>
                    <a:gd name="T7" fmla="*/ 101 h 101"/>
                    <a:gd name="T8" fmla="*/ 38 w 39"/>
                    <a:gd name="T9" fmla="*/ 84 h 101"/>
                    <a:gd name="T10" fmla="*/ 39 w 39"/>
                    <a:gd name="T11" fmla="*/ 13 h 101"/>
                    <a:gd name="T12" fmla="*/ 5 w 39"/>
                    <a:gd name="T13" fmla="*/ 0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101">
                      <a:moveTo>
                        <a:pt x="5" y="0"/>
                      </a:moveTo>
                      <a:cubicBezTo>
                        <a:pt x="1" y="27"/>
                        <a:pt x="0" y="55"/>
                        <a:pt x="2" y="84"/>
                      </a:cubicBezTo>
                      <a:cubicBezTo>
                        <a:pt x="2" y="84"/>
                        <a:pt x="2" y="86"/>
                        <a:pt x="3" y="90"/>
                      </a:cubicBezTo>
                      <a:cubicBezTo>
                        <a:pt x="15" y="94"/>
                        <a:pt x="27" y="97"/>
                        <a:pt x="39" y="101"/>
                      </a:cubicBezTo>
                      <a:cubicBezTo>
                        <a:pt x="38" y="90"/>
                        <a:pt x="38" y="84"/>
                        <a:pt x="38" y="84"/>
                      </a:cubicBezTo>
                      <a:cubicBezTo>
                        <a:pt x="37" y="60"/>
                        <a:pt x="37" y="36"/>
                        <a:pt x="39" y="13"/>
                      </a:cubicBezTo>
                      <a:cubicBezTo>
                        <a:pt x="27" y="9"/>
                        <a:pt x="16" y="5"/>
                        <a:pt x="5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5" name="Freeform 192"/>
                <p:cNvSpPr>
                  <a:spLocks/>
                </p:cNvSpPr>
                <p:nvPr/>
              </p:nvSpPr>
              <p:spPr bwMode="auto">
                <a:xfrm rot="20700000">
                  <a:off x="1146961" y="3431114"/>
                  <a:ext cx="79199" cy="21947"/>
                </a:xfrm>
                <a:custGeom>
                  <a:avLst/>
                  <a:gdLst>
                    <a:gd name="T0" fmla="*/ 0 w 35"/>
                    <a:gd name="T1" fmla="*/ 0 h 10"/>
                    <a:gd name="T2" fmla="*/ 0 w 35"/>
                    <a:gd name="T3" fmla="*/ 0 h 10"/>
                    <a:gd name="T4" fmla="*/ 35 w 35"/>
                    <a:gd name="T5" fmla="*/ 10 h 10"/>
                    <a:gd name="T6" fmla="*/ 35 w 35"/>
                    <a:gd name="T7" fmla="*/ 10 h 10"/>
                    <a:gd name="T8" fmla="*/ 0 w 35"/>
                    <a:gd name="T9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" h="10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2" y="4"/>
                        <a:pt x="23" y="7"/>
                        <a:pt x="35" y="10"/>
                      </a:cubicBezTo>
                      <a:cubicBezTo>
                        <a:pt x="35" y="10"/>
                        <a:pt x="35" y="10"/>
                        <a:pt x="35" y="10"/>
                      </a:cubicBezTo>
                      <a:cubicBezTo>
                        <a:pt x="23" y="7"/>
                        <a:pt x="12" y="4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6" name="Freeform 193"/>
                <p:cNvSpPr>
                  <a:spLocks/>
                </p:cNvSpPr>
                <p:nvPr/>
              </p:nvSpPr>
              <p:spPr bwMode="auto">
                <a:xfrm rot="20700000">
                  <a:off x="1168072" y="3427707"/>
                  <a:ext cx="87787" cy="214696"/>
                </a:xfrm>
                <a:custGeom>
                  <a:avLst/>
                  <a:gdLst>
                    <a:gd name="T0" fmla="*/ 2 w 39"/>
                    <a:gd name="T1" fmla="*/ 0 h 95"/>
                    <a:gd name="T2" fmla="*/ 2 w 39"/>
                    <a:gd name="T3" fmla="*/ 66 h 95"/>
                    <a:gd name="T4" fmla="*/ 3 w 39"/>
                    <a:gd name="T5" fmla="*/ 87 h 95"/>
                    <a:gd name="T6" fmla="*/ 39 w 39"/>
                    <a:gd name="T7" fmla="*/ 95 h 95"/>
                    <a:gd name="T8" fmla="*/ 37 w 39"/>
                    <a:gd name="T9" fmla="*/ 66 h 95"/>
                    <a:gd name="T10" fmla="*/ 37 w 39"/>
                    <a:gd name="T11" fmla="*/ 10 h 95"/>
                    <a:gd name="T12" fmla="*/ 2 w 39"/>
                    <a:gd name="T13" fmla="*/ 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95">
                      <a:moveTo>
                        <a:pt x="2" y="0"/>
                      </a:moveTo>
                      <a:cubicBezTo>
                        <a:pt x="0" y="21"/>
                        <a:pt x="0" y="44"/>
                        <a:pt x="2" y="66"/>
                      </a:cubicBezTo>
                      <a:cubicBezTo>
                        <a:pt x="2" y="66"/>
                        <a:pt x="2" y="73"/>
                        <a:pt x="3" y="87"/>
                      </a:cubicBezTo>
                      <a:cubicBezTo>
                        <a:pt x="15" y="90"/>
                        <a:pt x="27" y="92"/>
                        <a:pt x="39" y="95"/>
                      </a:cubicBezTo>
                      <a:cubicBezTo>
                        <a:pt x="38" y="77"/>
                        <a:pt x="37" y="66"/>
                        <a:pt x="37" y="66"/>
                      </a:cubicBezTo>
                      <a:cubicBezTo>
                        <a:pt x="36" y="47"/>
                        <a:pt x="36" y="29"/>
                        <a:pt x="37" y="10"/>
                      </a:cubicBezTo>
                      <a:cubicBezTo>
                        <a:pt x="25" y="7"/>
                        <a:pt x="14" y="4"/>
                        <a:pt x="2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7" name="Freeform 194"/>
                <p:cNvSpPr>
                  <a:spLocks/>
                </p:cNvSpPr>
                <p:nvPr/>
              </p:nvSpPr>
              <p:spPr bwMode="auto">
                <a:xfrm rot="20700000">
                  <a:off x="1198012" y="3923320"/>
                  <a:ext cx="86833" cy="29581"/>
                </a:xfrm>
                <a:custGeom>
                  <a:avLst/>
                  <a:gdLst>
                    <a:gd name="T0" fmla="*/ 0 w 38"/>
                    <a:gd name="T1" fmla="*/ 0 h 13"/>
                    <a:gd name="T2" fmla="*/ 0 w 38"/>
                    <a:gd name="T3" fmla="*/ 0 h 13"/>
                    <a:gd name="T4" fmla="*/ 38 w 38"/>
                    <a:gd name="T5" fmla="*/ 13 h 13"/>
                    <a:gd name="T6" fmla="*/ 38 w 38"/>
                    <a:gd name="T7" fmla="*/ 13 h 13"/>
                    <a:gd name="T8" fmla="*/ 0 w 38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1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3" y="5"/>
                        <a:pt x="25" y="9"/>
                        <a:pt x="38" y="13"/>
                      </a:cubicBezTo>
                      <a:cubicBezTo>
                        <a:pt x="38" y="13"/>
                        <a:pt x="38" y="13"/>
                        <a:pt x="38" y="13"/>
                      </a:cubicBezTo>
                      <a:cubicBezTo>
                        <a:pt x="25" y="9"/>
                        <a:pt x="13" y="5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8" name="Freeform 195"/>
                <p:cNvSpPr>
                  <a:spLocks/>
                </p:cNvSpPr>
                <p:nvPr/>
              </p:nvSpPr>
              <p:spPr bwMode="auto">
                <a:xfrm rot="20700000">
                  <a:off x="1230555" y="3912880"/>
                  <a:ext cx="133588" cy="287215"/>
                </a:xfrm>
                <a:custGeom>
                  <a:avLst/>
                  <a:gdLst>
                    <a:gd name="T0" fmla="*/ 0 w 59"/>
                    <a:gd name="T1" fmla="*/ 0 h 127"/>
                    <a:gd name="T2" fmla="*/ 21 w 59"/>
                    <a:gd name="T3" fmla="*/ 118 h 127"/>
                    <a:gd name="T4" fmla="*/ 59 w 59"/>
                    <a:gd name="T5" fmla="*/ 127 h 127"/>
                    <a:gd name="T6" fmla="*/ 38 w 59"/>
                    <a:gd name="T7" fmla="*/ 13 h 127"/>
                    <a:gd name="T8" fmla="*/ 0 w 59"/>
                    <a:gd name="T9" fmla="*/ 0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127">
                      <a:moveTo>
                        <a:pt x="0" y="0"/>
                      </a:moveTo>
                      <a:cubicBezTo>
                        <a:pt x="5" y="35"/>
                        <a:pt x="12" y="75"/>
                        <a:pt x="21" y="118"/>
                      </a:cubicBezTo>
                      <a:cubicBezTo>
                        <a:pt x="34" y="121"/>
                        <a:pt x="46" y="124"/>
                        <a:pt x="59" y="127"/>
                      </a:cubicBezTo>
                      <a:cubicBezTo>
                        <a:pt x="50" y="86"/>
                        <a:pt x="43" y="47"/>
                        <a:pt x="38" y="13"/>
                      </a:cubicBezTo>
                      <a:cubicBezTo>
                        <a:pt x="25" y="9"/>
                        <a:pt x="13" y="5"/>
                        <a:pt x="0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9" name="Freeform 196"/>
                <p:cNvSpPr>
                  <a:spLocks/>
                </p:cNvSpPr>
                <p:nvPr/>
              </p:nvSpPr>
              <p:spPr bwMode="auto">
                <a:xfrm rot="20700000">
                  <a:off x="1321117" y="3930081"/>
                  <a:ext cx="83970" cy="20992"/>
                </a:xfrm>
                <a:custGeom>
                  <a:avLst/>
                  <a:gdLst>
                    <a:gd name="T0" fmla="*/ 0 w 37"/>
                    <a:gd name="T1" fmla="*/ 0 h 9"/>
                    <a:gd name="T2" fmla="*/ 0 w 37"/>
                    <a:gd name="T3" fmla="*/ 0 h 9"/>
                    <a:gd name="T4" fmla="*/ 37 w 37"/>
                    <a:gd name="T5" fmla="*/ 9 h 9"/>
                    <a:gd name="T6" fmla="*/ 37 w 37"/>
                    <a:gd name="T7" fmla="*/ 9 h 9"/>
                    <a:gd name="T8" fmla="*/ 0 w 37"/>
                    <a:gd name="T9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7" h="9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2" y="3"/>
                        <a:pt x="25" y="6"/>
                        <a:pt x="37" y="9"/>
                      </a:cubicBezTo>
                      <a:cubicBezTo>
                        <a:pt x="37" y="9"/>
                        <a:pt x="37" y="9"/>
                        <a:pt x="37" y="9"/>
                      </a:cubicBezTo>
                      <a:cubicBezTo>
                        <a:pt x="25" y="6"/>
                        <a:pt x="12" y="3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0" name="Freeform 197"/>
                <p:cNvSpPr>
                  <a:spLocks/>
                </p:cNvSpPr>
                <p:nvPr/>
              </p:nvSpPr>
              <p:spPr bwMode="auto">
                <a:xfrm rot="20700000">
                  <a:off x="1352673" y="3919771"/>
                  <a:ext cx="130726" cy="270993"/>
                </a:xfrm>
                <a:custGeom>
                  <a:avLst/>
                  <a:gdLst>
                    <a:gd name="T0" fmla="*/ 0 w 58"/>
                    <a:gd name="T1" fmla="*/ 0 h 120"/>
                    <a:gd name="T2" fmla="*/ 21 w 58"/>
                    <a:gd name="T3" fmla="*/ 113 h 120"/>
                    <a:gd name="T4" fmla="*/ 58 w 58"/>
                    <a:gd name="T5" fmla="*/ 120 h 120"/>
                    <a:gd name="T6" fmla="*/ 37 w 58"/>
                    <a:gd name="T7" fmla="*/ 9 h 120"/>
                    <a:gd name="T8" fmla="*/ 0 w 58"/>
                    <a:gd name="T9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120">
                      <a:moveTo>
                        <a:pt x="0" y="0"/>
                      </a:moveTo>
                      <a:cubicBezTo>
                        <a:pt x="5" y="34"/>
                        <a:pt x="12" y="73"/>
                        <a:pt x="21" y="113"/>
                      </a:cubicBezTo>
                      <a:cubicBezTo>
                        <a:pt x="33" y="116"/>
                        <a:pt x="46" y="118"/>
                        <a:pt x="58" y="120"/>
                      </a:cubicBezTo>
                      <a:cubicBezTo>
                        <a:pt x="50" y="80"/>
                        <a:pt x="43" y="43"/>
                        <a:pt x="37" y="9"/>
                      </a:cubicBezTo>
                      <a:cubicBezTo>
                        <a:pt x="25" y="6"/>
                        <a:pt x="12" y="3"/>
                        <a:pt x="0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1" name="任意多边形 160"/>
                <p:cNvSpPr/>
                <p:nvPr/>
              </p:nvSpPr>
              <p:spPr>
                <a:xfrm rot="20700000">
                  <a:off x="1069117" y="2345331"/>
                  <a:ext cx="607349" cy="379773"/>
                </a:xfrm>
                <a:custGeom>
                  <a:avLst/>
                  <a:gdLst>
                    <a:gd name="connsiteX0" fmla="*/ 503341 w 1010444"/>
                    <a:gd name="connsiteY0" fmla="*/ 0 h 631826"/>
                    <a:gd name="connsiteX1" fmla="*/ 507103 w 1010444"/>
                    <a:gd name="connsiteY1" fmla="*/ 0 h 631826"/>
                    <a:gd name="connsiteX2" fmla="*/ 954939 w 1010444"/>
                    <a:gd name="connsiteY2" fmla="*/ 418127 h 631826"/>
                    <a:gd name="connsiteX3" fmla="*/ 1010444 w 1010444"/>
                    <a:gd name="connsiteY3" fmla="*/ 484508 h 631826"/>
                    <a:gd name="connsiteX4" fmla="*/ 924147 w 1010444"/>
                    <a:gd name="connsiteY4" fmla="*/ 537174 h 631826"/>
                    <a:gd name="connsiteX5" fmla="*/ 505221 w 1010444"/>
                    <a:gd name="connsiteY5" fmla="*/ 631826 h 631826"/>
                    <a:gd name="connsiteX6" fmla="*/ 86295 w 1010444"/>
                    <a:gd name="connsiteY6" fmla="*/ 537174 h 631826"/>
                    <a:gd name="connsiteX7" fmla="*/ 0 w 1010444"/>
                    <a:gd name="connsiteY7" fmla="*/ 484509 h 631826"/>
                    <a:gd name="connsiteX8" fmla="*/ 55505 w 1010444"/>
                    <a:gd name="connsiteY8" fmla="*/ 418127 h 631826"/>
                    <a:gd name="connsiteX9" fmla="*/ 503341 w 1010444"/>
                    <a:gd name="connsiteY9" fmla="*/ 0 h 631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10444" h="631826">
                      <a:moveTo>
                        <a:pt x="503341" y="0"/>
                      </a:moveTo>
                      <a:cubicBezTo>
                        <a:pt x="507103" y="0"/>
                        <a:pt x="507103" y="0"/>
                        <a:pt x="507103" y="0"/>
                      </a:cubicBezTo>
                      <a:cubicBezTo>
                        <a:pt x="507103" y="0"/>
                        <a:pt x="720963" y="152373"/>
                        <a:pt x="954939" y="418127"/>
                      </a:cubicBezTo>
                      <a:lnTo>
                        <a:pt x="1010444" y="484508"/>
                      </a:lnTo>
                      <a:lnTo>
                        <a:pt x="924147" y="537174"/>
                      </a:lnTo>
                      <a:cubicBezTo>
                        <a:pt x="804563" y="596932"/>
                        <a:pt x="660401" y="631826"/>
                        <a:pt x="505221" y="631826"/>
                      </a:cubicBezTo>
                      <a:cubicBezTo>
                        <a:pt x="350041" y="631826"/>
                        <a:pt x="205880" y="596932"/>
                        <a:pt x="86295" y="537174"/>
                      </a:cubicBezTo>
                      <a:lnTo>
                        <a:pt x="0" y="484509"/>
                      </a:lnTo>
                      <a:lnTo>
                        <a:pt x="55505" y="418127"/>
                      </a:lnTo>
                      <a:cubicBezTo>
                        <a:pt x="289482" y="152373"/>
                        <a:pt x="503341" y="0"/>
                        <a:pt x="503341" y="0"/>
                      </a:cubicBezTo>
                      <a:close/>
                    </a:path>
                  </a:pathLst>
                </a:custGeom>
                <a:solidFill>
                  <a:srgbClr val="FF746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135" name="文本框 134"/>
            <p:cNvSpPr txBox="1"/>
            <p:nvPr/>
          </p:nvSpPr>
          <p:spPr>
            <a:xfrm>
              <a:off x="3658930" y="172653"/>
              <a:ext cx="182614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3200" b="1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实验数据</a:t>
              </a:r>
            </a:p>
          </p:txBody>
        </p:sp>
      </p:grpSp>
      <p:sp>
        <p:nvSpPr>
          <p:cNvPr id="168" name="Freeform 595"/>
          <p:cNvSpPr>
            <a:spLocks/>
          </p:cNvSpPr>
          <p:nvPr/>
        </p:nvSpPr>
        <p:spPr bwMode="auto">
          <a:xfrm>
            <a:off x="2925075" y="1653823"/>
            <a:ext cx="837392" cy="489396"/>
          </a:xfrm>
          <a:custGeom>
            <a:avLst/>
            <a:gdLst>
              <a:gd name="T0" fmla="*/ 59 w 418"/>
              <a:gd name="T1" fmla="*/ 200 h 244"/>
              <a:gd name="T2" fmla="*/ 61 w 418"/>
              <a:gd name="T3" fmla="*/ 200 h 244"/>
              <a:gd name="T4" fmla="*/ 134 w 418"/>
              <a:gd name="T5" fmla="*/ 243 h 244"/>
              <a:gd name="T6" fmla="*/ 202 w 418"/>
              <a:gd name="T7" fmla="*/ 212 h 244"/>
              <a:gd name="T8" fmla="*/ 265 w 418"/>
              <a:gd name="T9" fmla="*/ 244 h 244"/>
              <a:gd name="T10" fmla="*/ 343 w 418"/>
              <a:gd name="T11" fmla="*/ 194 h 244"/>
              <a:gd name="T12" fmla="*/ 364 w 418"/>
              <a:gd name="T13" fmla="*/ 199 h 244"/>
              <a:gd name="T14" fmla="*/ 418 w 418"/>
              <a:gd name="T15" fmla="*/ 148 h 244"/>
              <a:gd name="T16" fmla="*/ 370 w 418"/>
              <a:gd name="T17" fmla="*/ 94 h 244"/>
              <a:gd name="T18" fmla="*/ 315 w 418"/>
              <a:gd name="T19" fmla="*/ 39 h 244"/>
              <a:gd name="T20" fmla="*/ 251 w 418"/>
              <a:gd name="T21" fmla="*/ 78 h 244"/>
              <a:gd name="T22" fmla="*/ 174 w 418"/>
              <a:gd name="T23" fmla="*/ 5 h 244"/>
              <a:gd name="T24" fmla="*/ 80 w 418"/>
              <a:gd name="T25" fmla="*/ 82 h 244"/>
              <a:gd name="T26" fmla="*/ 80 w 418"/>
              <a:gd name="T27" fmla="*/ 85 h 244"/>
              <a:gd name="T28" fmla="*/ 61 w 418"/>
              <a:gd name="T29" fmla="*/ 81 h 244"/>
              <a:gd name="T30" fmla="*/ 1 w 418"/>
              <a:gd name="T31" fmla="*/ 139 h 244"/>
              <a:gd name="T32" fmla="*/ 59 w 418"/>
              <a:gd name="T33" fmla="*/ 20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18" h="244">
                <a:moveTo>
                  <a:pt x="59" y="200"/>
                </a:moveTo>
                <a:cubicBezTo>
                  <a:pt x="60" y="200"/>
                  <a:pt x="61" y="200"/>
                  <a:pt x="61" y="200"/>
                </a:cubicBezTo>
                <a:cubicBezTo>
                  <a:pt x="76" y="225"/>
                  <a:pt x="103" y="242"/>
                  <a:pt x="134" y="243"/>
                </a:cubicBezTo>
                <a:cubicBezTo>
                  <a:pt x="161" y="243"/>
                  <a:pt x="185" y="231"/>
                  <a:pt x="202" y="212"/>
                </a:cubicBezTo>
                <a:cubicBezTo>
                  <a:pt x="216" y="231"/>
                  <a:pt x="239" y="243"/>
                  <a:pt x="265" y="244"/>
                </a:cubicBezTo>
                <a:cubicBezTo>
                  <a:pt x="300" y="244"/>
                  <a:pt x="330" y="224"/>
                  <a:pt x="343" y="194"/>
                </a:cubicBezTo>
                <a:cubicBezTo>
                  <a:pt x="349" y="197"/>
                  <a:pt x="357" y="199"/>
                  <a:pt x="364" y="199"/>
                </a:cubicBezTo>
                <a:cubicBezTo>
                  <a:pt x="393" y="200"/>
                  <a:pt x="417" y="177"/>
                  <a:pt x="418" y="148"/>
                </a:cubicBezTo>
                <a:cubicBezTo>
                  <a:pt x="418" y="120"/>
                  <a:pt x="398" y="97"/>
                  <a:pt x="370" y="94"/>
                </a:cubicBezTo>
                <a:cubicBezTo>
                  <a:pt x="367" y="65"/>
                  <a:pt x="344" y="42"/>
                  <a:pt x="315" y="39"/>
                </a:cubicBezTo>
                <a:cubicBezTo>
                  <a:pt x="287" y="36"/>
                  <a:pt x="261" y="53"/>
                  <a:pt x="251" y="78"/>
                </a:cubicBezTo>
                <a:cubicBezTo>
                  <a:pt x="246" y="39"/>
                  <a:pt x="214" y="8"/>
                  <a:pt x="174" y="5"/>
                </a:cubicBezTo>
                <a:cubicBezTo>
                  <a:pt x="127" y="0"/>
                  <a:pt x="85" y="35"/>
                  <a:pt x="80" y="82"/>
                </a:cubicBezTo>
                <a:cubicBezTo>
                  <a:pt x="80" y="83"/>
                  <a:pt x="80" y="84"/>
                  <a:pt x="80" y="85"/>
                </a:cubicBezTo>
                <a:cubicBezTo>
                  <a:pt x="74" y="82"/>
                  <a:pt x="68" y="81"/>
                  <a:pt x="61" y="81"/>
                </a:cubicBezTo>
                <a:cubicBezTo>
                  <a:pt x="29" y="80"/>
                  <a:pt x="1" y="106"/>
                  <a:pt x="1" y="139"/>
                </a:cubicBezTo>
                <a:cubicBezTo>
                  <a:pt x="0" y="172"/>
                  <a:pt x="26" y="199"/>
                  <a:pt x="59" y="200"/>
                </a:cubicBezTo>
                <a:close/>
              </a:path>
            </a:pathLst>
          </a:custGeom>
          <a:solidFill>
            <a:srgbClr val="FAFAF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" name="Freeform 657"/>
          <p:cNvSpPr>
            <a:spLocks/>
          </p:cNvSpPr>
          <p:nvPr/>
        </p:nvSpPr>
        <p:spPr bwMode="auto">
          <a:xfrm>
            <a:off x="7358001" y="181514"/>
            <a:ext cx="1540287" cy="843993"/>
          </a:xfrm>
          <a:custGeom>
            <a:avLst/>
            <a:gdLst>
              <a:gd name="T0" fmla="*/ 40 w 339"/>
              <a:gd name="T1" fmla="*/ 132 h 186"/>
              <a:gd name="T2" fmla="*/ 51 w 339"/>
              <a:gd name="T3" fmla="*/ 121 h 186"/>
              <a:gd name="T4" fmla="*/ 76 w 339"/>
              <a:gd name="T5" fmla="*/ 126 h 186"/>
              <a:gd name="T6" fmla="*/ 163 w 339"/>
              <a:gd name="T7" fmla="*/ 186 h 186"/>
              <a:gd name="T8" fmla="*/ 225 w 339"/>
              <a:gd name="T9" fmla="*/ 163 h 186"/>
              <a:gd name="T10" fmla="*/ 249 w 339"/>
              <a:gd name="T11" fmla="*/ 168 h 186"/>
              <a:gd name="T12" fmla="*/ 304 w 339"/>
              <a:gd name="T13" fmla="*/ 131 h 186"/>
              <a:gd name="T14" fmla="*/ 305 w 339"/>
              <a:gd name="T15" fmla="*/ 132 h 186"/>
              <a:gd name="T16" fmla="*/ 339 w 339"/>
              <a:gd name="T17" fmla="*/ 98 h 186"/>
              <a:gd name="T18" fmla="*/ 305 w 339"/>
              <a:gd name="T19" fmla="*/ 64 h 186"/>
              <a:gd name="T20" fmla="*/ 291 w 339"/>
              <a:gd name="T21" fmla="*/ 67 h 186"/>
              <a:gd name="T22" fmla="*/ 249 w 339"/>
              <a:gd name="T23" fmla="*/ 49 h 186"/>
              <a:gd name="T24" fmla="*/ 245 w 339"/>
              <a:gd name="T25" fmla="*/ 49 h 186"/>
              <a:gd name="T26" fmla="*/ 163 w 339"/>
              <a:gd name="T27" fmla="*/ 0 h 186"/>
              <a:gd name="T28" fmla="*/ 88 w 339"/>
              <a:gd name="T29" fmla="*/ 38 h 186"/>
              <a:gd name="T30" fmla="*/ 52 w 339"/>
              <a:gd name="T31" fmla="*/ 41 h 186"/>
              <a:gd name="T32" fmla="*/ 28 w 339"/>
              <a:gd name="T33" fmla="*/ 85 h 186"/>
              <a:gd name="T34" fmla="*/ 16 w 339"/>
              <a:gd name="T35" fmla="*/ 88 h 186"/>
              <a:gd name="T36" fmla="*/ 6 w 339"/>
              <a:gd name="T37" fmla="*/ 122 h 186"/>
              <a:gd name="T38" fmla="*/ 40 w 339"/>
              <a:gd name="T39" fmla="*/ 132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39" h="186">
                <a:moveTo>
                  <a:pt x="40" y="132"/>
                </a:moveTo>
                <a:cubicBezTo>
                  <a:pt x="45" y="130"/>
                  <a:pt x="49" y="126"/>
                  <a:pt x="51" y="121"/>
                </a:cubicBezTo>
                <a:cubicBezTo>
                  <a:pt x="59" y="125"/>
                  <a:pt x="68" y="127"/>
                  <a:pt x="76" y="126"/>
                </a:cubicBezTo>
                <a:cubicBezTo>
                  <a:pt x="90" y="161"/>
                  <a:pt x="124" y="186"/>
                  <a:pt x="163" y="186"/>
                </a:cubicBezTo>
                <a:cubicBezTo>
                  <a:pt x="187" y="186"/>
                  <a:pt x="209" y="177"/>
                  <a:pt x="225" y="163"/>
                </a:cubicBezTo>
                <a:cubicBezTo>
                  <a:pt x="233" y="166"/>
                  <a:pt x="241" y="168"/>
                  <a:pt x="249" y="168"/>
                </a:cubicBezTo>
                <a:cubicBezTo>
                  <a:pt x="274" y="168"/>
                  <a:pt x="295" y="153"/>
                  <a:pt x="304" y="131"/>
                </a:cubicBezTo>
                <a:cubicBezTo>
                  <a:pt x="305" y="132"/>
                  <a:pt x="305" y="132"/>
                  <a:pt x="305" y="132"/>
                </a:cubicBezTo>
                <a:cubicBezTo>
                  <a:pt x="323" y="132"/>
                  <a:pt x="339" y="116"/>
                  <a:pt x="339" y="98"/>
                </a:cubicBezTo>
                <a:cubicBezTo>
                  <a:pt x="339" y="79"/>
                  <a:pt x="323" y="64"/>
                  <a:pt x="305" y="64"/>
                </a:cubicBezTo>
                <a:cubicBezTo>
                  <a:pt x="300" y="64"/>
                  <a:pt x="295" y="65"/>
                  <a:pt x="291" y="67"/>
                </a:cubicBezTo>
                <a:cubicBezTo>
                  <a:pt x="280" y="56"/>
                  <a:pt x="266" y="49"/>
                  <a:pt x="249" y="49"/>
                </a:cubicBezTo>
                <a:cubicBezTo>
                  <a:pt x="248" y="49"/>
                  <a:pt x="247" y="49"/>
                  <a:pt x="245" y="49"/>
                </a:cubicBezTo>
                <a:cubicBezTo>
                  <a:pt x="230" y="20"/>
                  <a:pt x="199" y="0"/>
                  <a:pt x="163" y="0"/>
                </a:cubicBezTo>
                <a:cubicBezTo>
                  <a:pt x="133" y="0"/>
                  <a:pt x="105" y="15"/>
                  <a:pt x="88" y="38"/>
                </a:cubicBezTo>
                <a:cubicBezTo>
                  <a:pt x="77" y="34"/>
                  <a:pt x="63" y="35"/>
                  <a:pt x="52" y="41"/>
                </a:cubicBezTo>
                <a:cubicBezTo>
                  <a:pt x="35" y="50"/>
                  <a:pt x="27" y="68"/>
                  <a:pt x="28" y="85"/>
                </a:cubicBezTo>
                <a:cubicBezTo>
                  <a:pt x="24" y="85"/>
                  <a:pt x="20" y="86"/>
                  <a:pt x="16" y="88"/>
                </a:cubicBezTo>
                <a:cubicBezTo>
                  <a:pt x="4" y="95"/>
                  <a:pt x="0" y="110"/>
                  <a:pt x="6" y="122"/>
                </a:cubicBezTo>
                <a:cubicBezTo>
                  <a:pt x="13" y="135"/>
                  <a:pt x="28" y="139"/>
                  <a:pt x="40" y="132"/>
                </a:cubicBezTo>
                <a:close/>
              </a:path>
            </a:pathLst>
          </a:custGeom>
          <a:solidFill>
            <a:srgbClr val="FAFAF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0" name="Freeform 637"/>
          <p:cNvSpPr>
            <a:spLocks/>
          </p:cNvSpPr>
          <p:nvPr/>
        </p:nvSpPr>
        <p:spPr bwMode="auto">
          <a:xfrm>
            <a:off x="1305497" y="857224"/>
            <a:ext cx="529155" cy="336565"/>
          </a:xfrm>
          <a:custGeom>
            <a:avLst/>
            <a:gdLst>
              <a:gd name="T0" fmla="*/ 26 w 239"/>
              <a:gd name="T1" fmla="*/ 107 h 152"/>
              <a:gd name="T2" fmla="*/ 49 w 239"/>
              <a:gd name="T3" fmla="*/ 94 h 152"/>
              <a:gd name="T4" fmla="*/ 71 w 239"/>
              <a:gd name="T5" fmla="*/ 100 h 152"/>
              <a:gd name="T6" fmla="*/ 75 w 239"/>
              <a:gd name="T7" fmla="*/ 100 h 152"/>
              <a:gd name="T8" fmla="*/ 132 w 239"/>
              <a:gd name="T9" fmla="*/ 152 h 152"/>
              <a:gd name="T10" fmla="*/ 182 w 239"/>
              <a:gd name="T11" fmla="*/ 121 h 152"/>
              <a:gd name="T12" fmla="*/ 186 w 239"/>
              <a:gd name="T13" fmla="*/ 121 h 152"/>
              <a:gd name="T14" fmla="*/ 239 w 239"/>
              <a:gd name="T15" fmla="*/ 68 h 152"/>
              <a:gd name="T16" fmla="*/ 186 w 239"/>
              <a:gd name="T17" fmla="*/ 15 h 152"/>
              <a:gd name="T18" fmla="*/ 148 w 239"/>
              <a:gd name="T19" fmla="*/ 31 h 152"/>
              <a:gd name="T20" fmla="*/ 148 w 239"/>
              <a:gd name="T21" fmla="*/ 28 h 152"/>
              <a:gd name="T22" fmla="*/ 119 w 239"/>
              <a:gd name="T23" fmla="*/ 0 h 152"/>
              <a:gd name="T24" fmla="*/ 93 w 239"/>
              <a:gd name="T25" fmla="*/ 18 h 152"/>
              <a:gd name="T26" fmla="*/ 71 w 239"/>
              <a:gd name="T27" fmla="*/ 12 h 152"/>
              <a:gd name="T28" fmla="*/ 27 w 239"/>
              <a:gd name="T29" fmla="*/ 54 h 152"/>
              <a:gd name="T30" fmla="*/ 26 w 239"/>
              <a:gd name="T31" fmla="*/ 53 h 152"/>
              <a:gd name="T32" fmla="*/ 0 w 239"/>
              <a:gd name="T33" fmla="*/ 80 h 152"/>
              <a:gd name="T34" fmla="*/ 26 w 239"/>
              <a:gd name="T35" fmla="*/ 10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9" h="152">
                <a:moveTo>
                  <a:pt x="26" y="107"/>
                </a:moveTo>
                <a:cubicBezTo>
                  <a:pt x="36" y="107"/>
                  <a:pt x="44" y="102"/>
                  <a:pt x="49" y="94"/>
                </a:cubicBezTo>
                <a:cubicBezTo>
                  <a:pt x="56" y="98"/>
                  <a:pt x="63" y="100"/>
                  <a:pt x="71" y="100"/>
                </a:cubicBezTo>
                <a:cubicBezTo>
                  <a:pt x="72" y="100"/>
                  <a:pt x="74" y="100"/>
                  <a:pt x="75" y="100"/>
                </a:cubicBezTo>
                <a:cubicBezTo>
                  <a:pt x="77" y="129"/>
                  <a:pt x="102" y="152"/>
                  <a:pt x="132" y="152"/>
                </a:cubicBezTo>
                <a:cubicBezTo>
                  <a:pt x="154" y="152"/>
                  <a:pt x="173" y="139"/>
                  <a:pt x="182" y="121"/>
                </a:cubicBezTo>
                <a:cubicBezTo>
                  <a:pt x="184" y="121"/>
                  <a:pt x="185" y="121"/>
                  <a:pt x="186" y="121"/>
                </a:cubicBezTo>
                <a:cubicBezTo>
                  <a:pt x="216" y="121"/>
                  <a:pt x="239" y="97"/>
                  <a:pt x="239" y="68"/>
                </a:cubicBezTo>
                <a:cubicBezTo>
                  <a:pt x="239" y="38"/>
                  <a:pt x="216" y="15"/>
                  <a:pt x="186" y="15"/>
                </a:cubicBezTo>
                <a:cubicBezTo>
                  <a:pt x="171" y="15"/>
                  <a:pt x="157" y="21"/>
                  <a:pt x="148" y="31"/>
                </a:cubicBezTo>
                <a:cubicBezTo>
                  <a:pt x="148" y="30"/>
                  <a:pt x="148" y="29"/>
                  <a:pt x="148" y="28"/>
                </a:cubicBezTo>
                <a:cubicBezTo>
                  <a:pt x="148" y="13"/>
                  <a:pt x="135" y="0"/>
                  <a:pt x="119" y="0"/>
                </a:cubicBezTo>
                <a:cubicBezTo>
                  <a:pt x="107" y="0"/>
                  <a:pt x="97" y="7"/>
                  <a:pt x="93" y="18"/>
                </a:cubicBezTo>
                <a:cubicBezTo>
                  <a:pt x="87" y="14"/>
                  <a:pt x="79" y="12"/>
                  <a:pt x="71" y="12"/>
                </a:cubicBezTo>
                <a:cubicBezTo>
                  <a:pt x="48" y="12"/>
                  <a:pt x="29" y="30"/>
                  <a:pt x="27" y="54"/>
                </a:cubicBezTo>
                <a:cubicBezTo>
                  <a:pt x="26" y="53"/>
                  <a:pt x="26" y="53"/>
                  <a:pt x="26" y="53"/>
                </a:cubicBezTo>
                <a:cubicBezTo>
                  <a:pt x="12" y="53"/>
                  <a:pt x="0" y="65"/>
                  <a:pt x="0" y="80"/>
                </a:cubicBezTo>
                <a:cubicBezTo>
                  <a:pt x="0" y="95"/>
                  <a:pt x="12" y="107"/>
                  <a:pt x="26" y="107"/>
                </a:cubicBezTo>
                <a:close/>
              </a:path>
            </a:pathLst>
          </a:custGeom>
          <a:solidFill>
            <a:srgbClr val="FAFAF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1" name="Freeform 637"/>
          <p:cNvSpPr>
            <a:spLocks/>
          </p:cNvSpPr>
          <p:nvPr/>
        </p:nvSpPr>
        <p:spPr bwMode="auto">
          <a:xfrm>
            <a:off x="7535250" y="4687862"/>
            <a:ext cx="718297" cy="456867"/>
          </a:xfrm>
          <a:custGeom>
            <a:avLst/>
            <a:gdLst>
              <a:gd name="T0" fmla="*/ 26 w 239"/>
              <a:gd name="T1" fmla="*/ 107 h 152"/>
              <a:gd name="T2" fmla="*/ 49 w 239"/>
              <a:gd name="T3" fmla="*/ 94 h 152"/>
              <a:gd name="T4" fmla="*/ 71 w 239"/>
              <a:gd name="T5" fmla="*/ 100 h 152"/>
              <a:gd name="T6" fmla="*/ 75 w 239"/>
              <a:gd name="T7" fmla="*/ 100 h 152"/>
              <a:gd name="T8" fmla="*/ 132 w 239"/>
              <a:gd name="T9" fmla="*/ 152 h 152"/>
              <a:gd name="T10" fmla="*/ 182 w 239"/>
              <a:gd name="T11" fmla="*/ 121 h 152"/>
              <a:gd name="T12" fmla="*/ 186 w 239"/>
              <a:gd name="T13" fmla="*/ 121 h 152"/>
              <a:gd name="T14" fmla="*/ 239 w 239"/>
              <a:gd name="T15" fmla="*/ 68 h 152"/>
              <a:gd name="T16" fmla="*/ 186 w 239"/>
              <a:gd name="T17" fmla="*/ 15 h 152"/>
              <a:gd name="T18" fmla="*/ 148 w 239"/>
              <a:gd name="T19" fmla="*/ 31 h 152"/>
              <a:gd name="T20" fmla="*/ 148 w 239"/>
              <a:gd name="T21" fmla="*/ 28 h 152"/>
              <a:gd name="T22" fmla="*/ 119 w 239"/>
              <a:gd name="T23" fmla="*/ 0 h 152"/>
              <a:gd name="T24" fmla="*/ 93 w 239"/>
              <a:gd name="T25" fmla="*/ 18 h 152"/>
              <a:gd name="T26" fmla="*/ 71 w 239"/>
              <a:gd name="T27" fmla="*/ 12 h 152"/>
              <a:gd name="T28" fmla="*/ 27 w 239"/>
              <a:gd name="T29" fmla="*/ 54 h 152"/>
              <a:gd name="T30" fmla="*/ 26 w 239"/>
              <a:gd name="T31" fmla="*/ 53 h 152"/>
              <a:gd name="T32" fmla="*/ 0 w 239"/>
              <a:gd name="T33" fmla="*/ 80 h 152"/>
              <a:gd name="T34" fmla="*/ 26 w 239"/>
              <a:gd name="T35" fmla="*/ 10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9" h="152">
                <a:moveTo>
                  <a:pt x="26" y="107"/>
                </a:moveTo>
                <a:cubicBezTo>
                  <a:pt x="36" y="107"/>
                  <a:pt x="44" y="102"/>
                  <a:pt x="49" y="94"/>
                </a:cubicBezTo>
                <a:cubicBezTo>
                  <a:pt x="56" y="98"/>
                  <a:pt x="63" y="100"/>
                  <a:pt x="71" y="100"/>
                </a:cubicBezTo>
                <a:cubicBezTo>
                  <a:pt x="72" y="100"/>
                  <a:pt x="74" y="100"/>
                  <a:pt x="75" y="100"/>
                </a:cubicBezTo>
                <a:cubicBezTo>
                  <a:pt x="77" y="129"/>
                  <a:pt x="102" y="152"/>
                  <a:pt x="132" y="152"/>
                </a:cubicBezTo>
                <a:cubicBezTo>
                  <a:pt x="154" y="152"/>
                  <a:pt x="173" y="139"/>
                  <a:pt x="182" y="121"/>
                </a:cubicBezTo>
                <a:cubicBezTo>
                  <a:pt x="184" y="121"/>
                  <a:pt x="185" y="121"/>
                  <a:pt x="186" y="121"/>
                </a:cubicBezTo>
                <a:cubicBezTo>
                  <a:pt x="216" y="121"/>
                  <a:pt x="239" y="97"/>
                  <a:pt x="239" y="68"/>
                </a:cubicBezTo>
                <a:cubicBezTo>
                  <a:pt x="239" y="38"/>
                  <a:pt x="216" y="15"/>
                  <a:pt x="186" y="15"/>
                </a:cubicBezTo>
                <a:cubicBezTo>
                  <a:pt x="171" y="15"/>
                  <a:pt x="157" y="21"/>
                  <a:pt x="148" y="31"/>
                </a:cubicBezTo>
                <a:cubicBezTo>
                  <a:pt x="148" y="30"/>
                  <a:pt x="148" y="29"/>
                  <a:pt x="148" y="28"/>
                </a:cubicBezTo>
                <a:cubicBezTo>
                  <a:pt x="148" y="13"/>
                  <a:pt x="135" y="0"/>
                  <a:pt x="119" y="0"/>
                </a:cubicBezTo>
                <a:cubicBezTo>
                  <a:pt x="107" y="0"/>
                  <a:pt x="97" y="7"/>
                  <a:pt x="93" y="18"/>
                </a:cubicBezTo>
                <a:cubicBezTo>
                  <a:pt x="87" y="14"/>
                  <a:pt x="79" y="12"/>
                  <a:pt x="71" y="12"/>
                </a:cubicBezTo>
                <a:cubicBezTo>
                  <a:pt x="48" y="12"/>
                  <a:pt x="29" y="30"/>
                  <a:pt x="27" y="54"/>
                </a:cubicBezTo>
                <a:cubicBezTo>
                  <a:pt x="26" y="53"/>
                  <a:pt x="26" y="53"/>
                  <a:pt x="26" y="53"/>
                </a:cubicBezTo>
                <a:cubicBezTo>
                  <a:pt x="12" y="53"/>
                  <a:pt x="0" y="65"/>
                  <a:pt x="0" y="80"/>
                </a:cubicBezTo>
                <a:cubicBezTo>
                  <a:pt x="0" y="95"/>
                  <a:pt x="12" y="107"/>
                  <a:pt x="26" y="107"/>
                </a:cubicBezTo>
                <a:close/>
              </a:path>
            </a:pathLst>
          </a:custGeom>
          <a:solidFill>
            <a:srgbClr val="FAFAF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1267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91204" y="111878"/>
            <a:ext cx="5336228" cy="791551"/>
            <a:chOff x="191204" y="111878"/>
            <a:chExt cx="5336228" cy="79155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3" name="组合 2"/>
            <p:cNvGrpSpPr/>
            <p:nvPr/>
          </p:nvGrpSpPr>
          <p:grpSpPr>
            <a:xfrm>
              <a:off x="191204" y="210993"/>
              <a:ext cx="5336228" cy="692436"/>
              <a:chOff x="191204" y="210993"/>
              <a:chExt cx="5336228" cy="692436"/>
            </a:xfrm>
          </p:grpSpPr>
          <p:sp>
            <p:nvSpPr>
              <p:cNvPr id="80" name="Freeform 595"/>
              <p:cNvSpPr>
                <a:spLocks/>
              </p:cNvSpPr>
              <p:nvPr/>
            </p:nvSpPr>
            <p:spPr bwMode="auto">
              <a:xfrm>
                <a:off x="3587822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81" name="Freeform 595"/>
              <p:cNvSpPr>
                <a:spLocks/>
              </p:cNvSpPr>
              <p:nvPr/>
            </p:nvSpPr>
            <p:spPr bwMode="auto">
              <a:xfrm>
                <a:off x="396522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82" name="Freeform 595"/>
              <p:cNvSpPr>
                <a:spLocks/>
              </p:cNvSpPr>
              <p:nvPr/>
            </p:nvSpPr>
            <p:spPr bwMode="auto">
              <a:xfrm>
                <a:off x="4342623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6" name="Freeform 595"/>
              <p:cNvSpPr>
                <a:spLocks/>
              </p:cNvSpPr>
              <p:nvPr/>
            </p:nvSpPr>
            <p:spPr bwMode="auto">
              <a:xfrm>
                <a:off x="2455616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7" name="Freeform 595"/>
              <p:cNvSpPr>
                <a:spLocks/>
              </p:cNvSpPr>
              <p:nvPr/>
            </p:nvSpPr>
            <p:spPr bwMode="auto">
              <a:xfrm>
                <a:off x="2833018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8" name="Freeform 595"/>
              <p:cNvSpPr>
                <a:spLocks/>
              </p:cNvSpPr>
              <p:nvPr/>
            </p:nvSpPr>
            <p:spPr bwMode="auto">
              <a:xfrm>
                <a:off x="3210420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299" name="Freeform 595"/>
              <p:cNvSpPr>
                <a:spLocks/>
              </p:cNvSpPr>
              <p:nvPr/>
            </p:nvSpPr>
            <p:spPr bwMode="auto">
              <a:xfrm>
                <a:off x="19120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0" name="Freeform 595"/>
              <p:cNvSpPr>
                <a:spLocks/>
              </p:cNvSpPr>
              <p:nvPr/>
            </p:nvSpPr>
            <p:spPr bwMode="auto">
              <a:xfrm>
                <a:off x="568606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1" name="Freeform 595"/>
              <p:cNvSpPr>
                <a:spLocks/>
              </p:cNvSpPr>
              <p:nvPr/>
            </p:nvSpPr>
            <p:spPr bwMode="auto">
              <a:xfrm>
                <a:off x="946008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2" name="Freeform 595"/>
              <p:cNvSpPr>
                <a:spLocks/>
              </p:cNvSpPr>
              <p:nvPr/>
            </p:nvSpPr>
            <p:spPr bwMode="auto">
              <a:xfrm>
                <a:off x="1323410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3" name="Freeform 595"/>
              <p:cNvSpPr>
                <a:spLocks/>
              </p:cNvSpPr>
              <p:nvPr/>
            </p:nvSpPr>
            <p:spPr bwMode="auto">
              <a:xfrm>
                <a:off x="1700812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4" name="Freeform 595"/>
              <p:cNvSpPr>
                <a:spLocks/>
              </p:cNvSpPr>
              <p:nvPr/>
            </p:nvSpPr>
            <p:spPr bwMode="auto">
              <a:xfrm>
                <a:off x="207821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</p:grpSp>
        <p:grpSp>
          <p:nvGrpSpPr>
            <p:cNvPr id="305" name="组合 304"/>
            <p:cNvGrpSpPr/>
            <p:nvPr/>
          </p:nvGrpSpPr>
          <p:grpSpPr>
            <a:xfrm>
              <a:off x="373975" y="111878"/>
              <a:ext cx="363466" cy="791551"/>
              <a:chOff x="974945" y="2345331"/>
              <a:chExt cx="1763621" cy="3840787"/>
            </a:xfrm>
          </p:grpSpPr>
          <p:sp>
            <p:nvSpPr>
              <p:cNvPr id="306" name="Freeform 159"/>
              <p:cNvSpPr>
                <a:spLocks/>
              </p:cNvSpPr>
              <p:nvPr/>
            </p:nvSpPr>
            <p:spPr bwMode="auto">
              <a:xfrm rot="20700000">
                <a:off x="1726148" y="4700426"/>
                <a:ext cx="891224" cy="1485692"/>
              </a:xfrm>
              <a:custGeom>
                <a:avLst/>
                <a:gdLst>
                  <a:gd name="T0" fmla="*/ 1 w 394"/>
                  <a:gd name="T1" fmla="*/ 267 h 658"/>
                  <a:gd name="T2" fmla="*/ 0 w 394"/>
                  <a:gd name="T3" fmla="*/ 267 h 658"/>
                  <a:gd name="T4" fmla="*/ 0 w 394"/>
                  <a:gd name="T5" fmla="*/ 267 h 658"/>
                  <a:gd name="T6" fmla="*/ 1 w 394"/>
                  <a:gd name="T7" fmla="*/ 270 h 658"/>
                  <a:gd name="T8" fmla="*/ 2 w 394"/>
                  <a:gd name="T9" fmla="*/ 282 h 658"/>
                  <a:gd name="T10" fmla="*/ 3 w 394"/>
                  <a:gd name="T11" fmla="*/ 284 h 658"/>
                  <a:gd name="T12" fmla="*/ 45 w 394"/>
                  <a:gd name="T13" fmla="*/ 417 h 658"/>
                  <a:gd name="T14" fmla="*/ 89 w 394"/>
                  <a:gd name="T15" fmla="*/ 290 h 658"/>
                  <a:gd name="T16" fmla="*/ 169 w 394"/>
                  <a:gd name="T17" fmla="*/ 440 h 658"/>
                  <a:gd name="T18" fmla="*/ 143 w 394"/>
                  <a:gd name="T19" fmla="*/ 564 h 658"/>
                  <a:gd name="T20" fmla="*/ 199 w 394"/>
                  <a:gd name="T21" fmla="*/ 658 h 658"/>
                  <a:gd name="T22" fmla="*/ 169 w 394"/>
                  <a:gd name="T23" fmla="*/ 604 h 658"/>
                  <a:gd name="T24" fmla="*/ 179 w 394"/>
                  <a:gd name="T25" fmla="*/ 528 h 658"/>
                  <a:gd name="T26" fmla="*/ 226 w 394"/>
                  <a:gd name="T27" fmla="*/ 462 h 658"/>
                  <a:gd name="T28" fmla="*/ 269 w 394"/>
                  <a:gd name="T29" fmla="*/ 386 h 658"/>
                  <a:gd name="T30" fmla="*/ 277 w 394"/>
                  <a:gd name="T31" fmla="*/ 362 h 658"/>
                  <a:gd name="T32" fmla="*/ 305 w 394"/>
                  <a:gd name="T33" fmla="*/ 484 h 658"/>
                  <a:gd name="T34" fmla="*/ 322 w 394"/>
                  <a:gd name="T35" fmla="*/ 406 h 658"/>
                  <a:gd name="T36" fmla="*/ 367 w 394"/>
                  <a:gd name="T37" fmla="*/ 197 h 658"/>
                  <a:gd name="T38" fmla="*/ 186 w 394"/>
                  <a:gd name="T39" fmla="*/ 0 h 658"/>
                  <a:gd name="T40" fmla="*/ 1 w 394"/>
                  <a:gd name="T41" fmla="*/ 253 h 658"/>
                  <a:gd name="T42" fmla="*/ 1 w 394"/>
                  <a:gd name="T43" fmla="*/ 267 h 6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94" h="658">
                    <a:moveTo>
                      <a:pt x="1" y="267"/>
                    </a:moveTo>
                    <a:cubicBezTo>
                      <a:pt x="1" y="266"/>
                      <a:pt x="0" y="263"/>
                      <a:pt x="0" y="267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68"/>
                      <a:pt x="1" y="269"/>
                      <a:pt x="1" y="270"/>
                    </a:cubicBezTo>
                    <a:cubicBezTo>
                      <a:pt x="1" y="274"/>
                      <a:pt x="2" y="278"/>
                      <a:pt x="2" y="282"/>
                    </a:cubicBezTo>
                    <a:cubicBezTo>
                      <a:pt x="2" y="282"/>
                      <a:pt x="3" y="283"/>
                      <a:pt x="3" y="284"/>
                    </a:cubicBezTo>
                    <a:cubicBezTo>
                      <a:pt x="7" y="334"/>
                      <a:pt x="22" y="380"/>
                      <a:pt x="45" y="417"/>
                    </a:cubicBezTo>
                    <a:cubicBezTo>
                      <a:pt x="20" y="377"/>
                      <a:pt x="35" y="298"/>
                      <a:pt x="89" y="290"/>
                    </a:cubicBezTo>
                    <a:cubicBezTo>
                      <a:pt x="156" y="279"/>
                      <a:pt x="167" y="399"/>
                      <a:pt x="169" y="440"/>
                    </a:cubicBezTo>
                    <a:cubicBezTo>
                      <a:pt x="171" y="484"/>
                      <a:pt x="143" y="520"/>
                      <a:pt x="143" y="564"/>
                    </a:cubicBezTo>
                    <a:cubicBezTo>
                      <a:pt x="143" y="613"/>
                      <a:pt x="167" y="653"/>
                      <a:pt x="199" y="658"/>
                    </a:cubicBezTo>
                    <a:cubicBezTo>
                      <a:pt x="184" y="656"/>
                      <a:pt x="171" y="615"/>
                      <a:pt x="169" y="604"/>
                    </a:cubicBezTo>
                    <a:cubicBezTo>
                      <a:pt x="166" y="580"/>
                      <a:pt x="172" y="551"/>
                      <a:pt x="179" y="528"/>
                    </a:cubicBezTo>
                    <a:cubicBezTo>
                      <a:pt x="187" y="501"/>
                      <a:pt x="208" y="482"/>
                      <a:pt x="226" y="462"/>
                    </a:cubicBezTo>
                    <a:cubicBezTo>
                      <a:pt x="245" y="439"/>
                      <a:pt x="259" y="413"/>
                      <a:pt x="269" y="386"/>
                    </a:cubicBezTo>
                    <a:cubicBezTo>
                      <a:pt x="272" y="378"/>
                      <a:pt x="275" y="370"/>
                      <a:pt x="277" y="362"/>
                    </a:cubicBezTo>
                    <a:cubicBezTo>
                      <a:pt x="281" y="420"/>
                      <a:pt x="305" y="484"/>
                      <a:pt x="305" y="484"/>
                    </a:cubicBezTo>
                    <a:cubicBezTo>
                      <a:pt x="296" y="437"/>
                      <a:pt x="322" y="406"/>
                      <a:pt x="322" y="406"/>
                    </a:cubicBezTo>
                    <a:cubicBezTo>
                      <a:pt x="394" y="291"/>
                      <a:pt x="367" y="197"/>
                      <a:pt x="367" y="197"/>
                    </a:cubicBezTo>
                    <a:cubicBezTo>
                      <a:pt x="348" y="84"/>
                      <a:pt x="274" y="0"/>
                      <a:pt x="186" y="0"/>
                    </a:cubicBezTo>
                    <a:cubicBezTo>
                      <a:pt x="84" y="0"/>
                      <a:pt x="1" y="113"/>
                      <a:pt x="1" y="253"/>
                    </a:cubicBezTo>
                    <a:cubicBezTo>
                      <a:pt x="1" y="258"/>
                      <a:pt x="1" y="263"/>
                      <a:pt x="1" y="267"/>
                    </a:cubicBezTo>
                  </a:path>
                </a:pathLst>
              </a:custGeom>
              <a:solidFill>
                <a:srgbClr val="FF746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grpSp>
            <p:nvGrpSpPr>
              <p:cNvPr id="307" name="组合 306"/>
              <p:cNvGrpSpPr/>
              <p:nvPr/>
            </p:nvGrpSpPr>
            <p:grpSpPr>
              <a:xfrm>
                <a:off x="974945" y="2345331"/>
                <a:ext cx="1763621" cy="3358341"/>
                <a:chOff x="974945" y="2345331"/>
                <a:chExt cx="1763621" cy="3358341"/>
              </a:xfrm>
            </p:grpSpPr>
            <p:sp>
              <p:nvSpPr>
                <p:cNvPr id="308" name="Freeform 165"/>
                <p:cNvSpPr>
                  <a:spLocks/>
                </p:cNvSpPr>
                <p:nvPr/>
              </p:nvSpPr>
              <p:spPr bwMode="auto">
                <a:xfrm rot="20700000">
                  <a:off x="1075729" y="4158738"/>
                  <a:ext cx="708018" cy="1115461"/>
                </a:xfrm>
                <a:custGeom>
                  <a:avLst/>
                  <a:gdLst>
                    <a:gd name="T0" fmla="*/ 157 w 313"/>
                    <a:gd name="T1" fmla="*/ 0 h 494"/>
                    <a:gd name="T2" fmla="*/ 0 w 313"/>
                    <a:gd name="T3" fmla="*/ 156 h 494"/>
                    <a:gd name="T4" fmla="*/ 0 w 313"/>
                    <a:gd name="T5" fmla="*/ 159 h 494"/>
                    <a:gd name="T6" fmla="*/ 0 w 313"/>
                    <a:gd name="T7" fmla="*/ 159 h 494"/>
                    <a:gd name="T8" fmla="*/ 101 w 313"/>
                    <a:gd name="T9" fmla="*/ 477 h 494"/>
                    <a:gd name="T10" fmla="*/ 106 w 313"/>
                    <a:gd name="T11" fmla="*/ 485 h 494"/>
                    <a:gd name="T12" fmla="*/ 106 w 313"/>
                    <a:gd name="T13" fmla="*/ 485 h 494"/>
                    <a:gd name="T14" fmla="*/ 106 w 313"/>
                    <a:gd name="T15" fmla="*/ 485 h 494"/>
                    <a:gd name="T16" fmla="*/ 128 w 313"/>
                    <a:gd name="T17" fmla="*/ 494 h 494"/>
                    <a:gd name="T18" fmla="*/ 159 w 313"/>
                    <a:gd name="T19" fmla="*/ 467 h 494"/>
                    <a:gd name="T20" fmla="*/ 157 w 313"/>
                    <a:gd name="T21" fmla="*/ 459 h 494"/>
                    <a:gd name="T22" fmla="*/ 157 w 313"/>
                    <a:gd name="T23" fmla="*/ 459 h 494"/>
                    <a:gd name="T24" fmla="*/ 148 w 313"/>
                    <a:gd name="T25" fmla="*/ 412 h 494"/>
                    <a:gd name="T26" fmla="*/ 191 w 313"/>
                    <a:gd name="T27" fmla="*/ 310 h 494"/>
                    <a:gd name="T28" fmla="*/ 191 w 313"/>
                    <a:gd name="T29" fmla="*/ 309 h 494"/>
                    <a:gd name="T30" fmla="*/ 270 w 313"/>
                    <a:gd name="T31" fmla="*/ 264 h 494"/>
                    <a:gd name="T32" fmla="*/ 313 w 313"/>
                    <a:gd name="T33" fmla="*/ 156 h 494"/>
                    <a:gd name="T34" fmla="*/ 157 w 313"/>
                    <a:gd name="T35" fmla="*/ 0 h 4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3" h="494">
                      <a:moveTo>
                        <a:pt x="157" y="0"/>
                      </a:moveTo>
                      <a:cubicBezTo>
                        <a:pt x="70" y="0"/>
                        <a:pt x="0" y="70"/>
                        <a:pt x="0" y="156"/>
                      </a:cubicBezTo>
                      <a:cubicBezTo>
                        <a:pt x="0" y="157"/>
                        <a:pt x="0" y="159"/>
                        <a:pt x="0" y="159"/>
                      </a:cubicBezTo>
                      <a:cubicBezTo>
                        <a:pt x="0" y="159"/>
                        <a:pt x="0" y="159"/>
                        <a:pt x="0" y="159"/>
                      </a:cubicBezTo>
                      <a:cubicBezTo>
                        <a:pt x="0" y="279"/>
                        <a:pt x="38" y="386"/>
                        <a:pt x="101" y="477"/>
                      </a:cubicBezTo>
                      <a:cubicBezTo>
                        <a:pt x="102" y="480"/>
                        <a:pt x="104" y="482"/>
                        <a:pt x="106" y="485"/>
                      </a:cubicBezTo>
                      <a:cubicBezTo>
                        <a:pt x="106" y="485"/>
                        <a:pt x="106" y="485"/>
                        <a:pt x="106" y="485"/>
                      </a:cubicBezTo>
                      <a:cubicBezTo>
                        <a:pt x="106" y="485"/>
                        <a:pt x="106" y="485"/>
                        <a:pt x="106" y="485"/>
                      </a:cubicBezTo>
                      <a:cubicBezTo>
                        <a:pt x="112" y="491"/>
                        <a:pt x="119" y="494"/>
                        <a:pt x="128" y="494"/>
                      </a:cubicBezTo>
                      <a:cubicBezTo>
                        <a:pt x="145" y="494"/>
                        <a:pt x="159" y="483"/>
                        <a:pt x="159" y="467"/>
                      </a:cubicBezTo>
                      <a:cubicBezTo>
                        <a:pt x="159" y="463"/>
                        <a:pt x="158" y="459"/>
                        <a:pt x="157" y="459"/>
                      </a:cubicBezTo>
                      <a:cubicBezTo>
                        <a:pt x="157" y="459"/>
                        <a:pt x="157" y="459"/>
                        <a:pt x="157" y="459"/>
                      </a:cubicBezTo>
                      <a:cubicBezTo>
                        <a:pt x="152" y="439"/>
                        <a:pt x="146" y="428"/>
                        <a:pt x="148" y="412"/>
                      </a:cubicBezTo>
                      <a:cubicBezTo>
                        <a:pt x="155" y="371"/>
                        <a:pt x="164" y="338"/>
                        <a:pt x="191" y="310"/>
                      </a:cubicBezTo>
                      <a:cubicBezTo>
                        <a:pt x="191" y="309"/>
                        <a:pt x="191" y="309"/>
                        <a:pt x="191" y="309"/>
                      </a:cubicBezTo>
                      <a:cubicBezTo>
                        <a:pt x="212" y="287"/>
                        <a:pt x="239" y="270"/>
                        <a:pt x="270" y="264"/>
                      </a:cubicBezTo>
                      <a:cubicBezTo>
                        <a:pt x="297" y="236"/>
                        <a:pt x="313" y="198"/>
                        <a:pt x="313" y="156"/>
                      </a:cubicBezTo>
                      <a:cubicBezTo>
                        <a:pt x="313" y="70"/>
                        <a:pt x="243" y="0"/>
                        <a:pt x="157" y="0"/>
                      </a:cubicBezTo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09" name="Freeform 166"/>
                <p:cNvSpPr>
                  <a:spLocks/>
                </p:cNvSpPr>
                <p:nvPr/>
              </p:nvSpPr>
              <p:spPr bwMode="auto">
                <a:xfrm rot="20700000">
                  <a:off x="2033411" y="3902512"/>
                  <a:ext cx="705155" cy="1115461"/>
                </a:xfrm>
                <a:custGeom>
                  <a:avLst/>
                  <a:gdLst>
                    <a:gd name="T0" fmla="*/ 156 w 312"/>
                    <a:gd name="T1" fmla="*/ 0 h 494"/>
                    <a:gd name="T2" fmla="*/ 312 w 312"/>
                    <a:gd name="T3" fmla="*/ 156 h 494"/>
                    <a:gd name="T4" fmla="*/ 312 w 312"/>
                    <a:gd name="T5" fmla="*/ 159 h 494"/>
                    <a:gd name="T6" fmla="*/ 312 w 312"/>
                    <a:gd name="T7" fmla="*/ 159 h 494"/>
                    <a:gd name="T8" fmla="*/ 212 w 312"/>
                    <a:gd name="T9" fmla="*/ 477 h 494"/>
                    <a:gd name="T10" fmla="*/ 207 w 312"/>
                    <a:gd name="T11" fmla="*/ 485 h 494"/>
                    <a:gd name="T12" fmla="*/ 207 w 312"/>
                    <a:gd name="T13" fmla="*/ 485 h 494"/>
                    <a:gd name="T14" fmla="*/ 207 w 312"/>
                    <a:gd name="T15" fmla="*/ 485 h 494"/>
                    <a:gd name="T16" fmla="*/ 185 w 312"/>
                    <a:gd name="T17" fmla="*/ 494 h 494"/>
                    <a:gd name="T18" fmla="*/ 154 w 312"/>
                    <a:gd name="T19" fmla="*/ 467 h 494"/>
                    <a:gd name="T20" fmla="*/ 156 w 312"/>
                    <a:gd name="T21" fmla="*/ 459 h 494"/>
                    <a:gd name="T22" fmla="*/ 156 w 312"/>
                    <a:gd name="T23" fmla="*/ 459 h 494"/>
                    <a:gd name="T24" fmla="*/ 165 w 312"/>
                    <a:gd name="T25" fmla="*/ 412 h 494"/>
                    <a:gd name="T26" fmla="*/ 122 w 312"/>
                    <a:gd name="T27" fmla="*/ 310 h 494"/>
                    <a:gd name="T28" fmla="*/ 122 w 312"/>
                    <a:gd name="T29" fmla="*/ 309 h 494"/>
                    <a:gd name="T30" fmla="*/ 43 w 312"/>
                    <a:gd name="T31" fmla="*/ 264 h 494"/>
                    <a:gd name="T32" fmla="*/ 0 w 312"/>
                    <a:gd name="T33" fmla="*/ 156 h 494"/>
                    <a:gd name="T34" fmla="*/ 156 w 312"/>
                    <a:gd name="T35" fmla="*/ 0 h 4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2" h="494">
                      <a:moveTo>
                        <a:pt x="156" y="0"/>
                      </a:moveTo>
                      <a:cubicBezTo>
                        <a:pt x="242" y="0"/>
                        <a:pt x="312" y="70"/>
                        <a:pt x="312" y="156"/>
                      </a:cubicBezTo>
                      <a:cubicBezTo>
                        <a:pt x="312" y="157"/>
                        <a:pt x="312" y="159"/>
                        <a:pt x="312" y="159"/>
                      </a:cubicBezTo>
                      <a:cubicBezTo>
                        <a:pt x="312" y="159"/>
                        <a:pt x="312" y="159"/>
                        <a:pt x="312" y="159"/>
                      </a:cubicBezTo>
                      <a:cubicBezTo>
                        <a:pt x="312" y="279"/>
                        <a:pt x="275" y="386"/>
                        <a:pt x="212" y="477"/>
                      </a:cubicBezTo>
                      <a:cubicBezTo>
                        <a:pt x="210" y="480"/>
                        <a:pt x="209" y="482"/>
                        <a:pt x="207" y="485"/>
                      </a:cubicBezTo>
                      <a:cubicBezTo>
                        <a:pt x="207" y="485"/>
                        <a:pt x="207" y="485"/>
                        <a:pt x="207" y="485"/>
                      </a:cubicBezTo>
                      <a:cubicBezTo>
                        <a:pt x="207" y="485"/>
                        <a:pt x="207" y="485"/>
                        <a:pt x="207" y="485"/>
                      </a:cubicBezTo>
                      <a:cubicBezTo>
                        <a:pt x="201" y="491"/>
                        <a:pt x="193" y="494"/>
                        <a:pt x="185" y="494"/>
                      </a:cubicBezTo>
                      <a:cubicBezTo>
                        <a:pt x="168" y="494"/>
                        <a:pt x="154" y="483"/>
                        <a:pt x="154" y="467"/>
                      </a:cubicBezTo>
                      <a:cubicBezTo>
                        <a:pt x="154" y="463"/>
                        <a:pt x="155" y="459"/>
                        <a:pt x="156" y="459"/>
                      </a:cubicBezTo>
                      <a:cubicBezTo>
                        <a:pt x="156" y="459"/>
                        <a:pt x="156" y="459"/>
                        <a:pt x="156" y="459"/>
                      </a:cubicBezTo>
                      <a:cubicBezTo>
                        <a:pt x="160" y="439"/>
                        <a:pt x="167" y="428"/>
                        <a:pt x="165" y="412"/>
                      </a:cubicBezTo>
                      <a:cubicBezTo>
                        <a:pt x="158" y="371"/>
                        <a:pt x="148" y="338"/>
                        <a:pt x="122" y="310"/>
                      </a:cubicBezTo>
                      <a:cubicBezTo>
                        <a:pt x="122" y="309"/>
                        <a:pt x="122" y="309"/>
                        <a:pt x="122" y="309"/>
                      </a:cubicBezTo>
                      <a:cubicBezTo>
                        <a:pt x="101" y="287"/>
                        <a:pt x="74" y="270"/>
                        <a:pt x="43" y="264"/>
                      </a:cubicBezTo>
                      <a:cubicBezTo>
                        <a:pt x="16" y="236"/>
                        <a:pt x="0" y="198"/>
                        <a:pt x="0" y="156"/>
                      </a:cubicBezTo>
                      <a:cubicBezTo>
                        <a:pt x="0" y="70"/>
                        <a:pt x="70" y="0"/>
                        <a:pt x="156" y="0"/>
                      </a:cubicBezTo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0" name="任意多边形 309"/>
                <p:cNvSpPr/>
                <p:nvPr/>
              </p:nvSpPr>
              <p:spPr>
                <a:xfrm rot="20700000">
                  <a:off x="1052657" y="2596072"/>
                  <a:ext cx="1255262" cy="2173478"/>
                </a:xfrm>
                <a:custGeom>
                  <a:avLst/>
                  <a:gdLst>
                    <a:gd name="connsiteX0" fmla="*/ 1549408 w 2088372"/>
                    <a:gd name="connsiteY0" fmla="*/ 0 h 3616005"/>
                    <a:gd name="connsiteX1" fmla="*/ 1594845 w 2088372"/>
                    <a:gd name="connsiteY1" fmla="*/ 54341 h 3616005"/>
                    <a:gd name="connsiteX2" fmla="*/ 2084372 w 2088372"/>
                    <a:gd name="connsiteY2" fmla="*/ 1438077 h 3616005"/>
                    <a:gd name="connsiteX3" fmla="*/ 1568981 w 2088372"/>
                    <a:gd name="connsiteY3" fmla="*/ 3616005 h 3616005"/>
                    <a:gd name="connsiteX4" fmla="*/ 1042305 w 2088372"/>
                    <a:gd name="connsiteY4" fmla="*/ 3616005 h 3616005"/>
                    <a:gd name="connsiteX5" fmla="*/ 519390 w 2088372"/>
                    <a:gd name="connsiteY5" fmla="*/ 3616005 h 3616005"/>
                    <a:gd name="connsiteX6" fmla="*/ 4000 w 2088372"/>
                    <a:gd name="connsiteY6" fmla="*/ 1438077 h 3616005"/>
                    <a:gd name="connsiteX7" fmla="*/ 493527 w 2088372"/>
                    <a:gd name="connsiteY7" fmla="*/ 54341 h 3616005"/>
                    <a:gd name="connsiteX8" fmla="*/ 538964 w 2088372"/>
                    <a:gd name="connsiteY8" fmla="*/ 1 h 3616005"/>
                    <a:gd name="connsiteX9" fmla="*/ 625259 w 2088372"/>
                    <a:gd name="connsiteY9" fmla="*/ 52666 h 3616005"/>
                    <a:gd name="connsiteX10" fmla="*/ 1044185 w 2088372"/>
                    <a:gd name="connsiteY10" fmla="*/ 147318 h 3616005"/>
                    <a:gd name="connsiteX11" fmla="*/ 1463111 w 2088372"/>
                    <a:gd name="connsiteY11" fmla="*/ 52666 h 3616005"/>
                    <a:gd name="connsiteX12" fmla="*/ 1549408 w 2088372"/>
                    <a:gd name="connsiteY12" fmla="*/ 0 h 3616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88372" h="3616005">
                      <a:moveTo>
                        <a:pt x="1549408" y="0"/>
                      </a:moveTo>
                      <a:lnTo>
                        <a:pt x="1594845" y="54341"/>
                      </a:lnTo>
                      <a:cubicBezTo>
                        <a:pt x="1864296" y="394173"/>
                        <a:pt x="2123873" y="874820"/>
                        <a:pt x="2084372" y="1438077"/>
                      </a:cubicBezTo>
                      <a:cubicBezTo>
                        <a:pt x="2084372" y="1438077"/>
                        <a:pt x="2050514" y="2609652"/>
                        <a:pt x="1568981" y="3616005"/>
                      </a:cubicBezTo>
                      <a:cubicBezTo>
                        <a:pt x="1042305" y="3616005"/>
                        <a:pt x="1042305" y="3616005"/>
                        <a:pt x="1042305" y="3616005"/>
                      </a:cubicBezTo>
                      <a:cubicBezTo>
                        <a:pt x="519390" y="3616005"/>
                        <a:pt x="519390" y="3616005"/>
                        <a:pt x="519390" y="3616005"/>
                      </a:cubicBezTo>
                      <a:cubicBezTo>
                        <a:pt x="37857" y="2609652"/>
                        <a:pt x="4000" y="1438077"/>
                        <a:pt x="4000" y="1438077"/>
                      </a:cubicBezTo>
                      <a:cubicBezTo>
                        <a:pt x="-35501" y="874820"/>
                        <a:pt x="224075" y="394173"/>
                        <a:pt x="493527" y="54341"/>
                      </a:cubicBezTo>
                      <a:lnTo>
                        <a:pt x="538964" y="1"/>
                      </a:lnTo>
                      <a:lnTo>
                        <a:pt x="625259" y="52666"/>
                      </a:lnTo>
                      <a:cubicBezTo>
                        <a:pt x="744844" y="112424"/>
                        <a:pt x="889005" y="147318"/>
                        <a:pt x="1044185" y="147318"/>
                      </a:cubicBezTo>
                      <a:cubicBezTo>
                        <a:pt x="1199365" y="147318"/>
                        <a:pt x="1343527" y="112424"/>
                        <a:pt x="1463111" y="52666"/>
                      </a:cubicBezTo>
                      <a:lnTo>
                        <a:pt x="15494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  <p:sp>
              <p:nvSpPr>
                <p:cNvPr id="311" name="Freeform 160"/>
                <p:cNvSpPr>
                  <a:spLocks/>
                </p:cNvSpPr>
                <p:nvPr/>
              </p:nvSpPr>
              <p:spPr bwMode="auto">
                <a:xfrm rot="20700000">
                  <a:off x="1741227" y="4761274"/>
                  <a:ext cx="732827" cy="937026"/>
                </a:xfrm>
                <a:custGeom>
                  <a:avLst/>
                  <a:gdLst>
                    <a:gd name="T0" fmla="*/ 154 w 324"/>
                    <a:gd name="T1" fmla="*/ 0 h 415"/>
                    <a:gd name="T2" fmla="*/ 305 w 324"/>
                    <a:gd name="T3" fmla="*/ 172 h 415"/>
                    <a:gd name="T4" fmla="*/ 305 w 324"/>
                    <a:gd name="T5" fmla="*/ 174 h 415"/>
                    <a:gd name="T6" fmla="*/ 305 w 324"/>
                    <a:gd name="T7" fmla="*/ 175 h 415"/>
                    <a:gd name="T8" fmla="*/ 276 w 324"/>
                    <a:gd name="T9" fmla="*/ 338 h 415"/>
                    <a:gd name="T10" fmla="*/ 255 w 324"/>
                    <a:gd name="T11" fmla="*/ 260 h 415"/>
                    <a:gd name="T12" fmla="*/ 230 w 324"/>
                    <a:gd name="T13" fmla="*/ 301 h 415"/>
                    <a:gd name="T14" fmla="*/ 170 w 324"/>
                    <a:gd name="T15" fmla="*/ 411 h 415"/>
                    <a:gd name="T16" fmla="*/ 167 w 324"/>
                    <a:gd name="T17" fmla="*/ 415 h 415"/>
                    <a:gd name="T18" fmla="*/ 167 w 324"/>
                    <a:gd name="T19" fmla="*/ 408 h 415"/>
                    <a:gd name="T20" fmla="*/ 65 w 324"/>
                    <a:gd name="T21" fmla="*/ 228 h 415"/>
                    <a:gd name="T22" fmla="*/ 52 w 324"/>
                    <a:gd name="T23" fmla="*/ 229 h 415"/>
                    <a:gd name="T24" fmla="*/ 2 w 324"/>
                    <a:gd name="T25" fmla="*/ 256 h 415"/>
                    <a:gd name="T26" fmla="*/ 1 w 324"/>
                    <a:gd name="T27" fmla="*/ 250 h 415"/>
                    <a:gd name="T28" fmla="*/ 1 w 324"/>
                    <a:gd name="T29" fmla="*/ 248 h 415"/>
                    <a:gd name="T30" fmla="*/ 0 w 324"/>
                    <a:gd name="T31" fmla="*/ 238 h 415"/>
                    <a:gd name="T32" fmla="*/ 0 w 324"/>
                    <a:gd name="T33" fmla="*/ 235 h 415"/>
                    <a:gd name="T34" fmla="*/ 0 w 324"/>
                    <a:gd name="T35" fmla="*/ 223 h 415"/>
                    <a:gd name="T36" fmla="*/ 154 w 324"/>
                    <a:gd name="T37" fmla="*/ 0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4" h="415">
                      <a:moveTo>
                        <a:pt x="154" y="0"/>
                      </a:moveTo>
                      <a:cubicBezTo>
                        <a:pt x="225" y="0"/>
                        <a:pt x="288" y="72"/>
                        <a:pt x="305" y="172"/>
                      </a:cubicBezTo>
                      <a:cubicBezTo>
                        <a:pt x="305" y="174"/>
                        <a:pt x="305" y="174"/>
                        <a:pt x="305" y="174"/>
                      </a:cubicBezTo>
                      <a:cubicBezTo>
                        <a:pt x="305" y="175"/>
                        <a:pt x="305" y="175"/>
                        <a:pt x="305" y="175"/>
                      </a:cubicBezTo>
                      <a:cubicBezTo>
                        <a:pt x="306" y="178"/>
                        <a:pt x="324" y="247"/>
                        <a:pt x="276" y="338"/>
                      </a:cubicBezTo>
                      <a:cubicBezTo>
                        <a:pt x="276" y="335"/>
                        <a:pt x="256" y="263"/>
                        <a:pt x="255" y="260"/>
                      </a:cubicBezTo>
                      <a:cubicBezTo>
                        <a:pt x="256" y="270"/>
                        <a:pt x="235" y="291"/>
                        <a:pt x="230" y="301"/>
                      </a:cubicBezTo>
                      <a:cubicBezTo>
                        <a:pt x="209" y="338"/>
                        <a:pt x="198" y="379"/>
                        <a:pt x="170" y="411"/>
                      </a:cubicBezTo>
                      <a:cubicBezTo>
                        <a:pt x="169" y="412"/>
                        <a:pt x="168" y="414"/>
                        <a:pt x="167" y="415"/>
                      </a:cubicBezTo>
                      <a:cubicBezTo>
                        <a:pt x="167" y="412"/>
                        <a:pt x="167" y="410"/>
                        <a:pt x="167" y="408"/>
                      </a:cubicBezTo>
                      <a:cubicBezTo>
                        <a:pt x="159" y="259"/>
                        <a:pt x="107" y="228"/>
                        <a:pt x="65" y="228"/>
                      </a:cubicBezTo>
                      <a:cubicBezTo>
                        <a:pt x="61" y="228"/>
                        <a:pt x="57" y="228"/>
                        <a:pt x="52" y="229"/>
                      </a:cubicBezTo>
                      <a:cubicBezTo>
                        <a:pt x="33" y="232"/>
                        <a:pt x="15" y="241"/>
                        <a:pt x="2" y="256"/>
                      </a:cubicBezTo>
                      <a:cubicBezTo>
                        <a:pt x="2" y="254"/>
                        <a:pt x="1" y="252"/>
                        <a:pt x="1" y="250"/>
                      </a:cubicBezTo>
                      <a:cubicBezTo>
                        <a:pt x="1" y="248"/>
                        <a:pt x="1" y="248"/>
                        <a:pt x="1" y="248"/>
                      </a:cubicBezTo>
                      <a:cubicBezTo>
                        <a:pt x="1" y="245"/>
                        <a:pt x="1" y="242"/>
                        <a:pt x="0" y="238"/>
                      </a:cubicBezTo>
                      <a:cubicBezTo>
                        <a:pt x="0" y="235"/>
                        <a:pt x="0" y="235"/>
                        <a:pt x="0" y="235"/>
                      </a:cubicBezTo>
                      <a:cubicBezTo>
                        <a:pt x="0" y="231"/>
                        <a:pt x="0" y="227"/>
                        <a:pt x="0" y="223"/>
                      </a:cubicBezTo>
                      <a:cubicBezTo>
                        <a:pt x="0" y="100"/>
                        <a:pt x="69" y="0"/>
                        <a:pt x="154" y="0"/>
                      </a:cubicBezTo>
                    </a:path>
                  </a:pathLst>
                </a:custGeom>
                <a:solidFill>
                  <a:srgbClr val="FFA29A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2" name="Rectangle 162"/>
                <p:cNvSpPr>
                  <a:spLocks noChangeArrowheads="1"/>
                </p:cNvSpPr>
                <p:nvPr/>
              </p:nvSpPr>
              <p:spPr bwMode="auto">
                <a:xfrm rot="20700000">
                  <a:off x="1742563" y="4764738"/>
                  <a:ext cx="741415" cy="9389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3" name="Freeform 163"/>
                <p:cNvSpPr>
                  <a:spLocks/>
                </p:cNvSpPr>
                <p:nvPr/>
              </p:nvSpPr>
              <p:spPr bwMode="auto">
                <a:xfrm rot="20700000">
                  <a:off x="1857851" y="4813350"/>
                  <a:ext cx="481872" cy="674621"/>
                </a:xfrm>
                <a:custGeom>
                  <a:avLst/>
                  <a:gdLst>
                    <a:gd name="T0" fmla="*/ 43 w 213"/>
                    <a:gd name="T1" fmla="*/ 141 h 299"/>
                    <a:gd name="T2" fmla="*/ 34 w 213"/>
                    <a:gd name="T3" fmla="*/ 142 h 299"/>
                    <a:gd name="T4" fmla="*/ 1 w 213"/>
                    <a:gd name="T5" fmla="*/ 159 h 299"/>
                    <a:gd name="T6" fmla="*/ 1 w 213"/>
                    <a:gd name="T7" fmla="*/ 155 h 299"/>
                    <a:gd name="T8" fmla="*/ 1 w 213"/>
                    <a:gd name="T9" fmla="*/ 154 h 299"/>
                    <a:gd name="T10" fmla="*/ 0 w 213"/>
                    <a:gd name="T11" fmla="*/ 148 h 299"/>
                    <a:gd name="T12" fmla="*/ 0 w 213"/>
                    <a:gd name="T13" fmla="*/ 146 h 299"/>
                    <a:gd name="T14" fmla="*/ 0 w 213"/>
                    <a:gd name="T15" fmla="*/ 138 h 299"/>
                    <a:gd name="T16" fmla="*/ 101 w 213"/>
                    <a:gd name="T17" fmla="*/ 0 h 299"/>
                    <a:gd name="T18" fmla="*/ 200 w 213"/>
                    <a:gd name="T19" fmla="*/ 106 h 299"/>
                    <a:gd name="T20" fmla="*/ 200 w 213"/>
                    <a:gd name="T21" fmla="*/ 108 h 299"/>
                    <a:gd name="T22" fmla="*/ 200 w 213"/>
                    <a:gd name="T23" fmla="*/ 109 h 299"/>
                    <a:gd name="T24" fmla="*/ 181 w 213"/>
                    <a:gd name="T25" fmla="*/ 209 h 299"/>
                    <a:gd name="T26" fmla="*/ 167 w 213"/>
                    <a:gd name="T27" fmla="*/ 161 h 299"/>
                    <a:gd name="T28" fmla="*/ 151 w 213"/>
                    <a:gd name="T29" fmla="*/ 187 h 299"/>
                    <a:gd name="T30" fmla="*/ 121 w 213"/>
                    <a:gd name="T31" fmla="*/ 299 h 299"/>
                    <a:gd name="T32" fmla="*/ 43 w 213"/>
                    <a:gd name="T33" fmla="*/ 141 h 2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13" h="299">
                      <a:moveTo>
                        <a:pt x="43" y="141"/>
                      </a:moveTo>
                      <a:cubicBezTo>
                        <a:pt x="40" y="142"/>
                        <a:pt x="37" y="141"/>
                        <a:pt x="34" y="142"/>
                      </a:cubicBezTo>
                      <a:cubicBezTo>
                        <a:pt x="21" y="144"/>
                        <a:pt x="10" y="150"/>
                        <a:pt x="1" y="159"/>
                      </a:cubicBezTo>
                      <a:cubicBezTo>
                        <a:pt x="1" y="157"/>
                        <a:pt x="1" y="156"/>
                        <a:pt x="1" y="155"/>
                      </a:cubicBezTo>
                      <a:cubicBezTo>
                        <a:pt x="1" y="154"/>
                        <a:pt x="1" y="154"/>
                        <a:pt x="1" y="154"/>
                      </a:cubicBezTo>
                      <a:cubicBezTo>
                        <a:pt x="1" y="152"/>
                        <a:pt x="0" y="150"/>
                        <a:pt x="0" y="148"/>
                      </a:cubicBezTo>
                      <a:cubicBezTo>
                        <a:pt x="0" y="146"/>
                        <a:pt x="0" y="146"/>
                        <a:pt x="0" y="146"/>
                      </a:cubicBezTo>
                      <a:cubicBezTo>
                        <a:pt x="0" y="143"/>
                        <a:pt x="0" y="140"/>
                        <a:pt x="0" y="138"/>
                      </a:cubicBezTo>
                      <a:cubicBezTo>
                        <a:pt x="0" y="62"/>
                        <a:pt x="45" y="0"/>
                        <a:pt x="101" y="0"/>
                      </a:cubicBezTo>
                      <a:cubicBezTo>
                        <a:pt x="147" y="0"/>
                        <a:pt x="189" y="45"/>
                        <a:pt x="200" y="106"/>
                      </a:cubicBezTo>
                      <a:cubicBezTo>
                        <a:pt x="200" y="108"/>
                        <a:pt x="200" y="108"/>
                        <a:pt x="200" y="108"/>
                      </a:cubicBezTo>
                      <a:cubicBezTo>
                        <a:pt x="200" y="109"/>
                        <a:pt x="200" y="109"/>
                        <a:pt x="200" y="109"/>
                      </a:cubicBezTo>
                      <a:cubicBezTo>
                        <a:pt x="201" y="111"/>
                        <a:pt x="213" y="153"/>
                        <a:pt x="181" y="209"/>
                      </a:cubicBezTo>
                      <a:cubicBezTo>
                        <a:pt x="181" y="208"/>
                        <a:pt x="167" y="163"/>
                        <a:pt x="167" y="161"/>
                      </a:cubicBezTo>
                      <a:cubicBezTo>
                        <a:pt x="168" y="167"/>
                        <a:pt x="154" y="181"/>
                        <a:pt x="151" y="187"/>
                      </a:cubicBezTo>
                      <a:cubicBezTo>
                        <a:pt x="137" y="210"/>
                        <a:pt x="126" y="274"/>
                        <a:pt x="121" y="299"/>
                      </a:cubicBezTo>
                      <a:cubicBezTo>
                        <a:pt x="121" y="299"/>
                        <a:pt x="94" y="134"/>
                        <a:pt x="43" y="141"/>
                      </a:cubicBezTo>
                    </a:path>
                  </a:pathLst>
                </a:custGeom>
                <a:solidFill>
                  <a:srgbClr val="FDEBAE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4" name="Freeform 164"/>
                <p:cNvSpPr>
                  <a:spLocks/>
                </p:cNvSpPr>
                <p:nvPr/>
              </p:nvSpPr>
              <p:spPr bwMode="auto">
                <a:xfrm rot="20700000">
                  <a:off x="1724604" y="4681663"/>
                  <a:ext cx="475192" cy="150764"/>
                </a:xfrm>
                <a:custGeom>
                  <a:avLst/>
                  <a:gdLst>
                    <a:gd name="T0" fmla="*/ 210 w 210"/>
                    <a:gd name="T1" fmla="*/ 45 h 67"/>
                    <a:gd name="T2" fmla="*/ 188 w 210"/>
                    <a:gd name="T3" fmla="*/ 67 h 67"/>
                    <a:gd name="T4" fmla="*/ 22 w 210"/>
                    <a:gd name="T5" fmla="*/ 67 h 67"/>
                    <a:gd name="T6" fmla="*/ 0 w 210"/>
                    <a:gd name="T7" fmla="*/ 45 h 67"/>
                    <a:gd name="T8" fmla="*/ 0 w 210"/>
                    <a:gd name="T9" fmla="*/ 22 h 67"/>
                    <a:gd name="T10" fmla="*/ 22 w 210"/>
                    <a:gd name="T11" fmla="*/ 0 h 67"/>
                    <a:gd name="T12" fmla="*/ 188 w 210"/>
                    <a:gd name="T13" fmla="*/ 0 h 67"/>
                    <a:gd name="T14" fmla="*/ 210 w 210"/>
                    <a:gd name="T15" fmla="*/ 22 h 67"/>
                    <a:gd name="T16" fmla="*/ 210 w 210"/>
                    <a:gd name="T17" fmla="*/ 45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0" h="67">
                      <a:moveTo>
                        <a:pt x="210" y="45"/>
                      </a:moveTo>
                      <a:cubicBezTo>
                        <a:pt x="210" y="57"/>
                        <a:pt x="200" y="67"/>
                        <a:pt x="188" y="67"/>
                      </a:cubicBezTo>
                      <a:cubicBezTo>
                        <a:pt x="22" y="67"/>
                        <a:pt x="22" y="67"/>
                        <a:pt x="22" y="67"/>
                      </a:cubicBezTo>
                      <a:cubicBezTo>
                        <a:pt x="10" y="67"/>
                        <a:pt x="0" y="57"/>
                        <a:pt x="0" y="45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10"/>
                        <a:pt x="10" y="0"/>
                        <a:pt x="22" y="0"/>
                      </a:cubicBezTo>
                      <a:cubicBezTo>
                        <a:pt x="188" y="0"/>
                        <a:pt x="188" y="0"/>
                        <a:pt x="188" y="0"/>
                      </a:cubicBezTo>
                      <a:cubicBezTo>
                        <a:pt x="200" y="0"/>
                        <a:pt x="210" y="10"/>
                        <a:pt x="210" y="22"/>
                      </a:cubicBezTo>
                      <a:cubicBezTo>
                        <a:pt x="210" y="45"/>
                        <a:pt x="210" y="45"/>
                        <a:pt x="210" y="45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5" name="Freeform 169"/>
                <p:cNvSpPr>
                  <a:spLocks/>
                </p:cNvSpPr>
                <p:nvPr/>
              </p:nvSpPr>
              <p:spPr bwMode="auto">
                <a:xfrm rot="20700000">
                  <a:off x="1149268" y="3733723"/>
                  <a:ext cx="1196569" cy="385497"/>
                </a:xfrm>
                <a:custGeom>
                  <a:avLst/>
                  <a:gdLst>
                    <a:gd name="T0" fmla="*/ 508 w 529"/>
                    <a:gd name="T1" fmla="*/ 124 h 171"/>
                    <a:gd name="T2" fmla="*/ 529 w 529"/>
                    <a:gd name="T3" fmla="*/ 0 h 171"/>
                    <a:gd name="T4" fmla="*/ 248 w 529"/>
                    <a:gd name="T5" fmla="*/ 66 h 171"/>
                    <a:gd name="T6" fmla="*/ 0 w 529"/>
                    <a:gd name="T7" fmla="*/ 15 h 171"/>
                    <a:gd name="T8" fmla="*/ 21 w 529"/>
                    <a:gd name="T9" fmla="*/ 135 h 171"/>
                    <a:gd name="T10" fmla="*/ 248 w 529"/>
                    <a:gd name="T11" fmla="*/ 171 h 171"/>
                    <a:gd name="T12" fmla="*/ 508 w 529"/>
                    <a:gd name="T13" fmla="*/ 124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9" h="171">
                      <a:moveTo>
                        <a:pt x="508" y="124"/>
                      </a:moveTo>
                      <a:cubicBezTo>
                        <a:pt x="517" y="78"/>
                        <a:pt x="524" y="36"/>
                        <a:pt x="529" y="0"/>
                      </a:cubicBezTo>
                      <a:cubicBezTo>
                        <a:pt x="444" y="42"/>
                        <a:pt x="349" y="66"/>
                        <a:pt x="248" y="66"/>
                      </a:cubicBezTo>
                      <a:cubicBezTo>
                        <a:pt x="160" y="66"/>
                        <a:pt x="76" y="47"/>
                        <a:pt x="0" y="15"/>
                      </a:cubicBezTo>
                      <a:cubicBezTo>
                        <a:pt x="5" y="50"/>
                        <a:pt x="12" y="91"/>
                        <a:pt x="21" y="135"/>
                      </a:cubicBezTo>
                      <a:cubicBezTo>
                        <a:pt x="93" y="159"/>
                        <a:pt x="169" y="171"/>
                        <a:pt x="248" y="171"/>
                      </a:cubicBezTo>
                      <a:cubicBezTo>
                        <a:pt x="340" y="171"/>
                        <a:pt x="427" y="154"/>
                        <a:pt x="508" y="124"/>
                      </a:cubicBezTo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6" name="Freeform 170"/>
                <p:cNvSpPr>
                  <a:spLocks/>
                </p:cNvSpPr>
                <p:nvPr/>
              </p:nvSpPr>
              <p:spPr bwMode="auto">
                <a:xfrm rot="20700000">
                  <a:off x="974945" y="3253731"/>
                  <a:ext cx="1262409" cy="315841"/>
                </a:xfrm>
                <a:custGeom>
                  <a:avLst/>
                  <a:gdLst>
                    <a:gd name="T0" fmla="*/ 557 w 558"/>
                    <a:gd name="T1" fmla="*/ 79 h 140"/>
                    <a:gd name="T2" fmla="*/ 552 w 558"/>
                    <a:gd name="T3" fmla="*/ 0 h 140"/>
                    <a:gd name="T4" fmla="*/ 278 w 558"/>
                    <a:gd name="T5" fmla="*/ 61 h 140"/>
                    <a:gd name="T6" fmla="*/ 6 w 558"/>
                    <a:gd name="T7" fmla="*/ 1 h 140"/>
                    <a:gd name="T8" fmla="*/ 2 w 558"/>
                    <a:gd name="T9" fmla="*/ 92 h 140"/>
                    <a:gd name="T10" fmla="*/ 264 w 558"/>
                    <a:gd name="T11" fmla="*/ 140 h 140"/>
                    <a:gd name="T12" fmla="*/ 557 w 558"/>
                    <a:gd name="T13" fmla="*/ 79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58" h="140">
                      <a:moveTo>
                        <a:pt x="557" y="79"/>
                      </a:moveTo>
                      <a:cubicBezTo>
                        <a:pt x="558" y="52"/>
                        <a:pt x="556" y="25"/>
                        <a:pt x="552" y="0"/>
                      </a:cubicBezTo>
                      <a:cubicBezTo>
                        <a:pt x="469" y="39"/>
                        <a:pt x="376" y="61"/>
                        <a:pt x="278" y="61"/>
                      </a:cubicBezTo>
                      <a:cubicBezTo>
                        <a:pt x="181" y="61"/>
                        <a:pt x="89" y="40"/>
                        <a:pt x="6" y="1"/>
                      </a:cubicBezTo>
                      <a:cubicBezTo>
                        <a:pt x="2" y="30"/>
                        <a:pt x="0" y="61"/>
                        <a:pt x="2" y="92"/>
                      </a:cubicBezTo>
                      <a:cubicBezTo>
                        <a:pt x="84" y="123"/>
                        <a:pt x="172" y="140"/>
                        <a:pt x="264" y="140"/>
                      </a:cubicBezTo>
                      <a:cubicBezTo>
                        <a:pt x="368" y="140"/>
                        <a:pt x="467" y="118"/>
                        <a:pt x="557" y="79"/>
                      </a:cubicBezTo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7" name="Freeform 178"/>
                <p:cNvSpPr>
                  <a:spLocks/>
                </p:cNvSpPr>
                <p:nvPr/>
              </p:nvSpPr>
              <p:spPr bwMode="auto">
                <a:xfrm rot="20700000">
                  <a:off x="1830676" y="4027691"/>
                  <a:ext cx="176528" cy="1117370"/>
                </a:xfrm>
                <a:custGeom>
                  <a:avLst/>
                  <a:gdLst>
                    <a:gd name="T0" fmla="*/ 77 w 78"/>
                    <a:gd name="T1" fmla="*/ 48 h 495"/>
                    <a:gd name="T2" fmla="*/ 78 w 78"/>
                    <a:gd name="T3" fmla="*/ 39 h 495"/>
                    <a:gd name="T4" fmla="*/ 39 w 78"/>
                    <a:gd name="T5" fmla="*/ 0 h 495"/>
                    <a:gd name="T6" fmla="*/ 0 w 78"/>
                    <a:gd name="T7" fmla="*/ 40 h 495"/>
                    <a:gd name="T8" fmla="*/ 18 w 78"/>
                    <a:gd name="T9" fmla="*/ 476 h 495"/>
                    <a:gd name="T10" fmla="*/ 20 w 78"/>
                    <a:gd name="T11" fmla="*/ 476 h 495"/>
                    <a:gd name="T12" fmla="*/ 19 w 78"/>
                    <a:gd name="T13" fmla="*/ 475 h 495"/>
                    <a:gd name="T14" fmla="*/ 40 w 78"/>
                    <a:gd name="T15" fmla="*/ 495 h 495"/>
                    <a:gd name="T16" fmla="*/ 61 w 78"/>
                    <a:gd name="T17" fmla="*/ 475 h 495"/>
                    <a:gd name="T18" fmla="*/ 61 w 78"/>
                    <a:gd name="T19" fmla="*/ 476 h 495"/>
                    <a:gd name="T20" fmla="*/ 61 w 78"/>
                    <a:gd name="T21" fmla="*/ 476 h 495"/>
                    <a:gd name="T22" fmla="*/ 77 w 78"/>
                    <a:gd name="T23" fmla="*/ 48 h 4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8" h="495">
                      <a:moveTo>
                        <a:pt x="77" y="48"/>
                      </a:moveTo>
                      <a:cubicBezTo>
                        <a:pt x="77" y="45"/>
                        <a:pt x="78" y="42"/>
                        <a:pt x="78" y="39"/>
                      </a:cubicBezTo>
                      <a:cubicBezTo>
                        <a:pt x="78" y="18"/>
                        <a:pt x="60" y="0"/>
                        <a:pt x="39" y="0"/>
                      </a:cubicBezTo>
                      <a:cubicBezTo>
                        <a:pt x="17" y="0"/>
                        <a:pt x="0" y="18"/>
                        <a:pt x="0" y="40"/>
                      </a:cubicBezTo>
                      <a:cubicBezTo>
                        <a:pt x="18" y="476"/>
                        <a:pt x="18" y="476"/>
                        <a:pt x="18" y="476"/>
                      </a:cubicBezTo>
                      <a:cubicBezTo>
                        <a:pt x="20" y="476"/>
                        <a:pt x="20" y="476"/>
                        <a:pt x="20" y="476"/>
                      </a:cubicBezTo>
                      <a:cubicBezTo>
                        <a:pt x="19" y="475"/>
                        <a:pt x="19" y="475"/>
                        <a:pt x="19" y="475"/>
                      </a:cubicBezTo>
                      <a:cubicBezTo>
                        <a:pt x="19" y="487"/>
                        <a:pt x="29" y="495"/>
                        <a:pt x="40" y="495"/>
                      </a:cubicBezTo>
                      <a:cubicBezTo>
                        <a:pt x="52" y="495"/>
                        <a:pt x="61" y="487"/>
                        <a:pt x="61" y="475"/>
                      </a:cubicBezTo>
                      <a:cubicBezTo>
                        <a:pt x="61" y="476"/>
                        <a:pt x="61" y="476"/>
                        <a:pt x="61" y="476"/>
                      </a:cubicBezTo>
                      <a:cubicBezTo>
                        <a:pt x="61" y="476"/>
                        <a:pt x="61" y="476"/>
                        <a:pt x="61" y="476"/>
                      </a:cubicBezTo>
                      <a:lnTo>
                        <a:pt x="77" y="48"/>
                      </a:lnTo>
                      <a:close/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8" name="Oval 179"/>
                <p:cNvSpPr>
                  <a:spLocks noChangeArrowheads="1"/>
                </p:cNvSpPr>
                <p:nvPr/>
              </p:nvSpPr>
              <p:spPr bwMode="auto">
                <a:xfrm rot="20700000">
                  <a:off x="1300551" y="2823616"/>
                  <a:ext cx="395994" cy="395039"/>
                </a:xfrm>
                <a:prstGeom prst="ellipse">
                  <a:avLst/>
                </a:prstGeom>
                <a:solidFill>
                  <a:srgbClr val="1978B8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9" name="Freeform 181"/>
                <p:cNvSpPr>
                  <a:spLocks noEditPoints="1"/>
                </p:cNvSpPr>
                <p:nvPr/>
              </p:nvSpPr>
              <p:spPr bwMode="auto">
                <a:xfrm rot="20700000">
                  <a:off x="1261535" y="2784355"/>
                  <a:ext cx="475192" cy="474238"/>
                </a:xfrm>
                <a:custGeom>
                  <a:avLst/>
                  <a:gdLst>
                    <a:gd name="T0" fmla="*/ 105 w 210"/>
                    <a:gd name="T1" fmla="*/ 0 h 210"/>
                    <a:gd name="T2" fmla="*/ 0 w 210"/>
                    <a:gd name="T3" fmla="*/ 105 h 210"/>
                    <a:gd name="T4" fmla="*/ 105 w 210"/>
                    <a:gd name="T5" fmla="*/ 210 h 210"/>
                    <a:gd name="T6" fmla="*/ 210 w 210"/>
                    <a:gd name="T7" fmla="*/ 105 h 210"/>
                    <a:gd name="T8" fmla="*/ 105 w 210"/>
                    <a:gd name="T9" fmla="*/ 0 h 210"/>
                    <a:gd name="T10" fmla="*/ 105 w 210"/>
                    <a:gd name="T11" fmla="*/ 192 h 210"/>
                    <a:gd name="T12" fmla="*/ 17 w 210"/>
                    <a:gd name="T13" fmla="*/ 105 h 210"/>
                    <a:gd name="T14" fmla="*/ 105 w 210"/>
                    <a:gd name="T15" fmla="*/ 17 h 210"/>
                    <a:gd name="T16" fmla="*/ 192 w 210"/>
                    <a:gd name="T17" fmla="*/ 105 h 210"/>
                    <a:gd name="T18" fmla="*/ 105 w 210"/>
                    <a:gd name="T19" fmla="*/ 192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10" h="210">
                      <a:moveTo>
                        <a:pt x="105" y="0"/>
                      </a:moveTo>
                      <a:cubicBezTo>
                        <a:pt x="47" y="0"/>
                        <a:pt x="0" y="47"/>
                        <a:pt x="0" y="105"/>
                      </a:cubicBezTo>
                      <a:cubicBezTo>
                        <a:pt x="0" y="163"/>
                        <a:pt x="47" y="210"/>
                        <a:pt x="105" y="210"/>
                      </a:cubicBezTo>
                      <a:cubicBezTo>
                        <a:pt x="163" y="210"/>
                        <a:pt x="210" y="163"/>
                        <a:pt x="210" y="105"/>
                      </a:cubicBezTo>
                      <a:cubicBezTo>
                        <a:pt x="210" y="47"/>
                        <a:pt x="163" y="0"/>
                        <a:pt x="105" y="0"/>
                      </a:cubicBezTo>
                      <a:close/>
                      <a:moveTo>
                        <a:pt x="105" y="192"/>
                      </a:moveTo>
                      <a:cubicBezTo>
                        <a:pt x="56" y="192"/>
                        <a:pt x="17" y="153"/>
                        <a:pt x="17" y="105"/>
                      </a:cubicBezTo>
                      <a:cubicBezTo>
                        <a:pt x="17" y="56"/>
                        <a:pt x="56" y="17"/>
                        <a:pt x="105" y="17"/>
                      </a:cubicBezTo>
                      <a:cubicBezTo>
                        <a:pt x="153" y="17"/>
                        <a:pt x="192" y="56"/>
                        <a:pt x="192" y="105"/>
                      </a:cubicBezTo>
                      <a:cubicBezTo>
                        <a:pt x="192" y="153"/>
                        <a:pt x="153" y="192"/>
                        <a:pt x="105" y="192"/>
                      </a:cubicBezTo>
                      <a:close/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0" name="Oval 182"/>
                <p:cNvSpPr>
                  <a:spLocks noChangeArrowheads="1"/>
                </p:cNvSpPr>
                <p:nvPr/>
              </p:nvSpPr>
              <p:spPr bwMode="auto">
                <a:xfrm rot="20700000">
                  <a:off x="1545521" y="3402615"/>
                  <a:ext cx="153627" cy="153627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1" name="Oval 184"/>
                <p:cNvSpPr>
                  <a:spLocks noChangeArrowheads="1"/>
                </p:cNvSpPr>
                <p:nvPr/>
              </p:nvSpPr>
              <p:spPr bwMode="auto">
                <a:xfrm rot="20700000">
                  <a:off x="1615675" y="3648881"/>
                  <a:ext cx="125001" cy="122138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2" name="Oval 186"/>
                <p:cNvSpPr>
                  <a:spLocks noChangeArrowheads="1"/>
                </p:cNvSpPr>
                <p:nvPr/>
              </p:nvSpPr>
              <p:spPr bwMode="auto">
                <a:xfrm rot="20700000">
                  <a:off x="1670625" y="3854434"/>
                  <a:ext cx="125001" cy="121184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3" name="Freeform 190"/>
                <p:cNvSpPr>
                  <a:spLocks/>
                </p:cNvSpPr>
                <p:nvPr/>
              </p:nvSpPr>
              <p:spPr bwMode="auto">
                <a:xfrm rot="20700000">
                  <a:off x="1035054" y="3419012"/>
                  <a:ext cx="77291" cy="29581"/>
                </a:xfrm>
                <a:custGeom>
                  <a:avLst/>
                  <a:gdLst>
                    <a:gd name="T0" fmla="*/ 0 w 34"/>
                    <a:gd name="T1" fmla="*/ 0 h 13"/>
                    <a:gd name="T2" fmla="*/ 0 w 34"/>
                    <a:gd name="T3" fmla="*/ 0 h 13"/>
                    <a:gd name="T4" fmla="*/ 34 w 34"/>
                    <a:gd name="T5" fmla="*/ 13 h 13"/>
                    <a:gd name="T6" fmla="*/ 34 w 34"/>
                    <a:gd name="T7" fmla="*/ 13 h 13"/>
                    <a:gd name="T8" fmla="*/ 0 w 34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1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"/>
                        <a:pt x="22" y="9"/>
                        <a:pt x="34" y="13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22" y="9"/>
                        <a:pt x="11" y="5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4" name="Freeform 191"/>
                <p:cNvSpPr>
                  <a:spLocks/>
                </p:cNvSpPr>
                <p:nvPr/>
              </p:nvSpPr>
              <p:spPr bwMode="auto">
                <a:xfrm rot="20700000">
                  <a:off x="1049483" y="3417112"/>
                  <a:ext cx="88741" cy="228054"/>
                </a:xfrm>
                <a:custGeom>
                  <a:avLst/>
                  <a:gdLst>
                    <a:gd name="T0" fmla="*/ 5 w 39"/>
                    <a:gd name="T1" fmla="*/ 0 h 101"/>
                    <a:gd name="T2" fmla="*/ 2 w 39"/>
                    <a:gd name="T3" fmla="*/ 84 h 101"/>
                    <a:gd name="T4" fmla="*/ 3 w 39"/>
                    <a:gd name="T5" fmla="*/ 90 h 101"/>
                    <a:gd name="T6" fmla="*/ 39 w 39"/>
                    <a:gd name="T7" fmla="*/ 101 h 101"/>
                    <a:gd name="T8" fmla="*/ 38 w 39"/>
                    <a:gd name="T9" fmla="*/ 84 h 101"/>
                    <a:gd name="T10" fmla="*/ 39 w 39"/>
                    <a:gd name="T11" fmla="*/ 13 h 101"/>
                    <a:gd name="T12" fmla="*/ 5 w 39"/>
                    <a:gd name="T13" fmla="*/ 0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101">
                      <a:moveTo>
                        <a:pt x="5" y="0"/>
                      </a:moveTo>
                      <a:cubicBezTo>
                        <a:pt x="1" y="27"/>
                        <a:pt x="0" y="55"/>
                        <a:pt x="2" y="84"/>
                      </a:cubicBezTo>
                      <a:cubicBezTo>
                        <a:pt x="2" y="84"/>
                        <a:pt x="2" y="86"/>
                        <a:pt x="3" y="90"/>
                      </a:cubicBezTo>
                      <a:cubicBezTo>
                        <a:pt x="15" y="94"/>
                        <a:pt x="27" y="97"/>
                        <a:pt x="39" y="101"/>
                      </a:cubicBezTo>
                      <a:cubicBezTo>
                        <a:pt x="38" y="90"/>
                        <a:pt x="38" y="84"/>
                        <a:pt x="38" y="84"/>
                      </a:cubicBezTo>
                      <a:cubicBezTo>
                        <a:pt x="37" y="60"/>
                        <a:pt x="37" y="36"/>
                        <a:pt x="39" y="13"/>
                      </a:cubicBezTo>
                      <a:cubicBezTo>
                        <a:pt x="27" y="9"/>
                        <a:pt x="16" y="5"/>
                        <a:pt x="5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5" name="Freeform 192"/>
                <p:cNvSpPr>
                  <a:spLocks/>
                </p:cNvSpPr>
                <p:nvPr/>
              </p:nvSpPr>
              <p:spPr bwMode="auto">
                <a:xfrm rot="20700000">
                  <a:off x="1146961" y="3431114"/>
                  <a:ext cx="79199" cy="21947"/>
                </a:xfrm>
                <a:custGeom>
                  <a:avLst/>
                  <a:gdLst>
                    <a:gd name="T0" fmla="*/ 0 w 35"/>
                    <a:gd name="T1" fmla="*/ 0 h 10"/>
                    <a:gd name="T2" fmla="*/ 0 w 35"/>
                    <a:gd name="T3" fmla="*/ 0 h 10"/>
                    <a:gd name="T4" fmla="*/ 35 w 35"/>
                    <a:gd name="T5" fmla="*/ 10 h 10"/>
                    <a:gd name="T6" fmla="*/ 35 w 35"/>
                    <a:gd name="T7" fmla="*/ 10 h 10"/>
                    <a:gd name="T8" fmla="*/ 0 w 35"/>
                    <a:gd name="T9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" h="10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2" y="4"/>
                        <a:pt x="23" y="7"/>
                        <a:pt x="35" y="10"/>
                      </a:cubicBezTo>
                      <a:cubicBezTo>
                        <a:pt x="35" y="10"/>
                        <a:pt x="35" y="10"/>
                        <a:pt x="35" y="10"/>
                      </a:cubicBezTo>
                      <a:cubicBezTo>
                        <a:pt x="23" y="7"/>
                        <a:pt x="12" y="4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6" name="Freeform 193"/>
                <p:cNvSpPr>
                  <a:spLocks/>
                </p:cNvSpPr>
                <p:nvPr/>
              </p:nvSpPr>
              <p:spPr bwMode="auto">
                <a:xfrm rot="20700000">
                  <a:off x="1168072" y="3427707"/>
                  <a:ext cx="87787" cy="214696"/>
                </a:xfrm>
                <a:custGeom>
                  <a:avLst/>
                  <a:gdLst>
                    <a:gd name="T0" fmla="*/ 2 w 39"/>
                    <a:gd name="T1" fmla="*/ 0 h 95"/>
                    <a:gd name="T2" fmla="*/ 2 w 39"/>
                    <a:gd name="T3" fmla="*/ 66 h 95"/>
                    <a:gd name="T4" fmla="*/ 3 w 39"/>
                    <a:gd name="T5" fmla="*/ 87 h 95"/>
                    <a:gd name="T6" fmla="*/ 39 w 39"/>
                    <a:gd name="T7" fmla="*/ 95 h 95"/>
                    <a:gd name="T8" fmla="*/ 37 w 39"/>
                    <a:gd name="T9" fmla="*/ 66 h 95"/>
                    <a:gd name="T10" fmla="*/ 37 w 39"/>
                    <a:gd name="T11" fmla="*/ 10 h 95"/>
                    <a:gd name="T12" fmla="*/ 2 w 39"/>
                    <a:gd name="T13" fmla="*/ 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95">
                      <a:moveTo>
                        <a:pt x="2" y="0"/>
                      </a:moveTo>
                      <a:cubicBezTo>
                        <a:pt x="0" y="21"/>
                        <a:pt x="0" y="44"/>
                        <a:pt x="2" y="66"/>
                      </a:cubicBezTo>
                      <a:cubicBezTo>
                        <a:pt x="2" y="66"/>
                        <a:pt x="2" y="73"/>
                        <a:pt x="3" y="87"/>
                      </a:cubicBezTo>
                      <a:cubicBezTo>
                        <a:pt x="15" y="90"/>
                        <a:pt x="27" y="92"/>
                        <a:pt x="39" y="95"/>
                      </a:cubicBezTo>
                      <a:cubicBezTo>
                        <a:pt x="38" y="77"/>
                        <a:pt x="37" y="66"/>
                        <a:pt x="37" y="66"/>
                      </a:cubicBezTo>
                      <a:cubicBezTo>
                        <a:pt x="36" y="47"/>
                        <a:pt x="36" y="29"/>
                        <a:pt x="37" y="10"/>
                      </a:cubicBezTo>
                      <a:cubicBezTo>
                        <a:pt x="25" y="7"/>
                        <a:pt x="14" y="4"/>
                        <a:pt x="2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7" name="Freeform 194"/>
                <p:cNvSpPr>
                  <a:spLocks/>
                </p:cNvSpPr>
                <p:nvPr/>
              </p:nvSpPr>
              <p:spPr bwMode="auto">
                <a:xfrm rot="20700000">
                  <a:off x="1198012" y="3923320"/>
                  <a:ext cx="86833" cy="29581"/>
                </a:xfrm>
                <a:custGeom>
                  <a:avLst/>
                  <a:gdLst>
                    <a:gd name="T0" fmla="*/ 0 w 38"/>
                    <a:gd name="T1" fmla="*/ 0 h 13"/>
                    <a:gd name="T2" fmla="*/ 0 w 38"/>
                    <a:gd name="T3" fmla="*/ 0 h 13"/>
                    <a:gd name="T4" fmla="*/ 38 w 38"/>
                    <a:gd name="T5" fmla="*/ 13 h 13"/>
                    <a:gd name="T6" fmla="*/ 38 w 38"/>
                    <a:gd name="T7" fmla="*/ 13 h 13"/>
                    <a:gd name="T8" fmla="*/ 0 w 38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1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3" y="5"/>
                        <a:pt x="25" y="9"/>
                        <a:pt x="38" y="13"/>
                      </a:cubicBezTo>
                      <a:cubicBezTo>
                        <a:pt x="38" y="13"/>
                        <a:pt x="38" y="13"/>
                        <a:pt x="38" y="13"/>
                      </a:cubicBezTo>
                      <a:cubicBezTo>
                        <a:pt x="25" y="9"/>
                        <a:pt x="13" y="5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8" name="Freeform 195"/>
                <p:cNvSpPr>
                  <a:spLocks/>
                </p:cNvSpPr>
                <p:nvPr/>
              </p:nvSpPr>
              <p:spPr bwMode="auto">
                <a:xfrm rot="20700000">
                  <a:off x="1230555" y="3912880"/>
                  <a:ext cx="133588" cy="287215"/>
                </a:xfrm>
                <a:custGeom>
                  <a:avLst/>
                  <a:gdLst>
                    <a:gd name="T0" fmla="*/ 0 w 59"/>
                    <a:gd name="T1" fmla="*/ 0 h 127"/>
                    <a:gd name="T2" fmla="*/ 21 w 59"/>
                    <a:gd name="T3" fmla="*/ 118 h 127"/>
                    <a:gd name="T4" fmla="*/ 59 w 59"/>
                    <a:gd name="T5" fmla="*/ 127 h 127"/>
                    <a:gd name="T6" fmla="*/ 38 w 59"/>
                    <a:gd name="T7" fmla="*/ 13 h 127"/>
                    <a:gd name="T8" fmla="*/ 0 w 59"/>
                    <a:gd name="T9" fmla="*/ 0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127">
                      <a:moveTo>
                        <a:pt x="0" y="0"/>
                      </a:moveTo>
                      <a:cubicBezTo>
                        <a:pt x="5" y="35"/>
                        <a:pt x="12" y="75"/>
                        <a:pt x="21" y="118"/>
                      </a:cubicBezTo>
                      <a:cubicBezTo>
                        <a:pt x="34" y="121"/>
                        <a:pt x="46" y="124"/>
                        <a:pt x="59" y="127"/>
                      </a:cubicBezTo>
                      <a:cubicBezTo>
                        <a:pt x="50" y="86"/>
                        <a:pt x="43" y="47"/>
                        <a:pt x="38" y="13"/>
                      </a:cubicBezTo>
                      <a:cubicBezTo>
                        <a:pt x="25" y="9"/>
                        <a:pt x="13" y="5"/>
                        <a:pt x="0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9" name="Freeform 196"/>
                <p:cNvSpPr>
                  <a:spLocks/>
                </p:cNvSpPr>
                <p:nvPr/>
              </p:nvSpPr>
              <p:spPr bwMode="auto">
                <a:xfrm rot="20700000">
                  <a:off x="1321117" y="3930081"/>
                  <a:ext cx="83970" cy="20992"/>
                </a:xfrm>
                <a:custGeom>
                  <a:avLst/>
                  <a:gdLst>
                    <a:gd name="T0" fmla="*/ 0 w 37"/>
                    <a:gd name="T1" fmla="*/ 0 h 9"/>
                    <a:gd name="T2" fmla="*/ 0 w 37"/>
                    <a:gd name="T3" fmla="*/ 0 h 9"/>
                    <a:gd name="T4" fmla="*/ 37 w 37"/>
                    <a:gd name="T5" fmla="*/ 9 h 9"/>
                    <a:gd name="T6" fmla="*/ 37 w 37"/>
                    <a:gd name="T7" fmla="*/ 9 h 9"/>
                    <a:gd name="T8" fmla="*/ 0 w 37"/>
                    <a:gd name="T9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7" h="9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2" y="3"/>
                        <a:pt x="25" y="6"/>
                        <a:pt x="37" y="9"/>
                      </a:cubicBezTo>
                      <a:cubicBezTo>
                        <a:pt x="37" y="9"/>
                        <a:pt x="37" y="9"/>
                        <a:pt x="37" y="9"/>
                      </a:cubicBezTo>
                      <a:cubicBezTo>
                        <a:pt x="25" y="6"/>
                        <a:pt x="12" y="3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30" name="Freeform 197"/>
                <p:cNvSpPr>
                  <a:spLocks/>
                </p:cNvSpPr>
                <p:nvPr/>
              </p:nvSpPr>
              <p:spPr bwMode="auto">
                <a:xfrm rot="20700000">
                  <a:off x="1352673" y="3919771"/>
                  <a:ext cx="130726" cy="270993"/>
                </a:xfrm>
                <a:custGeom>
                  <a:avLst/>
                  <a:gdLst>
                    <a:gd name="T0" fmla="*/ 0 w 58"/>
                    <a:gd name="T1" fmla="*/ 0 h 120"/>
                    <a:gd name="T2" fmla="*/ 21 w 58"/>
                    <a:gd name="T3" fmla="*/ 113 h 120"/>
                    <a:gd name="T4" fmla="*/ 58 w 58"/>
                    <a:gd name="T5" fmla="*/ 120 h 120"/>
                    <a:gd name="T6" fmla="*/ 37 w 58"/>
                    <a:gd name="T7" fmla="*/ 9 h 120"/>
                    <a:gd name="T8" fmla="*/ 0 w 58"/>
                    <a:gd name="T9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120">
                      <a:moveTo>
                        <a:pt x="0" y="0"/>
                      </a:moveTo>
                      <a:cubicBezTo>
                        <a:pt x="5" y="34"/>
                        <a:pt x="12" y="73"/>
                        <a:pt x="21" y="113"/>
                      </a:cubicBezTo>
                      <a:cubicBezTo>
                        <a:pt x="33" y="116"/>
                        <a:pt x="46" y="118"/>
                        <a:pt x="58" y="120"/>
                      </a:cubicBezTo>
                      <a:cubicBezTo>
                        <a:pt x="50" y="80"/>
                        <a:pt x="43" y="43"/>
                        <a:pt x="37" y="9"/>
                      </a:cubicBezTo>
                      <a:cubicBezTo>
                        <a:pt x="25" y="6"/>
                        <a:pt x="12" y="3"/>
                        <a:pt x="0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31" name="任意多边形 330"/>
                <p:cNvSpPr/>
                <p:nvPr/>
              </p:nvSpPr>
              <p:spPr>
                <a:xfrm rot="20700000">
                  <a:off x="1069117" y="2345331"/>
                  <a:ext cx="607349" cy="379773"/>
                </a:xfrm>
                <a:custGeom>
                  <a:avLst/>
                  <a:gdLst>
                    <a:gd name="connsiteX0" fmla="*/ 503341 w 1010444"/>
                    <a:gd name="connsiteY0" fmla="*/ 0 h 631826"/>
                    <a:gd name="connsiteX1" fmla="*/ 507103 w 1010444"/>
                    <a:gd name="connsiteY1" fmla="*/ 0 h 631826"/>
                    <a:gd name="connsiteX2" fmla="*/ 954939 w 1010444"/>
                    <a:gd name="connsiteY2" fmla="*/ 418127 h 631826"/>
                    <a:gd name="connsiteX3" fmla="*/ 1010444 w 1010444"/>
                    <a:gd name="connsiteY3" fmla="*/ 484508 h 631826"/>
                    <a:gd name="connsiteX4" fmla="*/ 924147 w 1010444"/>
                    <a:gd name="connsiteY4" fmla="*/ 537174 h 631826"/>
                    <a:gd name="connsiteX5" fmla="*/ 505221 w 1010444"/>
                    <a:gd name="connsiteY5" fmla="*/ 631826 h 631826"/>
                    <a:gd name="connsiteX6" fmla="*/ 86295 w 1010444"/>
                    <a:gd name="connsiteY6" fmla="*/ 537174 h 631826"/>
                    <a:gd name="connsiteX7" fmla="*/ 0 w 1010444"/>
                    <a:gd name="connsiteY7" fmla="*/ 484509 h 631826"/>
                    <a:gd name="connsiteX8" fmla="*/ 55505 w 1010444"/>
                    <a:gd name="connsiteY8" fmla="*/ 418127 h 631826"/>
                    <a:gd name="connsiteX9" fmla="*/ 503341 w 1010444"/>
                    <a:gd name="connsiteY9" fmla="*/ 0 h 631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10444" h="631826">
                      <a:moveTo>
                        <a:pt x="503341" y="0"/>
                      </a:moveTo>
                      <a:cubicBezTo>
                        <a:pt x="507103" y="0"/>
                        <a:pt x="507103" y="0"/>
                        <a:pt x="507103" y="0"/>
                      </a:cubicBezTo>
                      <a:cubicBezTo>
                        <a:pt x="507103" y="0"/>
                        <a:pt x="720963" y="152373"/>
                        <a:pt x="954939" y="418127"/>
                      </a:cubicBezTo>
                      <a:lnTo>
                        <a:pt x="1010444" y="484508"/>
                      </a:lnTo>
                      <a:lnTo>
                        <a:pt x="924147" y="537174"/>
                      </a:lnTo>
                      <a:cubicBezTo>
                        <a:pt x="804563" y="596932"/>
                        <a:pt x="660401" y="631826"/>
                        <a:pt x="505221" y="631826"/>
                      </a:cubicBezTo>
                      <a:cubicBezTo>
                        <a:pt x="350041" y="631826"/>
                        <a:pt x="205880" y="596932"/>
                        <a:pt x="86295" y="537174"/>
                      </a:cubicBezTo>
                      <a:lnTo>
                        <a:pt x="0" y="484509"/>
                      </a:lnTo>
                      <a:lnTo>
                        <a:pt x="55505" y="418127"/>
                      </a:lnTo>
                      <a:cubicBezTo>
                        <a:pt x="289482" y="152373"/>
                        <a:pt x="503341" y="0"/>
                        <a:pt x="503341" y="0"/>
                      </a:cubicBezTo>
                      <a:close/>
                    </a:path>
                  </a:pathLst>
                </a:custGeom>
                <a:solidFill>
                  <a:srgbClr val="FF746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</p:grpSp>
        </p:grpSp>
        <p:sp>
          <p:nvSpPr>
            <p:cNvPr id="21" name="文本框 20"/>
            <p:cNvSpPr txBox="1"/>
            <p:nvPr/>
          </p:nvSpPr>
          <p:spPr>
            <a:xfrm>
              <a:off x="794685" y="295601"/>
              <a:ext cx="413446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数据采样及数据清洗规则</a:t>
              </a:r>
              <a:endParaRPr lang="zh-CN" altLang="en-US" sz="2800" dirty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749016" y="1777285"/>
            <a:ext cx="1672615" cy="1815735"/>
            <a:chOff x="1510527" y="1057022"/>
            <a:chExt cx="746976" cy="810892"/>
          </a:xfrm>
        </p:grpSpPr>
        <p:sp>
          <p:nvSpPr>
            <p:cNvPr id="95" name="泪滴形 94"/>
            <p:cNvSpPr/>
            <p:nvPr/>
          </p:nvSpPr>
          <p:spPr>
            <a:xfrm rot="8100000">
              <a:off x="1510527" y="1120940"/>
              <a:ext cx="746974" cy="746974"/>
            </a:xfrm>
            <a:prstGeom prst="teardrop">
              <a:avLst/>
            </a:prstGeom>
            <a:solidFill>
              <a:srgbClr val="6B30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6" name="泪滴形 95"/>
            <p:cNvSpPr/>
            <p:nvPr/>
          </p:nvSpPr>
          <p:spPr>
            <a:xfrm rot="8100000">
              <a:off x="1510529" y="1057022"/>
              <a:ext cx="746974" cy="746974"/>
            </a:xfrm>
            <a:prstGeom prst="teardrop">
              <a:avLst/>
            </a:prstGeom>
            <a:gradFill>
              <a:gsLst>
                <a:gs pos="50000">
                  <a:srgbClr val="DA5350"/>
                </a:gs>
                <a:gs pos="100000">
                  <a:srgbClr val="D6564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1283368" y="2218705"/>
            <a:ext cx="603911" cy="932895"/>
            <a:chOff x="4362457" y="2949575"/>
            <a:chExt cx="620713" cy="958850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8" name="Freeform 208"/>
            <p:cNvSpPr>
              <a:spLocks/>
            </p:cNvSpPr>
            <p:nvPr/>
          </p:nvSpPr>
          <p:spPr bwMode="auto">
            <a:xfrm>
              <a:off x="4521207" y="3109913"/>
              <a:ext cx="303213" cy="693738"/>
            </a:xfrm>
            <a:custGeom>
              <a:avLst/>
              <a:gdLst>
                <a:gd name="T0" fmla="*/ 50 w 81"/>
                <a:gd name="T1" fmla="*/ 134 h 185"/>
                <a:gd name="T2" fmla="*/ 48 w 81"/>
                <a:gd name="T3" fmla="*/ 141 h 185"/>
                <a:gd name="T4" fmla="*/ 66 w 81"/>
                <a:gd name="T5" fmla="*/ 174 h 185"/>
                <a:gd name="T6" fmla="*/ 15 w 81"/>
                <a:gd name="T7" fmla="*/ 174 h 185"/>
                <a:gd name="T8" fmla="*/ 45 w 81"/>
                <a:gd name="T9" fmla="*/ 123 h 185"/>
                <a:gd name="T10" fmla="*/ 46 w 81"/>
                <a:gd name="T11" fmla="*/ 119 h 185"/>
                <a:gd name="T12" fmla="*/ 46 w 81"/>
                <a:gd name="T13" fmla="*/ 118 h 185"/>
                <a:gd name="T14" fmla="*/ 46 w 81"/>
                <a:gd name="T15" fmla="*/ 50 h 185"/>
                <a:gd name="T16" fmla="*/ 71 w 81"/>
                <a:gd name="T17" fmla="*/ 8 h 185"/>
                <a:gd name="T18" fmla="*/ 71 w 81"/>
                <a:gd name="T19" fmla="*/ 2 h 185"/>
                <a:gd name="T20" fmla="*/ 66 w 81"/>
                <a:gd name="T21" fmla="*/ 0 h 185"/>
                <a:gd name="T22" fmla="*/ 15 w 81"/>
                <a:gd name="T23" fmla="*/ 0 h 185"/>
                <a:gd name="T24" fmla="*/ 11 w 81"/>
                <a:gd name="T25" fmla="*/ 2 h 185"/>
                <a:gd name="T26" fmla="*/ 11 w 81"/>
                <a:gd name="T27" fmla="*/ 8 h 185"/>
                <a:gd name="T28" fmla="*/ 25 w 81"/>
                <a:gd name="T29" fmla="*/ 32 h 185"/>
                <a:gd name="T30" fmla="*/ 32 w 81"/>
                <a:gd name="T31" fmla="*/ 34 h 185"/>
                <a:gd name="T32" fmla="*/ 34 w 81"/>
                <a:gd name="T33" fmla="*/ 26 h 185"/>
                <a:gd name="T34" fmla="*/ 25 w 81"/>
                <a:gd name="T35" fmla="*/ 10 h 185"/>
                <a:gd name="T36" fmla="*/ 57 w 81"/>
                <a:gd name="T37" fmla="*/ 10 h 185"/>
                <a:gd name="T38" fmla="*/ 36 w 81"/>
                <a:gd name="T39" fmla="*/ 46 h 185"/>
                <a:gd name="T40" fmla="*/ 36 w 81"/>
                <a:gd name="T41" fmla="*/ 46 h 185"/>
                <a:gd name="T42" fmla="*/ 36 w 81"/>
                <a:gd name="T43" fmla="*/ 47 h 185"/>
                <a:gd name="T44" fmla="*/ 36 w 81"/>
                <a:gd name="T45" fmla="*/ 47 h 185"/>
                <a:gd name="T46" fmla="*/ 35 w 81"/>
                <a:gd name="T47" fmla="*/ 48 h 185"/>
                <a:gd name="T48" fmla="*/ 35 w 81"/>
                <a:gd name="T49" fmla="*/ 48 h 185"/>
                <a:gd name="T50" fmla="*/ 35 w 81"/>
                <a:gd name="T51" fmla="*/ 48 h 185"/>
                <a:gd name="T52" fmla="*/ 35 w 81"/>
                <a:gd name="T53" fmla="*/ 118 h 185"/>
                <a:gd name="T54" fmla="*/ 35 w 81"/>
                <a:gd name="T55" fmla="*/ 118 h 185"/>
                <a:gd name="T56" fmla="*/ 1 w 81"/>
                <a:gd name="T57" fmla="*/ 176 h 185"/>
                <a:gd name="T58" fmla="*/ 1 w 81"/>
                <a:gd name="T59" fmla="*/ 182 h 185"/>
                <a:gd name="T60" fmla="*/ 6 w 81"/>
                <a:gd name="T61" fmla="*/ 185 h 185"/>
                <a:gd name="T62" fmla="*/ 75 w 81"/>
                <a:gd name="T63" fmla="*/ 185 h 185"/>
                <a:gd name="T64" fmla="*/ 80 w 81"/>
                <a:gd name="T65" fmla="*/ 182 h 185"/>
                <a:gd name="T66" fmla="*/ 80 w 81"/>
                <a:gd name="T67" fmla="*/ 177 h 185"/>
                <a:gd name="T68" fmla="*/ 57 w 81"/>
                <a:gd name="T69" fmla="*/ 136 h 185"/>
                <a:gd name="T70" fmla="*/ 50 w 81"/>
                <a:gd name="T71" fmla="*/ 134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185">
                  <a:moveTo>
                    <a:pt x="50" y="134"/>
                  </a:moveTo>
                  <a:cubicBezTo>
                    <a:pt x="48" y="135"/>
                    <a:pt x="47" y="139"/>
                    <a:pt x="48" y="141"/>
                  </a:cubicBezTo>
                  <a:cubicBezTo>
                    <a:pt x="66" y="174"/>
                    <a:pt x="66" y="174"/>
                    <a:pt x="66" y="174"/>
                  </a:cubicBezTo>
                  <a:cubicBezTo>
                    <a:pt x="15" y="174"/>
                    <a:pt x="15" y="174"/>
                    <a:pt x="15" y="174"/>
                  </a:cubicBezTo>
                  <a:cubicBezTo>
                    <a:pt x="45" y="123"/>
                    <a:pt x="45" y="123"/>
                    <a:pt x="45" y="123"/>
                  </a:cubicBezTo>
                  <a:cubicBezTo>
                    <a:pt x="46" y="122"/>
                    <a:pt x="46" y="120"/>
                    <a:pt x="46" y="119"/>
                  </a:cubicBezTo>
                  <a:cubicBezTo>
                    <a:pt x="46" y="119"/>
                    <a:pt x="46" y="119"/>
                    <a:pt x="46" y="118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2" y="6"/>
                    <a:pt x="72" y="4"/>
                    <a:pt x="71" y="2"/>
                  </a:cubicBezTo>
                  <a:cubicBezTo>
                    <a:pt x="70" y="1"/>
                    <a:pt x="68" y="0"/>
                    <a:pt x="6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3" y="0"/>
                    <a:pt x="12" y="1"/>
                    <a:pt x="11" y="2"/>
                  </a:cubicBezTo>
                  <a:cubicBezTo>
                    <a:pt x="10" y="4"/>
                    <a:pt x="10" y="6"/>
                    <a:pt x="11" y="8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6" y="34"/>
                    <a:pt x="30" y="35"/>
                    <a:pt x="32" y="34"/>
                  </a:cubicBezTo>
                  <a:cubicBezTo>
                    <a:pt x="35" y="32"/>
                    <a:pt x="35" y="29"/>
                    <a:pt x="34" y="26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36" y="46"/>
                    <a:pt x="36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6" y="47"/>
                    <a:pt x="35" y="47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118"/>
                    <a:pt x="35" y="118"/>
                    <a:pt x="35" y="118"/>
                  </a:cubicBezTo>
                  <a:cubicBezTo>
                    <a:pt x="35" y="118"/>
                    <a:pt x="35" y="118"/>
                    <a:pt x="35" y="118"/>
                  </a:cubicBezTo>
                  <a:cubicBezTo>
                    <a:pt x="1" y="176"/>
                    <a:pt x="1" y="176"/>
                    <a:pt x="1" y="176"/>
                  </a:cubicBezTo>
                  <a:cubicBezTo>
                    <a:pt x="0" y="178"/>
                    <a:pt x="0" y="180"/>
                    <a:pt x="1" y="182"/>
                  </a:cubicBezTo>
                  <a:cubicBezTo>
                    <a:pt x="2" y="183"/>
                    <a:pt x="4" y="185"/>
                    <a:pt x="6" y="185"/>
                  </a:cubicBezTo>
                  <a:cubicBezTo>
                    <a:pt x="75" y="185"/>
                    <a:pt x="75" y="185"/>
                    <a:pt x="75" y="185"/>
                  </a:cubicBezTo>
                  <a:cubicBezTo>
                    <a:pt x="77" y="185"/>
                    <a:pt x="79" y="184"/>
                    <a:pt x="80" y="182"/>
                  </a:cubicBezTo>
                  <a:cubicBezTo>
                    <a:pt x="81" y="180"/>
                    <a:pt x="81" y="178"/>
                    <a:pt x="80" y="177"/>
                  </a:cubicBezTo>
                  <a:cubicBezTo>
                    <a:pt x="57" y="136"/>
                    <a:pt x="57" y="136"/>
                    <a:pt x="57" y="136"/>
                  </a:cubicBezTo>
                  <a:cubicBezTo>
                    <a:pt x="56" y="133"/>
                    <a:pt x="53" y="133"/>
                    <a:pt x="50" y="1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209"/>
            <p:cNvSpPr>
              <a:spLocks noEditPoints="1"/>
            </p:cNvSpPr>
            <p:nvPr/>
          </p:nvSpPr>
          <p:spPr bwMode="auto">
            <a:xfrm>
              <a:off x="4362457" y="2949575"/>
              <a:ext cx="620713" cy="958850"/>
            </a:xfrm>
            <a:custGeom>
              <a:avLst/>
              <a:gdLst>
                <a:gd name="T0" fmla="*/ 129 w 165"/>
                <a:gd name="T1" fmla="*/ 176 h 256"/>
                <a:gd name="T2" fmla="*/ 113 w 165"/>
                <a:gd name="T3" fmla="*/ 149 h 256"/>
                <a:gd name="T4" fmla="*/ 113 w 165"/>
                <a:gd name="T5" fmla="*/ 107 h 256"/>
                <a:gd name="T6" fmla="*/ 129 w 165"/>
                <a:gd name="T7" fmla="*/ 80 h 256"/>
                <a:gd name="T8" fmla="*/ 162 w 165"/>
                <a:gd name="T9" fmla="*/ 25 h 256"/>
                <a:gd name="T10" fmla="*/ 164 w 165"/>
                <a:gd name="T11" fmla="*/ 16 h 256"/>
                <a:gd name="T12" fmla="*/ 148 w 165"/>
                <a:gd name="T13" fmla="*/ 0 h 256"/>
                <a:gd name="T14" fmla="*/ 148 w 165"/>
                <a:gd name="T15" fmla="*/ 0 h 256"/>
                <a:gd name="T16" fmla="*/ 118 w 165"/>
                <a:gd name="T17" fmla="*/ 0 h 256"/>
                <a:gd name="T18" fmla="*/ 83 w 165"/>
                <a:gd name="T19" fmla="*/ 0 h 256"/>
                <a:gd name="T20" fmla="*/ 17 w 165"/>
                <a:gd name="T21" fmla="*/ 0 h 256"/>
                <a:gd name="T22" fmla="*/ 3 w 165"/>
                <a:gd name="T23" fmla="*/ 8 h 256"/>
                <a:gd name="T24" fmla="*/ 3 w 165"/>
                <a:gd name="T25" fmla="*/ 24 h 256"/>
                <a:gd name="T26" fmla="*/ 36 w 165"/>
                <a:gd name="T27" fmla="*/ 80 h 256"/>
                <a:gd name="T28" fmla="*/ 52 w 165"/>
                <a:gd name="T29" fmla="*/ 107 h 256"/>
                <a:gd name="T30" fmla="*/ 52 w 165"/>
                <a:gd name="T31" fmla="*/ 149 h 256"/>
                <a:gd name="T32" fmla="*/ 36 w 165"/>
                <a:gd name="T33" fmla="*/ 176 h 256"/>
                <a:gd name="T34" fmla="*/ 3 w 165"/>
                <a:gd name="T35" fmla="*/ 232 h 256"/>
                <a:gd name="T36" fmla="*/ 3 w 165"/>
                <a:gd name="T37" fmla="*/ 248 h 256"/>
                <a:gd name="T38" fmla="*/ 17 w 165"/>
                <a:gd name="T39" fmla="*/ 256 h 256"/>
                <a:gd name="T40" fmla="*/ 49 w 165"/>
                <a:gd name="T41" fmla="*/ 256 h 256"/>
                <a:gd name="T42" fmla="*/ 83 w 165"/>
                <a:gd name="T43" fmla="*/ 256 h 256"/>
                <a:gd name="T44" fmla="*/ 148 w 165"/>
                <a:gd name="T45" fmla="*/ 256 h 256"/>
                <a:gd name="T46" fmla="*/ 162 w 165"/>
                <a:gd name="T47" fmla="*/ 248 h 256"/>
                <a:gd name="T48" fmla="*/ 162 w 165"/>
                <a:gd name="T49" fmla="*/ 232 h 256"/>
                <a:gd name="T50" fmla="*/ 129 w 165"/>
                <a:gd name="T51" fmla="*/ 176 h 256"/>
                <a:gd name="T52" fmla="*/ 83 w 165"/>
                <a:gd name="T53" fmla="*/ 240 h 256"/>
                <a:gd name="T54" fmla="*/ 49 w 165"/>
                <a:gd name="T55" fmla="*/ 240 h 256"/>
                <a:gd name="T56" fmla="*/ 17 w 165"/>
                <a:gd name="T57" fmla="*/ 240 h 256"/>
                <a:gd name="T58" fmla="*/ 50 w 165"/>
                <a:gd name="T59" fmla="*/ 184 h 256"/>
                <a:gd name="T60" fmla="*/ 68 w 165"/>
                <a:gd name="T61" fmla="*/ 153 h 256"/>
                <a:gd name="T62" fmla="*/ 68 w 165"/>
                <a:gd name="T63" fmla="*/ 103 h 256"/>
                <a:gd name="T64" fmla="*/ 50 w 165"/>
                <a:gd name="T65" fmla="*/ 72 h 256"/>
                <a:gd name="T66" fmla="*/ 17 w 165"/>
                <a:gd name="T67" fmla="*/ 16 h 256"/>
                <a:gd name="T68" fmla="*/ 83 w 165"/>
                <a:gd name="T69" fmla="*/ 16 h 256"/>
                <a:gd name="T70" fmla="*/ 118 w 165"/>
                <a:gd name="T71" fmla="*/ 16 h 256"/>
                <a:gd name="T72" fmla="*/ 148 w 165"/>
                <a:gd name="T73" fmla="*/ 16 h 256"/>
                <a:gd name="T74" fmla="*/ 116 w 165"/>
                <a:gd name="T75" fmla="*/ 72 h 256"/>
                <a:gd name="T76" fmla="*/ 97 w 165"/>
                <a:gd name="T77" fmla="*/ 103 h 256"/>
                <a:gd name="T78" fmla="*/ 97 w 165"/>
                <a:gd name="T79" fmla="*/ 153 h 256"/>
                <a:gd name="T80" fmla="*/ 116 w 165"/>
                <a:gd name="T81" fmla="*/ 184 h 256"/>
                <a:gd name="T82" fmla="*/ 148 w 165"/>
                <a:gd name="T83" fmla="*/ 240 h 256"/>
                <a:gd name="T84" fmla="*/ 83 w 165"/>
                <a:gd name="T85" fmla="*/ 24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5" h="256">
                  <a:moveTo>
                    <a:pt x="129" y="176"/>
                  </a:moveTo>
                  <a:cubicBezTo>
                    <a:pt x="113" y="149"/>
                    <a:pt x="113" y="149"/>
                    <a:pt x="113" y="149"/>
                  </a:cubicBezTo>
                  <a:cubicBezTo>
                    <a:pt x="113" y="107"/>
                    <a:pt x="113" y="107"/>
                    <a:pt x="113" y="107"/>
                  </a:cubicBezTo>
                  <a:cubicBezTo>
                    <a:pt x="129" y="80"/>
                    <a:pt x="129" y="80"/>
                    <a:pt x="129" y="80"/>
                  </a:cubicBezTo>
                  <a:cubicBezTo>
                    <a:pt x="162" y="25"/>
                    <a:pt x="162" y="25"/>
                    <a:pt x="162" y="25"/>
                  </a:cubicBezTo>
                  <a:cubicBezTo>
                    <a:pt x="163" y="22"/>
                    <a:pt x="164" y="19"/>
                    <a:pt x="164" y="16"/>
                  </a:cubicBezTo>
                  <a:cubicBezTo>
                    <a:pt x="164" y="7"/>
                    <a:pt x="157" y="0"/>
                    <a:pt x="148" y="0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1" y="0"/>
                    <a:pt x="6" y="3"/>
                    <a:pt x="3" y="8"/>
                  </a:cubicBezTo>
                  <a:cubicBezTo>
                    <a:pt x="0" y="13"/>
                    <a:pt x="0" y="19"/>
                    <a:pt x="3" y="24"/>
                  </a:cubicBezTo>
                  <a:cubicBezTo>
                    <a:pt x="36" y="80"/>
                    <a:pt x="36" y="80"/>
                    <a:pt x="36" y="80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49"/>
                    <a:pt x="52" y="149"/>
                    <a:pt x="52" y="149"/>
                  </a:cubicBezTo>
                  <a:cubicBezTo>
                    <a:pt x="36" y="176"/>
                    <a:pt x="36" y="176"/>
                    <a:pt x="36" y="176"/>
                  </a:cubicBezTo>
                  <a:cubicBezTo>
                    <a:pt x="3" y="232"/>
                    <a:pt x="3" y="232"/>
                    <a:pt x="3" y="232"/>
                  </a:cubicBezTo>
                  <a:cubicBezTo>
                    <a:pt x="0" y="237"/>
                    <a:pt x="0" y="243"/>
                    <a:pt x="3" y="248"/>
                  </a:cubicBezTo>
                  <a:cubicBezTo>
                    <a:pt x="6" y="253"/>
                    <a:pt x="11" y="256"/>
                    <a:pt x="17" y="256"/>
                  </a:cubicBezTo>
                  <a:cubicBezTo>
                    <a:pt x="49" y="256"/>
                    <a:pt x="49" y="256"/>
                    <a:pt x="49" y="256"/>
                  </a:cubicBezTo>
                  <a:cubicBezTo>
                    <a:pt x="83" y="256"/>
                    <a:pt x="83" y="256"/>
                    <a:pt x="83" y="256"/>
                  </a:cubicBezTo>
                  <a:cubicBezTo>
                    <a:pt x="148" y="256"/>
                    <a:pt x="148" y="256"/>
                    <a:pt x="148" y="256"/>
                  </a:cubicBezTo>
                  <a:cubicBezTo>
                    <a:pt x="154" y="256"/>
                    <a:pt x="159" y="253"/>
                    <a:pt x="162" y="248"/>
                  </a:cubicBezTo>
                  <a:cubicBezTo>
                    <a:pt x="165" y="243"/>
                    <a:pt x="165" y="237"/>
                    <a:pt x="162" y="232"/>
                  </a:cubicBezTo>
                  <a:lnTo>
                    <a:pt x="129" y="176"/>
                  </a:lnTo>
                  <a:close/>
                  <a:moveTo>
                    <a:pt x="83" y="240"/>
                  </a:moveTo>
                  <a:cubicBezTo>
                    <a:pt x="49" y="240"/>
                    <a:pt x="49" y="240"/>
                    <a:pt x="49" y="240"/>
                  </a:cubicBezTo>
                  <a:cubicBezTo>
                    <a:pt x="17" y="240"/>
                    <a:pt x="17" y="240"/>
                    <a:pt x="17" y="240"/>
                  </a:cubicBezTo>
                  <a:cubicBezTo>
                    <a:pt x="50" y="184"/>
                    <a:pt x="50" y="184"/>
                    <a:pt x="50" y="184"/>
                  </a:cubicBezTo>
                  <a:cubicBezTo>
                    <a:pt x="68" y="153"/>
                    <a:pt x="68" y="153"/>
                    <a:pt x="68" y="153"/>
                  </a:cubicBezTo>
                  <a:cubicBezTo>
                    <a:pt x="68" y="103"/>
                    <a:pt x="68" y="103"/>
                    <a:pt x="68" y="103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83" y="16"/>
                    <a:pt x="83" y="16"/>
                    <a:pt x="83" y="16"/>
                  </a:cubicBezTo>
                  <a:cubicBezTo>
                    <a:pt x="118" y="16"/>
                    <a:pt x="118" y="16"/>
                    <a:pt x="118" y="16"/>
                  </a:cubicBezTo>
                  <a:cubicBezTo>
                    <a:pt x="148" y="16"/>
                    <a:pt x="148" y="16"/>
                    <a:pt x="148" y="16"/>
                  </a:cubicBezTo>
                  <a:cubicBezTo>
                    <a:pt x="116" y="72"/>
                    <a:pt x="116" y="72"/>
                    <a:pt x="116" y="72"/>
                  </a:cubicBezTo>
                  <a:cubicBezTo>
                    <a:pt x="97" y="103"/>
                    <a:pt x="97" y="103"/>
                    <a:pt x="97" y="103"/>
                  </a:cubicBezTo>
                  <a:cubicBezTo>
                    <a:pt x="97" y="153"/>
                    <a:pt x="97" y="153"/>
                    <a:pt x="97" y="153"/>
                  </a:cubicBezTo>
                  <a:cubicBezTo>
                    <a:pt x="116" y="184"/>
                    <a:pt x="116" y="184"/>
                    <a:pt x="116" y="184"/>
                  </a:cubicBezTo>
                  <a:cubicBezTo>
                    <a:pt x="148" y="240"/>
                    <a:pt x="148" y="240"/>
                    <a:pt x="148" y="240"/>
                  </a:cubicBezTo>
                  <a:lnTo>
                    <a:pt x="83" y="2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031332" y="402875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关键词语</a:t>
            </a:r>
            <a:endParaRPr lang="zh-CN" altLang="en-US" b="1" dirty="0">
              <a:solidFill>
                <a:srgbClr val="3D43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230110" y="4441012"/>
            <a:ext cx="271042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在线模板在</a:t>
            </a:r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年年初正式更名为“哎呀小小草（井字格）”在未来的日子里，稻壳儿会继续努力，变得更好。</a:t>
            </a:r>
            <a:endParaRPr lang="zh-CN" altLang="en-US" sz="1600" dirty="0">
              <a:solidFill>
                <a:srgbClr val="3D434F"/>
              </a:solidFill>
            </a:endParaRPr>
          </a:p>
        </p:txBody>
      </p:sp>
      <p:grpSp>
        <p:nvGrpSpPr>
          <p:cNvPr id="102" name="组合 101"/>
          <p:cNvGrpSpPr/>
          <p:nvPr/>
        </p:nvGrpSpPr>
        <p:grpSpPr>
          <a:xfrm>
            <a:off x="3735693" y="1777285"/>
            <a:ext cx="1672615" cy="1815735"/>
            <a:chOff x="1510527" y="1057022"/>
            <a:chExt cx="746976" cy="810892"/>
          </a:xfrm>
        </p:grpSpPr>
        <p:sp>
          <p:nvSpPr>
            <p:cNvPr id="103" name="泪滴形 102"/>
            <p:cNvSpPr/>
            <p:nvPr/>
          </p:nvSpPr>
          <p:spPr>
            <a:xfrm rot="8100000">
              <a:off x="1510527" y="1120940"/>
              <a:ext cx="746974" cy="746974"/>
            </a:xfrm>
            <a:prstGeom prst="teardrop">
              <a:avLst/>
            </a:prstGeom>
            <a:solidFill>
              <a:srgbClr val="6B30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4" name="泪滴形 103"/>
            <p:cNvSpPr/>
            <p:nvPr/>
          </p:nvSpPr>
          <p:spPr>
            <a:xfrm rot="8100000">
              <a:off x="1510529" y="1057022"/>
              <a:ext cx="746974" cy="746974"/>
            </a:xfrm>
            <a:prstGeom prst="teardrop">
              <a:avLst/>
            </a:prstGeom>
            <a:gradFill>
              <a:gsLst>
                <a:gs pos="50000">
                  <a:srgbClr val="DA5350"/>
                </a:gs>
                <a:gs pos="100000">
                  <a:srgbClr val="D6564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5" name="文本框 104"/>
          <p:cNvSpPr txBox="1"/>
          <p:nvPr/>
        </p:nvSpPr>
        <p:spPr>
          <a:xfrm>
            <a:off x="4018003" y="402875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关键词语</a:t>
            </a:r>
          </a:p>
        </p:txBody>
      </p:sp>
      <p:sp>
        <p:nvSpPr>
          <p:cNvPr id="106" name="矩形 105"/>
          <p:cNvSpPr/>
          <p:nvPr/>
        </p:nvSpPr>
        <p:spPr>
          <a:xfrm>
            <a:off x="3216787" y="4441012"/>
            <a:ext cx="271042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在线模板在</a:t>
            </a:r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年年初正式更名为“哎呀小小草（井字格）”在未来的日子里，稻壳儿会继续努力，变得更好。</a:t>
            </a:r>
            <a:endParaRPr lang="zh-CN" altLang="en-US" sz="1600" dirty="0">
              <a:solidFill>
                <a:srgbClr val="3D434F"/>
              </a:solidFill>
            </a:endParaRPr>
          </a:p>
        </p:txBody>
      </p:sp>
      <p:grpSp>
        <p:nvGrpSpPr>
          <p:cNvPr id="107" name="组合 106"/>
          <p:cNvGrpSpPr/>
          <p:nvPr/>
        </p:nvGrpSpPr>
        <p:grpSpPr>
          <a:xfrm>
            <a:off x="6722370" y="1777285"/>
            <a:ext cx="1672615" cy="1815735"/>
            <a:chOff x="1510527" y="1057022"/>
            <a:chExt cx="746976" cy="810892"/>
          </a:xfrm>
        </p:grpSpPr>
        <p:sp>
          <p:nvSpPr>
            <p:cNvPr id="108" name="泪滴形 107"/>
            <p:cNvSpPr/>
            <p:nvPr/>
          </p:nvSpPr>
          <p:spPr>
            <a:xfrm rot="8100000">
              <a:off x="1510527" y="1120940"/>
              <a:ext cx="746974" cy="746974"/>
            </a:xfrm>
            <a:prstGeom prst="teardrop">
              <a:avLst/>
            </a:prstGeom>
            <a:solidFill>
              <a:srgbClr val="6B30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9" name="泪滴形 108"/>
            <p:cNvSpPr/>
            <p:nvPr/>
          </p:nvSpPr>
          <p:spPr>
            <a:xfrm rot="8100000">
              <a:off x="1510529" y="1057022"/>
              <a:ext cx="746974" cy="746974"/>
            </a:xfrm>
            <a:prstGeom prst="teardrop">
              <a:avLst/>
            </a:prstGeom>
            <a:gradFill>
              <a:gsLst>
                <a:gs pos="50000">
                  <a:srgbClr val="DA5350"/>
                </a:gs>
                <a:gs pos="100000">
                  <a:srgbClr val="D6564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0" name="文本框 109"/>
          <p:cNvSpPr txBox="1"/>
          <p:nvPr/>
        </p:nvSpPr>
        <p:spPr>
          <a:xfrm>
            <a:off x="7004680" y="402875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关键词语</a:t>
            </a:r>
          </a:p>
        </p:txBody>
      </p:sp>
      <p:sp>
        <p:nvSpPr>
          <p:cNvPr id="111" name="矩形 110"/>
          <p:cNvSpPr/>
          <p:nvPr/>
        </p:nvSpPr>
        <p:spPr>
          <a:xfrm>
            <a:off x="6203464" y="4441012"/>
            <a:ext cx="271042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在线模板在</a:t>
            </a:r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年年初正式更名为“哎呀小小草（井字格）”在未来的日子里，稻壳儿会继续努力，变得更好。</a:t>
            </a:r>
            <a:endParaRPr lang="zh-CN" altLang="en-US" sz="1600" dirty="0">
              <a:solidFill>
                <a:srgbClr val="3D434F"/>
              </a:solidFill>
            </a:endParaRPr>
          </a:p>
        </p:txBody>
      </p:sp>
      <p:grpSp>
        <p:nvGrpSpPr>
          <p:cNvPr id="112" name="组合 111"/>
          <p:cNvGrpSpPr/>
          <p:nvPr/>
        </p:nvGrpSpPr>
        <p:grpSpPr>
          <a:xfrm>
            <a:off x="7090685" y="2217932"/>
            <a:ext cx="935984" cy="934440"/>
            <a:chOff x="8621079" y="8910744"/>
            <a:chExt cx="962025" cy="960438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13" name="Freeform 155"/>
            <p:cNvSpPr>
              <a:spLocks noEditPoints="1"/>
            </p:cNvSpPr>
            <p:nvPr/>
          </p:nvSpPr>
          <p:spPr bwMode="auto">
            <a:xfrm>
              <a:off x="8621079" y="8910744"/>
              <a:ext cx="962025" cy="960438"/>
            </a:xfrm>
            <a:custGeom>
              <a:avLst/>
              <a:gdLst>
                <a:gd name="T0" fmla="*/ 128 w 256"/>
                <a:gd name="T1" fmla="*/ 0 h 256"/>
                <a:gd name="T2" fmla="*/ 0 w 256"/>
                <a:gd name="T3" fmla="*/ 128 h 256"/>
                <a:gd name="T4" fmla="*/ 128 w 256"/>
                <a:gd name="T5" fmla="*/ 256 h 256"/>
                <a:gd name="T6" fmla="*/ 256 w 256"/>
                <a:gd name="T7" fmla="*/ 128 h 256"/>
                <a:gd name="T8" fmla="*/ 128 w 256"/>
                <a:gd name="T9" fmla="*/ 0 h 256"/>
                <a:gd name="T10" fmla="*/ 128 w 256"/>
                <a:gd name="T11" fmla="*/ 240 h 256"/>
                <a:gd name="T12" fmla="*/ 16 w 256"/>
                <a:gd name="T13" fmla="*/ 128 h 256"/>
                <a:gd name="T14" fmla="*/ 128 w 256"/>
                <a:gd name="T15" fmla="*/ 16 h 256"/>
                <a:gd name="T16" fmla="*/ 240 w 256"/>
                <a:gd name="T17" fmla="*/ 128 h 256"/>
                <a:gd name="T18" fmla="*/ 128 w 256"/>
                <a:gd name="T19" fmla="*/ 24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6" h="256">
                  <a:moveTo>
                    <a:pt x="128" y="0"/>
                  </a:moveTo>
                  <a:cubicBezTo>
                    <a:pt x="57" y="0"/>
                    <a:pt x="0" y="57"/>
                    <a:pt x="0" y="128"/>
                  </a:cubicBezTo>
                  <a:cubicBezTo>
                    <a:pt x="0" y="198"/>
                    <a:pt x="57" y="256"/>
                    <a:pt x="128" y="256"/>
                  </a:cubicBezTo>
                  <a:cubicBezTo>
                    <a:pt x="199" y="256"/>
                    <a:pt x="256" y="198"/>
                    <a:pt x="256" y="128"/>
                  </a:cubicBezTo>
                  <a:cubicBezTo>
                    <a:pt x="256" y="57"/>
                    <a:pt x="199" y="0"/>
                    <a:pt x="128" y="0"/>
                  </a:cubicBezTo>
                  <a:close/>
                  <a:moveTo>
                    <a:pt x="128" y="240"/>
                  </a:moveTo>
                  <a:cubicBezTo>
                    <a:pt x="66" y="240"/>
                    <a:pt x="16" y="189"/>
                    <a:pt x="16" y="128"/>
                  </a:cubicBezTo>
                  <a:cubicBezTo>
                    <a:pt x="16" y="66"/>
                    <a:pt x="66" y="16"/>
                    <a:pt x="128" y="16"/>
                  </a:cubicBezTo>
                  <a:cubicBezTo>
                    <a:pt x="190" y="16"/>
                    <a:pt x="240" y="66"/>
                    <a:pt x="240" y="128"/>
                  </a:cubicBezTo>
                  <a:cubicBezTo>
                    <a:pt x="240" y="189"/>
                    <a:pt x="190" y="240"/>
                    <a:pt x="128" y="2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156"/>
            <p:cNvSpPr>
              <a:spLocks noEditPoints="1"/>
            </p:cNvSpPr>
            <p:nvPr/>
          </p:nvSpPr>
          <p:spPr bwMode="auto">
            <a:xfrm>
              <a:off x="8887779" y="9177444"/>
              <a:ext cx="428625" cy="423863"/>
            </a:xfrm>
            <a:custGeom>
              <a:avLst/>
              <a:gdLst>
                <a:gd name="T0" fmla="*/ 32 w 114"/>
                <a:gd name="T1" fmla="*/ 57 h 113"/>
                <a:gd name="T2" fmla="*/ 57 w 114"/>
                <a:gd name="T3" fmla="*/ 82 h 113"/>
                <a:gd name="T4" fmla="*/ 61 w 114"/>
                <a:gd name="T5" fmla="*/ 81 h 113"/>
                <a:gd name="T6" fmla="*/ 107 w 114"/>
                <a:gd name="T7" fmla="*/ 113 h 113"/>
                <a:gd name="T8" fmla="*/ 108 w 114"/>
                <a:gd name="T9" fmla="*/ 113 h 113"/>
                <a:gd name="T10" fmla="*/ 108 w 114"/>
                <a:gd name="T11" fmla="*/ 113 h 113"/>
                <a:gd name="T12" fmla="*/ 114 w 114"/>
                <a:gd name="T13" fmla="*/ 108 h 113"/>
                <a:gd name="T14" fmla="*/ 113 w 114"/>
                <a:gd name="T15" fmla="*/ 106 h 113"/>
                <a:gd name="T16" fmla="*/ 82 w 114"/>
                <a:gd name="T17" fmla="*/ 61 h 113"/>
                <a:gd name="T18" fmla="*/ 82 w 114"/>
                <a:gd name="T19" fmla="*/ 57 h 113"/>
                <a:gd name="T20" fmla="*/ 57 w 114"/>
                <a:gd name="T21" fmla="*/ 32 h 113"/>
                <a:gd name="T22" fmla="*/ 53 w 114"/>
                <a:gd name="T23" fmla="*/ 32 h 113"/>
                <a:gd name="T24" fmla="*/ 7 w 114"/>
                <a:gd name="T25" fmla="*/ 0 h 113"/>
                <a:gd name="T26" fmla="*/ 2 w 114"/>
                <a:gd name="T27" fmla="*/ 2 h 113"/>
                <a:gd name="T28" fmla="*/ 0 w 114"/>
                <a:gd name="T29" fmla="*/ 7 h 113"/>
                <a:gd name="T30" fmla="*/ 32 w 114"/>
                <a:gd name="T31" fmla="*/ 53 h 113"/>
                <a:gd name="T32" fmla="*/ 32 w 114"/>
                <a:gd name="T33" fmla="*/ 57 h 113"/>
                <a:gd name="T34" fmla="*/ 96 w 114"/>
                <a:gd name="T35" fmla="*/ 96 h 113"/>
                <a:gd name="T36" fmla="*/ 72 w 114"/>
                <a:gd name="T37" fmla="*/ 77 h 113"/>
                <a:gd name="T38" fmla="*/ 77 w 114"/>
                <a:gd name="T39" fmla="*/ 72 h 113"/>
                <a:gd name="T40" fmla="*/ 96 w 114"/>
                <a:gd name="T41" fmla="*/ 96 h 113"/>
                <a:gd name="T42" fmla="*/ 71 w 114"/>
                <a:gd name="T43" fmla="*/ 57 h 113"/>
                <a:gd name="T44" fmla="*/ 57 w 114"/>
                <a:gd name="T45" fmla="*/ 71 h 113"/>
                <a:gd name="T46" fmla="*/ 43 w 114"/>
                <a:gd name="T47" fmla="*/ 57 h 113"/>
                <a:gd name="T48" fmla="*/ 57 w 114"/>
                <a:gd name="T49" fmla="*/ 42 h 113"/>
                <a:gd name="T50" fmla="*/ 71 w 114"/>
                <a:gd name="T51" fmla="*/ 5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4" h="113">
                  <a:moveTo>
                    <a:pt x="32" y="57"/>
                  </a:moveTo>
                  <a:cubicBezTo>
                    <a:pt x="32" y="70"/>
                    <a:pt x="43" y="82"/>
                    <a:pt x="57" y="82"/>
                  </a:cubicBezTo>
                  <a:cubicBezTo>
                    <a:pt x="58" y="82"/>
                    <a:pt x="60" y="81"/>
                    <a:pt x="61" y="81"/>
                  </a:cubicBezTo>
                  <a:cubicBezTo>
                    <a:pt x="80" y="99"/>
                    <a:pt x="98" y="111"/>
                    <a:pt x="107" y="113"/>
                  </a:cubicBezTo>
                  <a:cubicBezTo>
                    <a:pt x="108" y="113"/>
                    <a:pt x="108" y="113"/>
                    <a:pt x="108" y="113"/>
                  </a:cubicBezTo>
                  <a:cubicBezTo>
                    <a:pt x="108" y="113"/>
                    <a:pt x="108" y="113"/>
                    <a:pt x="108" y="113"/>
                  </a:cubicBezTo>
                  <a:cubicBezTo>
                    <a:pt x="111" y="113"/>
                    <a:pt x="114" y="111"/>
                    <a:pt x="114" y="108"/>
                  </a:cubicBezTo>
                  <a:cubicBezTo>
                    <a:pt x="114" y="107"/>
                    <a:pt x="114" y="107"/>
                    <a:pt x="113" y="106"/>
                  </a:cubicBezTo>
                  <a:cubicBezTo>
                    <a:pt x="111" y="96"/>
                    <a:pt x="99" y="80"/>
                    <a:pt x="82" y="61"/>
                  </a:cubicBezTo>
                  <a:cubicBezTo>
                    <a:pt x="82" y="59"/>
                    <a:pt x="82" y="58"/>
                    <a:pt x="82" y="57"/>
                  </a:cubicBezTo>
                  <a:cubicBezTo>
                    <a:pt x="82" y="43"/>
                    <a:pt x="71" y="32"/>
                    <a:pt x="57" y="32"/>
                  </a:cubicBezTo>
                  <a:cubicBezTo>
                    <a:pt x="56" y="32"/>
                    <a:pt x="54" y="32"/>
                    <a:pt x="53" y="32"/>
                  </a:cubicBezTo>
                  <a:cubicBezTo>
                    <a:pt x="34" y="14"/>
                    <a:pt x="16" y="2"/>
                    <a:pt x="7" y="0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0" y="3"/>
                    <a:pt x="0" y="5"/>
                    <a:pt x="0" y="7"/>
                  </a:cubicBezTo>
                  <a:cubicBezTo>
                    <a:pt x="3" y="16"/>
                    <a:pt x="15" y="33"/>
                    <a:pt x="32" y="53"/>
                  </a:cubicBezTo>
                  <a:cubicBezTo>
                    <a:pt x="32" y="54"/>
                    <a:pt x="32" y="55"/>
                    <a:pt x="32" y="57"/>
                  </a:cubicBezTo>
                  <a:close/>
                  <a:moveTo>
                    <a:pt x="96" y="96"/>
                  </a:moveTo>
                  <a:cubicBezTo>
                    <a:pt x="89" y="91"/>
                    <a:pt x="81" y="85"/>
                    <a:pt x="72" y="77"/>
                  </a:cubicBezTo>
                  <a:cubicBezTo>
                    <a:pt x="74" y="75"/>
                    <a:pt x="75" y="73"/>
                    <a:pt x="77" y="72"/>
                  </a:cubicBezTo>
                  <a:cubicBezTo>
                    <a:pt x="85" y="81"/>
                    <a:pt x="92" y="89"/>
                    <a:pt x="96" y="96"/>
                  </a:cubicBezTo>
                  <a:close/>
                  <a:moveTo>
                    <a:pt x="71" y="57"/>
                  </a:moveTo>
                  <a:cubicBezTo>
                    <a:pt x="71" y="65"/>
                    <a:pt x="65" y="71"/>
                    <a:pt x="57" y="71"/>
                  </a:cubicBezTo>
                  <a:cubicBezTo>
                    <a:pt x="49" y="71"/>
                    <a:pt x="43" y="65"/>
                    <a:pt x="43" y="57"/>
                  </a:cubicBezTo>
                  <a:cubicBezTo>
                    <a:pt x="43" y="49"/>
                    <a:pt x="49" y="42"/>
                    <a:pt x="57" y="42"/>
                  </a:cubicBezTo>
                  <a:cubicBezTo>
                    <a:pt x="65" y="42"/>
                    <a:pt x="71" y="49"/>
                    <a:pt x="71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57"/>
            <p:cNvSpPr>
              <a:spLocks/>
            </p:cNvSpPr>
            <p:nvPr/>
          </p:nvSpPr>
          <p:spPr bwMode="auto">
            <a:xfrm>
              <a:off x="8725854" y="9012344"/>
              <a:ext cx="538163" cy="625475"/>
            </a:xfrm>
            <a:custGeom>
              <a:avLst/>
              <a:gdLst>
                <a:gd name="T0" fmla="*/ 95 w 143"/>
                <a:gd name="T1" fmla="*/ 11 h 167"/>
                <a:gd name="T2" fmla="*/ 95 w 143"/>
                <a:gd name="T3" fmla="*/ 20 h 167"/>
                <a:gd name="T4" fmla="*/ 100 w 143"/>
                <a:gd name="T5" fmla="*/ 25 h 167"/>
                <a:gd name="T6" fmla="*/ 105 w 143"/>
                <a:gd name="T7" fmla="*/ 20 h 167"/>
                <a:gd name="T8" fmla="*/ 105 w 143"/>
                <a:gd name="T9" fmla="*/ 11 h 167"/>
                <a:gd name="T10" fmla="*/ 134 w 143"/>
                <a:gd name="T11" fmla="*/ 18 h 167"/>
                <a:gd name="T12" fmla="*/ 141 w 143"/>
                <a:gd name="T13" fmla="*/ 15 h 167"/>
                <a:gd name="T14" fmla="*/ 139 w 143"/>
                <a:gd name="T15" fmla="*/ 8 h 167"/>
                <a:gd name="T16" fmla="*/ 100 w 143"/>
                <a:gd name="T17" fmla="*/ 0 h 167"/>
                <a:gd name="T18" fmla="*/ 0 w 143"/>
                <a:gd name="T19" fmla="*/ 101 h 167"/>
                <a:gd name="T20" fmla="*/ 23 w 143"/>
                <a:gd name="T21" fmla="*/ 165 h 167"/>
                <a:gd name="T22" fmla="*/ 27 w 143"/>
                <a:gd name="T23" fmla="*/ 167 h 167"/>
                <a:gd name="T24" fmla="*/ 30 w 143"/>
                <a:gd name="T25" fmla="*/ 166 h 167"/>
                <a:gd name="T26" fmla="*/ 31 w 143"/>
                <a:gd name="T27" fmla="*/ 158 h 167"/>
                <a:gd name="T28" fmla="*/ 10 w 143"/>
                <a:gd name="T29" fmla="*/ 106 h 167"/>
                <a:gd name="T30" fmla="*/ 19 w 143"/>
                <a:gd name="T31" fmla="*/ 106 h 167"/>
                <a:gd name="T32" fmla="*/ 24 w 143"/>
                <a:gd name="T33" fmla="*/ 101 h 167"/>
                <a:gd name="T34" fmla="*/ 19 w 143"/>
                <a:gd name="T35" fmla="*/ 95 h 167"/>
                <a:gd name="T36" fmla="*/ 10 w 143"/>
                <a:gd name="T37" fmla="*/ 95 h 167"/>
                <a:gd name="T38" fmla="*/ 95 w 143"/>
                <a:gd name="T39" fmla="*/ 1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3" h="167">
                  <a:moveTo>
                    <a:pt x="95" y="11"/>
                  </a:moveTo>
                  <a:cubicBezTo>
                    <a:pt x="95" y="20"/>
                    <a:pt x="95" y="20"/>
                    <a:pt x="95" y="20"/>
                  </a:cubicBezTo>
                  <a:cubicBezTo>
                    <a:pt x="95" y="23"/>
                    <a:pt x="97" y="25"/>
                    <a:pt x="100" y="25"/>
                  </a:cubicBezTo>
                  <a:cubicBezTo>
                    <a:pt x="103" y="25"/>
                    <a:pt x="105" y="23"/>
                    <a:pt x="105" y="20"/>
                  </a:cubicBezTo>
                  <a:cubicBezTo>
                    <a:pt x="105" y="11"/>
                    <a:pt x="105" y="11"/>
                    <a:pt x="105" y="11"/>
                  </a:cubicBezTo>
                  <a:cubicBezTo>
                    <a:pt x="115" y="12"/>
                    <a:pt x="125" y="14"/>
                    <a:pt x="134" y="18"/>
                  </a:cubicBezTo>
                  <a:cubicBezTo>
                    <a:pt x="137" y="19"/>
                    <a:pt x="140" y="18"/>
                    <a:pt x="141" y="15"/>
                  </a:cubicBezTo>
                  <a:cubicBezTo>
                    <a:pt x="143" y="12"/>
                    <a:pt x="141" y="9"/>
                    <a:pt x="139" y="8"/>
                  </a:cubicBezTo>
                  <a:cubicBezTo>
                    <a:pt x="126" y="3"/>
                    <a:pt x="113" y="0"/>
                    <a:pt x="100" y="0"/>
                  </a:cubicBezTo>
                  <a:cubicBezTo>
                    <a:pt x="45" y="0"/>
                    <a:pt x="0" y="45"/>
                    <a:pt x="0" y="101"/>
                  </a:cubicBezTo>
                  <a:cubicBezTo>
                    <a:pt x="0" y="124"/>
                    <a:pt x="8" y="147"/>
                    <a:pt x="23" y="165"/>
                  </a:cubicBezTo>
                  <a:cubicBezTo>
                    <a:pt x="24" y="166"/>
                    <a:pt x="25" y="167"/>
                    <a:pt x="27" y="167"/>
                  </a:cubicBezTo>
                  <a:cubicBezTo>
                    <a:pt x="28" y="167"/>
                    <a:pt x="29" y="167"/>
                    <a:pt x="30" y="166"/>
                  </a:cubicBezTo>
                  <a:cubicBezTo>
                    <a:pt x="33" y="164"/>
                    <a:pt x="33" y="161"/>
                    <a:pt x="31" y="158"/>
                  </a:cubicBezTo>
                  <a:cubicBezTo>
                    <a:pt x="19" y="144"/>
                    <a:pt x="12" y="125"/>
                    <a:pt x="10" y="106"/>
                  </a:cubicBezTo>
                  <a:cubicBezTo>
                    <a:pt x="19" y="106"/>
                    <a:pt x="19" y="106"/>
                    <a:pt x="19" y="106"/>
                  </a:cubicBezTo>
                  <a:cubicBezTo>
                    <a:pt x="22" y="106"/>
                    <a:pt x="24" y="104"/>
                    <a:pt x="24" y="101"/>
                  </a:cubicBezTo>
                  <a:cubicBezTo>
                    <a:pt x="24" y="98"/>
                    <a:pt x="22" y="95"/>
                    <a:pt x="19" y="95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13" y="50"/>
                    <a:pt x="49" y="14"/>
                    <a:pt x="95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58"/>
            <p:cNvSpPr>
              <a:spLocks/>
            </p:cNvSpPr>
            <p:nvPr/>
          </p:nvSpPr>
          <p:spPr bwMode="auto">
            <a:xfrm>
              <a:off x="8910004" y="9136169"/>
              <a:ext cx="568325" cy="630238"/>
            </a:xfrm>
            <a:custGeom>
              <a:avLst/>
              <a:gdLst>
                <a:gd name="T0" fmla="*/ 127 w 151"/>
                <a:gd name="T1" fmla="*/ 2 h 168"/>
                <a:gd name="T2" fmla="*/ 120 w 151"/>
                <a:gd name="T3" fmla="*/ 2 h 168"/>
                <a:gd name="T4" fmla="*/ 119 w 151"/>
                <a:gd name="T5" fmla="*/ 9 h 168"/>
                <a:gd name="T6" fmla="*/ 141 w 151"/>
                <a:gd name="T7" fmla="*/ 62 h 168"/>
                <a:gd name="T8" fmla="*/ 132 w 151"/>
                <a:gd name="T9" fmla="*/ 62 h 168"/>
                <a:gd name="T10" fmla="*/ 126 w 151"/>
                <a:gd name="T11" fmla="*/ 68 h 168"/>
                <a:gd name="T12" fmla="*/ 132 w 151"/>
                <a:gd name="T13" fmla="*/ 73 h 168"/>
                <a:gd name="T14" fmla="*/ 141 w 151"/>
                <a:gd name="T15" fmla="*/ 73 h 168"/>
                <a:gd name="T16" fmla="*/ 56 w 151"/>
                <a:gd name="T17" fmla="*/ 157 h 168"/>
                <a:gd name="T18" fmla="*/ 56 w 151"/>
                <a:gd name="T19" fmla="*/ 149 h 168"/>
                <a:gd name="T20" fmla="*/ 51 w 151"/>
                <a:gd name="T21" fmla="*/ 143 h 168"/>
                <a:gd name="T22" fmla="*/ 46 w 151"/>
                <a:gd name="T23" fmla="*/ 149 h 168"/>
                <a:gd name="T24" fmla="*/ 46 w 151"/>
                <a:gd name="T25" fmla="*/ 157 h 168"/>
                <a:gd name="T26" fmla="*/ 9 w 151"/>
                <a:gd name="T27" fmla="*/ 147 h 168"/>
                <a:gd name="T28" fmla="*/ 2 w 151"/>
                <a:gd name="T29" fmla="*/ 149 h 168"/>
                <a:gd name="T30" fmla="*/ 4 w 151"/>
                <a:gd name="T31" fmla="*/ 157 h 168"/>
                <a:gd name="T32" fmla="*/ 51 w 151"/>
                <a:gd name="T33" fmla="*/ 168 h 168"/>
                <a:gd name="T34" fmla="*/ 151 w 151"/>
                <a:gd name="T35" fmla="*/ 68 h 168"/>
                <a:gd name="T36" fmla="*/ 127 w 151"/>
                <a:gd name="T37" fmla="*/ 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1" h="168">
                  <a:moveTo>
                    <a:pt x="127" y="2"/>
                  </a:moveTo>
                  <a:cubicBezTo>
                    <a:pt x="125" y="0"/>
                    <a:pt x="122" y="0"/>
                    <a:pt x="120" y="2"/>
                  </a:cubicBezTo>
                  <a:cubicBezTo>
                    <a:pt x="118" y="4"/>
                    <a:pt x="117" y="7"/>
                    <a:pt x="119" y="9"/>
                  </a:cubicBezTo>
                  <a:cubicBezTo>
                    <a:pt x="132" y="24"/>
                    <a:pt x="139" y="43"/>
                    <a:pt x="141" y="62"/>
                  </a:cubicBezTo>
                  <a:cubicBezTo>
                    <a:pt x="132" y="62"/>
                    <a:pt x="132" y="62"/>
                    <a:pt x="132" y="62"/>
                  </a:cubicBezTo>
                  <a:cubicBezTo>
                    <a:pt x="129" y="62"/>
                    <a:pt x="126" y="65"/>
                    <a:pt x="126" y="68"/>
                  </a:cubicBezTo>
                  <a:cubicBezTo>
                    <a:pt x="126" y="71"/>
                    <a:pt x="129" y="73"/>
                    <a:pt x="132" y="73"/>
                  </a:cubicBezTo>
                  <a:cubicBezTo>
                    <a:pt x="141" y="73"/>
                    <a:pt x="141" y="73"/>
                    <a:pt x="141" y="73"/>
                  </a:cubicBezTo>
                  <a:cubicBezTo>
                    <a:pt x="138" y="118"/>
                    <a:pt x="102" y="155"/>
                    <a:pt x="56" y="157"/>
                  </a:cubicBezTo>
                  <a:cubicBezTo>
                    <a:pt x="56" y="149"/>
                    <a:pt x="56" y="149"/>
                    <a:pt x="56" y="149"/>
                  </a:cubicBezTo>
                  <a:cubicBezTo>
                    <a:pt x="56" y="146"/>
                    <a:pt x="54" y="143"/>
                    <a:pt x="51" y="143"/>
                  </a:cubicBezTo>
                  <a:cubicBezTo>
                    <a:pt x="48" y="143"/>
                    <a:pt x="46" y="146"/>
                    <a:pt x="46" y="149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33" y="157"/>
                    <a:pt x="20" y="153"/>
                    <a:pt x="9" y="147"/>
                  </a:cubicBezTo>
                  <a:cubicBezTo>
                    <a:pt x="6" y="146"/>
                    <a:pt x="3" y="147"/>
                    <a:pt x="2" y="149"/>
                  </a:cubicBezTo>
                  <a:cubicBezTo>
                    <a:pt x="0" y="152"/>
                    <a:pt x="1" y="155"/>
                    <a:pt x="4" y="157"/>
                  </a:cubicBezTo>
                  <a:cubicBezTo>
                    <a:pt x="18" y="164"/>
                    <a:pt x="35" y="168"/>
                    <a:pt x="51" y="168"/>
                  </a:cubicBezTo>
                  <a:cubicBezTo>
                    <a:pt x="106" y="168"/>
                    <a:pt x="151" y="123"/>
                    <a:pt x="151" y="68"/>
                  </a:cubicBezTo>
                  <a:cubicBezTo>
                    <a:pt x="151" y="44"/>
                    <a:pt x="143" y="21"/>
                    <a:pt x="12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7" name="组合 116"/>
          <p:cNvGrpSpPr/>
          <p:nvPr/>
        </p:nvGrpSpPr>
        <p:grpSpPr>
          <a:xfrm>
            <a:off x="4104008" y="2276625"/>
            <a:ext cx="935984" cy="817055"/>
            <a:chOff x="8621079" y="7385950"/>
            <a:chExt cx="962025" cy="839787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18" name="Freeform 14"/>
            <p:cNvSpPr>
              <a:spLocks noEditPoints="1"/>
            </p:cNvSpPr>
            <p:nvPr/>
          </p:nvSpPr>
          <p:spPr bwMode="auto">
            <a:xfrm>
              <a:off x="8621079" y="7457387"/>
              <a:ext cx="962025" cy="547688"/>
            </a:xfrm>
            <a:custGeom>
              <a:avLst/>
              <a:gdLst>
                <a:gd name="T0" fmla="*/ 248 w 256"/>
                <a:gd name="T1" fmla="*/ 130 h 146"/>
                <a:gd name="T2" fmla="*/ 242 w 256"/>
                <a:gd name="T3" fmla="*/ 130 h 146"/>
                <a:gd name="T4" fmla="*/ 242 w 256"/>
                <a:gd name="T5" fmla="*/ 20 h 146"/>
                <a:gd name="T6" fmla="*/ 234 w 256"/>
                <a:gd name="T7" fmla="*/ 12 h 146"/>
                <a:gd name="T8" fmla="*/ 208 w 256"/>
                <a:gd name="T9" fmla="*/ 12 h 146"/>
                <a:gd name="T10" fmla="*/ 208 w 256"/>
                <a:gd name="T11" fmla="*/ 5 h 146"/>
                <a:gd name="T12" fmla="*/ 202 w 256"/>
                <a:gd name="T13" fmla="*/ 0 h 146"/>
                <a:gd name="T14" fmla="*/ 197 w 256"/>
                <a:gd name="T15" fmla="*/ 5 h 146"/>
                <a:gd name="T16" fmla="*/ 197 w 256"/>
                <a:gd name="T17" fmla="*/ 12 h 146"/>
                <a:gd name="T18" fmla="*/ 59 w 256"/>
                <a:gd name="T19" fmla="*/ 12 h 146"/>
                <a:gd name="T20" fmla="*/ 59 w 256"/>
                <a:gd name="T21" fmla="*/ 5 h 146"/>
                <a:gd name="T22" fmla="*/ 54 w 256"/>
                <a:gd name="T23" fmla="*/ 0 h 146"/>
                <a:gd name="T24" fmla="*/ 48 w 256"/>
                <a:gd name="T25" fmla="*/ 5 h 146"/>
                <a:gd name="T26" fmla="*/ 48 w 256"/>
                <a:gd name="T27" fmla="*/ 12 h 146"/>
                <a:gd name="T28" fmla="*/ 22 w 256"/>
                <a:gd name="T29" fmla="*/ 12 h 146"/>
                <a:gd name="T30" fmla="*/ 14 w 256"/>
                <a:gd name="T31" fmla="*/ 20 h 146"/>
                <a:gd name="T32" fmla="*/ 14 w 256"/>
                <a:gd name="T33" fmla="*/ 130 h 146"/>
                <a:gd name="T34" fmla="*/ 8 w 256"/>
                <a:gd name="T35" fmla="*/ 130 h 146"/>
                <a:gd name="T36" fmla="*/ 0 w 256"/>
                <a:gd name="T37" fmla="*/ 138 h 146"/>
                <a:gd name="T38" fmla="*/ 8 w 256"/>
                <a:gd name="T39" fmla="*/ 146 h 146"/>
                <a:gd name="T40" fmla="*/ 22 w 256"/>
                <a:gd name="T41" fmla="*/ 146 h 146"/>
                <a:gd name="T42" fmla="*/ 234 w 256"/>
                <a:gd name="T43" fmla="*/ 146 h 146"/>
                <a:gd name="T44" fmla="*/ 248 w 256"/>
                <a:gd name="T45" fmla="*/ 146 h 146"/>
                <a:gd name="T46" fmla="*/ 256 w 256"/>
                <a:gd name="T47" fmla="*/ 138 h 146"/>
                <a:gd name="T48" fmla="*/ 248 w 256"/>
                <a:gd name="T49" fmla="*/ 130 h 146"/>
                <a:gd name="T50" fmla="*/ 30 w 256"/>
                <a:gd name="T51" fmla="*/ 130 h 146"/>
                <a:gd name="T52" fmla="*/ 30 w 256"/>
                <a:gd name="T53" fmla="*/ 50 h 146"/>
                <a:gd name="T54" fmla="*/ 179 w 256"/>
                <a:gd name="T55" fmla="*/ 50 h 146"/>
                <a:gd name="T56" fmla="*/ 184 w 256"/>
                <a:gd name="T57" fmla="*/ 45 h 146"/>
                <a:gd name="T58" fmla="*/ 179 w 256"/>
                <a:gd name="T59" fmla="*/ 40 h 146"/>
                <a:gd name="T60" fmla="*/ 30 w 256"/>
                <a:gd name="T61" fmla="*/ 40 h 146"/>
                <a:gd name="T62" fmla="*/ 30 w 256"/>
                <a:gd name="T63" fmla="*/ 28 h 146"/>
                <a:gd name="T64" fmla="*/ 226 w 256"/>
                <a:gd name="T65" fmla="*/ 28 h 146"/>
                <a:gd name="T66" fmla="*/ 226 w 256"/>
                <a:gd name="T67" fmla="*/ 40 h 146"/>
                <a:gd name="T68" fmla="*/ 208 w 256"/>
                <a:gd name="T69" fmla="*/ 40 h 146"/>
                <a:gd name="T70" fmla="*/ 203 w 256"/>
                <a:gd name="T71" fmla="*/ 45 h 146"/>
                <a:gd name="T72" fmla="*/ 208 w 256"/>
                <a:gd name="T73" fmla="*/ 50 h 146"/>
                <a:gd name="T74" fmla="*/ 226 w 256"/>
                <a:gd name="T75" fmla="*/ 50 h 146"/>
                <a:gd name="T76" fmla="*/ 226 w 256"/>
                <a:gd name="T77" fmla="*/ 130 h 146"/>
                <a:gd name="T78" fmla="*/ 30 w 256"/>
                <a:gd name="T79" fmla="*/ 13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6" h="146">
                  <a:moveTo>
                    <a:pt x="248" y="130"/>
                  </a:moveTo>
                  <a:cubicBezTo>
                    <a:pt x="242" y="130"/>
                    <a:pt x="242" y="130"/>
                    <a:pt x="242" y="130"/>
                  </a:cubicBezTo>
                  <a:cubicBezTo>
                    <a:pt x="242" y="20"/>
                    <a:pt x="242" y="20"/>
                    <a:pt x="242" y="20"/>
                  </a:cubicBezTo>
                  <a:cubicBezTo>
                    <a:pt x="242" y="15"/>
                    <a:pt x="239" y="12"/>
                    <a:pt x="234" y="12"/>
                  </a:cubicBezTo>
                  <a:cubicBezTo>
                    <a:pt x="208" y="12"/>
                    <a:pt x="208" y="12"/>
                    <a:pt x="208" y="12"/>
                  </a:cubicBezTo>
                  <a:cubicBezTo>
                    <a:pt x="208" y="5"/>
                    <a:pt x="208" y="5"/>
                    <a:pt x="208" y="5"/>
                  </a:cubicBezTo>
                  <a:cubicBezTo>
                    <a:pt x="208" y="2"/>
                    <a:pt x="205" y="0"/>
                    <a:pt x="202" y="0"/>
                  </a:cubicBezTo>
                  <a:cubicBezTo>
                    <a:pt x="199" y="0"/>
                    <a:pt x="197" y="2"/>
                    <a:pt x="197" y="5"/>
                  </a:cubicBezTo>
                  <a:cubicBezTo>
                    <a:pt x="197" y="12"/>
                    <a:pt x="197" y="12"/>
                    <a:pt x="197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9" y="2"/>
                    <a:pt x="57" y="0"/>
                    <a:pt x="54" y="0"/>
                  </a:cubicBezTo>
                  <a:cubicBezTo>
                    <a:pt x="51" y="0"/>
                    <a:pt x="48" y="2"/>
                    <a:pt x="48" y="5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17" y="12"/>
                    <a:pt x="14" y="15"/>
                    <a:pt x="14" y="20"/>
                  </a:cubicBezTo>
                  <a:cubicBezTo>
                    <a:pt x="14" y="130"/>
                    <a:pt x="14" y="130"/>
                    <a:pt x="14" y="130"/>
                  </a:cubicBezTo>
                  <a:cubicBezTo>
                    <a:pt x="8" y="130"/>
                    <a:pt x="8" y="130"/>
                    <a:pt x="8" y="130"/>
                  </a:cubicBezTo>
                  <a:cubicBezTo>
                    <a:pt x="4" y="130"/>
                    <a:pt x="0" y="134"/>
                    <a:pt x="0" y="138"/>
                  </a:cubicBezTo>
                  <a:cubicBezTo>
                    <a:pt x="0" y="143"/>
                    <a:pt x="4" y="146"/>
                    <a:pt x="8" y="146"/>
                  </a:cubicBezTo>
                  <a:cubicBezTo>
                    <a:pt x="22" y="146"/>
                    <a:pt x="22" y="146"/>
                    <a:pt x="22" y="146"/>
                  </a:cubicBezTo>
                  <a:cubicBezTo>
                    <a:pt x="234" y="146"/>
                    <a:pt x="234" y="146"/>
                    <a:pt x="234" y="146"/>
                  </a:cubicBezTo>
                  <a:cubicBezTo>
                    <a:pt x="248" y="146"/>
                    <a:pt x="248" y="146"/>
                    <a:pt x="248" y="146"/>
                  </a:cubicBezTo>
                  <a:cubicBezTo>
                    <a:pt x="252" y="146"/>
                    <a:pt x="256" y="143"/>
                    <a:pt x="256" y="138"/>
                  </a:cubicBezTo>
                  <a:cubicBezTo>
                    <a:pt x="256" y="134"/>
                    <a:pt x="252" y="130"/>
                    <a:pt x="248" y="130"/>
                  </a:cubicBezTo>
                  <a:close/>
                  <a:moveTo>
                    <a:pt x="30" y="130"/>
                  </a:moveTo>
                  <a:cubicBezTo>
                    <a:pt x="30" y="50"/>
                    <a:pt x="30" y="50"/>
                    <a:pt x="30" y="50"/>
                  </a:cubicBezTo>
                  <a:cubicBezTo>
                    <a:pt x="179" y="50"/>
                    <a:pt x="179" y="50"/>
                    <a:pt x="179" y="50"/>
                  </a:cubicBezTo>
                  <a:cubicBezTo>
                    <a:pt x="182" y="50"/>
                    <a:pt x="184" y="48"/>
                    <a:pt x="184" y="45"/>
                  </a:cubicBezTo>
                  <a:cubicBezTo>
                    <a:pt x="184" y="42"/>
                    <a:pt x="182" y="40"/>
                    <a:pt x="179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226" y="28"/>
                    <a:pt x="226" y="28"/>
                    <a:pt x="226" y="28"/>
                  </a:cubicBezTo>
                  <a:cubicBezTo>
                    <a:pt x="226" y="40"/>
                    <a:pt x="226" y="40"/>
                    <a:pt x="226" y="40"/>
                  </a:cubicBezTo>
                  <a:cubicBezTo>
                    <a:pt x="208" y="40"/>
                    <a:pt x="208" y="40"/>
                    <a:pt x="208" y="40"/>
                  </a:cubicBezTo>
                  <a:cubicBezTo>
                    <a:pt x="205" y="40"/>
                    <a:pt x="203" y="42"/>
                    <a:pt x="203" y="45"/>
                  </a:cubicBezTo>
                  <a:cubicBezTo>
                    <a:pt x="203" y="48"/>
                    <a:pt x="205" y="50"/>
                    <a:pt x="208" y="50"/>
                  </a:cubicBezTo>
                  <a:cubicBezTo>
                    <a:pt x="226" y="50"/>
                    <a:pt x="226" y="50"/>
                    <a:pt x="226" y="50"/>
                  </a:cubicBezTo>
                  <a:cubicBezTo>
                    <a:pt x="226" y="130"/>
                    <a:pt x="226" y="130"/>
                    <a:pt x="226" y="130"/>
                  </a:cubicBezTo>
                  <a:lnTo>
                    <a:pt x="30" y="1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15"/>
            <p:cNvSpPr>
              <a:spLocks/>
            </p:cNvSpPr>
            <p:nvPr/>
          </p:nvSpPr>
          <p:spPr bwMode="auto">
            <a:xfrm>
              <a:off x="8771891" y="7385950"/>
              <a:ext cx="101600" cy="41275"/>
            </a:xfrm>
            <a:custGeom>
              <a:avLst/>
              <a:gdLst>
                <a:gd name="T0" fmla="*/ 5 w 27"/>
                <a:gd name="T1" fmla="*/ 11 h 11"/>
                <a:gd name="T2" fmla="*/ 22 w 27"/>
                <a:gd name="T3" fmla="*/ 11 h 11"/>
                <a:gd name="T4" fmla="*/ 27 w 27"/>
                <a:gd name="T5" fmla="*/ 6 h 11"/>
                <a:gd name="T6" fmla="*/ 22 w 27"/>
                <a:gd name="T7" fmla="*/ 0 h 11"/>
                <a:gd name="T8" fmla="*/ 5 w 27"/>
                <a:gd name="T9" fmla="*/ 0 h 11"/>
                <a:gd name="T10" fmla="*/ 0 w 27"/>
                <a:gd name="T11" fmla="*/ 6 h 11"/>
                <a:gd name="T12" fmla="*/ 5 w 27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11">
                  <a:moveTo>
                    <a:pt x="5" y="11"/>
                  </a:moveTo>
                  <a:cubicBezTo>
                    <a:pt x="22" y="11"/>
                    <a:pt x="22" y="11"/>
                    <a:pt x="22" y="11"/>
                  </a:cubicBezTo>
                  <a:cubicBezTo>
                    <a:pt x="25" y="11"/>
                    <a:pt x="27" y="9"/>
                    <a:pt x="27" y="6"/>
                  </a:cubicBezTo>
                  <a:cubicBezTo>
                    <a:pt x="27" y="3"/>
                    <a:pt x="25" y="0"/>
                    <a:pt x="2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1"/>
                    <a:pt x="5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16"/>
            <p:cNvSpPr>
              <a:spLocks/>
            </p:cNvSpPr>
            <p:nvPr/>
          </p:nvSpPr>
          <p:spPr bwMode="auto">
            <a:xfrm>
              <a:off x="9327516" y="7385950"/>
              <a:ext cx="104775" cy="41275"/>
            </a:xfrm>
            <a:custGeom>
              <a:avLst/>
              <a:gdLst>
                <a:gd name="T0" fmla="*/ 6 w 28"/>
                <a:gd name="T1" fmla="*/ 11 h 11"/>
                <a:gd name="T2" fmla="*/ 23 w 28"/>
                <a:gd name="T3" fmla="*/ 11 h 11"/>
                <a:gd name="T4" fmla="*/ 28 w 28"/>
                <a:gd name="T5" fmla="*/ 6 h 11"/>
                <a:gd name="T6" fmla="*/ 23 w 28"/>
                <a:gd name="T7" fmla="*/ 0 h 11"/>
                <a:gd name="T8" fmla="*/ 6 w 28"/>
                <a:gd name="T9" fmla="*/ 0 h 11"/>
                <a:gd name="T10" fmla="*/ 0 w 28"/>
                <a:gd name="T11" fmla="*/ 6 h 11"/>
                <a:gd name="T12" fmla="*/ 6 w 28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1">
                  <a:moveTo>
                    <a:pt x="6" y="11"/>
                  </a:moveTo>
                  <a:cubicBezTo>
                    <a:pt x="23" y="11"/>
                    <a:pt x="23" y="11"/>
                    <a:pt x="23" y="11"/>
                  </a:cubicBezTo>
                  <a:cubicBezTo>
                    <a:pt x="26" y="11"/>
                    <a:pt x="28" y="9"/>
                    <a:pt x="28" y="6"/>
                  </a:cubicBezTo>
                  <a:cubicBezTo>
                    <a:pt x="28" y="3"/>
                    <a:pt x="26" y="0"/>
                    <a:pt x="2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1"/>
                    <a:pt x="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7"/>
            <p:cNvSpPr>
              <a:spLocks/>
            </p:cNvSpPr>
            <p:nvPr/>
          </p:nvSpPr>
          <p:spPr bwMode="auto">
            <a:xfrm>
              <a:off x="8986204" y="8057462"/>
              <a:ext cx="231775" cy="168275"/>
            </a:xfrm>
            <a:custGeom>
              <a:avLst/>
              <a:gdLst>
                <a:gd name="T0" fmla="*/ 54 w 62"/>
                <a:gd name="T1" fmla="*/ 29 h 45"/>
                <a:gd name="T2" fmla="*/ 39 w 62"/>
                <a:gd name="T3" fmla="*/ 29 h 45"/>
                <a:gd name="T4" fmla="*/ 39 w 62"/>
                <a:gd name="T5" fmla="*/ 8 h 45"/>
                <a:gd name="T6" fmla="*/ 31 w 62"/>
                <a:gd name="T7" fmla="*/ 0 h 45"/>
                <a:gd name="T8" fmla="*/ 23 w 62"/>
                <a:gd name="T9" fmla="*/ 8 h 45"/>
                <a:gd name="T10" fmla="*/ 23 w 62"/>
                <a:gd name="T11" fmla="*/ 29 h 45"/>
                <a:gd name="T12" fmla="*/ 8 w 62"/>
                <a:gd name="T13" fmla="*/ 29 h 45"/>
                <a:gd name="T14" fmla="*/ 0 w 62"/>
                <a:gd name="T15" fmla="*/ 37 h 45"/>
                <a:gd name="T16" fmla="*/ 8 w 62"/>
                <a:gd name="T17" fmla="*/ 45 h 45"/>
                <a:gd name="T18" fmla="*/ 54 w 62"/>
                <a:gd name="T19" fmla="*/ 45 h 45"/>
                <a:gd name="T20" fmla="*/ 62 w 62"/>
                <a:gd name="T21" fmla="*/ 37 h 45"/>
                <a:gd name="T22" fmla="*/ 54 w 62"/>
                <a:gd name="T23" fmla="*/ 2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" h="45">
                  <a:moveTo>
                    <a:pt x="54" y="29"/>
                  </a:moveTo>
                  <a:cubicBezTo>
                    <a:pt x="39" y="29"/>
                    <a:pt x="39" y="29"/>
                    <a:pt x="39" y="29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3"/>
                    <a:pt x="35" y="0"/>
                    <a:pt x="31" y="0"/>
                  </a:cubicBezTo>
                  <a:cubicBezTo>
                    <a:pt x="27" y="0"/>
                    <a:pt x="23" y="3"/>
                    <a:pt x="23" y="8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4" y="29"/>
                    <a:pt x="0" y="33"/>
                    <a:pt x="0" y="37"/>
                  </a:cubicBezTo>
                  <a:cubicBezTo>
                    <a:pt x="0" y="41"/>
                    <a:pt x="4" y="45"/>
                    <a:pt x="8" y="45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8" y="45"/>
                    <a:pt x="62" y="41"/>
                    <a:pt x="62" y="37"/>
                  </a:cubicBezTo>
                  <a:cubicBezTo>
                    <a:pt x="62" y="33"/>
                    <a:pt x="58" y="29"/>
                    <a:pt x="54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4836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91204" y="111878"/>
            <a:ext cx="5336228" cy="791551"/>
            <a:chOff x="191204" y="111878"/>
            <a:chExt cx="5336228" cy="79155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3" name="组合 2"/>
            <p:cNvGrpSpPr/>
            <p:nvPr/>
          </p:nvGrpSpPr>
          <p:grpSpPr>
            <a:xfrm>
              <a:off x="191204" y="210993"/>
              <a:ext cx="5336228" cy="692436"/>
              <a:chOff x="191204" y="210993"/>
              <a:chExt cx="5336228" cy="692436"/>
            </a:xfrm>
          </p:grpSpPr>
          <p:sp>
            <p:nvSpPr>
              <p:cNvPr id="80" name="Freeform 595"/>
              <p:cNvSpPr>
                <a:spLocks/>
              </p:cNvSpPr>
              <p:nvPr/>
            </p:nvSpPr>
            <p:spPr bwMode="auto">
              <a:xfrm>
                <a:off x="3587822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81" name="Freeform 595"/>
              <p:cNvSpPr>
                <a:spLocks/>
              </p:cNvSpPr>
              <p:nvPr/>
            </p:nvSpPr>
            <p:spPr bwMode="auto">
              <a:xfrm>
                <a:off x="396522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82" name="Freeform 595"/>
              <p:cNvSpPr>
                <a:spLocks/>
              </p:cNvSpPr>
              <p:nvPr/>
            </p:nvSpPr>
            <p:spPr bwMode="auto">
              <a:xfrm>
                <a:off x="4342623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6" name="Freeform 595"/>
              <p:cNvSpPr>
                <a:spLocks/>
              </p:cNvSpPr>
              <p:nvPr/>
            </p:nvSpPr>
            <p:spPr bwMode="auto">
              <a:xfrm>
                <a:off x="2455616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7" name="Freeform 595"/>
              <p:cNvSpPr>
                <a:spLocks/>
              </p:cNvSpPr>
              <p:nvPr/>
            </p:nvSpPr>
            <p:spPr bwMode="auto">
              <a:xfrm>
                <a:off x="2833018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8" name="Freeform 595"/>
              <p:cNvSpPr>
                <a:spLocks/>
              </p:cNvSpPr>
              <p:nvPr/>
            </p:nvSpPr>
            <p:spPr bwMode="auto">
              <a:xfrm>
                <a:off x="3210420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299" name="Freeform 595"/>
              <p:cNvSpPr>
                <a:spLocks/>
              </p:cNvSpPr>
              <p:nvPr/>
            </p:nvSpPr>
            <p:spPr bwMode="auto">
              <a:xfrm>
                <a:off x="19120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0" name="Freeform 595"/>
              <p:cNvSpPr>
                <a:spLocks/>
              </p:cNvSpPr>
              <p:nvPr/>
            </p:nvSpPr>
            <p:spPr bwMode="auto">
              <a:xfrm>
                <a:off x="568606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1" name="Freeform 595"/>
              <p:cNvSpPr>
                <a:spLocks/>
              </p:cNvSpPr>
              <p:nvPr/>
            </p:nvSpPr>
            <p:spPr bwMode="auto">
              <a:xfrm>
                <a:off x="946008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2" name="Freeform 595"/>
              <p:cNvSpPr>
                <a:spLocks/>
              </p:cNvSpPr>
              <p:nvPr/>
            </p:nvSpPr>
            <p:spPr bwMode="auto">
              <a:xfrm>
                <a:off x="1323410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3" name="Freeform 595"/>
              <p:cNvSpPr>
                <a:spLocks/>
              </p:cNvSpPr>
              <p:nvPr/>
            </p:nvSpPr>
            <p:spPr bwMode="auto">
              <a:xfrm>
                <a:off x="1700812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4" name="Freeform 595"/>
              <p:cNvSpPr>
                <a:spLocks/>
              </p:cNvSpPr>
              <p:nvPr/>
            </p:nvSpPr>
            <p:spPr bwMode="auto">
              <a:xfrm>
                <a:off x="207821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</p:grpSp>
        <p:grpSp>
          <p:nvGrpSpPr>
            <p:cNvPr id="305" name="组合 304"/>
            <p:cNvGrpSpPr/>
            <p:nvPr/>
          </p:nvGrpSpPr>
          <p:grpSpPr>
            <a:xfrm>
              <a:off x="373975" y="111878"/>
              <a:ext cx="363466" cy="791551"/>
              <a:chOff x="974945" y="2345331"/>
              <a:chExt cx="1763621" cy="3840787"/>
            </a:xfrm>
          </p:grpSpPr>
          <p:sp>
            <p:nvSpPr>
              <p:cNvPr id="306" name="Freeform 159"/>
              <p:cNvSpPr>
                <a:spLocks/>
              </p:cNvSpPr>
              <p:nvPr/>
            </p:nvSpPr>
            <p:spPr bwMode="auto">
              <a:xfrm rot="20700000">
                <a:off x="1726148" y="4700426"/>
                <a:ext cx="891224" cy="1485692"/>
              </a:xfrm>
              <a:custGeom>
                <a:avLst/>
                <a:gdLst>
                  <a:gd name="T0" fmla="*/ 1 w 394"/>
                  <a:gd name="T1" fmla="*/ 267 h 658"/>
                  <a:gd name="T2" fmla="*/ 0 w 394"/>
                  <a:gd name="T3" fmla="*/ 267 h 658"/>
                  <a:gd name="T4" fmla="*/ 0 w 394"/>
                  <a:gd name="T5" fmla="*/ 267 h 658"/>
                  <a:gd name="T6" fmla="*/ 1 w 394"/>
                  <a:gd name="T7" fmla="*/ 270 h 658"/>
                  <a:gd name="T8" fmla="*/ 2 w 394"/>
                  <a:gd name="T9" fmla="*/ 282 h 658"/>
                  <a:gd name="T10" fmla="*/ 3 w 394"/>
                  <a:gd name="T11" fmla="*/ 284 h 658"/>
                  <a:gd name="T12" fmla="*/ 45 w 394"/>
                  <a:gd name="T13" fmla="*/ 417 h 658"/>
                  <a:gd name="T14" fmla="*/ 89 w 394"/>
                  <a:gd name="T15" fmla="*/ 290 h 658"/>
                  <a:gd name="T16" fmla="*/ 169 w 394"/>
                  <a:gd name="T17" fmla="*/ 440 h 658"/>
                  <a:gd name="T18" fmla="*/ 143 w 394"/>
                  <a:gd name="T19" fmla="*/ 564 h 658"/>
                  <a:gd name="T20" fmla="*/ 199 w 394"/>
                  <a:gd name="T21" fmla="*/ 658 h 658"/>
                  <a:gd name="T22" fmla="*/ 169 w 394"/>
                  <a:gd name="T23" fmla="*/ 604 h 658"/>
                  <a:gd name="T24" fmla="*/ 179 w 394"/>
                  <a:gd name="T25" fmla="*/ 528 h 658"/>
                  <a:gd name="T26" fmla="*/ 226 w 394"/>
                  <a:gd name="T27" fmla="*/ 462 h 658"/>
                  <a:gd name="T28" fmla="*/ 269 w 394"/>
                  <a:gd name="T29" fmla="*/ 386 h 658"/>
                  <a:gd name="T30" fmla="*/ 277 w 394"/>
                  <a:gd name="T31" fmla="*/ 362 h 658"/>
                  <a:gd name="T32" fmla="*/ 305 w 394"/>
                  <a:gd name="T33" fmla="*/ 484 h 658"/>
                  <a:gd name="T34" fmla="*/ 322 w 394"/>
                  <a:gd name="T35" fmla="*/ 406 h 658"/>
                  <a:gd name="T36" fmla="*/ 367 w 394"/>
                  <a:gd name="T37" fmla="*/ 197 h 658"/>
                  <a:gd name="T38" fmla="*/ 186 w 394"/>
                  <a:gd name="T39" fmla="*/ 0 h 658"/>
                  <a:gd name="T40" fmla="*/ 1 w 394"/>
                  <a:gd name="T41" fmla="*/ 253 h 658"/>
                  <a:gd name="T42" fmla="*/ 1 w 394"/>
                  <a:gd name="T43" fmla="*/ 267 h 6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94" h="658">
                    <a:moveTo>
                      <a:pt x="1" y="267"/>
                    </a:moveTo>
                    <a:cubicBezTo>
                      <a:pt x="1" y="266"/>
                      <a:pt x="0" y="263"/>
                      <a:pt x="0" y="267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68"/>
                      <a:pt x="1" y="269"/>
                      <a:pt x="1" y="270"/>
                    </a:cubicBezTo>
                    <a:cubicBezTo>
                      <a:pt x="1" y="274"/>
                      <a:pt x="2" y="278"/>
                      <a:pt x="2" y="282"/>
                    </a:cubicBezTo>
                    <a:cubicBezTo>
                      <a:pt x="2" y="282"/>
                      <a:pt x="3" y="283"/>
                      <a:pt x="3" y="284"/>
                    </a:cubicBezTo>
                    <a:cubicBezTo>
                      <a:pt x="7" y="334"/>
                      <a:pt x="22" y="380"/>
                      <a:pt x="45" y="417"/>
                    </a:cubicBezTo>
                    <a:cubicBezTo>
                      <a:pt x="20" y="377"/>
                      <a:pt x="35" y="298"/>
                      <a:pt x="89" y="290"/>
                    </a:cubicBezTo>
                    <a:cubicBezTo>
                      <a:pt x="156" y="279"/>
                      <a:pt x="167" y="399"/>
                      <a:pt x="169" y="440"/>
                    </a:cubicBezTo>
                    <a:cubicBezTo>
                      <a:pt x="171" y="484"/>
                      <a:pt x="143" y="520"/>
                      <a:pt x="143" y="564"/>
                    </a:cubicBezTo>
                    <a:cubicBezTo>
                      <a:pt x="143" y="613"/>
                      <a:pt x="167" y="653"/>
                      <a:pt x="199" y="658"/>
                    </a:cubicBezTo>
                    <a:cubicBezTo>
                      <a:pt x="184" y="656"/>
                      <a:pt x="171" y="615"/>
                      <a:pt x="169" y="604"/>
                    </a:cubicBezTo>
                    <a:cubicBezTo>
                      <a:pt x="166" y="580"/>
                      <a:pt x="172" y="551"/>
                      <a:pt x="179" y="528"/>
                    </a:cubicBezTo>
                    <a:cubicBezTo>
                      <a:pt x="187" y="501"/>
                      <a:pt x="208" y="482"/>
                      <a:pt x="226" y="462"/>
                    </a:cubicBezTo>
                    <a:cubicBezTo>
                      <a:pt x="245" y="439"/>
                      <a:pt x="259" y="413"/>
                      <a:pt x="269" y="386"/>
                    </a:cubicBezTo>
                    <a:cubicBezTo>
                      <a:pt x="272" y="378"/>
                      <a:pt x="275" y="370"/>
                      <a:pt x="277" y="362"/>
                    </a:cubicBezTo>
                    <a:cubicBezTo>
                      <a:pt x="281" y="420"/>
                      <a:pt x="305" y="484"/>
                      <a:pt x="305" y="484"/>
                    </a:cubicBezTo>
                    <a:cubicBezTo>
                      <a:pt x="296" y="437"/>
                      <a:pt x="322" y="406"/>
                      <a:pt x="322" y="406"/>
                    </a:cubicBezTo>
                    <a:cubicBezTo>
                      <a:pt x="394" y="291"/>
                      <a:pt x="367" y="197"/>
                      <a:pt x="367" y="197"/>
                    </a:cubicBezTo>
                    <a:cubicBezTo>
                      <a:pt x="348" y="84"/>
                      <a:pt x="274" y="0"/>
                      <a:pt x="186" y="0"/>
                    </a:cubicBezTo>
                    <a:cubicBezTo>
                      <a:pt x="84" y="0"/>
                      <a:pt x="1" y="113"/>
                      <a:pt x="1" y="253"/>
                    </a:cubicBezTo>
                    <a:cubicBezTo>
                      <a:pt x="1" y="258"/>
                      <a:pt x="1" y="263"/>
                      <a:pt x="1" y="267"/>
                    </a:cubicBezTo>
                  </a:path>
                </a:pathLst>
              </a:custGeom>
              <a:solidFill>
                <a:srgbClr val="FF746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grpSp>
            <p:nvGrpSpPr>
              <p:cNvPr id="307" name="组合 306"/>
              <p:cNvGrpSpPr/>
              <p:nvPr/>
            </p:nvGrpSpPr>
            <p:grpSpPr>
              <a:xfrm>
                <a:off x="974945" y="2345331"/>
                <a:ext cx="1763621" cy="3358341"/>
                <a:chOff x="974945" y="2345331"/>
                <a:chExt cx="1763621" cy="3358341"/>
              </a:xfrm>
            </p:grpSpPr>
            <p:sp>
              <p:nvSpPr>
                <p:cNvPr id="308" name="Freeform 165"/>
                <p:cNvSpPr>
                  <a:spLocks/>
                </p:cNvSpPr>
                <p:nvPr/>
              </p:nvSpPr>
              <p:spPr bwMode="auto">
                <a:xfrm rot="20700000">
                  <a:off x="1075729" y="4158738"/>
                  <a:ext cx="708018" cy="1115461"/>
                </a:xfrm>
                <a:custGeom>
                  <a:avLst/>
                  <a:gdLst>
                    <a:gd name="T0" fmla="*/ 157 w 313"/>
                    <a:gd name="T1" fmla="*/ 0 h 494"/>
                    <a:gd name="T2" fmla="*/ 0 w 313"/>
                    <a:gd name="T3" fmla="*/ 156 h 494"/>
                    <a:gd name="T4" fmla="*/ 0 w 313"/>
                    <a:gd name="T5" fmla="*/ 159 h 494"/>
                    <a:gd name="T6" fmla="*/ 0 w 313"/>
                    <a:gd name="T7" fmla="*/ 159 h 494"/>
                    <a:gd name="T8" fmla="*/ 101 w 313"/>
                    <a:gd name="T9" fmla="*/ 477 h 494"/>
                    <a:gd name="T10" fmla="*/ 106 w 313"/>
                    <a:gd name="T11" fmla="*/ 485 h 494"/>
                    <a:gd name="T12" fmla="*/ 106 w 313"/>
                    <a:gd name="T13" fmla="*/ 485 h 494"/>
                    <a:gd name="T14" fmla="*/ 106 w 313"/>
                    <a:gd name="T15" fmla="*/ 485 h 494"/>
                    <a:gd name="T16" fmla="*/ 128 w 313"/>
                    <a:gd name="T17" fmla="*/ 494 h 494"/>
                    <a:gd name="T18" fmla="*/ 159 w 313"/>
                    <a:gd name="T19" fmla="*/ 467 h 494"/>
                    <a:gd name="T20" fmla="*/ 157 w 313"/>
                    <a:gd name="T21" fmla="*/ 459 h 494"/>
                    <a:gd name="T22" fmla="*/ 157 w 313"/>
                    <a:gd name="T23" fmla="*/ 459 h 494"/>
                    <a:gd name="T24" fmla="*/ 148 w 313"/>
                    <a:gd name="T25" fmla="*/ 412 h 494"/>
                    <a:gd name="T26" fmla="*/ 191 w 313"/>
                    <a:gd name="T27" fmla="*/ 310 h 494"/>
                    <a:gd name="T28" fmla="*/ 191 w 313"/>
                    <a:gd name="T29" fmla="*/ 309 h 494"/>
                    <a:gd name="T30" fmla="*/ 270 w 313"/>
                    <a:gd name="T31" fmla="*/ 264 h 494"/>
                    <a:gd name="T32" fmla="*/ 313 w 313"/>
                    <a:gd name="T33" fmla="*/ 156 h 494"/>
                    <a:gd name="T34" fmla="*/ 157 w 313"/>
                    <a:gd name="T35" fmla="*/ 0 h 4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3" h="494">
                      <a:moveTo>
                        <a:pt x="157" y="0"/>
                      </a:moveTo>
                      <a:cubicBezTo>
                        <a:pt x="70" y="0"/>
                        <a:pt x="0" y="70"/>
                        <a:pt x="0" y="156"/>
                      </a:cubicBezTo>
                      <a:cubicBezTo>
                        <a:pt x="0" y="157"/>
                        <a:pt x="0" y="159"/>
                        <a:pt x="0" y="159"/>
                      </a:cubicBezTo>
                      <a:cubicBezTo>
                        <a:pt x="0" y="159"/>
                        <a:pt x="0" y="159"/>
                        <a:pt x="0" y="159"/>
                      </a:cubicBezTo>
                      <a:cubicBezTo>
                        <a:pt x="0" y="279"/>
                        <a:pt x="38" y="386"/>
                        <a:pt x="101" y="477"/>
                      </a:cubicBezTo>
                      <a:cubicBezTo>
                        <a:pt x="102" y="480"/>
                        <a:pt x="104" y="482"/>
                        <a:pt x="106" y="485"/>
                      </a:cubicBezTo>
                      <a:cubicBezTo>
                        <a:pt x="106" y="485"/>
                        <a:pt x="106" y="485"/>
                        <a:pt x="106" y="485"/>
                      </a:cubicBezTo>
                      <a:cubicBezTo>
                        <a:pt x="106" y="485"/>
                        <a:pt x="106" y="485"/>
                        <a:pt x="106" y="485"/>
                      </a:cubicBezTo>
                      <a:cubicBezTo>
                        <a:pt x="112" y="491"/>
                        <a:pt x="119" y="494"/>
                        <a:pt x="128" y="494"/>
                      </a:cubicBezTo>
                      <a:cubicBezTo>
                        <a:pt x="145" y="494"/>
                        <a:pt x="159" y="483"/>
                        <a:pt x="159" y="467"/>
                      </a:cubicBezTo>
                      <a:cubicBezTo>
                        <a:pt x="159" y="463"/>
                        <a:pt x="158" y="459"/>
                        <a:pt x="157" y="459"/>
                      </a:cubicBezTo>
                      <a:cubicBezTo>
                        <a:pt x="157" y="459"/>
                        <a:pt x="157" y="459"/>
                        <a:pt x="157" y="459"/>
                      </a:cubicBezTo>
                      <a:cubicBezTo>
                        <a:pt x="152" y="439"/>
                        <a:pt x="146" y="428"/>
                        <a:pt x="148" y="412"/>
                      </a:cubicBezTo>
                      <a:cubicBezTo>
                        <a:pt x="155" y="371"/>
                        <a:pt x="164" y="338"/>
                        <a:pt x="191" y="310"/>
                      </a:cubicBezTo>
                      <a:cubicBezTo>
                        <a:pt x="191" y="309"/>
                        <a:pt x="191" y="309"/>
                        <a:pt x="191" y="309"/>
                      </a:cubicBezTo>
                      <a:cubicBezTo>
                        <a:pt x="212" y="287"/>
                        <a:pt x="239" y="270"/>
                        <a:pt x="270" y="264"/>
                      </a:cubicBezTo>
                      <a:cubicBezTo>
                        <a:pt x="297" y="236"/>
                        <a:pt x="313" y="198"/>
                        <a:pt x="313" y="156"/>
                      </a:cubicBezTo>
                      <a:cubicBezTo>
                        <a:pt x="313" y="70"/>
                        <a:pt x="243" y="0"/>
                        <a:pt x="157" y="0"/>
                      </a:cubicBezTo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09" name="Freeform 166"/>
                <p:cNvSpPr>
                  <a:spLocks/>
                </p:cNvSpPr>
                <p:nvPr/>
              </p:nvSpPr>
              <p:spPr bwMode="auto">
                <a:xfrm rot="20700000">
                  <a:off x="2033411" y="3902512"/>
                  <a:ext cx="705155" cy="1115461"/>
                </a:xfrm>
                <a:custGeom>
                  <a:avLst/>
                  <a:gdLst>
                    <a:gd name="T0" fmla="*/ 156 w 312"/>
                    <a:gd name="T1" fmla="*/ 0 h 494"/>
                    <a:gd name="T2" fmla="*/ 312 w 312"/>
                    <a:gd name="T3" fmla="*/ 156 h 494"/>
                    <a:gd name="T4" fmla="*/ 312 w 312"/>
                    <a:gd name="T5" fmla="*/ 159 h 494"/>
                    <a:gd name="T6" fmla="*/ 312 w 312"/>
                    <a:gd name="T7" fmla="*/ 159 h 494"/>
                    <a:gd name="T8" fmla="*/ 212 w 312"/>
                    <a:gd name="T9" fmla="*/ 477 h 494"/>
                    <a:gd name="T10" fmla="*/ 207 w 312"/>
                    <a:gd name="T11" fmla="*/ 485 h 494"/>
                    <a:gd name="T12" fmla="*/ 207 w 312"/>
                    <a:gd name="T13" fmla="*/ 485 h 494"/>
                    <a:gd name="T14" fmla="*/ 207 w 312"/>
                    <a:gd name="T15" fmla="*/ 485 h 494"/>
                    <a:gd name="T16" fmla="*/ 185 w 312"/>
                    <a:gd name="T17" fmla="*/ 494 h 494"/>
                    <a:gd name="T18" fmla="*/ 154 w 312"/>
                    <a:gd name="T19" fmla="*/ 467 h 494"/>
                    <a:gd name="T20" fmla="*/ 156 w 312"/>
                    <a:gd name="T21" fmla="*/ 459 h 494"/>
                    <a:gd name="T22" fmla="*/ 156 w 312"/>
                    <a:gd name="T23" fmla="*/ 459 h 494"/>
                    <a:gd name="T24" fmla="*/ 165 w 312"/>
                    <a:gd name="T25" fmla="*/ 412 h 494"/>
                    <a:gd name="T26" fmla="*/ 122 w 312"/>
                    <a:gd name="T27" fmla="*/ 310 h 494"/>
                    <a:gd name="T28" fmla="*/ 122 w 312"/>
                    <a:gd name="T29" fmla="*/ 309 h 494"/>
                    <a:gd name="T30" fmla="*/ 43 w 312"/>
                    <a:gd name="T31" fmla="*/ 264 h 494"/>
                    <a:gd name="T32" fmla="*/ 0 w 312"/>
                    <a:gd name="T33" fmla="*/ 156 h 494"/>
                    <a:gd name="T34" fmla="*/ 156 w 312"/>
                    <a:gd name="T35" fmla="*/ 0 h 4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2" h="494">
                      <a:moveTo>
                        <a:pt x="156" y="0"/>
                      </a:moveTo>
                      <a:cubicBezTo>
                        <a:pt x="242" y="0"/>
                        <a:pt x="312" y="70"/>
                        <a:pt x="312" y="156"/>
                      </a:cubicBezTo>
                      <a:cubicBezTo>
                        <a:pt x="312" y="157"/>
                        <a:pt x="312" y="159"/>
                        <a:pt x="312" y="159"/>
                      </a:cubicBezTo>
                      <a:cubicBezTo>
                        <a:pt x="312" y="159"/>
                        <a:pt x="312" y="159"/>
                        <a:pt x="312" y="159"/>
                      </a:cubicBezTo>
                      <a:cubicBezTo>
                        <a:pt x="312" y="279"/>
                        <a:pt x="275" y="386"/>
                        <a:pt x="212" y="477"/>
                      </a:cubicBezTo>
                      <a:cubicBezTo>
                        <a:pt x="210" y="480"/>
                        <a:pt x="209" y="482"/>
                        <a:pt x="207" y="485"/>
                      </a:cubicBezTo>
                      <a:cubicBezTo>
                        <a:pt x="207" y="485"/>
                        <a:pt x="207" y="485"/>
                        <a:pt x="207" y="485"/>
                      </a:cubicBezTo>
                      <a:cubicBezTo>
                        <a:pt x="207" y="485"/>
                        <a:pt x="207" y="485"/>
                        <a:pt x="207" y="485"/>
                      </a:cubicBezTo>
                      <a:cubicBezTo>
                        <a:pt x="201" y="491"/>
                        <a:pt x="193" y="494"/>
                        <a:pt x="185" y="494"/>
                      </a:cubicBezTo>
                      <a:cubicBezTo>
                        <a:pt x="168" y="494"/>
                        <a:pt x="154" y="483"/>
                        <a:pt x="154" y="467"/>
                      </a:cubicBezTo>
                      <a:cubicBezTo>
                        <a:pt x="154" y="463"/>
                        <a:pt x="155" y="459"/>
                        <a:pt x="156" y="459"/>
                      </a:cubicBezTo>
                      <a:cubicBezTo>
                        <a:pt x="156" y="459"/>
                        <a:pt x="156" y="459"/>
                        <a:pt x="156" y="459"/>
                      </a:cubicBezTo>
                      <a:cubicBezTo>
                        <a:pt x="160" y="439"/>
                        <a:pt x="167" y="428"/>
                        <a:pt x="165" y="412"/>
                      </a:cubicBezTo>
                      <a:cubicBezTo>
                        <a:pt x="158" y="371"/>
                        <a:pt x="148" y="338"/>
                        <a:pt x="122" y="310"/>
                      </a:cubicBezTo>
                      <a:cubicBezTo>
                        <a:pt x="122" y="309"/>
                        <a:pt x="122" y="309"/>
                        <a:pt x="122" y="309"/>
                      </a:cubicBezTo>
                      <a:cubicBezTo>
                        <a:pt x="101" y="287"/>
                        <a:pt x="74" y="270"/>
                        <a:pt x="43" y="264"/>
                      </a:cubicBezTo>
                      <a:cubicBezTo>
                        <a:pt x="16" y="236"/>
                        <a:pt x="0" y="198"/>
                        <a:pt x="0" y="156"/>
                      </a:cubicBezTo>
                      <a:cubicBezTo>
                        <a:pt x="0" y="70"/>
                        <a:pt x="70" y="0"/>
                        <a:pt x="156" y="0"/>
                      </a:cubicBezTo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0" name="任意多边形 309"/>
                <p:cNvSpPr/>
                <p:nvPr/>
              </p:nvSpPr>
              <p:spPr>
                <a:xfrm rot="20700000">
                  <a:off x="1052657" y="2596072"/>
                  <a:ext cx="1255262" cy="2173478"/>
                </a:xfrm>
                <a:custGeom>
                  <a:avLst/>
                  <a:gdLst>
                    <a:gd name="connsiteX0" fmla="*/ 1549408 w 2088372"/>
                    <a:gd name="connsiteY0" fmla="*/ 0 h 3616005"/>
                    <a:gd name="connsiteX1" fmla="*/ 1594845 w 2088372"/>
                    <a:gd name="connsiteY1" fmla="*/ 54341 h 3616005"/>
                    <a:gd name="connsiteX2" fmla="*/ 2084372 w 2088372"/>
                    <a:gd name="connsiteY2" fmla="*/ 1438077 h 3616005"/>
                    <a:gd name="connsiteX3" fmla="*/ 1568981 w 2088372"/>
                    <a:gd name="connsiteY3" fmla="*/ 3616005 h 3616005"/>
                    <a:gd name="connsiteX4" fmla="*/ 1042305 w 2088372"/>
                    <a:gd name="connsiteY4" fmla="*/ 3616005 h 3616005"/>
                    <a:gd name="connsiteX5" fmla="*/ 519390 w 2088372"/>
                    <a:gd name="connsiteY5" fmla="*/ 3616005 h 3616005"/>
                    <a:gd name="connsiteX6" fmla="*/ 4000 w 2088372"/>
                    <a:gd name="connsiteY6" fmla="*/ 1438077 h 3616005"/>
                    <a:gd name="connsiteX7" fmla="*/ 493527 w 2088372"/>
                    <a:gd name="connsiteY7" fmla="*/ 54341 h 3616005"/>
                    <a:gd name="connsiteX8" fmla="*/ 538964 w 2088372"/>
                    <a:gd name="connsiteY8" fmla="*/ 1 h 3616005"/>
                    <a:gd name="connsiteX9" fmla="*/ 625259 w 2088372"/>
                    <a:gd name="connsiteY9" fmla="*/ 52666 h 3616005"/>
                    <a:gd name="connsiteX10" fmla="*/ 1044185 w 2088372"/>
                    <a:gd name="connsiteY10" fmla="*/ 147318 h 3616005"/>
                    <a:gd name="connsiteX11" fmla="*/ 1463111 w 2088372"/>
                    <a:gd name="connsiteY11" fmla="*/ 52666 h 3616005"/>
                    <a:gd name="connsiteX12" fmla="*/ 1549408 w 2088372"/>
                    <a:gd name="connsiteY12" fmla="*/ 0 h 3616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88372" h="3616005">
                      <a:moveTo>
                        <a:pt x="1549408" y="0"/>
                      </a:moveTo>
                      <a:lnTo>
                        <a:pt x="1594845" y="54341"/>
                      </a:lnTo>
                      <a:cubicBezTo>
                        <a:pt x="1864296" y="394173"/>
                        <a:pt x="2123873" y="874820"/>
                        <a:pt x="2084372" y="1438077"/>
                      </a:cubicBezTo>
                      <a:cubicBezTo>
                        <a:pt x="2084372" y="1438077"/>
                        <a:pt x="2050514" y="2609652"/>
                        <a:pt x="1568981" y="3616005"/>
                      </a:cubicBezTo>
                      <a:cubicBezTo>
                        <a:pt x="1042305" y="3616005"/>
                        <a:pt x="1042305" y="3616005"/>
                        <a:pt x="1042305" y="3616005"/>
                      </a:cubicBezTo>
                      <a:cubicBezTo>
                        <a:pt x="519390" y="3616005"/>
                        <a:pt x="519390" y="3616005"/>
                        <a:pt x="519390" y="3616005"/>
                      </a:cubicBezTo>
                      <a:cubicBezTo>
                        <a:pt x="37857" y="2609652"/>
                        <a:pt x="4000" y="1438077"/>
                        <a:pt x="4000" y="1438077"/>
                      </a:cubicBezTo>
                      <a:cubicBezTo>
                        <a:pt x="-35501" y="874820"/>
                        <a:pt x="224075" y="394173"/>
                        <a:pt x="493527" y="54341"/>
                      </a:cubicBezTo>
                      <a:lnTo>
                        <a:pt x="538964" y="1"/>
                      </a:lnTo>
                      <a:lnTo>
                        <a:pt x="625259" y="52666"/>
                      </a:lnTo>
                      <a:cubicBezTo>
                        <a:pt x="744844" y="112424"/>
                        <a:pt x="889005" y="147318"/>
                        <a:pt x="1044185" y="147318"/>
                      </a:cubicBezTo>
                      <a:cubicBezTo>
                        <a:pt x="1199365" y="147318"/>
                        <a:pt x="1343527" y="112424"/>
                        <a:pt x="1463111" y="52666"/>
                      </a:cubicBezTo>
                      <a:lnTo>
                        <a:pt x="15494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  <p:sp>
              <p:nvSpPr>
                <p:cNvPr id="311" name="Freeform 160"/>
                <p:cNvSpPr>
                  <a:spLocks/>
                </p:cNvSpPr>
                <p:nvPr/>
              </p:nvSpPr>
              <p:spPr bwMode="auto">
                <a:xfrm rot="20700000">
                  <a:off x="1741227" y="4761274"/>
                  <a:ext cx="732827" cy="937026"/>
                </a:xfrm>
                <a:custGeom>
                  <a:avLst/>
                  <a:gdLst>
                    <a:gd name="T0" fmla="*/ 154 w 324"/>
                    <a:gd name="T1" fmla="*/ 0 h 415"/>
                    <a:gd name="T2" fmla="*/ 305 w 324"/>
                    <a:gd name="T3" fmla="*/ 172 h 415"/>
                    <a:gd name="T4" fmla="*/ 305 w 324"/>
                    <a:gd name="T5" fmla="*/ 174 h 415"/>
                    <a:gd name="T6" fmla="*/ 305 w 324"/>
                    <a:gd name="T7" fmla="*/ 175 h 415"/>
                    <a:gd name="T8" fmla="*/ 276 w 324"/>
                    <a:gd name="T9" fmla="*/ 338 h 415"/>
                    <a:gd name="T10" fmla="*/ 255 w 324"/>
                    <a:gd name="T11" fmla="*/ 260 h 415"/>
                    <a:gd name="T12" fmla="*/ 230 w 324"/>
                    <a:gd name="T13" fmla="*/ 301 h 415"/>
                    <a:gd name="T14" fmla="*/ 170 w 324"/>
                    <a:gd name="T15" fmla="*/ 411 h 415"/>
                    <a:gd name="T16" fmla="*/ 167 w 324"/>
                    <a:gd name="T17" fmla="*/ 415 h 415"/>
                    <a:gd name="T18" fmla="*/ 167 w 324"/>
                    <a:gd name="T19" fmla="*/ 408 h 415"/>
                    <a:gd name="T20" fmla="*/ 65 w 324"/>
                    <a:gd name="T21" fmla="*/ 228 h 415"/>
                    <a:gd name="T22" fmla="*/ 52 w 324"/>
                    <a:gd name="T23" fmla="*/ 229 h 415"/>
                    <a:gd name="T24" fmla="*/ 2 w 324"/>
                    <a:gd name="T25" fmla="*/ 256 h 415"/>
                    <a:gd name="T26" fmla="*/ 1 w 324"/>
                    <a:gd name="T27" fmla="*/ 250 h 415"/>
                    <a:gd name="T28" fmla="*/ 1 w 324"/>
                    <a:gd name="T29" fmla="*/ 248 h 415"/>
                    <a:gd name="T30" fmla="*/ 0 w 324"/>
                    <a:gd name="T31" fmla="*/ 238 h 415"/>
                    <a:gd name="T32" fmla="*/ 0 w 324"/>
                    <a:gd name="T33" fmla="*/ 235 h 415"/>
                    <a:gd name="T34" fmla="*/ 0 w 324"/>
                    <a:gd name="T35" fmla="*/ 223 h 415"/>
                    <a:gd name="T36" fmla="*/ 154 w 324"/>
                    <a:gd name="T37" fmla="*/ 0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4" h="415">
                      <a:moveTo>
                        <a:pt x="154" y="0"/>
                      </a:moveTo>
                      <a:cubicBezTo>
                        <a:pt x="225" y="0"/>
                        <a:pt x="288" y="72"/>
                        <a:pt x="305" y="172"/>
                      </a:cubicBezTo>
                      <a:cubicBezTo>
                        <a:pt x="305" y="174"/>
                        <a:pt x="305" y="174"/>
                        <a:pt x="305" y="174"/>
                      </a:cubicBezTo>
                      <a:cubicBezTo>
                        <a:pt x="305" y="175"/>
                        <a:pt x="305" y="175"/>
                        <a:pt x="305" y="175"/>
                      </a:cubicBezTo>
                      <a:cubicBezTo>
                        <a:pt x="306" y="178"/>
                        <a:pt x="324" y="247"/>
                        <a:pt x="276" y="338"/>
                      </a:cubicBezTo>
                      <a:cubicBezTo>
                        <a:pt x="276" y="335"/>
                        <a:pt x="256" y="263"/>
                        <a:pt x="255" y="260"/>
                      </a:cubicBezTo>
                      <a:cubicBezTo>
                        <a:pt x="256" y="270"/>
                        <a:pt x="235" y="291"/>
                        <a:pt x="230" y="301"/>
                      </a:cubicBezTo>
                      <a:cubicBezTo>
                        <a:pt x="209" y="338"/>
                        <a:pt x="198" y="379"/>
                        <a:pt x="170" y="411"/>
                      </a:cubicBezTo>
                      <a:cubicBezTo>
                        <a:pt x="169" y="412"/>
                        <a:pt x="168" y="414"/>
                        <a:pt x="167" y="415"/>
                      </a:cubicBezTo>
                      <a:cubicBezTo>
                        <a:pt x="167" y="412"/>
                        <a:pt x="167" y="410"/>
                        <a:pt x="167" y="408"/>
                      </a:cubicBezTo>
                      <a:cubicBezTo>
                        <a:pt x="159" y="259"/>
                        <a:pt x="107" y="228"/>
                        <a:pt x="65" y="228"/>
                      </a:cubicBezTo>
                      <a:cubicBezTo>
                        <a:pt x="61" y="228"/>
                        <a:pt x="57" y="228"/>
                        <a:pt x="52" y="229"/>
                      </a:cubicBezTo>
                      <a:cubicBezTo>
                        <a:pt x="33" y="232"/>
                        <a:pt x="15" y="241"/>
                        <a:pt x="2" y="256"/>
                      </a:cubicBezTo>
                      <a:cubicBezTo>
                        <a:pt x="2" y="254"/>
                        <a:pt x="1" y="252"/>
                        <a:pt x="1" y="250"/>
                      </a:cubicBezTo>
                      <a:cubicBezTo>
                        <a:pt x="1" y="248"/>
                        <a:pt x="1" y="248"/>
                        <a:pt x="1" y="248"/>
                      </a:cubicBezTo>
                      <a:cubicBezTo>
                        <a:pt x="1" y="245"/>
                        <a:pt x="1" y="242"/>
                        <a:pt x="0" y="238"/>
                      </a:cubicBezTo>
                      <a:cubicBezTo>
                        <a:pt x="0" y="235"/>
                        <a:pt x="0" y="235"/>
                        <a:pt x="0" y="235"/>
                      </a:cubicBezTo>
                      <a:cubicBezTo>
                        <a:pt x="0" y="231"/>
                        <a:pt x="0" y="227"/>
                        <a:pt x="0" y="223"/>
                      </a:cubicBezTo>
                      <a:cubicBezTo>
                        <a:pt x="0" y="100"/>
                        <a:pt x="69" y="0"/>
                        <a:pt x="154" y="0"/>
                      </a:cubicBezTo>
                    </a:path>
                  </a:pathLst>
                </a:custGeom>
                <a:solidFill>
                  <a:srgbClr val="FFA29A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2" name="Rectangle 162"/>
                <p:cNvSpPr>
                  <a:spLocks noChangeArrowheads="1"/>
                </p:cNvSpPr>
                <p:nvPr/>
              </p:nvSpPr>
              <p:spPr bwMode="auto">
                <a:xfrm rot="20700000">
                  <a:off x="1742563" y="4764738"/>
                  <a:ext cx="741415" cy="9389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3" name="Freeform 163"/>
                <p:cNvSpPr>
                  <a:spLocks/>
                </p:cNvSpPr>
                <p:nvPr/>
              </p:nvSpPr>
              <p:spPr bwMode="auto">
                <a:xfrm rot="20700000">
                  <a:off x="1857851" y="4813350"/>
                  <a:ext cx="481872" cy="674621"/>
                </a:xfrm>
                <a:custGeom>
                  <a:avLst/>
                  <a:gdLst>
                    <a:gd name="T0" fmla="*/ 43 w 213"/>
                    <a:gd name="T1" fmla="*/ 141 h 299"/>
                    <a:gd name="T2" fmla="*/ 34 w 213"/>
                    <a:gd name="T3" fmla="*/ 142 h 299"/>
                    <a:gd name="T4" fmla="*/ 1 w 213"/>
                    <a:gd name="T5" fmla="*/ 159 h 299"/>
                    <a:gd name="T6" fmla="*/ 1 w 213"/>
                    <a:gd name="T7" fmla="*/ 155 h 299"/>
                    <a:gd name="T8" fmla="*/ 1 w 213"/>
                    <a:gd name="T9" fmla="*/ 154 h 299"/>
                    <a:gd name="T10" fmla="*/ 0 w 213"/>
                    <a:gd name="T11" fmla="*/ 148 h 299"/>
                    <a:gd name="T12" fmla="*/ 0 w 213"/>
                    <a:gd name="T13" fmla="*/ 146 h 299"/>
                    <a:gd name="T14" fmla="*/ 0 w 213"/>
                    <a:gd name="T15" fmla="*/ 138 h 299"/>
                    <a:gd name="T16" fmla="*/ 101 w 213"/>
                    <a:gd name="T17" fmla="*/ 0 h 299"/>
                    <a:gd name="T18" fmla="*/ 200 w 213"/>
                    <a:gd name="T19" fmla="*/ 106 h 299"/>
                    <a:gd name="T20" fmla="*/ 200 w 213"/>
                    <a:gd name="T21" fmla="*/ 108 h 299"/>
                    <a:gd name="T22" fmla="*/ 200 w 213"/>
                    <a:gd name="T23" fmla="*/ 109 h 299"/>
                    <a:gd name="T24" fmla="*/ 181 w 213"/>
                    <a:gd name="T25" fmla="*/ 209 h 299"/>
                    <a:gd name="T26" fmla="*/ 167 w 213"/>
                    <a:gd name="T27" fmla="*/ 161 h 299"/>
                    <a:gd name="T28" fmla="*/ 151 w 213"/>
                    <a:gd name="T29" fmla="*/ 187 h 299"/>
                    <a:gd name="T30" fmla="*/ 121 w 213"/>
                    <a:gd name="T31" fmla="*/ 299 h 299"/>
                    <a:gd name="T32" fmla="*/ 43 w 213"/>
                    <a:gd name="T33" fmla="*/ 141 h 2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13" h="299">
                      <a:moveTo>
                        <a:pt x="43" y="141"/>
                      </a:moveTo>
                      <a:cubicBezTo>
                        <a:pt x="40" y="142"/>
                        <a:pt x="37" y="141"/>
                        <a:pt x="34" y="142"/>
                      </a:cubicBezTo>
                      <a:cubicBezTo>
                        <a:pt x="21" y="144"/>
                        <a:pt x="10" y="150"/>
                        <a:pt x="1" y="159"/>
                      </a:cubicBezTo>
                      <a:cubicBezTo>
                        <a:pt x="1" y="157"/>
                        <a:pt x="1" y="156"/>
                        <a:pt x="1" y="155"/>
                      </a:cubicBezTo>
                      <a:cubicBezTo>
                        <a:pt x="1" y="154"/>
                        <a:pt x="1" y="154"/>
                        <a:pt x="1" y="154"/>
                      </a:cubicBezTo>
                      <a:cubicBezTo>
                        <a:pt x="1" y="152"/>
                        <a:pt x="0" y="150"/>
                        <a:pt x="0" y="148"/>
                      </a:cubicBezTo>
                      <a:cubicBezTo>
                        <a:pt x="0" y="146"/>
                        <a:pt x="0" y="146"/>
                        <a:pt x="0" y="146"/>
                      </a:cubicBezTo>
                      <a:cubicBezTo>
                        <a:pt x="0" y="143"/>
                        <a:pt x="0" y="140"/>
                        <a:pt x="0" y="138"/>
                      </a:cubicBezTo>
                      <a:cubicBezTo>
                        <a:pt x="0" y="62"/>
                        <a:pt x="45" y="0"/>
                        <a:pt x="101" y="0"/>
                      </a:cubicBezTo>
                      <a:cubicBezTo>
                        <a:pt x="147" y="0"/>
                        <a:pt x="189" y="45"/>
                        <a:pt x="200" y="106"/>
                      </a:cubicBezTo>
                      <a:cubicBezTo>
                        <a:pt x="200" y="108"/>
                        <a:pt x="200" y="108"/>
                        <a:pt x="200" y="108"/>
                      </a:cubicBezTo>
                      <a:cubicBezTo>
                        <a:pt x="200" y="109"/>
                        <a:pt x="200" y="109"/>
                        <a:pt x="200" y="109"/>
                      </a:cubicBezTo>
                      <a:cubicBezTo>
                        <a:pt x="201" y="111"/>
                        <a:pt x="213" y="153"/>
                        <a:pt x="181" y="209"/>
                      </a:cubicBezTo>
                      <a:cubicBezTo>
                        <a:pt x="181" y="208"/>
                        <a:pt x="167" y="163"/>
                        <a:pt x="167" y="161"/>
                      </a:cubicBezTo>
                      <a:cubicBezTo>
                        <a:pt x="168" y="167"/>
                        <a:pt x="154" y="181"/>
                        <a:pt x="151" y="187"/>
                      </a:cubicBezTo>
                      <a:cubicBezTo>
                        <a:pt x="137" y="210"/>
                        <a:pt x="126" y="274"/>
                        <a:pt x="121" y="299"/>
                      </a:cubicBezTo>
                      <a:cubicBezTo>
                        <a:pt x="121" y="299"/>
                        <a:pt x="94" y="134"/>
                        <a:pt x="43" y="141"/>
                      </a:cubicBezTo>
                    </a:path>
                  </a:pathLst>
                </a:custGeom>
                <a:solidFill>
                  <a:srgbClr val="FDEBAE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4" name="Freeform 164"/>
                <p:cNvSpPr>
                  <a:spLocks/>
                </p:cNvSpPr>
                <p:nvPr/>
              </p:nvSpPr>
              <p:spPr bwMode="auto">
                <a:xfrm rot="20700000">
                  <a:off x="1724604" y="4681663"/>
                  <a:ext cx="475192" cy="150764"/>
                </a:xfrm>
                <a:custGeom>
                  <a:avLst/>
                  <a:gdLst>
                    <a:gd name="T0" fmla="*/ 210 w 210"/>
                    <a:gd name="T1" fmla="*/ 45 h 67"/>
                    <a:gd name="T2" fmla="*/ 188 w 210"/>
                    <a:gd name="T3" fmla="*/ 67 h 67"/>
                    <a:gd name="T4" fmla="*/ 22 w 210"/>
                    <a:gd name="T5" fmla="*/ 67 h 67"/>
                    <a:gd name="T6" fmla="*/ 0 w 210"/>
                    <a:gd name="T7" fmla="*/ 45 h 67"/>
                    <a:gd name="T8" fmla="*/ 0 w 210"/>
                    <a:gd name="T9" fmla="*/ 22 h 67"/>
                    <a:gd name="T10" fmla="*/ 22 w 210"/>
                    <a:gd name="T11" fmla="*/ 0 h 67"/>
                    <a:gd name="T12" fmla="*/ 188 w 210"/>
                    <a:gd name="T13" fmla="*/ 0 h 67"/>
                    <a:gd name="T14" fmla="*/ 210 w 210"/>
                    <a:gd name="T15" fmla="*/ 22 h 67"/>
                    <a:gd name="T16" fmla="*/ 210 w 210"/>
                    <a:gd name="T17" fmla="*/ 45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0" h="67">
                      <a:moveTo>
                        <a:pt x="210" y="45"/>
                      </a:moveTo>
                      <a:cubicBezTo>
                        <a:pt x="210" y="57"/>
                        <a:pt x="200" y="67"/>
                        <a:pt x="188" y="67"/>
                      </a:cubicBezTo>
                      <a:cubicBezTo>
                        <a:pt x="22" y="67"/>
                        <a:pt x="22" y="67"/>
                        <a:pt x="22" y="67"/>
                      </a:cubicBezTo>
                      <a:cubicBezTo>
                        <a:pt x="10" y="67"/>
                        <a:pt x="0" y="57"/>
                        <a:pt x="0" y="45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10"/>
                        <a:pt x="10" y="0"/>
                        <a:pt x="22" y="0"/>
                      </a:cubicBezTo>
                      <a:cubicBezTo>
                        <a:pt x="188" y="0"/>
                        <a:pt x="188" y="0"/>
                        <a:pt x="188" y="0"/>
                      </a:cubicBezTo>
                      <a:cubicBezTo>
                        <a:pt x="200" y="0"/>
                        <a:pt x="210" y="10"/>
                        <a:pt x="210" y="22"/>
                      </a:cubicBezTo>
                      <a:cubicBezTo>
                        <a:pt x="210" y="45"/>
                        <a:pt x="210" y="45"/>
                        <a:pt x="210" y="45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5" name="Freeform 169"/>
                <p:cNvSpPr>
                  <a:spLocks/>
                </p:cNvSpPr>
                <p:nvPr/>
              </p:nvSpPr>
              <p:spPr bwMode="auto">
                <a:xfrm rot="20700000">
                  <a:off x="1149268" y="3733723"/>
                  <a:ext cx="1196569" cy="385497"/>
                </a:xfrm>
                <a:custGeom>
                  <a:avLst/>
                  <a:gdLst>
                    <a:gd name="T0" fmla="*/ 508 w 529"/>
                    <a:gd name="T1" fmla="*/ 124 h 171"/>
                    <a:gd name="T2" fmla="*/ 529 w 529"/>
                    <a:gd name="T3" fmla="*/ 0 h 171"/>
                    <a:gd name="T4" fmla="*/ 248 w 529"/>
                    <a:gd name="T5" fmla="*/ 66 h 171"/>
                    <a:gd name="T6" fmla="*/ 0 w 529"/>
                    <a:gd name="T7" fmla="*/ 15 h 171"/>
                    <a:gd name="T8" fmla="*/ 21 w 529"/>
                    <a:gd name="T9" fmla="*/ 135 h 171"/>
                    <a:gd name="T10" fmla="*/ 248 w 529"/>
                    <a:gd name="T11" fmla="*/ 171 h 171"/>
                    <a:gd name="T12" fmla="*/ 508 w 529"/>
                    <a:gd name="T13" fmla="*/ 124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9" h="171">
                      <a:moveTo>
                        <a:pt x="508" y="124"/>
                      </a:moveTo>
                      <a:cubicBezTo>
                        <a:pt x="517" y="78"/>
                        <a:pt x="524" y="36"/>
                        <a:pt x="529" y="0"/>
                      </a:cubicBezTo>
                      <a:cubicBezTo>
                        <a:pt x="444" y="42"/>
                        <a:pt x="349" y="66"/>
                        <a:pt x="248" y="66"/>
                      </a:cubicBezTo>
                      <a:cubicBezTo>
                        <a:pt x="160" y="66"/>
                        <a:pt x="76" y="47"/>
                        <a:pt x="0" y="15"/>
                      </a:cubicBezTo>
                      <a:cubicBezTo>
                        <a:pt x="5" y="50"/>
                        <a:pt x="12" y="91"/>
                        <a:pt x="21" y="135"/>
                      </a:cubicBezTo>
                      <a:cubicBezTo>
                        <a:pt x="93" y="159"/>
                        <a:pt x="169" y="171"/>
                        <a:pt x="248" y="171"/>
                      </a:cubicBezTo>
                      <a:cubicBezTo>
                        <a:pt x="340" y="171"/>
                        <a:pt x="427" y="154"/>
                        <a:pt x="508" y="124"/>
                      </a:cubicBezTo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6" name="Freeform 170"/>
                <p:cNvSpPr>
                  <a:spLocks/>
                </p:cNvSpPr>
                <p:nvPr/>
              </p:nvSpPr>
              <p:spPr bwMode="auto">
                <a:xfrm rot="20700000">
                  <a:off x="974945" y="3253731"/>
                  <a:ext cx="1262409" cy="315841"/>
                </a:xfrm>
                <a:custGeom>
                  <a:avLst/>
                  <a:gdLst>
                    <a:gd name="T0" fmla="*/ 557 w 558"/>
                    <a:gd name="T1" fmla="*/ 79 h 140"/>
                    <a:gd name="T2" fmla="*/ 552 w 558"/>
                    <a:gd name="T3" fmla="*/ 0 h 140"/>
                    <a:gd name="T4" fmla="*/ 278 w 558"/>
                    <a:gd name="T5" fmla="*/ 61 h 140"/>
                    <a:gd name="T6" fmla="*/ 6 w 558"/>
                    <a:gd name="T7" fmla="*/ 1 h 140"/>
                    <a:gd name="T8" fmla="*/ 2 w 558"/>
                    <a:gd name="T9" fmla="*/ 92 h 140"/>
                    <a:gd name="T10" fmla="*/ 264 w 558"/>
                    <a:gd name="T11" fmla="*/ 140 h 140"/>
                    <a:gd name="T12" fmla="*/ 557 w 558"/>
                    <a:gd name="T13" fmla="*/ 79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58" h="140">
                      <a:moveTo>
                        <a:pt x="557" y="79"/>
                      </a:moveTo>
                      <a:cubicBezTo>
                        <a:pt x="558" y="52"/>
                        <a:pt x="556" y="25"/>
                        <a:pt x="552" y="0"/>
                      </a:cubicBezTo>
                      <a:cubicBezTo>
                        <a:pt x="469" y="39"/>
                        <a:pt x="376" y="61"/>
                        <a:pt x="278" y="61"/>
                      </a:cubicBezTo>
                      <a:cubicBezTo>
                        <a:pt x="181" y="61"/>
                        <a:pt x="89" y="40"/>
                        <a:pt x="6" y="1"/>
                      </a:cubicBezTo>
                      <a:cubicBezTo>
                        <a:pt x="2" y="30"/>
                        <a:pt x="0" y="61"/>
                        <a:pt x="2" y="92"/>
                      </a:cubicBezTo>
                      <a:cubicBezTo>
                        <a:pt x="84" y="123"/>
                        <a:pt x="172" y="140"/>
                        <a:pt x="264" y="140"/>
                      </a:cubicBezTo>
                      <a:cubicBezTo>
                        <a:pt x="368" y="140"/>
                        <a:pt x="467" y="118"/>
                        <a:pt x="557" y="79"/>
                      </a:cubicBezTo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7" name="Freeform 178"/>
                <p:cNvSpPr>
                  <a:spLocks/>
                </p:cNvSpPr>
                <p:nvPr/>
              </p:nvSpPr>
              <p:spPr bwMode="auto">
                <a:xfrm rot="20700000">
                  <a:off x="1830676" y="4027691"/>
                  <a:ext cx="176528" cy="1117370"/>
                </a:xfrm>
                <a:custGeom>
                  <a:avLst/>
                  <a:gdLst>
                    <a:gd name="T0" fmla="*/ 77 w 78"/>
                    <a:gd name="T1" fmla="*/ 48 h 495"/>
                    <a:gd name="T2" fmla="*/ 78 w 78"/>
                    <a:gd name="T3" fmla="*/ 39 h 495"/>
                    <a:gd name="T4" fmla="*/ 39 w 78"/>
                    <a:gd name="T5" fmla="*/ 0 h 495"/>
                    <a:gd name="T6" fmla="*/ 0 w 78"/>
                    <a:gd name="T7" fmla="*/ 40 h 495"/>
                    <a:gd name="T8" fmla="*/ 18 w 78"/>
                    <a:gd name="T9" fmla="*/ 476 h 495"/>
                    <a:gd name="T10" fmla="*/ 20 w 78"/>
                    <a:gd name="T11" fmla="*/ 476 h 495"/>
                    <a:gd name="T12" fmla="*/ 19 w 78"/>
                    <a:gd name="T13" fmla="*/ 475 h 495"/>
                    <a:gd name="T14" fmla="*/ 40 w 78"/>
                    <a:gd name="T15" fmla="*/ 495 h 495"/>
                    <a:gd name="T16" fmla="*/ 61 w 78"/>
                    <a:gd name="T17" fmla="*/ 475 h 495"/>
                    <a:gd name="T18" fmla="*/ 61 w 78"/>
                    <a:gd name="T19" fmla="*/ 476 h 495"/>
                    <a:gd name="T20" fmla="*/ 61 w 78"/>
                    <a:gd name="T21" fmla="*/ 476 h 495"/>
                    <a:gd name="T22" fmla="*/ 77 w 78"/>
                    <a:gd name="T23" fmla="*/ 48 h 4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8" h="495">
                      <a:moveTo>
                        <a:pt x="77" y="48"/>
                      </a:moveTo>
                      <a:cubicBezTo>
                        <a:pt x="77" y="45"/>
                        <a:pt x="78" y="42"/>
                        <a:pt x="78" y="39"/>
                      </a:cubicBezTo>
                      <a:cubicBezTo>
                        <a:pt x="78" y="18"/>
                        <a:pt x="60" y="0"/>
                        <a:pt x="39" y="0"/>
                      </a:cubicBezTo>
                      <a:cubicBezTo>
                        <a:pt x="17" y="0"/>
                        <a:pt x="0" y="18"/>
                        <a:pt x="0" y="40"/>
                      </a:cubicBezTo>
                      <a:cubicBezTo>
                        <a:pt x="18" y="476"/>
                        <a:pt x="18" y="476"/>
                        <a:pt x="18" y="476"/>
                      </a:cubicBezTo>
                      <a:cubicBezTo>
                        <a:pt x="20" y="476"/>
                        <a:pt x="20" y="476"/>
                        <a:pt x="20" y="476"/>
                      </a:cubicBezTo>
                      <a:cubicBezTo>
                        <a:pt x="19" y="475"/>
                        <a:pt x="19" y="475"/>
                        <a:pt x="19" y="475"/>
                      </a:cubicBezTo>
                      <a:cubicBezTo>
                        <a:pt x="19" y="487"/>
                        <a:pt x="29" y="495"/>
                        <a:pt x="40" y="495"/>
                      </a:cubicBezTo>
                      <a:cubicBezTo>
                        <a:pt x="52" y="495"/>
                        <a:pt x="61" y="487"/>
                        <a:pt x="61" y="475"/>
                      </a:cubicBezTo>
                      <a:cubicBezTo>
                        <a:pt x="61" y="476"/>
                        <a:pt x="61" y="476"/>
                        <a:pt x="61" y="476"/>
                      </a:cubicBezTo>
                      <a:cubicBezTo>
                        <a:pt x="61" y="476"/>
                        <a:pt x="61" y="476"/>
                        <a:pt x="61" y="476"/>
                      </a:cubicBezTo>
                      <a:lnTo>
                        <a:pt x="77" y="48"/>
                      </a:lnTo>
                      <a:close/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8" name="Oval 179"/>
                <p:cNvSpPr>
                  <a:spLocks noChangeArrowheads="1"/>
                </p:cNvSpPr>
                <p:nvPr/>
              </p:nvSpPr>
              <p:spPr bwMode="auto">
                <a:xfrm rot="20700000">
                  <a:off x="1300551" y="2823616"/>
                  <a:ext cx="395994" cy="395039"/>
                </a:xfrm>
                <a:prstGeom prst="ellipse">
                  <a:avLst/>
                </a:prstGeom>
                <a:solidFill>
                  <a:srgbClr val="1978B8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9" name="Freeform 181"/>
                <p:cNvSpPr>
                  <a:spLocks noEditPoints="1"/>
                </p:cNvSpPr>
                <p:nvPr/>
              </p:nvSpPr>
              <p:spPr bwMode="auto">
                <a:xfrm rot="20700000">
                  <a:off x="1261535" y="2784355"/>
                  <a:ext cx="475192" cy="474238"/>
                </a:xfrm>
                <a:custGeom>
                  <a:avLst/>
                  <a:gdLst>
                    <a:gd name="T0" fmla="*/ 105 w 210"/>
                    <a:gd name="T1" fmla="*/ 0 h 210"/>
                    <a:gd name="T2" fmla="*/ 0 w 210"/>
                    <a:gd name="T3" fmla="*/ 105 h 210"/>
                    <a:gd name="T4" fmla="*/ 105 w 210"/>
                    <a:gd name="T5" fmla="*/ 210 h 210"/>
                    <a:gd name="T6" fmla="*/ 210 w 210"/>
                    <a:gd name="T7" fmla="*/ 105 h 210"/>
                    <a:gd name="T8" fmla="*/ 105 w 210"/>
                    <a:gd name="T9" fmla="*/ 0 h 210"/>
                    <a:gd name="T10" fmla="*/ 105 w 210"/>
                    <a:gd name="T11" fmla="*/ 192 h 210"/>
                    <a:gd name="T12" fmla="*/ 17 w 210"/>
                    <a:gd name="T13" fmla="*/ 105 h 210"/>
                    <a:gd name="T14" fmla="*/ 105 w 210"/>
                    <a:gd name="T15" fmla="*/ 17 h 210"/>
                    <a:gd name="T16" fmla="*/ 192 w 210"/>
                    <a:gd name="T17" fmla="*/ 105 h 210"/>
                    <a:gd name="T18" fmla="*/ 105 w 210"/>
                    <a:gd name="T19" fmla="*/ 192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10" h="210">
                      <a:moveTo>
                        <a:pt x="105" y="0"/>
                      </a:moveTo>
                      <a:cubicBezTo>
                        <a:pt x="47" y="0"/>
                        <a:pt x="0" y="47"/>
                        <a:pt x="0" y="105"/>
                      </a:cubicBezTo>
                      <a:cubicBezTo>
                        <a:pt x="0" y="163"/>
                        <a:pt x="47" y="210"/>
                        <a:pt x="105" y="210"/>
                      </a:cubicBezTo>
                      <a:cubicBezTo>
                        <a:pt x="163" y="210"/>
                        <a:pt x="210" y="163"/>
                        <a:pt x="210" y="105"/>
                      </a:cubicBezTo>
                      <a:cubicBezTo>
                        <a:pt x="210" y="47"/>
                        <a:pt x="163" y="0"/>
                        <a:pt x="105" y="0"/>
                      </a:cubicBezTo>
                      <a:close/>
                      <a:moveTo>
                        <a:pt x="105" y="192"/>
                      </a:moveTo>
                      <a:cubicBezTo>
                        <a:pt x="56" y="192"/>
                        <a:pt x="17" y="153"/>
                        <a:pt x="17" y="105"/>
                      </a:cubicBezTo>
                      <a:cubicBezTo>
                        <a:pt x="17" y="56"/>
                        <a:pt x="56" y="17"/>
                        <a:pt x="105" y="17"/>
                      </a:cubicBezTo>
                      <a:cubicBezTo>
                        <a:pt x="153" y="17"/>
                        <a:pt x="192" y="56"/>
                        <a:pt x="192" y="105"/>
                      </a:cubicBezTo>
                      <a:cubicBezTo>
                        <a:pt x="192" y="153"/>
                        <a:pt x="153" y="192"/>
                        <a:pt x="105" y="192"/>
                      </a:cubicBezTo>
                      <a:close/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0" name="Oval 182"/>
                <p:cNvSpPr>
                  <a:spLocks noChangeArrowheads="1"/>
                </p:cNvSpPr>
                <p:nvPr/>
              </p:nvSpPr>
              <p:spPr bwMode="auto">
                <a:xfrm rot="20700000">
                  <a:off x="1545521" y="3402615"/>
                  <a:ext cx="153627" cy="153627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1" name="Oval 184"/>
                <p:cNvSpPr>
                  <a:spLocks noChangeArrowheads="1"/>
                </p:cNvSpPr>
                <p:nvPr/>
              </p:nvSpPr>
              <p:spPr bwMode="auto">
                <a:xfrm rot="20700000">
                  <a:off x="1615675" y="3648881"/>
                  <a:ext cx="125001" cy="122138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2" name="Oval 186"/>
                <p:cNvSpPr>
                  <a:spLocks noChangeArrowheads="1"/>
                </p:cNvSpPr>
                <p:nvPr/>
              </p:nvSpPr>
              <p:spPr bwMode="auto">
                <a:xfrm rot="20700000">
                  <a:off x="1670625" y="3854434"/>
                  <a:ext cx="125001" cy="121184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3" name="Freeform 190"/>
                <p:cNvSpPr>
                  <a:spLocks/>
                </p:cNvSpPr>
                <p:nvPr/>
              </p:nvSpPr>
              <p:spPr bwMode="auto">
                <a:xfrm rot="20700000">
                  <a:off x="1035054" y="3419012"/>
                  <a:ext cx="77291" cy="29581"/>
                </a:xfrm>
                <a:custGeom>
                  <a:avLst/>
                  <a:gdLst>
                    <a:gd name="T0" fmla="*/ 0 w 34"/>
                    <a:gd name="T1" fmla="*/ 0 h 13"/>
                    <a:gd name="T2" fmla="*/ 0 w 34"/>
                    <a:gd name="T3" fmla="*/ 0 h 13"/>
                    <a:gd name="T4" fmla="*/ 34 w 34"/>
                    <a:gd name="T5" fmla="*/ 13 h 13"/>
                    <a:gd name="T6" fmla="*/ 34 w 34"/>
                    <a:gd name="T7" fmla="*/ 13 h 13"/>
                    <a:gd name="T8" fmla="*/ 0 w 34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1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"/>
                        <a:pt x="22" y="9"/>
                        <a:pt x="34" y="13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22" y="9"/>
                        <a:pt x="11" y="5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4" name="Freeform 191"/>
                <p:cNvSpPr>
                  <a:spLocks/>
                </p:cNvSpPr>
                <p:nvPr/>
              </p:nvSpPr>
              <p:spPr bwMode="auto">
                <a:xfrm rot="20700000">
                  <a:off x="1049483" y="3417112"/>
                  <a:ext cx="88741" cy="228054"/>
                </a:xfrm>
                <a:custGeom>
                  <a:avLst/>
                  <a:gdLst>
                    <a:gd name="T0" fmla="*/ 5 w 39"/>
                    <a:gd name="T1" fmla="*/ 0 h 101"/>
                    <a:gd name="T2" fmla="*/ 2 w 39"/>
                    <a:gd name="T3" fmla="*/ 84 h 101"/>
                    <a:gd name="T4" fmla="*/ 3 w 39"/>
                    <a:gd name="T5" fmla="*/ 90 h 101"/>
                    <a:gd name="T6" fmla="*/ 39 w 39"/>
                    <a:gd name="T7" fmla="*/ 101 h 101"/>
                    <a:gd name="T8" fmla="*/ 38 w 39"/>
                    <a:gd name="T9" fmla="*/ 84 h 101"/>
                    <a:gd name="T10" fmla="*/ 39 w 39"/>
                    <a:gd name="T11" fmla="*/ 13 h 101"/>
                    <a:gd name="T12" fmla="*/ 5 w 39"/>
                    <a:gd name="T13" fmla="*/ 0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101">
                      <a:moveTo>
                        <a:pt x="5" y="0"/>
                      </a:moveTo>
                      <a:cubicBezTo>
                        <a:pt x="1" y="27"/>
                        <a:pt x="0" y="55"/>
                        <a:pt x="2" y="84"/>
                      </a:cubicBezTo>
                      <a:cubicBezTo>
                        <a:pt x="2" y="84"/>
                        <a:pt x="2" y="86"/>
                        <a:pt x="3" y="90"/>
                      </a:cubicBezTo>
                      <a:cubicBezTo>
                        <a:pt x="15" y="94"/>
                        <a:pt x="27" y="97"/>
                        <a:pt x="39" y="101"/>
                      </a:cubicBezTo>
                      <a:cubicBezTo>
                        <a:pt x="38" y="90"/>
                        <a:pt x="38" y="84"/>
                        <a:pt x="38" y="84"/>
                      </a:cubicBezTo>
                      <a:cubicBezTo>
                        <a:pt x="37" y="60"/>
                        <a:pt x="37" y="36"/>
                        <a:pt x="39" y="13"/>
                      </a:cubicBezTo>
                      <a:cubicBezTo>
                        <a:pt x="27" y="9"/>
                        <a:pt x="16" y="5"/>
                        <a:pt x="5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5" name="Freeform 192"/>
                <p:cNvSpPr>
                  <a:spLocks/>
                </p:cNvSpPr>
                <p:nvPr/>
              </p:nvSpPr>
              <p:spPr bwMode="auto">
                <a:xfrm rot="20700000">
                  <a:off x="1146961" y="3431114"/>
                  <a:ext cx="79199" cy="21947"/>
                </a:xfrm>
                <a:custGeom>
                  <a:avLst/>
                  <a:gdLst>
                    <a:gd name="T0" fmla="*/ 0 w 35"/>
                    <a:gd name="T1" fmla="*/ 0 h 10"/>
                    <a:gd name="T2" fmla="*/ 0 w 35"/>
                    <a:gd name="T3" fmla="*/ 0 h 10"/>
                    <a:gd name="T4" fmla="*/ 35 w 35"/>
                    <a:gd name="T5" fmla="*/ 10 h 10"/>
                    <a:gd name="T6" fmla="*/ 35 w 35"/>
                    <a:gd name="T7" fmla="*/ 10 h 10"/>
                    <a:gd name="T8" fmla="*/ 0 w 35"/>
                    <a:gd name="T9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" h="10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2" y="4"/>
                        <a:pt x="23" y="7"/>
                        <a:pt x="35" y="10"/>
                      </a:cubicBezTo>
                      <a:cubicBezTo>
                        <a:pt x="35" y="10"/>
                        <a:pt x="35" y="10"/>
                        <a:pt x="35" y="10"/>
                      </a:cubicBezTo>
                      <a:cubicBezTo>
                        <a:pt x="23" y="7"/>
                        <a:pt x="12" y="4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6" name="Freeform 193"/>
                <p:cNvSpPr>
                  <a:spLocks/>
                </p:cNvSpPr>
                <p:nvPr/>
              </p:nvSpPr>
              <p:spPr bwMode="auto">
                <a:xfrm rot="20700000">
                  <a:off x="1168072" y="3427707"/>
                  <a:ext cx="87787" cy="214696"/>
                </a:xfrm>
                <a:custGeom>
                  <a:avLst/>
                  <a:gdLst>
                    <a:gd name="T0" fmla="*/ 2 w 39"/>
                    <a:gd name="T1" fmla="*/ 0 h 95"/>
                    <a:gd name="T2" fmla="*/ 2 w 39"/>
                    <a:gd name="T3" fmla="*/ 66 h 95"/>
                    <a:gd name="T4" fmla="*/ 3 w 39"/>
                    <a:gd name="T5" fmla="*/ 87 h 95"/>
                    <a:gd name="T6" fmla="*/ 39 w 39"/>
                    <a:gd name="T7" fmla="*/ 95 h 95"/>
                    <a:gd name="T8" fmla="*/ 37 w 39"/>
                    <a:gd name="T9" fmla="*/ 66 h 95"/>
                    <a:gd name="T10" fmla="*/ 37 w 39"/>
                    <a:gd name="T11" fmla="*/ 10 h 95"/>
                    <a:gd name="T12" fmla="*/ 2 w 39"/>
                    <a:gd name="T13" fmla="*/ 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95">
                      <a:moveTo>
                        <a:pt x="2" y="0"/>
                      </a:moveTo>
                      <a:cubicBezTo>
                        <a:pt x="0" y="21"/>
                        <a:pt x="0" y="44"/>
                        <a:pt x="2" y="66"/>
                      </a:cubicBezTo>
                      <a:cubicBezTo>
                        <a:pt x="2" y="66"/>
                        <a:pt x="2" y="73"/>
                        <a:pt x="3" y="87"/>
                      </a:cubicBezTo>
                      <a:cubicBezTo>
                        <a:pt x="15" y="90"/>
                        <a:pt x="27" y="92"/>
                        <a:pt x="39" y="95"/>
                      </a:cubicBezTo>
                      <a:cubicBezTo>
                        <a:pt x="38" y="77"/>
                        <a:pt x="37" y="66"/>
                        <a:pt x="37" y="66"/>
                      </a:cubicBezTo>
                      <a:cubicBezTo>
                        <a:pt x="36" y="47"/>
                        <a:pt x="36" y="29"/>
                        <a:pt x="37" y="10"/>
                      </a:cubicBezTo>
                      <a:cubicBezTo>
                        <a:pt x="25" y="7"/>
                        <a:pt x="14" y="4"/>
                        <a:pt x="2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7" name="Freeform 194"/>
                <p:cNvSpPr>
                  <a:spLocks/>
                </p:cNvSpPr>
                <p:nvPr/>
              </p:nvSpPr>
              <p:spPr bwMode="auto">
                <a:xfrm rot="20700000">
                  <a:off x="1198012" y="3923320"/>
                  <a:ext cx="86833" cy="29581"/>
                </a:xfrm>
                <a:custGeom>
                  <a:avLst/>
                  <a:gdLst>
                    <a:gd name="T0" fmla="*/ 0 w 38"/>
                    <a:gd name="T1" fmla="*/ 0 h 13"/>
                    <a:gd name="T2" fmla="*/ 0 w 38"/>
                    <a:gd name="T3" fmla="*/ 0 h 13"/>
                    <a:gd name="T4" fmla="*/ 38 w 38"/>
                    <a:gd name="T5" fmla="*/ 13 h 13"/>
                    <a:gd name="T6" fmla="*/ 38 w 38"/>
                    <a:gd name="T7" fmla="*/ 13 h 13"/>
                    <a:gd name="T8" fmla="*/ 0 w 38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1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3" y="5"/>
                        <a:pt x="25" y="9"/>
                        <a:pt x="38" y="13"/>
                      </a:cubicBezTo>
                      <a:cubicBezTo>
                        <a:pt x="38" y="13"/>
                        <a:pt x="38" y="13"/>
                        <a:pt x="38" y="13"/>
                      </a:cubicBezTo>
                      <a:cubicBezTo>
                        <a:pt x="25" y="9"/>
                        <a:pt x="13" y="5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8" name="Freeform 195"/>
                <p:cNvSpPr>
                  <a:spLocks/>
                </p:cNvSpPr>
                <p:nvPr/>
              </p:nvSpPr>
              <p:spPr bwMode="auto">
                <a:xfrm rot="20700000">
                  <a:off x="1230555" y="3912880"/>
                  <a:ext cx="133588" cy="287215"/>
                </a:xfrm>
                <a:custGeom>
                  <a:avLst/>
                  <a:gdLst>
                    <a:gd name="T0" fmla="*/ 0 w 59"/>
                    <a:gd name="T1" fmla="*/ 0 h 127"/>
                    <a:gd name="T2" fmla="*/ 21 w 59"/>
                    <a:gd name="T3" fmla="*/ 118 h 127"/>
                    <a:gd name="T4" fmla="*/ 59 w 59"/>
                    <a:gd name="T5" fmla="*/ 127 h 127"/>
                    <a:gd name="T6" fmla="*/ 38 w 59"/>
                    <a:gd name="T7" fmla="*/ 13 h 127"/>
                    <a:gd name="T8" fmla="*/ 0 w 59"/>
                    <a:gd name="T9" fmla="*/ 0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127">
                      <a:moveTo>
                        <a:pt x="0" y="0"/>
                      </a:moveTo>
                      <a:cubicBezTo>
                        <a:pt x="5" y="35"/>
                        <a:pt x="12" y="75"/>
                        <a:pt x="21" y="118"/>
                      </a:cubicBezTo>
                      <a:cubicBezTo>
                        <a:pt x="34" y="121"/>
                        <a:pt x="46" y="124"/>
                        <a:pt x="59" y="127"/>
                      </a:cubicBezTo>
                      <a:cubicBezTo>
                        <a:pt x="50" y="86"/>
                        <a:pt x="43" y="47"/>
                        <a:pt x="38" y="13"/>
                      </a:cubicBezTo>
                      <a:cubicBezTo>
                        <a:pt x="25" y="9"/>
                        <a:pt x="13" y="5"/>
                        <a:pt x="0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9" name="Freeform 196"/>
                <p:cNvSpPr>
                  <a:spLocks/>
                </p:cNvSpPr>
                <p:nvPr/>
              </p:nvSpPr>
              <p:spPr bwMode="auto">
                <a:xfrm rot="20700000">
                  <a:off x="1321117" y="3930081"/>
                  <a:ext cx="83970" cy="20992"/>
                </a:xfrm>
                <a:custGeom>
                  <a:avLst/>
                  <a:gdLst>
                    <a:gd name="T0" fmla="*/ 0 w 37"/>
                    <a:gd name="T1" fmla="*/ 0 h 9"/>
                    <a:gd name="T2" fmla="*/ 0 w 37"/>
                    <a:gd name="T3" fmla="*/ 0 h 9"/>
                    <a:gd name="T4" fmla="*/ 37 w 37"/>
                    <a:gd name="T5" fmla="*/ 9 h 9"/>
                    <a:gd name="T6" fmla="*/ 37 w 37"/>
                    <a:gd name="T7" fmla="*/ 9 h 9"/>
                    <a:gd name="T8" fmla="*/ 0 w 37"/>
                    <a:gd name="T9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7" h="9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2" y="3"/>
                        <a:pt x="25" y="6"/>
                        <a:pt x="37" y="9"/>
                      </a:cubicBezTo>
                      <a:cubicBezTo>
                        <a:pt x="37" y="9"/>
                        <a:pt x="37" y="9"/>
                        <a:pt x="37" y="9"/>
                      </a:cubicBezTo>
                      <a:cubicBezTo>
                        <a:pt x="25" y="6"/>
                        <a:pt x="12" y="3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30" name="Freeform 197"/>
                <p:cNvSpPr>
                  <a:spLocks/>
                </p:cNvSpPr>
                <p:nvPr/>
              </p:nvSpPr>
              <p:spPr bwMode="auto">
                <a:xfrm rot="20700000">
                  <a:off x="1352673" y="3919771"/>
                  <a:ext cx="130726" cy="270993"/>
                </a:xfrm>
                <a:custGeom>
                  <a:avLst/>
                  <a:gdLst>
                    <a:gd name="T0" fmla="*/ 0 w 58"/>
                    <a:gd name="T1" fmla="*/ 0 h 120"/>
                    <a:gd name="T2" fmla="*/ 21 w 58"/>
                    <a:gd name="T3" fmla="*/ 113 h 120"/>
                    <a:gd name="T4" fmla="*/ 58 w 58"/>
                    <a:gd name="T5" fmla="*/ 120 h 120"/>
                    <a:gd name="T6" fmla="*/ 37 w 58"/>
                    <a:gd name="T7" fmla="*/ 9 h 120"/>
                    <a:gd name="T8" fmla="*/ 0 w 58"/>
                    <a:gd name="T9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120">
                      <a:moveTo>
                        <a:pt x="0" y="0"/>
                      </a:moveTo>
                      <a:cubicBezTo>
                        <a:pt x="5" y="34"/>
                        <a:pt x="12" y="73"/>
                        <a:pt x="21" y="113"/>
                      </a:cubicBezTo>
                      <a:cubicBezTo>
                        <a:pt x="33" y="116"/>
                        <a:pt x="46" y="118"/>
                        <a:pt x="58" y="120"/>
                      </a:cubicBezTo>
                      <a:cubicBezTo>
                        <a:pt x="50" y="80"/>
                        <a:pt x="43" y="43"/>
                        <a:pt x="37" y="9"/>
                      </a:cubicBezTo>
                      <a:cubicBezTo>
                        <a:pt x="25" y="6"/>
                        <a:pt x="12" y="3"/>
                        <a:pt x="0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31" name="任意多边形 330"/>
                <p:cNvSpPr/>
                <p:nvPr/>
              </p:nvSpPr>
              <p:spPr>
                <a:xfrm rot="20700000">
                  <a:off x="1069117" y="2345331"/>
                  <a:ext cx="607349" cy="379773"/>
                </a:xfrm>
                <a:custGeom>
                  <a:avLst/>
                  <a:gdLst>
                    <a:gd name="connsiteX0" fmla="*/ 503341 w 1010444"/>
                    <a:gd name="connsiteY0" fmla="*/ 0 h 631826"/>
                    <a:gd name="connsiteX1" fmla="*/ 507103 w 1010444"/>
                    <a:gd name="connsiteY1" fmla="*/ 0 h 631826"/>
                    <a:gd name="connsiteX2" fmla="*/ 954939 w 1010444"/>
                    <a:gd name="connsiteY2" fmla="*/ 418127 h 631826"/>
                    <a:gd name="connsiteX3" fmla="*/ 1010444 w 1010444"/>
                    <a:gd name="connsiteY3" fmla="*/ 484508 h 631826"/>
                    <a:gd name="connsiteX4" fmla="*/ 924147 w 1010444"/>
                    <a:gd name="connsiteY4" fmla="*/ 537174 h 631826"/>
                    <a:gd name="connsiteX5" fmla="*/ 505221 w 1010444"/>
                    <a:gd name="connsiteY5" fmla="*/ 631826 h 631826"/>
                    <a:gd name="connsiteX6" fmla="*/ 86295 w 1010444"/>
                    <a:gd name="connsiteY6" fmla="*/ 537174 h 631826"/>
                    <a:gd name="connsiteX7" fmla="*/ 0 w 1010444"/>
                    <a:gd name="connsiteY7" fmla="*/ 484509 h 631826"/>
                    <a:gd name="connsiteX8" fmla="*/ 55505 w 1010444"/>
                    <a:gd name="connsiteY8" fmla="*/ 418127 h 631826"/>
                    <a:gd name="connsiteX9" fmla="*/ 503341 w 1010444"/>
                    <a:gd name="connsiteY9" fmla="*/ 0 h 631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10444" h="631826">
                      <a:moveTo>
                        <a:pt x="503341" y="0"/>
                      </a:moveTo>
                      <a:cubicBezTo>
                        <a:pt x="507103" y="0"/>
                        <a:pt x="507103" y="0"/>
                        <a:pt x="507103" y="0"/>
                      </a:cubicBezTo>
                      <a:cubicBezTo>
                        <a:pt x="507103" y="0"/>
                        <a:pt x="720963" y="152373"/>
                        <a:pt x="954939" y="418127"/>
                      </a:cubicBezTo>
                      <a:lnTo>
                        <a:pt x="1010444" y="484508"/>
                      </a:lnTo>
                      <a:lnTo>
                        <a:pt x="924147" y="537174"/>
                      </a:lnTo>
                      <a:cubicBezTo>
                        <a:pt x="804563" y="596932"/>
                        <a:pt x="660401" y="631826"/>
                        <a:pt x="505221" y="631826"/>
                      </a:cubicBezTo>
                      <a:cubicBezTo>
                        <a:pt x="350041" y="631826"/>
                        <a:pt x="205880" y="596932"/>
                        <a:pt x="86295" y="537174"/>
                      </a:cubicBezTo>
                      <a:lnTo>
                        <a:pt x="0" y="484509"/>
                      </a:lnTo>
                      <a:lnTo>
                        <a:pt x="55505" y="418127"/>
                      </a:lnTo>
                      <a:cubicBezTo>
                        <a:pt x="289482" y="152373"/>
                        <a:pt x="503341" y="0"/>
                        <a:pt x="503341" y="0"/>
                      </a:cubicBezTo>
                      <a:close/>
                    </a:path>
                  </a:pathLst>
                </a:custGeom>
                <a:solidFill>
                  <a:srgbClr val="FF746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</p:grpSp>
        </p:grpSp>
        <p:sp>
          <p:nvSpPr>
            <p:cNvPr id="21" name="文本框 20"/>
            <p:cNvSpPr txBox="1"/>
            <p:nvPr/>
          </p:nvSpPr>
          <p:spPr>
            <a:xfrm>
              <a:off x="794685" y="295601"/>
              <a:ext cx="305724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关键过程图片说明</a:t>
              </a:r>
              <a:endParaRPr lang="zh-CN" altLang="en-US" sz="2800" dirty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95574" y="1470864"/>
            <a:ext cx="4279589" cy="3209692"/>
          </a:xfrm>
          <a:prstGeom prst="rect">
            <a:avLst/>
          </a:prstGeom>
          <a:solidFill>
            <a:srgbClr val="3D43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zh-CN" altLang="en-US" dirty="0"/>
          </a:p>
        </p:txBody>
      </p:sp>
      <p:sp>
        <p:nvSpPr>
          <p:cNvPr id="74" name="矩形 73"/>
          <p:cNvSpPr/>
          <p:nvPr/>
        </p:nvSpPr>
        <p:spPr>
          <a:xfrm>
            <a:off x="4668837" y="1470864"/>
            <a:ext cx="4279589" cy="3209692"/>
          </a:xfrm>
          <a:prstGeom prst="rect">
            <a:avLst/>
          </a:prstGeom>
          <a:solidFill>
            <a:srgbClr val="3D43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020040" y="2614045"/>
            <a:ext cx="26306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Picture</a:t>
            </a:r>
            <a:endParaRPr lang="zh-CN" altLang="en-US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5493303" y="2614045"/>
            <a:ext cx="26306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Picture</a:t>
            </a:r>
            <a:endParaRPr lang="zh-CN" altLang="en-US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95574" y="4888372"/>
            <a:ext cx="77415" cy="1288473"/>
          </a:xfrm>
          <a:prstGeom prst="rect">
            <a:avLst/>
          </a:prstGeom>
          <a:gradFill>
            <a:gsLst>
              <a:gs pos="50000">
                <a:srgbClr val="DA5350"/>
              </a:gs>
              <a:gs pos="100000">
                <a:srgbClr val="D6564C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4668837" y="4888372"/>
            <a:ext cx="77415" cy="1288473"/>
          </a:xfrm>
          <a:prstGeom prst="rect">
            <a:avLst/>
          </a:prstGeom>
          <a:gradFill>
            <a:gsLst>
              <a:gs pos="50000">
                <a:srgbClr val="DA5350"/>
              </a:gs>
              <a:gs pos="100000">
                <a:srgbClr val="D6564C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367482" y="4862261"/>
            <a:ext cx="4107681" cy="1243254"/>
            <a:chOff x="367482" y="4888788"/>
            <a:chExt cx="4107681" cy="1243254"/>
          </a:xfrm>
        </p:grpSpPr>
        <p:sp>
          <p:nvSpPr>
            <p:cNvPr id="84" name="文本框 83"/>
            <p:cNvSpPr txBox="1"/>
            <p:nvPr/>
          </p:nvSpPr>
          <p:spPr>
            <a:xfrm>
              <a:off x="367482" y="4888788"/>
              <a:ext cx="167918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图片关键词</a:t>
              </a:r>
              <a:endParaRPr lang="zh-CN" altLang="en-US" sz="2000" b="1" dirty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5" name="矩形 84"/>
            <p:cNvSpPr/>
            <p:nvPr/>
          </p:nvSpPr>
          <p:spPr>
            <a:xfrm>
              <a:off x="367482" y="5301045"/>
              <a:ext cx="4107681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00" b="0" i="0" dirty="0" smtClean="0">
                  <a:solidFill>
                    <a:srgbClr val="3D434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PTT</a:t>
              </a:r>
              <a:r>
                <a:rPr lang="zh-CN" altLang="en-US" sz="1600" b="0" i="0" dirty="0" smtClean="0">
                  <a:solidFill>
                    <a:srgbClr val="3D434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在线模板在</a:t>
              </a:r>
              <a:r>
                <a:rPr lang="en-US" altLang="zh-CN" sz="1600" b="0" i="0" dirty="0" smtClean="0">
                  <a:solidFill>
                    <a:srgbClr val="3D434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2015</a:t>
              </a:r>
              <a:r>
                <a:rPr lang="zh-CN" altLang="en-US" sz="1600" b="0" i="0" dirty="0" smtClean="0">
                  <a:solidFill>
                    <a:srgbClr val="3D434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年年初正式更名为“哎呀小小草（井字格）”在未来的日子里，稻壳儿会继续努力，变得更好。</a:t>
              </a:r>
              <a:endParaRPr lang="zh-CN" altLang="en-US" sz="1600" dirty="0">
                <a:solidFill>
                  <a:srgbClr val="3D434F"/>
                </a:solidFill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4840745" y="4862261"/>
            <a:ext cx="4107681" cy="1243254"/>
            <a:chOff x="367482" y="4888788"/>
            <a:chExt cx="4107681" cy="1243254"/>
          </a:xfrm>
        </p:grpSpPr>
        <p:sp>
          <p:nvSpPr>
            <p:cNvPr id="87" name="文本框 86"/>
            <p:cNvSpPr txBox="1"/>
            <p:nvPr/>
          </p:nvSpPr>
          <p:spPr>
            <a:xfrm>
              <a:off x="367482" y="4888788"/>
              <a:ext cx="167918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图片关键词</a:t>
              </a:r>
              <a:endParaRPr lang="zh-CN" altLang="en-US" sz="2000" b="1" dirty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8" name="矩形 87"/>
            <p:cNvSpPr/>
            <p:nvPr/>
          </p:nvSpPr>
          <p:spPr>
            <a:xfrm>
              <a:off x="367482" y="5301045"/>
              <a:ext cx="4107681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00" b="0" i="0" dirty="0" smtClean="0">
                  <a:solidFill>
                    <a:srgbClr val="3D434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PTT</a:t>
              </a:r>
              <a:r>
                <a:rPr lang="zh-CN" altLang="en-US" sz="1600" b="0" i="0" dirty="0" smtClean="0">
                  <a:solidFill>
                    <a:srgbClr val="3D434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在线模板在</a:t>
              </a:r>
              <a:r>
                <a:rPr lang="en-US" altLang="zh-CN" sz="1600" b="0" i="0" dirty="0" smtClean="0">
                  <a:solidFill>
                    <a:srgbClr val="3D434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2015</a:t>
              </a:r>
              <a:r>
                <a:rPr lang="zh-CN" altLang="en-US" sz="1600" b="0" i="0" dirty="0" smtClean="0">
                  <a:solidFill>
                    <a:srgbClr val="3D434F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年年初正式更名为“哎呀小小草（井字格）”在未来的日子里，稻壳儿会继续努力，变得更好。</a:t>
              </a:r>
              <a:endParaRPr lang="zh-CN" altLang="en-US" sz="1600" dirty="0">
                <a:solidFill>
                  <a:srgbClr val="3D434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2050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91204" y="111878"/>
            <a:ext cx="5336228" cy="791551"/>
            <a:chOff x="191204" y="111878"/>
            <a:chExt cx="5336228" cy="79155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3" name="组合 2"/>
            <p:cNvGrpSpPr/>
            <p:nvPr/>
          </p:nvGrpSpPr>
          <p:grpSpPr>
            <a:xfrm>
              <a:off x="191204" y="210993"/>
              <a:ext cx="5336228" cy="692436"/>
              <a:chOff x="191204" y="210993"/>
              <a:chExt cx="5336228" cy="692436"/>
            </a:xfrm>
          </p:grpSpPr>
          <p:sp>
            <p:nvSpPr>
              <p:cNvPr id="80" name="Freeform 595"/>
              <p:cNvSpPr>
                <a:spLocks/>
              </p:cNvSpPr>
              <p:nvPr/>
            </p:nvSpPr>
            <p:spPr bwMode="auto">
              <a:xfrm>
                <a:off x="3587822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81" name="Freeform 595"/>
              <p:cNvSpPr>
                <a:spLocks/>
              </p:cNvSpPr>
              <p:nvPr/>
            </p:nvSpPr>
            <p:spPr bwMode="auto">
              <a:xfrm>
                <a:off x="396522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82" name="Freeform 595"/>
              <p:cNvSpPr>
                <a:spLocks/>
              </p:cNvSpPr>
              <p:nvPr/>
            </p:nvSpPr>
            <p:spPr bwMode="auto">
              <a:xfrm>
                <a:off x="4342623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6" name="Freeform 595"/>
              <p:cNvSpPr>
                <a:spLocks/>
              </p:cNvSpPr>
              <p:nvPr/>
            </p:nvSpPr>
            <p:spPr bwMode="auto">
              <a:xfrm>
                <a:off x="2455616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7" name="Freeform 595"/>
              <p:cNvSpPr>
                <a:spLocks/>
              </p:cNvSpPr>
              <p:nvPr/>
            </p:nvSpPr>
            <p:spPr bwMode="auto">
              <a:xfrm>
                <a:off x="2833018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8" name="Freeform 595"/>
              <p:cNvSpPr>
                <a:spLocks/>
              </p:cNvSpPr>
              <p:nvPr/>
            </p:nvSpPr>
            <p:spPr bwMode="auto">
              <a:xfrm>
                <a:off x="3210420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299" name="Freeform 595"/>
              <p:cNvSpPr>
                <a:spLocks/>
              </p:cNvSpPr>
              <p:nvPr/>
            </p:nvSpPr>
            <p:spPr bwMode="auto">
              <a:xfrm>
                <a:off x="19120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0" name="Freeform 595"/>
              <p:cNvSpPr>
                <a:spLocks/>
              </p:cNvSpPr>
              <p:nvPr/>
            </p:nvSpPr>
            <p:spPr bwMode="auto">
              <a:xfrm>
                <a:off x="568606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1" name="Freeform 595"/>
              <p:cNvSpPr>
                <a:spLocks/>
              </p:cNvSpPr>
              <p:nvPr/>
            </p:nvSpPr>
            <p:spPr bwMode="auto">
              <a:xfrm>
                <a:off x="946008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2" name="Freeform 595"/>
              <p:cNvSpPr>
                <a:spLocks/>
              </p:cNvSpPr>
              <p:nvPr/>
            </p:nvSpPr>
            <p:spPr bwMode="auto">
              <a:xfrm>
                <a:off x="1323410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3" name="Freeform 595"/>
              <p:cNvSpPr>
                <a:spLocks/>
              </p:cNvSpPr>
              <p:nvPr/>
            </p:nvSpPr>
            <p:spPr bwMode="auto">
              <a:xfrm>
                <a:off x="1700812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4" name="Freeform 595"/>
              <p:cNvSpPr>
                <a:spLocks/>
              </p:cNvSpPr>
              <p:nvPr/>
            </p:nvSpPr>
            <p:spPr bwMode="auto">
              <a:xfrm>
                <a:off x="207821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</p:grpSp>
        <p:grpSp>
          <p:nvGrpSpPr>
            <p:cNvPr id="305" name="组合 304"/>
            <p:cNvGrpSpPr/>
            <p:nvPr/>
          </p:nvGrpSpPr>
          <p:grpSpPr>
            <a:xfrm>
              <a:off x="373975" y="111878"/>
              <a:ext cx="363466" cy="791551"/>
              <a:chOff x="974945" y="2345331"/>
              <a:chExt cx="1763621" cy="3840787"/>
            </a:xfrm>
          </p:grpSpPr>
          <p:sp>
            <p:nvSpPr>
              <p:cNvPr id="306" name="Freeform 159"/>
              <p:cNvSpPr>
                <a:spLocks/>
              </p:cNvSpPr>
              <p:nvPr/>
            </p:nvSpPr>
            <p:spPr bwMode="auto">
              <a:xfrm rot="20700000">
                <a:off x="1726148" y="4700426"/>
                <a:ext cx="891224" cy="1485692"/>
              </a:xfrm>
              <a:custGeom>
                <a:avLst/>
                <a:gdLst>
                  <a:gd name="T0" fmla="*/ 1 w 394"/>
                  <a:gd name="T1" fmla="*/ 267 h 658"/>
                  <a:gd name="T2" fmla="*/ 0 w 394"/>
                  <a:gd name="T3" fmla="*/ 267 h 658"/>
                  <a:gd name="T4" fmla="*/ 0 w 394"/>
                  <a:gd name="T5" fmla="*/ 267 h 658"/>
                  <a:gd name="T6" fmla="*/ 1 w 394"/>
                  <a:gd name="T7" fmla="*/ 270 h 658"/>
                  <a:gd name="T8" fmla="*/ 2 w 394"/>
                  <a:gd name="T9" fmla="*/ 282 h 658"/>
                  <a:gd name="T10" fmla="*/ 3 w 394"/>
                  <a:gd name="T11" fmla="*/ 284 h 658"/>
                  <a:gd name="T12" fmla="*/ 45 w 394"/>
                  <a:gd name="T13" fmla="*/ 417 h 658"/>
                  <a:gd name="T14" fmla="*/ 89 w 394"/>
                  <a:gd name="T15" fmla="*/ 290 h 658"/>
                  <a:gd name="T16" fmla="*/ 169 w 394"/>
                  <a:gd name="T17" fmla="*/ 440 h 658"/>
                  <a:gd name="T18" fmla="*/ 143 w 394"/>
                  <a:gd name="T19" fmla="*/ 564 h 658"/>
                  <a:gd name="T20" fmla="*/ 199 w 394"/>
                  <a:gd name="T21" fmla="*/ 658 h 658"/>
                  <a:gd name="T22" fmla="*/ 169 w 394"/>
                  <a:gd name="T23" fmla="*/ 604 h 658"/>
                  <a:gd name="T24" fmla="*/ 179 w 394"/>
                  <a:gd name="T25" fmla="*/ 528 h 658"/>
                  <a:gd name="T26" fmla="*/ 226 w 394"/>
                  <a:gd name="T27" fmla="*/ 462 h 658"/>
                  <a:gd name="T28" fmla="*/ 269 w 394"/>
                  <a:gd name="T29" fmla="*/ 386 h 658"/>
                  <a:gd name="T30" fmla="*/ 277 w 394"/>
                  <a:gd name="T31" fmla="*/ 362 h 658"/>
                  <a:gd name="T32" fmla="*/ 305 w 394"/>
                  <a:gd name="T33" fmla="*/ 484 h 658"/>
                  <a:gd name="T34" fmla="*/ 322 w 394"/>
                  <a:gd name="T35" fmla="*/ 406 h 658"/>
                  <a:gd name="T36" fmla="*/ 367 w 394"/>
                  <a:gd name="T37" fmla="*/ 197 h 658"/>
                  <a:gd name="T38" fmla="*/ 186 w 394"/>
                  <a:gd name="T39" fmla="*/ 0 h 658"/>
                  <a:gd name="T40" fmla="*/ 1 w 394"/>
                  <a:gd name="T41" fmla="*/ 253 h 658"/>
                  <a:gd name="T42" fmla="*/ 1 w 394"/>
                  <a:gd name="T43" fmla="*/ 267 h 6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94" h="658">
                    <a:moveTo>
                      <a:pt x="1" y="267"/>
                    </a:moveTo>
                    <a:cubicBezTo>
                      <a:pt x="1" y="266"/>
                      <a:pt x="0" y="263"/>
                      <a:pt x="0" y="267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68"/>
                      <a:pt x="1" y="269"/>
                      <a:pt x="1" y="270"/>
                    </a:cubicBezTo>
                    <a:cubicBezTo>
                      <a:pt x="1" y="274"/>
                      <a:pt x="2" y="278"/>
                      <a:pt x="2" y="282"/>
                    </a:cubicBezTo>
                    <a:cubicBezTo>
                      <a:pt x="2" y="282"/>
                      <a:pt x="3" y="283"/>
                      <a:pt x="3" y="284"/>
                    </a:cubicBezTo>
                    <a:cubicBezTo>
                      <a:pt x="7" y="334"/>
                      <a:pt x="22" y="380"/>
                      <a:pt x="45" y="417"/>
                    </a:cubicBezTo>
                    <a:cubicBezTo>
                      <a:pt x="20" y="377"/>
                      <a:pt x="35" y="298"/>
                      <a:pt x="89" y="290"/>
                    </a:cubicBezTo>
                    <a:cubicBezTo>
                      <a:pt x="156" y="279"/>
                      <a:pt x="167" y="399"/>
                      <a:pt x="169" y="440"/>
                    </a:cubicBezTo>
                    <a:cubicBezTo>
                      <a:pt x="171" y="484"/>
                      <a:pt x="143" y="520"/>
                      <a:pt x="143" y="564"/>
                    </a:cubicBezTo>
                    <a:cubicBezTo>
                      <a:pt x="143" y="613"/>
                      <a:pt x="167" y="653"/>
                      <a:pt x="199" y="658"/>
                    </a:cubicBezTo>
                    <a:cubicBezTo>
                      <a:pt x="184" y="656"/>
                      <a:pt x="171" y="615"/>
                      <a:pt x="169" y="604"/>
                    </a:cubicBezTo>
                    <a:cubicBezTo>
                      <a:pt x="166" y="580"/>
                      <a:pt x="172" y="551"/>
                      <a:pt x="179" y="528"/>
                    </a:cubicBezTo>
                    <a:cubicBezTo>
                      <a:pt x="187" y="501"/>
                      <a:pt x="208" y="482"/>
                      <a:pt x="226" y="462"/>
                    </a:cubicBezTo>
                    <a:cubicBezTo>
                      <a:pt x="245" y="439"/>
                      <a:pt x="259" y="413"/>
                      <a:pt x="269" y="386"/>
                    </a:cubicBezTo>
                    <a:cubicBezTo>
                      <a:pt x="272" y="378"/>
                      <a:pt x="275" y="370"/>
                      <a:pt x="277" y="362"/>
                    </a:cubicBezTo>
                    <a:cubicBezTo>
                      <a:pt x="281" y="420"/>
                      <a:pt x="305" y="484"/>
                      <a:pt x="305" y="484"/>
                    </a:cubicBezTo>
                    <a:cubicBezTo>
                      <a:pt x="296" y="437"/>
                      <a:pt x="322" y="406"/>
                      <a:pt x="322" y="406"/>
                    </a:cubicBezTo>
                    <a:cubicBezTo>
                      <a:pt x="394" y="291"/>
                      <a:pt x="367" y="197"/>
                      <a:pt x="367" y="197"/>
                    </a:cubicBezTo>
                    <a:cubicBezTo>
                      <a:pt x="348" y="84"/>
                      <a:pt x="274" y="0"/>
                      <a:pt x="186" y="0"/>
                    </a:cubicBezTo>
                    <a:cubicBezTo>
                      <a:pt x="84" y="0"/>
                      <a:pt x="1" y="113"/>
                      <a:pt x="1" y="253"/>
                    </a:cubicBezTo>
                    <a:cubicBezTo>
                      <a:pt x="1" y="258"/>
                      <a:pt x="1" y="263"/>
                      <a:pt x="1" y="267"/>
                    </a:cubicBezTo>
                  </a:path>
                </a:pathLst>
              </a:custGeom>
              <a:solidFill>
                <a:srgbClr val="FF746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grpSp>
            <p:nvGrpSpPr>
              <p:cNvPr id="307" name="组合 306"/>
              <p:cNvGrpSpPr/>
              <p:nvPr/>
            </p:nvGrpSpPr>
            <p:grpSpPr>
              <a:xfrm>
                <a:off x="974945" y="2345331"/>
                <a:ext cx="1763621" cy="3358341"/>
                <a:chOff x="974945" y="2345331"/>
                <a:chExt cx="1763621" cy="3358341"/>
              </a:xfrm>
            </p:grpSpPr>
            <p:sp>
              <p:nvSpPr>
                <p:cNvPr id="308" name="Freeform 165"/>
                <p:cNvSpPr>
                  <a:spLocks/>
                </p:cNvSpPr>
                <p:nvPr/>
              </p:nvSpPr>
              <p:spPr bwMode="auto">
                <a:xfrm rot="20700000">
                  <a:off x="1075729" y="4158738"/>
                  <a:ext cx="708018" cy="1115461"/>
                </a:xfrm>
                <a:custGeom>
                  <a:avLst/>
                  <a:gdLst>
                    <a:gd name="T0" fmla="*/ 157 w 313"/>
                    <a:gd name="T1" fmla="*/ 0 h 494"/>
                    <a:gd name="T2" fmla="*/ 0 w 313"/>
                    <a:gd name="T3" fmla="*/ 156 h 494"/>
                    <a:gd name="T4" fmla="*/ 0 w 313"/>
                    <a:gd name="T5" fmla="*/ 159 h 494"/>
                    <a:gd name="T6" fmla="*/ 0 w 313"/>
                    <a:gd name="T7" fmla="*/ 159 h 494"/>
                    <a:gd name="T8" fmla="*/ 101 w 313"/>
                    <a:gd name="T9" fmla="*/ 477 h 494"/>
                    <a:gd name="T10" fmla="*/ 106 w 313"/>
                    <a:gd name="T11" fmla="*/ 485 h 494"/>
                    <a:gd name="T12" fmla="*/ 106 w 313"/>
                    <a:gd name="T13" fmla="*/ 485 h 494"/>
                    <a:gd name="T14" fmla="*/ 106 w 313"/>
                    <a:gd name="T15" fmla="*/ 485 h 494"/>
                    <a:gd name="T16" fmla="*/ 128 w 313"/>
                    <a:gd name="T17" fmla="*/ 494 h 494"/>
                    <a:gd name="T18" fmla="*/ 159 w 313"/>
                    <a:gd name="T19" fmla="*/ 467 h 494"/>
                    <a:gd name="T20" fmla="*/ 157 w 313"/>
                    <a:gd name="T21" fmla="*/ 459 h 494"/>
                    <a:gd name="T22" fmla="*/ 157 w 313"/>
                    <a:gd name="T23" fmla="*/ 459 h 494"/>
                    <a:gd name="T24" fmla="*/ 148 w 313"/>
                    <a:gd name="T25" fmla="*/ 412 h 494"/>
                    <a:gd name="T26" fmla="*/ 191 w 313"/>
                    <a:gd name="T27" fmla="*/ 310 h 494"/>
                    <a:gd name="T28" fmla="*/ 191 w 313"/>
                    <a:gd name="T29" fmla="*/ 309 h 494"/>
                    <a:gd name="T30" fmla="*/ 270 w 313"/>
                    <a:gd name="T31" fmla="*/ 264 h 494"/>
                    <a:gd name="T32" fmla="*/ 313 w 313"/>
                    <a:gd name="T33" fmla="*/ 156 h 494"/>
                    <a:gd name="T34" fmla="*/ 157 w 313"/>
                    <a:gd name="T35" fmla="*/ 0 h 4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3" h="494">
                      <a:moveTo>
                        <a:pt x="157" y="0"/>
                      </a:moveTo>
                      <a:cubicBezTo>
                        <a:pt x="70" y="0"/>
                        <a:pt x="0" y="70"/>
                        <a:pt x="0" y="156"/>
                      </a:cubicBezTo>
                      <a:cubicBezTo>
                        <a:pt x="0" y="157"/>
                        <a:pt x="0" y="159"/>
                        <a:pt x="0" y="159"/>
                      </a:cubicBezTo>
                      <a:cubicBezTo>
                        <a:pt x="0" y="159"/>
                        <a:pt x="0" y="159"/>
                        <a:pt x="0" y="159"/>
                      </a:cubicBezTo>
                      <a:cubicBezTo>
                        <a:pt x="0" y="279"/>
                        <a:pt x="38" y="386"/>
                        <a:pt x="101" y="477"/>
                      </a:cubicBezTo>
                      <a:cubicBezTo>
                        <a:pt x="102" y="480"/>
                        <a:pt x="104" y="482"/>
                        <a:pt x="106" y="485"/>
                      </a:cubicBezTo>
                      <a:cubicBezTo>
                        <a:pt x="106" y="485"/>
                        <a:pt x="106" y="485"/>
                        <a:pt x="106" y="485"/>
                      </a:cubicBezTo>
                      <a:cubicBezTo>
                        <a:pt x="106" y="485"/>
                        <a:pt x="106" y="485"/>
                        <a:pt x="106" y="485"/>
                      </a:cubicBezTo>
                      <a:cubicBezTo>
                        <a:pt x="112" y="491"/>
                        <a:pt x="119" y="494"/>
                        <a:pt x="128" y="494"/>
                      </a:cubicBezTo>
                      <a:cubicBezTo>
                        <a:pt x="145" y="494"/>
                        <a:pt x="159" y="483"/>
                        <a:pt x="159" y="467"/>
                      </a:cubicBezTo>
                      <a:cubicBezTo>
                        <a:pt x="159" y="463"/>
                        <a:pt x="158" y="459"/>
                        <a:pt x="157" y="459"/>
                      </a:cubicBezTo>
                      <a:cubicBezTo>
                        <a:pt x="157" y="459"/>
                        <a:pt x="157" y="459"/>
                        <a:pt x="157" y="459"/>
                      </a:cubicBezTo>
                      <a:cubicBezTo>
                        <a:pt x="152" y="439"/>
                        <a:pt x="146" y="428"/>
                        <a:pt x="148" y="412"/>
                      </a:cubicBezTo>
                      <a:cubicBezTo>
                        <a:pt x="155" y="371"/>
                        <a:pt x="164" y="338"/>
                        <a:pt x="191" y="310"/>
                      </a:cubicBezTo>
                      <a:cubicBezTo>
                        <a:pt x="191" y="309"/>
                        <a:pt x="191" y="309"/>
                        <a:pt x="191" y="309"/>
                      </a:cubicBezTo>
                      <a:cubicBezTo>
                        <a:pt x="212" y="287"/>
                        <a:pt x="239" y="270"/>
                        <a:pt x="270" y="264"/>
                      </a:cubicBezTo>
                      <a:cubicBezTo>
                        <a:pt x="297" y="236"/>
                        <a:pt x="313" y="198"/>
                        <a:pt x="313" y="156"/>
                      </a:cubicBezTo>
                      <a:cubicBezTo>
                        <a:pt x="313" y="70"/>
                        <a:pt x="243" y="0"/>
                        <a:pt x="157" y="0"/>
                      </a:cubicBezTo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09" name="Freeform 166"/>
                <p:cNvSpPr>
                  <a:spLocks/>
                </p:cNvSpPr>
                <p:nvPr/>
              </p:nvSpPr>
              <p:spPr bwMode="auto">
                <a:xfrm rot="20700000">
                  <a:off x="2033411" y="3902512"/>
                  <a:ext cx="705155" cy="1115461"/>
                </a:xfrm>
                <a:custGeom>
                  <a:avLst/>
                  <a:gdLst>
                    <a:gd name="T0" fmla="*/ 156 w 312"/>
                    <a:gd name="T1" fmla="*/ 0 h 494"/>
                    <a:gd name="T2" fmla="*/ 312 w 312"/>
                    <a:gd name="T3" fmla="*/ 156 h 494"/>
                    <a:gd name="T4" fmla="*/ 312 w 312"/>
                    <a:gd name="T5" fmla="*/ 159 h 494"/>
                    <a:gd name="T6" fmla="*/ 312 w 312"/>
                    <a:gd name="T7" fmla="*/ 159 h 494"/>
                    <a:gd name="T8" fmla="*/ 212 w 312"/>
                    <a:gd name="T9" fmla="*/ 477 h 494"/>
                    <a:gd name="T10" fmla="*/ 207 w 312"/>
                    <a:gd name="T11" fmla="*/ 485 h 494"/>
                    <a:gd name="T12" fmla="*/ 207 w 312"/>
                    <a:gd name="T13" fmla="*/ 485 h 494"/>
                    <a:gd name="T14" fmla="*/ 207 w 312"/>
                    <a:gd name="T15" fmla="*/ 485 h 494"/>
                    <a:gd name="T16" fmla="*/ 185 w 312"/>
                    <a:gd name="T17" fmla="*/ 494 h 494"/>
                    <a:gd name="T18" fmla="*/ 154 w 312"/>
                    <a:gd name="T19" fmla="*/ 467 h 494"/>
                    <a:gd name="T20" fmla="*/ 156 w 312"/>
                    <a:gd name="T21" fmla="*/ 459 h 494"/>
                    <a:gd name="T22" fmla="*/ 156 w 312"/>
                    <a:gd name="T23" fmla="*/ 459 h 494"/>
                    <a:gd name="T24" fmla="*/ 165 w 312"/>
                    <a:gd name="T25" fmla="*/ 412 h 494"/>
                    <a:gd name="T26" fmla="*/ 122 w 312"/>
                    <a:gd name="T27" fmla="*/ 310 h 494"/>
                    <a:gd name="T28" fmla="*/ 122 w 312"/>
                    <a:gd name="T29" fmla="*/ 309 h 494"/>
                    <a:gd name="T30" fmla="*/ 43 w 312"/>
                    <a:gd name="T31" fmla="*/ 264 h 494"/>
                    <a:gd name="T32" fmla="*/ 0 w 312"/>
                    <a:gd name="T33" fmla="*/ 156 h 494"/>
                    <a:gd name="T34" fmla="*/ 156 w 312"/>
                    <a:gd name="T35" fmla="*/ 0 h 4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2" h="494">
                      <a:moveTo>
                        <a:pt x="156" y="0"/>
                      </a:moveTo>
                      <a:cubicBezTo>
                        <a:pt x="242" y="0"/>
                        <a:pt x="312" y="70"/>
                        <a:pt x="312" y="156"/>
                      </a:cubicBezTo>
                      <a:cubicBezTo>
                        <a:pt x="312" y="157"/>
                        <a:pt x="312" y="159"/>
                        <a:pt x="312" y="159"/>
                      </a:cubicBezTo>
                      <a:cubicBezTo>
                        <a:pt x="312" y="159"/>
                        <a:pt x="312" y="159"/>
                        <a:pt x="312" y="159"/>
                      </a:cubicBezTo>
                      <a:cubicBezTo>
                        <a:pt x="312" y="279"/>
                        <a:pt x="275" y="386"/>
                        <a:pt x="212" y="477"/>
                      </a:cubicBezTo>
                      <a:cubicBezTo>
                        <a:pt x="210" y="480"/>
                        <a:pt x="209" y="482"/>
                        <a:pt x="207" y="485"/>
                      </a:cubicBezTo>
                      <a:cubicBezTo>
                        <a:pt x="207" y="485"/>
                        <a:pt x="207" y="485"/>
                        <a:pt x="207" y="485"/>
                      </a:cubicBezTo>
                      <a:cubicBezTo>
                        <a:pt x="207" y="485"/>
                        <a:pt x="207" y="485"/>
                        <a:pt x="207" y="485"/>
                      </a:cubicBezTo>
                      <a:cubicBezTo>
                        <a:pt x="201" y="491"/>
                        <a:pt x="193" y="494"/>
                        <a:pt x="185" y="494"/>
                      </a:cubicBezTo>
                      <a:cubicBezTo>
                        <a:pt x="168" y="494"/>
                        <a:pt x="154" y="483"/>
                        <a:pt x="154" y="467"/>
                      </a:cubicBezTo>
                      <a:cubicBezTo>
                        <a:pt x="154" y="463"/>
                        <a:pt x="155" y="459"/>
                        <a:pt x="156" y="459"/>
                      </a:cubicBezTo>
                      <a:cubicBezTo>
                        <a:pt x="156" y="459"/>
                        <a:pt x="156" y="459"/>
                        <a:pt x="156" y="459"/>
                      </a:cubicBezTo>
                      <a:cubicBezTo>
                        <a:pt x="160" y="439"/>
                        <a:pt x="167" y="428"/>
                        <a:pt x="165" y="412"/>
                      </a:cubicBezTo>
                      <a:cubicBezTo>
                        <a:pt x="158" y="371"/>
                        <a:pt x="148" y="338"/>
                        <a:pt x="122" y="310"/>
                      </a:cubicBezTo>
                      <a:cubicBezTo>
                        <a:pt x="122" y="309"/>
                        <a:pt x="122" y="309"/>
                        <a:pt x="122" y="309"/>
                      </a:cubicBezTo>
                      <a:cubicBezTo>
                        <a:pt x="101" y="287"/>
                        <a:pt x="74" y="270"/>
                        <a:pt x="43" y="264"/>
                      </a:cubicBezTo>
                      <a:cubicBezTo>
                        <a:pt x="16" y="236"/>
                        <a:pt x="0" y="198"/>
                        <a:pt x="0" y="156"/>
                      </a:cubicBezTo>
                      <a:cubicBezTo>
                        <a:pt x="0" y="70"/>
                        <a:pt x="70" y="0"/>
                        <a:pt x="156" y="0"/>
                      </a:cubicBezTo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0" name="任意多边形 309"/>
                <p:cNvSpPr/>
                <p:nvPr/>
              </p:nvSpPr>
              <p:spPr>
                <a:xfrm rot="20700000">
                  <a:off x="1052657" y="2596072"/>
                  <a:ext cx="1255262" cy="2173478"/>
                </a:xfrm>
                <a:custGeom>
                  <a:avLst/>
                  <a:gdLst>
                    <a:gd name="connsiteX0" fmla="*/ 1549408 w 2088372"/>
                    <a:gd name="connsiteY0" fmla="*/ 0 h 3616005"/>
                    <a:gd name="connsiteX1" fmla="*/ 1594845 w 2088372"/>
                    <a:gd name="connsiteY1" fmla="*/ 54341 h 3616005"/>
                    <a:gd name="connsiteX2" fmla="*/ 2084372 w 2088372"/>
                    <a:gd name="connsiteY2" fmla="*/ 1438077 h 3616005"/>
                    <a:gd name="connsiteX3" fmla="*/ 1568981 w 2088372"/>
                    <a:gd name="connsiteY3" fmla="*/ 3616005 h 3616005"/>
                    <a:gd name="connsiteX4" fmla="*/ 1042305 w 2088372"/>
                    <a:gd name="connsiteY4" fmla="*/ 3616005 h 3616005"/>
                    <a:gd name="connsiteX5" fmla="*/ 519390 w 2088372"/>
                    <a:gd name="connsiteY5" fmla="*/ 3616005 h 3616005"/>
                    <a:gd name="connsiteX6" fmla="*/ 4000 w 2088372"/>
                    <a:gd name="connsiteY6" fmla="*/ 1438077 h 3616005"/>
                    <a:gd name="connsiteX7" fmla="*/ 493527 w 2088372"/>
                    <a:gd name="connsiteY7" fmla="*/ 54341 h 3616005"/>
                    <a:gd name="connsiteX8" fmla="*/ 538964 w 2088372"/>
                    <a:gd name="connsiteY8" fmla="*/ 1 h 3616005"/>
                    <a:gd name="connsiteX9" fmla="*/ 625259 w 2088372"/>
                    <a:gd name="connsiteY9" fmla="*/ 52666 h 3616005"/>
                    <a:gd name="connsiteX10" fmla="*/ 1044185 w 2088372"/>
                    <a:gd name="connsiteY10" fmla="*/ 147318 h 3616005"/>
                    <a:gd name="connsiteX11" fmla="*/ 1463111 w 2088372"/>
                    <a:gd name="connsiteY11" fmla="*/ 52666 h 3616005"/>
                    <a:gd name="connsiteX12" fmla="*/ 1549408 w 2088372"/>
                    <a:gd name="connsiteY12" fmla="*/ 0 h 3616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88372" h="3616005">
                      <a:moveTo>
                        <a:pt x="1549408" y="0"/>
                      </a:moveTo>
                      <a:lnTo>
                        <a:pt x="1594845" y="54341"/>
                      </a:lnTo>
                      <a:cubicBezTo>
                        <a:pt x="1864296" y="394173"/>
                        <a:pt x="2123873" y="874820"/>
                        <a:pt x="2084372" y="1438077"/>
                      </a:cubicBezTo>
                      <a:cubicBezTo>
                        <a:pt x="2084372" y="1438077"/>
                        <a:pt x="2050514" y="2609652"/>
                        <a:pt x="1568981" y="3616005"/>
                      </a:cubicBezTo>
                      <a:cubicBezTo>
                        <a:pt x="1042305" y="3616005"/>
                        <a:pt x="1042305" y="3616005"/>
                        <a:pt x="1042305" y="3616005"/>
                      </a:cubicBezTo>
                      <a:cubicBezTo>
                        <a:pt x="519390" y="3616005"/>
                        <a:pt x="519390" y="3616005"/>
                        <a:pt x="519390" y="3616005"/>
                      </a:cubicBezTo>
                      <a:cubicBezTo>
                        <a:pt x="37857" y="2609652"/>
                        <a:pt x="4000" y="1438077"/>
                        <a:pt x="4000" y="1438077"/>
                      </a:cubicBezTo>
                      <a:cubicBezTo>
                        <a:pt x="-35501" y="874820"/>
                        <a:pt x="224075" y="394173"/>
                        <a:pt x="493527" y="54341"/>
                      </a:cubicBezTo>
                      <a:lnTo>
                        <a:pt x="538964" y="1"/>
                      </a:lnTo>
                      <a:lnTo>
                        <a:pt x="625259" y="52666"/>
                      </a:lnTo>
                      <a:cubicBezTo>
                        <a:pt x="744844" y="112424"/>
                        <a:pt x="889005" y="147318"/>
                        <a:pt x="1044185" y="147318"/>
                      </a:cubicBezTo>
                      <a:cubicBezTo>
                        <a:pt x="1199365" y="147318"/>
                        <a:pt x="1343527" y="112424"/>
                        <a:pt x="1463111" y="52666"/>
                      </a:cubicBezTo>
                      <a:lnTo>
                        <a:pt x="15494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  <p:sp>
              <p:nvSpPr>
                <p:cNvPr id="311" name="Freeform 160"/>
                <p:cNvSpPr>
                  <a:spLocks/>
                </p:cNvSpPr>
                <p:nvPr/>
              </p:nvSpPr>
              <p:spPr bwMode="auto">
                <a:xfrm rot="20700000">
                  <a:off x="1741227" y="4761274"/>
                  <a:ext cx="732827" cy="937026"/>
                </a:xfrm>
                <a:custGeom>
                  <a:avLst/>
                  <a:gdLst>
                    <a:gd name="T0" fmla="*/ 154 w 324"/>
                    <a:gd name="T1" fmla="*/ 0 h 415"/>
                    <a:gd name="T2" fmla="*/ 305 w 324"/>
                    <a:gd name="T3" fmla="*/ 172 h 415"/>
                    <a:gd name="T4" fmla="*/ 305 w 324"/>
                    <a:gd name="T5" fmla="*/ 174 h 415"/>
                    <a:gd name="T6" fmla="*/ 305 w 324"/>
                    <a:gd name="T7" fmla="*/ 175 h 415"/>
                    <a:gd name="T8" fmla="*/ 276 w 324"/>
                    <a:gd name="T9" fmla="*/ 338 h 415"/>
                    <a:gd name="T10" fmla="*/ 255 w 324"/>
                    <a:gd name="T11" fmla="*/ 260 h 415"/>
                    <a:gd name="T12" fmla="*/ 230 w 324"/>
                    <a:gd name="T13" fmla="*/ 301 h 415"/>
                    <a:gd name="T14" fmla="*/ 170 w 324"/>
                    <a:gd name="T15" fmla="*/ 411 h 415"/>
                    <a:gd name="T16" fmla="*/ 167 w 324"/>
                    <a:gd name="T17" fmla="*/ 415 h 415"/>
                    <a:gd name="T18" fmla="*/ 167 w 324"/>
                    <a:gd name="T19" fmla="*/ 408 h 415"/>
                    <a:gd name="T20" fmla="*/ 65 w 324"/>
                    <a:gd name="T21" fmla="*/ 228 h 415"/>
                    <a:gd name="T22" fmla="*/ 52 w 324"/>
                    <a:gd name="T23" fmla="*/ 229 h 415"/>
                    <a:gd name="T24" fmla="*/ 2 w 324"/>
                    <a:gd name="T25" fmla="*/ 256 h 415"/>
                    <a:gd name="T26" fmla="*/ 1 w 324"/>
                    <a:gd name="T27" fmla="*/ 250 h 415"/>
                    <a:gd name="T28" fmla="*/ 1 w 324"/>
                    <a:gd name="T29" fmla="*/ 248 h 415"/>
                    <a:gd name="T30" fmla="*/ 0 w 324"/>
                    <a:gd name="T31" fmla="*/ 238 h 415"/>
                    <a:gd name="T32" fmla="*/ 0 w 324"/>
                    <a:gd name="T33" fmla="*/ 235 h 415"/>
                    <a:gd name="T34" fmla="*/ 0 w 324"/>
                    <a:gd name="T35" fmla="*/ 223 h 415"/>
                    <a:gd name="T36" fmla="*/ 154 w 324"/>
                    <a:gd name="T37" fmla="*/ 0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4" h="415">
                      <a:moveTo>
                        <a:pt x="154" y="0"/>
                      </a:moveTo>
                      <a:cubicBezTo>
                        <a:pt x="225" y="0"/>
                        <a:pt x="288" y="72"/>
                        <a:pt x="305" y="172"/>
                      </a:cubicBezTo>
                      <a:cubicBezTo>
                        <a:pt x="305" y="174"/>
                        <a:pt x="305" y="174"/>
                        <a:pt x="305" y="174"/>
                      </a:cubicBezTo>
                      <a:cubicBezTo>
                        <a:pt x="305" y="175"/>
                        <a:pt x="305" y="175"/>
                        <a:pt x="305" y="175"/>
                      </a:cubicBezTo>
                      <a:cubicBezTo>
                        <a:pt x="306" y="178"/>
                        <a:pt x="324" y="247"/>
                        <a:pt x="276" y="338"/>
                      </a:cubicBezTo>
                      <a:cubicBezTo>
                        <a:pt x="276" y="335"/>
                        <a:pt x="256" y="263"/>
                        <a:pt x="255" y="260"/>
                      </a:cubicBezTo>
                      <a:cubicBezTo>
                        <a:pt x="256" y="270"/>
                        <a:pt x="235" y="291"/>
                        <a:pt x="230" y="301"/>
                      </a:cubicBezTo>
                      <a:cubicBezTo>
                        <a:pt x="209" y="338"/>
                        <a:pt x="198" y="379"/>
                        <a:pt x="170" y="411"/>
                      </a:cubicBezTo>
                      <a:cubicBezTo>
                        <a:pt x="169" y="412"/>
                        <a:pt x="168" y="414"/>
                        <a:pt x="167" y="415"/>
                      </a:cubicBezTo>
                      <a:cubicBezTo>
                        <a:pt x="167" y="412"/>
                        <a:pt x="167" y="410"/>
                        <a:pt x="167" y="408"/>
                      </a:cubicBezTo>
                      <a:cubicBezTo>
                        <a:pt x="159" y="259"/>
                        <a:pt x="107" y="228"/>
                        <a:pt x="65" y="228"/>
                      </a:cubicBezTo>
                      <a:cubicBezTo>
                        <a:pt x="61" y="228"/>
                        <a:pt x="57" y="228"/>
                        <a:pt x="52" y="229"/>
                      </a:cubicBezTo>
                      <a:cubicBezTo>
                        <a:pt x="33" y="232"/>
                        <a:pt x="15" y="241"/>
                        <a:pt x="2" y="256"/>
                      </a:cubicBezTo>
                      <a:cubicBezTo>
                        <a:pt x="2" y="254"/>
                        <a:pt x="1" y="252"/>
                        <a:pt x="1" y="250"/>
                      </a:cubicBezTo>
                      <a:cubicBezTo>
                        <a:pt x="1" y="248"/>
                        <a:pt x="1" y="248"/>
                        <a:pt x="1" y="248"/>
                      </a:cubicBezTo>
                      <a:cubicBezTo>
                        <a:pt x="1" y="245"/>
                        <a:pt x="1" y="242"/>
                        <a:pt x="0" y="238"/>
                      </a:cubicBezTo>
                      <a:cubicBezTo>
                        <a:pt x="0" y="235"/>
                        <a:pt x="0" y="235"/>
                        <a:pt x="0" y="235"/>
                      </a:cubicBezTo>
                      <a:cubicBezTo>
                        <a:pt x="0" y="231"/>
                        <a:pt x="0" y="227"/>
                        <a:pt x="0" y="223"/>
                      </a:cubicBezTo>
                      <a:cubicBezTo>
                        <a:pt x="0" y="100"/>
                        <a:pt x="69" y="0"/>
                        <a:pt x="154" y="0"/>
                      </a:cubicBezTo>
                    </a:path>
                  </a:pathLst>
                </a:custGeom>
                <a:solidFill>
                  <a:srgbClr val="FFA29A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2" name="Rectangle 162"/>
                <p:cNvSpPr>
                  <a:spLocks noChangeArrowheads="1"/>
                </p:cNvSpPr>
                <p:nvPr/>
              </p:nvSpPr>
              <p:spPr bwMode="auto">
                <a:xfrm rot="20700000">
                  <a:off x="1742563" y="4764738"/>
                  <a:ext cx="741415" cy="9389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3" name="Freeform 163"/>
                <p:cNvSpPr>
                  <a:spLocks/>
                </p:cNvSpPr>
                <p:nvPr/>
              </p:nvSpPr>
              <p:spPr bwMode="auto">
                <a:xfrm rot="20700000">
                  <a:off x="1857851" y="4813350"/>
                  <a:ext cx="481872" cy="674621"/>
                </a:xfrm>
                <a:custGeom>
                  <a:avLst/>
                  <a:gdLst>
                    <a:gd name="T0" fmla="*/ 43 w 213"/>
                    <a:gd name="T1" fmla="*/ 141 h 299"/>
                    <a:gd name="T2" fmla="*/ 34 w 213"/>
                    <a:gd name="T3" fmla="*/ 142 h 299"/>
                    <a:gd name="T4" fmla="*/ 1 w 213"/>
                    <a:gd name="T5" fmla="*/ 159 h 299"/>
                    <a:gd name="T6" fmla="*/ 1 w 213"/>
                    <a:gd name="T7" fmla="*/ 155 h 299"/>
                    <a:gd name="T8" fmla="*/ 1 w 213"/>
                    <a:gd name="T9" fmla="*/ 154 h 299"/>
                    <a:gd name="T10" fmla="*/ 0 w 213"/>
                    <a:gd name="T11" fmla="*/ 148 h 299"/>
                    <a:gd name="T12" fmla="*/ 0 w 213"/>
                    <a:gd name="T13" fmla="*/ 146 h 299"/>
                    <a:gd name="T14" fmla="*/ 0 w 213"/>
                    <a:gd name="T15" fmla="*/ 138 h 299"/>
                    <a:gd name="T16" fmla="*/ 101 w 213"/>
                    <a:gd name="T17" fmla="*/ 0 h 299"/>
                    <a:gd name="T18" fmla="*/ 200 w 213"/>
                    <a:gd name="T19" fmla="*/ 106 h 299"/>
                    <a:gd name="T20" fmla="*/ 200 w 213"/>
                    <a:gd name="T21" fmla="*/ 108 h 299"/>
                    <a:gd name="T22" fmla="*/ 200 w 213"/>
                    <a:gd name="T23" fmla="*/ 109 h 299"/>
                    <a:gd name="T24" fmla="*/ 181 w 213"/>
                    <a:gd name="T25" fmla="*/ 209 h 299"/>
                    <a:gd name="T26" fmla="*/ 167 w 213"/>
                    <a:gd name="T27" fmla="*/ 161 h 299"/>
                    <a:gd name="T28" fmla="*/ 151 w 213"/>
                    <a:gd name="T29" fmla="*/ 187 h 299"/>
                    <a:gd name="T30" fmla="*/ 121 w 213"/>
                    <a:gd name="T31" fmla="*/ 299 h 299"/>
                    <a:gd name="T32" fmla="*/ 43 w 213"/>
                    <a:gd name="T33" fmla="*/ 141 h 2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13" h="299">
                      <a:moveTo>
                        <a:pt x="43" y="141"/>
                      </a:moveTo>
                      <a:cubicBezTo>
                        <a:pt x="40" y="142"/>
                        <a:pt x="37" y="141"/>
                        <a:pt x="34" y="142"/>
                      </a:cubicBezTo>
                      <a:cubicBezTo>
                        <a:pt x="21" y="144"/>
                        <a:pt x="10" y="150"/>
                        <a:pt x="1" y="159"/>
                      </a:cubicBezTo>
                      <a:cubicBezTo>
                        <a:pt x="1" y="157"/>
                        <a:pt x="1" y="156"/>
                        <a:pt x="1" y="155"/>
                      </a:cubicBezTo>
                      <a:cubicBezTo>
                        <a:pt x="1" y="154"/>
                        <a:pt x="1" y="154"/>
                        <a:pt x="1" y="154"/>
                      </a:cubicBezTo>
                      <a:cubicBezTo>
                        <a:pt x="1" y="152"/>
                        <a:pt x="0" y="150"/>
                        <a:pt x="0" y="148"/>
                      </a:cubicBezTo>
                      <a:cubicBezTo>
                        <a:pt x="0" y="146"/>
                        <a:pt x="0" y="146"/>
                        <a:pt x="0" y="146"/>
                      </a:cubicBezTo>
                      <a:cubicBezTo>
                        <a:pt x="0" y="143"/>
                        <a:pt x="0" y="140"/>
                        <a:pt x="0" y="138"/>
                      </a:cubicBezTo>
                      <a:cubicBezTo>
                        <a:pt x="0" y="62"/>
                        <a:pt x="45" y="0"/>
                        <a:pt x="101" y="0"/>
                      </a:cubicBezTo>
                      <a:cubicBezTo>
                        <a:pt x="147" y="0"/>
                        <a:pt x="189" y="45"/>
                        <a:pt x="200" y="106"/>
                      </a:cubicBezTo>
                      <a:cubicBezTo>
                        <a:pt x="200" y="108"/>
                        <a:pt x="200" y="108"/>
                        <a:pt x="200" y="108"/>
                      </a:cubicBezTo>
                      <a:cubicBezTo>
                        <a:pt x="200" y="109"/>
                        <a:pt x="200" y="109"/>
                        <a:pt x="200" y="109"/>
                      </a:cubicBezTo>
                      <a:cubicBezTo>
                        <a:pt x="201" y="111"/>
                        <a:pt x="213" y="153"/>
                        <a:pt x="181" y="209"/>
                      </a:cubicBezTo>
                      <a:cubicBezTo>
                        <a:pt x="181" y="208"/>
                        <a:pt x="167" y="163"/>
                        <a:pt x="167" y="161"/>
                      </a:cubicBezTo>
                      <a:cubicBezTo>
                        <a:pt x="168" y="167"/>
                        <a:pt x="154" y="181"/>
                        <a:pt x="151" y="187"/>
                      </a:cubicBezTo>
                      <a:cubicBezTo>
                        <a:pt x="137" y="210"/>
                        <a:pt x="126" y="274"/>
                        <a:pt x="121" y="299"/>
                      </a:cubicBezTo>
                      <a:cubicBezTo>
                        <a:pt x="121" y="299"/>
                        <a:pt x="94" y="134"/>
                        <a:pt x="43" y="141"/>
                      </a:cubicBezTo>
                    </a:path>
                  </a:pathLst>
                </a:custGeom>
                <a:solidFill>
                  <a:srgbClr val="FDEBAE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4" name="Freeform 164"/>
                <p:cNvSpPr>
                  <a:spLocks/>
                </p:cNvSpPr>
                <p:nvPr/>
              </p:nvSpPr>
              <p:spPr bwMode="auto">
                <a:xfrm rot="20700000">
                  <a:off x="1724604" y="4681663"/>
                  <a:ext cx="475192" cy="150764"/>
                </a:xfrm>
                <a:custGeom>
                  <a:avLst/>
                  <a:gdLst>
                    <a:gd name="T0" fmla="*/ 210 w 210"/>
                    <a:gd name="T1" fmla="*/ 45 h 67"/>
                    <a:gd name="T2" fmla="*/ 188 w 210"/>
                    <a:gd name="T3" fmla="*/ 67 h 67"/>
                    <a:gd name="T4" fmla="*/ 22 w 210"/>
                    <a:gd name="T5" fmla="*/ 67 h 67"/>
                    <a:gd name="T6" fmla="*/ 0 w 210"/>
                    <a:gd name="T7" fmla="*/ 45 h 67"/>
                    <a:gd name="T8" fmla="*/ 0 w 210"/>
                    <a:gd name="T9" fmla="*/ 22 h 67"/>
                    <a:gd name="T10" fmla="*/ 22 w 210"/>
                    <a:gd name="T11" fmla="*/ 0 h 67"/>
                    <a:gd name="T12" fmla="*/ 188 w 210"/>
                    <a:gd name="T13" fmla="*/ 0 h 67"/>
                    <a:gd name="T14" fmla="*/ 210 w 210"/>
                    <a:gd name="T15" fmla="*/ 22 h 67"/>
                    <a:gd name="T16" fmla="*/ 210 w 210"/>
                    <a:gd name="T17" fmla="*/ 45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0" h="67">
                      <a:moveTo>
                        <a:pt x="210" y="45"/>
                      </a:moveTo>
                      <a:cubicBezTo>
                        <a:pt x="210" y="57"/>
                        <a:pt x="200" y="67"/>
                        <a:pt x="188" y="67"/>
                      </a:cubicBezTo>
                      <a:cubicBezTo>
                        <a:pt x="22" y="67"/>
                        <a:pt x="22" y="67"/>
                        <a:pt x="22" y="67"/>
                      </a:cubicBezTo>
                      <a:cubicBezTo>
                        <a:pt x="10" y="67"/>
                        <a:pt x="0" y="57"/>
                        <a:pt x="0" y="45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10"/>
                        <a:pt x="10" y="0"/>
                        <a:pt x="22" y="0"/>
                      </a:cubicBezTo>
                      <a:cubicBezTo>
                        <a:pt x="188" y="0"/>
                        <a:pt x="188" y="0"/>
                        <a:pt x="188" y="0"/>
                      </a:cubicBezTo>
                      <a:cubicBezTo>
                        <a:pt x="200" y="0"/>
                        <a:pt x="210" y="10"/>
                        <a:pt x="210" y="22"/>
                      </a:cubicBezTo>
                      <a:cubicBezTo>
                        <a:pt x="210" y="45"/>
                        <a:pt x="210" y="45"/>
                        <a:pt x="210" y="45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5" name="Freeform 169"/>
                <p:cNvSpPr>
                  <a:spLocks/>
                </p:cNvSpPr>
                <p:nvPr/>
              </p:nvSpPr>
              <p:spPr bwMode="auto">
                <a:xfrm rot="20700000">
                  <a:off x="1149268" y="3733723"/>
                  <a:ext cx="1196569" cy="385497"/>
                </a:xfrm>
                <a:custGeom>
                  <a:avLst/>
                  <a:gdLst>
                    <a:gd name="T0" fmla="*/ 508 w 529"/>
                    <a:gd name="T1" fmla="*/ 124 h 171"/>
                    <a:gd name="T2" fmla="*/ 529 w 529"/>
                    <a:gd name="T3" fmla="*/ 0 h 171"/>
                    <a:gd name="T4" fmla="*/ 248 w 529"/>
                    <a:gd name="T5" fmla="*/ 66 h 171"/>
                    <a:gd name="T6" fmla="*/ 0 w 529"/>
                    <a:gd name="T7" fmla="*/ 15 h 171"/>
                    <a:gd name="T8" fmla="*/ 21 w 529"/>
                    <a:gd name="T9" fmla="*/ 135 h 171"/>
                    <a:gd name="T10" fmla="*/ 248 w 529"/>
                    <a:gd name="T11" fmla="*/ 171 h 171"/>
                    <a:gd name="T12" fmla="*/ 508 w 529"/>
                    <a:gd name="T13" fmla="*/ 124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9" h="171">
                      <a:moveTo>
                        <a:pt x="508" y="124"/>
                      </a:moveTo>
                      <a:cubicBezTo>
                        <a:pt x="517" y="78"/>
                        <a:pt x="524" y="36"/>
                        <a:pt x="529" y="0"/>
                      </a:cubicBezTo>
                      <a:cubicBezTo>
                        <a:pt x="444" y="42"/>
                        <a:pt x="349" y="66"/>
                        <a:pt x="248" y="66"/>
                      </a:cubicBezTo>
                      <a:cubicBezTo>
                        <a:pt x="160" y="66"/>
                        <a:pt x="76" y="47"/>
                        <a:pt x="0" y="15"/>
                      </a:cubicBezTo>
                      <a:cubicBezTo>
                        <a:pt x="5" y="50"/>
                        <a:pt x="12" y="91"/>
                        <a:pt x="21" y="135"/>
                      </a:cubicBezTo>
                      <a:cubicBezTo>
                        <a:pt x="93" y="159"/>
                        <a:pt x="169" y="171"/>
                        <a:pt x="248" y="171"/>
                      </a:cubicBezTo>
                      <a:cubicBezTo>
                        <a:pt x="340" y="171"/>
                        <a:pt x="427" y="154"/>
                        <a:pt x="508" y="124"/>
                      </a:cubicBezTo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6" name="Freeform 170"/>
                <p:cNvSpPr>
                  <a:spLocks/>
                </p:cNvSpPr>
                <p:nvPr/>
              </p:nvSpPr>
              <p:spPr bwMode="auto">
                <a:xfrm rot="20700000">
                  <a:off x="974945" y="3253731"/>
                  <a:ext cx="1262409" cy="315841"/>
                </a:xfrm>
                <a:custGeom>
                  <a:avLst/>
                  <a:gdLst>
                    <a:gd name="T0" fmla="*/ 557 w 558"/>
                    <a:gd name="T1" fmla="*/ 79 h 140"/>
                    <a:gd name="T2" fmla="*/ 552 w 558"/>
                    <a:gd name="T3" fmla="*/ 0 h 140"/>
                    <a:gd name="T4" fmla="*/ 278 w 558"/>
                    <a:gd name="T5" fmla="*/ 61 h 140"/>
                    <a:gd name="T6" fmla="*/ 6 w 558"/>
                    <a:gd name="T7" fmla="*/ 1 h 140"/>
                    <a:gd name="T8" fmla="*/ 2 w 558"/>
                    <a:gd name="T9" fmla="*/ 92 h 140"/>
                    <a:gd name="T10" fmla="*/ 264 w 558"/>
                    <a:gd name="T11" fmla="*/ 140 h 140"/>
                    <a:gd name="T12" fmla="*/ 557 w 558"/>
                    <a:gd name="T13" fmla="*/ 79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58" h="140">
                      <a:moveTo>
                        <a:pt x="557" y="79"/>
                      </a:moveTo>
                      <a:cubicBezTo>
                        <a:pt x="558" y="52"/>
                        <a:pt x="556" y="25"/>
                        <a:pt x="552" y="0"/>
                      </a:cubicBezTo>
                      <a:cubicBezTo>
                        <a:pt x="469" y="39"/>
                        <a:pt x="376" y="61"/>
                        <a:pt x="278" y="61"/>
                      </a:cubicBezTo>
                      <a:cubicBezTo>
                        <a:pt x="181" y="61"/>
                        <a:pt x="89" y="40"/>
                        <a:pt x="6" y="1"/>
                      </a:cubicBezTo>
                      <a:cubicBezTo>
                        <a:pt x="2" y="30"/>
                        <a:pt x="0" y="61"/>
                        <a:pt x="2" y="92"/>
                      </a:cubicBezTo>
                      <a:cubicBezTo>
                        <a:pt x="84" y="123"/>
                        <a:pt x="172" y="140"/>
                        <a:pt x="264" y="140"/>
                      </a:cubicBezTo>
                      <a:cubicBezTo>
                        <a:pt x="368" y="140"/>
                        <a:pt x="467" y="118"/>
                        <a:pt x="557" y="79"/>
                      </a:cubicBezTo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7" name="Freeform 178"/>
                <p:cNvSpPr>
                  <a:spLocks/>
                </p:cNvSpPr>
                <p:nvPr/>
              </p:nvSpPr>
              <p:spPr bwMode="auto">
                <a:xfrm rot="20700000">
                  <a:off x="1830676" y="4027691"/>
                  <a:ext cx="176528" cy="1117370"/>
                </a:xfrm>
                <a:custGeom>
                  <a:avLst/>
                  <a:gdLst>
                    <a:gd name="T0" fmla="*/ 77 w 78"/>
                    <a:gd name="T1" fmla="*/ 48 h 495"/>
                    <a:gd name="T2" fmla="*/ 78 w 78"/>
                    <a:gd name="T3" fmla="*/ 39 h 495"/>
                    <a:gd name="T4" fmla="*/ 39 w 78"/>
                    <a:gd name="T5" fmla="*/ 0 h 495"/>
                    <a:gd name="T6" fmla="*/ 0 w 78"/>
                    <a:gd name="T7" fmla="*/ 40 h 495"/>
                    <a:gd name="T8" fmla="*/ 18 w 78"/>
                    <a:gd name="T9" fmla="*/ 476 h 495"/>
                    <a:gd name="T10" fmla="*/ 20 w 78"/>
                    <a:gd name="T11" fmla="*/ 476 h 495"/>
                    <a:gd name="T12" fmla="*/ 19 w 78"/>
                    <a:gd name="T13" fmla="*/ 475 h 495"/>
                    <a:gd name="T14" fmla="*/ 40 w 78"/>
                    <a:gd name="T15" fmla="*/ 495 h 495"/>
                    <a:gd name="T16" fmla="*/ 61 w 78"/>
                    <a:gd name="T17" fmla="*/ 475 h 495"/>
                    <a:gd name="T18" fmla="*/ 61 w 78"/>
                    <a:gd name="T19" fmla="*/ 476 h 495"/>
                    <a:gd name="T20" fmla="*/ 61 w 78"/>
                    <a:gd name="T21" fmla="*/ 476 h 495"/>
                    <a:gd name="T22" fmla="*/ 77 w 78"/>
                    <a:gd name="T23" fmla="*/ 48 h 4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8" h="495">
                      <a:moveTo>
                        <a:pt x="77" y="48"/>
                      </a:moveTo>
                      <a:cubicBezTo>
                        <a:pt x="77" y="45"/>
                        <a:pt x="78" y="42"/>
                        <a:pt x="78" y="39"/>
                      </a:cubicBezTo>
                      <a:cubicBezTo>
                        <a:pt x="78" y="18"/>
                        <a:pt x="60" y="0"/>
                        <a:pt x="39" y="0"/>
                      </a:cubicBezTo>
                      <a:cubicBezTo>
                        <a:pt x="17" y="0"/>
                        <a:pt x="0" y="18"/>
                        <a:pt x="0" y="40"/>
                      </a:cubicBezTo>
                      <a:cubicBezTo>
                        <a:pt x="18" y="476"/>
                        <a:pt x="18" y="476"/>
                        <a:pt x="18" y="476"/>
                      </a:cubicBezTo>
                      <a:cubicBezTo>
                        <a:pt x="20" y="476"/>
                        <a:pt x="20" y="476"/>
                        <a:pt x="20" y="476"/>
                      </a:cubicBezTo>
                      <a:cubicBezTo>
                        <a:pt x="19" y="475"/>
                        <a:pt x="19" y="475"/>
                        <a:pt x="19" y="475"/>
                      </a:cubicBezTo>
                      <a:cubicBezTo>
                        <a:pt x="19" y="487"/>
                        <a:pt x="29" y="495"/>
                        <a:pt x="40" y="495"/>
                      </a:cubicBezTo>
                      <a:cubicBezTo>
                        <a:pt x="52" y="495"/>
                        <a:pt x="61" y="487"/>
                        <a:pt x="61" y="475"/>
                      </a:cubicBezTo>
                      <a:cubicBezTo>
                        <a:pt x="61" y="476"/>
                        <a:pt x="61" y="476"/>
                        <a:pt x="61" y="476"/>
                      </a:cubicBezTo>
                      <a:cubicBezTo>
                        <a:pt x="61" y="476"/>
                        <a:pt x="61" y="476"/>
                        <a:pt x="61" y="476"/>
                      </a:cubicBezTo>
                      <a:lnTo>
                        <a:pt x="77" y="48"/>
                      </a:lnTo>
                      <a:close/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8" name="Oval 179"/>
                <p:cNvSpPr>
                  <a:spLocks noChangeArrowheads="1"/>
                </p:cNvSpPr>
                <p:nvPr/>
              </p:nvSpPr>
              <p:spPr bwMode="auto">
                <a:xfrm rot="20700000">
                  <a:off x="1300551" y="2823616"/>
                  <a:ext cx="395994" cy="395039"/>
                </a:xfrm>
                <a:prstGeom prst="ellipse">
                  <a:avLst/>
                </a:prstGeom>
                <a:solidFill>
                  <a:srgbClr val="1978B8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9" name="Freeform 181"/>
                <p:cNvSpPr>
                  <a:spLocks noEditPoints="1"/>
                </p:cNvSpPr>
                <p:nvPr/>
              </p:nvSpPr>
              <p:spPr bwMode="auto">
                <a:xfrm rot="20700000">
                  <a:off x="1261535" y="2784355"/>
                  <a:ext cx="475192" cy="474238"/>
                </a:xfrm>
                <a:custGeom>
                  <a:avLst/>
                  <a:gdLst>
                    <a:gd name="T0" fmla="*/ 105 w 210"/>
                    <a:gd name="T1" fmla="*/ 0 h 210"/>
                    <a:gd name="T2" fmla="*/ 0 w 210"/>
                    <a:gd name="T3" fmla="*/ 105 h 210"/>
                    <a:gd name="T4" fmla="*/ 105 w 210"/>
                    <a:gd name="T5" fmla="*/ 210 h 210"/>
                    <a:gd name="T6" fmla="*/ 210 w 210"/>
                    <a:gd name="T7" fmla="*/ 105 h 210"/>
                    <a:gd name="T8" fmla="*/ 105 w 210"/>
                    <a:gd name="T9" fmla="*/ 0 h 210"/>
                    <a:gd name="T10" fmla="*/ 105 w 210"/>
                    <a:gd name="T11" fmla="*/ 192 h 210"/>
                    <a:gd name="T12" fmla="*/ 17 w 210"/>
                    <a:gd name="T13" fmla="*/ 105 h 210"/>
                    <a:gd name="T14" fmla="*/ 105 w 210"/>
                    <a:gd name="T15" fmla="*/ 17 h 210"/>
                    <a:gd name="T16" fmla="*/ 192 w 210"/>
                    <a:gd name="T17" fmla="*/ 105 h 210"/>
                    <a:gd name="T18" fmla="*/ 105 w 210"/>
                    <a:gd name="T19" fmla="*/ 192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10" h="210">
                      <a:moveTo>
                        <a:pt x="105" y="0"/>
                      </a:moveTo>
                      <a:cubicBezTo>
                        <a:pt x="47" y="0"/>
                        <a:pt x="0" y="47"/>
                        <a:pt x="0" y="105"/>
                      </a:cubicBezTo>
                      <a:cubicBezTo>
                        <a:pt x="0" y="163"/>
                        <a:pt x="47" y="210"/>
                        <a:pt x="105" y="210"/>
                      </a:cubicBezTo>
                      <a:cubicBezTo>
                        <a:pt x="163" y="210"/>
                        <a:pt x="210" y="163"/>
                        <a:pt x="210" y="105"/>
                      </a:cubicBezTo>
                      <a:cubicBezTo>
                        <a:pt x="210" y="47"/>
                        <a:pt x="163" y="0"/>
                        <a:pt x="105" y="0"/>
                      </a:cubicBezTo>
                      <a:close/>
                      <a:moveTo>
                        <a:pt x="105" y="192"/>
                      </a:moveTo>
                      <a:cubicBezTo>
                        <a:pt x="56" y="192"/>
                        <a:pt x="17" y="153"/>
                        <a:pt x="17" y="105"/>
                      </a:cubicBezTo>
                      <a:cubicBezTo>
                        <a:pt x="17" y="56"/>
                        <a:pt x="56" y="17"/>
                        <a:pt x="105" y="17"/>
                      </a:cubicBezTo>
                      <a:cubicBezTo>
                        <a:pt x="153" y="17"/>
                        <a:pt x="192" y="56"/>
                        <a:pt x="192" y="105"/>
                      </a:cubicBezTo>
                      <a:cubicBezTo>
                        <a:pt x="192" y="153"/>
                        <a:pt x="153" y="192"/>
                        <a:pt x="105" y="192"/>
                      </a:cubicBezTo>
                      <a:close/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0" name="Oval 182"/>
                <p:cNvSpPr>
                  <a:spLocks noChangeArrowheads="1"/>
                </p:cNvSpPr>
                <p:nvPr/>
              </p:nvSpPr>
              <p:spPr bwMode="auto">
                <a:xfrm rot="20700000">
                  <a:off x="1545521" y="3402615"/>
                  <a:ext cx="153627" cy="153627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1" name="Oval 184"/>
                <p:cNvSpPr>
                  <a:spLocks noChangeArrowheads="1"/>
                </p:cNvSpPr>
                <p:nvPr/>
              </p:nvSpPr>
              <p:spPr bwMode="auto">
                <a:xfrm rot="20700000">
                  <a:off x="1615675" y="3648881"/>
                  <a:ext cx="125001" cy="122138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2" name="Oval 186"/>
                <p:cNvSpPr>
                  <a:spLocks noChangeArrowheads="1"/>
                </p:cNvSpPr>
                <p:nvPr/>
              </p:nvSpPr>
              <p:spPr bwMode="auto">
                <a:xfrm rot="20700000">
                  <a:off x="1670625" y="3854434"/>
                  <a:ext cx="125001" cy="121184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3" name="Freeform 190"/>
                <p:cNvSpPr>
                  <a:spLocks/>
                </p:cNvSpPr>
                <p:nvPr/>
              </p:nvSpPr>
              <p:spPr bwMode="auto">
                <a:xfrm rot="20700000">
                  <a:off x="1035054" y="3419012"/>
                  <a:ext cx="77291" cy="29581"/>
                </a:xfrm>
                <a:custGeom>
                  <a:avLst/>
                  <a:gdLst>
                    <a:gd name="T0" fmla="*/ 0 w 34"/>
                    <a:gd name="T1" fmla="*/ 0 h 13"/>
                    <a:gd name="T2" fmla="*/ 0 w 34"/>
                    <a:gd name="T3" fmla="*/ 0 h 13"/>
                    <a:gd name="T4" fmla="*/ 34 w 34"/>
                    <a:gd name="T5" fmla="*/ 13 h 13"/>
                    <a:gd name="T6" fmla="*/ 34 w 34"/>
                    <a:gd name="T7" fmla="*/ 13 h 13"/>
                    <a:gd name="T8" fmla="*/ 0 w 34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1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"/>
                        <a:pt x="22" y="9"/>
                        <a:pt x="34" y="13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22" y="9"/>
                        <a:pt x="11" y="5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4" name="Freeform 191"/>
                <p:cNvSpPr>
                  <a:spLocks/>
                </p:cNvSpPr>
                <p:nvPr/>
              </p:nvSpPr>
              <p:spPr bwMode="auto">
                <a:xfrm rot="20700000">
                  <a:off x="1049483" y="3417112"/>
                  <a:ext cx="88741" cy="228054"/>
                </a:xfrm>
                <a:custGeom>
                  <a:avLst/>
                  <a:gdLst>
                    <a:gd name="T0" fmla="*/ 5 w 39"/>
                    <a:gd name="T1" fmla="*/ 0 h 101"/>
                    <a:gd name="T2" fmla="*/ 2 w 39"/>
                    <a:gd name="T3" fmla="*/ 84 h 101"/>
                    <a:gd name="T4" fmla="*/ 3 w 39"/>
                    <a:gd name="T5" fmla="*/ 90 h 101"/>
                    <a:gd name="T6" fmla="*/ 39 w 39"/>
                    <a:gd name="T7" fmla="*/ 101 h 101"/>
                    <a:gd name="T8" fmla="*/ 38 w 39"/>
                    <a:gd name="T9" fmla="*/ 84 h 101"/>
                    <a:gd name="T10" fmla="*/ 39 w 39"/>
                    <a:gd name="T11" fmla="*/ 13 h 101"/>
                    <a:gd name="T12" fmla="*/ 5 w 39"/>
                    <a:gd name="T13" fmla="*/ 0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101">
                      <a:moveTo>
                        <a:pt x="5" y="0"/>
                      </a:moveTo>
                      <a:cubicBezTo>
                        <a:pt x="1" y="27"/>
                        <a:pt x="0" y="55"/>
                        <a:pt x="2" y="84"/>
                      </a:cubicBezTo>
                      <a:cubicBezTo>
                        <a:pt x="2" y="84"/>
                        <a:pt x="2" y="86"/>
                        <a:pt x="3" y="90"/>
                      </a:cubicBezTo>
                      <a:cubicBezTo>
                        <a:pt x="15" y="94"/>
                        <a:pt x="27" y="97"/>
                        <a:pt x="39" y="101"/>
                      </a:cubicBezTo>
                      <a:cubicBezTo>
                        <a:pt x="38" y="90"/>
                        <a:pt x="38" y="84"/>
                        <a:pt x="38" y="84"/>
                      </a:cubicBezTo>
                      <a:cubicBezTo>
                        <a:pt x="37" y="60"/>
                        <a:pt x="37" y="36"/>
                        <a:pt x="39" y="13"/>
                      </a:cubicBezTo>
                      <a:cubicBezTo>
                        <a:pt x="27" y="9"/>
                        <a:pt x="16" y="5"/>
                        <a:pt x="5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5" name="Freeform 192"/>
                <p:cNvSpPr>
                  <a:spLocks/>
                </p:cNvSpPr>
                <p:nvPr/>
              </p:nvSpPr>
              <p:spPr bwMode="auto">
                <a:xfrm rot="20700000">
                  <a:off x="1146961" y="3431114"/>
                  <a:ext cx="79199" cy="21947"/>
                </a:xfrm>
                <a:custGeom>
                  <a:avLst/>
                  <a:gdLst>
                    <a:gd name="T0" fmla="*/ 0 w 35"/>
                    <a:gd name="T1" fmla="*/ 0 h 10"/>
                    <a:gd name="T2" fmla="*/ 0 w 35"/>
                    <a:gd name="T3" fmla="*/ 0 h 10"/>
                    <a:gd name="T4" fmla="*/ 35 w 35"/>
                    <a:gd name="T5" fmla="*/ 10 h 10"/>
                    <a:gd name="T6" fmla="*/ 35 w 35"/>
                    <a:gd name="T7" fmla="*/ 10 h 10"/>
                    <a:gd name="T8" fmla="*/ 0 w 35"/>
                    <a:gd name="T9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" h="10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2" y="4"/>
                        <a:pt x="23" y="7"/>
                        <a:pt x="35" y="10"/>
                      </a:cubicBezTo>
                      <a:cubicBezTo>
                        <a:pt x="35" y="10"/>
                        <a:pt x="35" y="10"/>
                        <a:pt x="35" y="10"/>
                      </a:cubicBezTo>
                      <a:cubicBezTo>
                        <a:pt x="23" y="7"/>
                        <a:pt x="12" y="4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6" name="Freeform 193"/>
                <p:cNvSpPr>
                  <a:spLocks/>
                </p:cNvSpPr>
                <p:nvPr/>
              </p:nvSpPr>
              <p:spPr bwMode="auto">
                <a:xfrm rot="20700000">
                  <a:off x="1168072" y="3427707"/>
                  <a:ext cx="87787" cy="214696"/>
                </a:xfrm>
                <a:custGeom>
                  <a:avLst/>
                  <a:gdLst>
                    <a:gd name="T0" fmla="*/ 2 w 39"/>
                    <a:gd name="T1" fmla="*/ 0 h 95"/>
                    <a:gd name="T2" fmla="*/ 2 w 39"/>
                    <a:gd name="T3" fmla="*/ 66 h 95"/>
                    <a:gd name="T4" fmla="*/ 3 w 39"/>
                    <a:gd name="T5" fmla="*/ 87 h 95"/>
                    <a:gd name="T6" fmla="*/ 39 w 39"/>
                    <a:gd name="T7" fmla="*/ 95 h 95"/>
                    <a:gd name="T8" fmla="*/ 37 w 39"/>
                    <a:gd name="T9" fmla="*/ 66 h 95"/>
                    <a:gd name="T10" fmla="*/ 37 w 39"/>
                    <a:gd name="T11" fmla="*/ 10 h 95"/>
                    <a:gd name="T12" fmla="*/ 2 w 39"/>
                    <a:gd name="T13" fmla="*/ 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95">
                      <a:moveTo>
                        <a:pt x="2" y="0"/>
                      </a:moveTo>
                      <a:cubicBezTo>
                        <a:pt x="0" y="21"/>
                        <a:pt x="0" y="44"/>
                        <a:pt x="2" y="66"/>
                      </a:cubicBezTo>
                      <a:cubicBezTo>
                        <a:pt x="2" y="66"/>
                        <a:pt x="2" y="73"/>
                        <a:pt x="3" y="87"/>
                      </a:cubicBezTo>
                      <a:cubicBezTo>
                        <a:pt x="15" y="90"/>
                        <a:pt x="27" y="92"/>
                        <a:pt x="39" y="95"/>
                      </a:cubicBezTo>
                      <a:cubicBezTo>
                        <a:pt x="38" y="77"/>
                        <a:pt x="37" y="66"/>
                        <a:pt x="37" y="66"/>
                      </a:cubicBezTo>
                      <a:cubicBezTo>
                        <a:pt x="36" y="47"/>
                        <a:pt x="36" y="29"/>
                        <a:pt x="37" y="10"/>
                      </a:cubicBezTo>
                      <a:cubicBezTo>
                        <a:pt x="25" y="7"/>
                        <a:pt x="14" y="4"/>
                        <a:pt x="2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7" name="Freeform 194"/>
                <p:cNvSpPr>
                  <a:spLocks/>
                </p:cNvSpPr>
                <p:nvPr/>
              </p:nvSpPr>
              <p:spPr bwMode="auto">
                <a:xfrm rot="20700000">
                  <a:off x="1198012" y="3923320"/>
                  <a:ext cx="86833" cy="29581"/>
                </a:xfrm>
                <a:custGeom>
                  <a:avLst/>
                  <a:gdLst>
                    <a:gd name="T0" fmla="*/ 0 w 38"/>
                    <a:gd name="T1" fmla="*/ 0 h 13"/>
                    <a:gd name="T2" fmla="*/ 0 w 38"/>
                    <a:gd name="T3" fmla="*/ 0 h 13"/>
                    <a:gd name="T4" fmla="*/ 38 w 38"/>
                    <a:gd name="T5" fmla="*/ 13 h 13"/>
                    <a:gd name="T6" fmla="*/ 38 w 38"/>
                    <a:gd name="T7" fmla="*/ 13 h 13"/>
                    <a:gd name="T8" fmla="*/ 0 w 38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1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3" y="5"/>
                        <a:pt x="25" y="9"/>
                        <a:pt x="38" y="13"/>
                      </a:cubicBezTo>
                      <a:cubicBezTo>
                        <a:pt x="38" y="13"/>
                        <a:pt x="38" y="13"/>
                        <a:pt x="38" y="13"/>
                      </a:cubicBezTo>
                      <a:cubicBezTo>
                        <a:pt x="25" y="9"/>
                        <a:pt x="13" y="5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8" name="Freeform 195"/>
                <p:cNvSpPr>
                  <a:spLocks/>
                </p:cNvSpPr>
                <p:nvPr/>
              </p:nvSpPr>
              <p:spPr bwMode="auto">
                <a:xfrm rot="20700000">
                  <a:off x="1230555" y="3912880"/>
                  <a:ext cx="133588" cy="287215"/>
                </a:xfrm>
                <a:custGeom>
                  <a:avLst/>
                  <a:gdLst>
                    <a:gd name="T0" fmla="*/ 0 w 59"/>
                    <a:gd name="T1" fmla="*/ 0 h 127"/>
                    <a:gd name="T2" fmla="*/ 21 w 59"/>
                    <a:gd name="T3" fmla="*/ 118 h 127"/>
                    <a:gd name="T4" fmla="*/ 59 w 59"/>
                    <a:gd name="T5" fmla="*/ 127 h 127"/>
                    <a:gd name="T6" fmla="*/ 38 w 59"/>
                    <a:gd name="T7" fmla="*/ 13 h 127"/>
                    <a:gd name="T8" fmla="*/ 0 w 59"/>
                    <a:gd name="T9" fmla="*/ 0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127">
                      <a:moveTo>
                        <a:pt x="0" y="0"/>
                      </a:moveTo>
                      <a:cubicBezTo>
                        <a:pt x="5" y="35"/>
                        <a:pt x="12" y="75"/>
                        <a:pt x="21" y="118"/>
                      </a:cubicBezTo>
                      <a:cubicBezTo>
                        <a:pt x="34" y="121"/>
                        <a:pt x="46" y="124"/>
                        <a:pt x="59" y="127"/>
                      </a:cubicBezTo>
                      <a:cubicBezTo>
                        <a:pt x="50" y="86"/>
                        <a:pt x="43" y="47"/>
                        <a:pt x="38" y="13"/>
                      </a:cubicBezTo>
                      <a:cubicBezTo>
                        <a:pt x="25" y="9"/>
                        <a:pt x="13" y="5"/>
                        <a:pt x="0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9" name="Freeform 196"/>
                <p:cNvSpPr>
                  <a:spLocks/>
                </p:cNvSpPr>
                <p:nvPr/>
              </p:nvSpPr>
              <p:spPr bwMode="auto">
                <a:xfrm rot="20700000">
                  <a:off x="1321117" y="3930081"/>
                  <a:ext cx="83970" cy="20992"/>
                </a:xfrm>
                <a:custGeom>
                  <a:avLst/>
                  <a:gdLst>
                    <a:gd name="T0" fmla="*/ 0 w 37"/>
                    <a:gd name="T1" fmla="*/ 0 h 9"/>
                    <a:gd name="T2" fmla="*/ 0 w 37"/>
                    <a:gd name="T3" fmla="*/ 0 h 9"/>
                    <a:gd name="T4" fmla="*/ 37 w 37"/>
                    <a:gd name="T5" fmla="*/ 9 h 9"/>
                    <a:gd name="T6" fmla="*/ 37 w 37"/>
                    <a:gd name="T7" fmla="*/ 9 h 9"/>
                    <a:gd name="T8" fmla="*/ 0 w 37"/>
                    <a:gd name="T9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7" h="9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2" y="3"/>
                        <a:pt x="25" y="6"/>
                        <a:pt x="37" y="9"/>
                      </a:cubicBezTo>
                      <a:cubicBezTo>
                        <a:pt x="37" y="9"/>
                        <a:pt x="37" y="9"/>
                        <a:pt x="37" y="9"/>
                      </a:cubicBezTo>
                      <a:cubicBezTo>
                        <a:pt x="25" y="6"/>
                        <a:pt x="12" y="3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30" name="Freeform 197"/>
                <p:cNvSpPr>
                  <a:spLocks/>
                </p:cNvSpPr>
                <p:nvPr/>
              </p:nvSpPr>
              <p:spPr bwMode="auto">
                <a:xfrm rot="20700000">
                  <a:off x="1352673" y="3919771"/>
                  <a:ext cx="130726" cy="270993"/>
                </a:xfrm>
                <a:custGeom>
                  <a:avLst/>
                  <a:gdLst>
                    <a:gd name="T0" fmla="*/ 0 w 58"/>
                    <a:gd name="T1" fmla="*/ 0 h 120"/>
                    <a:gd name="T2" fmla="*/ 21 w 58"/>
                    <a:gd name="T3" fmla="*/ 113 h 120"/>
                    <a:gd name="T4" fmla="*/ 58 w 58"/>
                    <a:gd name="T5" fmla="*/ 120 h 120"/>
                    <a:gd name="T6" fmla="*/ 37 w 58"/>
                    <a:gd name="T7" fmla="*/ 9 h 120"/>
                    <a:gd name="T8" fmla="*/ 0 w 58"/>
                    <a:gd name="T9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120">
                      <a:moveTo>
                        <a:pt x="0" y="0"/>
                      </a:moveTo>
                      <a:cubicBezTo>
                        <a:pt x="5" y="34"/>
                        <a:pt x="12" y="73"/>
                        <a:pt x="21" y="113"/>
                      </a:cubicBezTo>
                      <a:cubicBezTo>
                        <a:pt x="33" y="116"/>
                        <a:pt x="46" y="118"/>
                        <a:pt x="58" y="120"/>
                      </a:cubicBezTo>
                      <a:cubicBezTo>
                        <a:pt x="50" y="80"/>
                        <a:pt x="43" y="43"/>
                        <a:pt x="37" y="9"/>
                      </a:cubicBezTo>
                      <a:cubicBezTo>
                        <a:pt x="25" y="6"/>
                        <a:pt x="12" y="3"/>
                        <a:pt x="0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31" name="任意多边形 330"/>
                <p:cNvSpPr/>
                <p:nvPr/>
              </p:nvSpPr>
              <p:spPr>
                <a:xfrm rot="20700000">
                  <a:off x="1069117" y="2345331"/>
                  <a:ext cx="607349" cy="379773"/>
                </a:xfrm>
                <a:custGeom>
                  <a:avLst/>
                  <a:gdLst>
                    <a:gd name="connsiteX0" fmla="*/ 503341 w 1010444"/>
                    <a:gd name="connsiteY0" fmla="*/ 0 h 631826"/>
                    <a:gd name="connsiteX1" fmla="*/ 507103 w 1010444"/>
                    <a:gd name="connsiteY1" fmla="*/ 0 h 631826"/>
                    <a:gd name="connsiteX2" fmla="*/ 954939 w 1010444"/>
                    <a:gd name="connsiteY2" fmla="*/ 418127 h 631826"/>
                    <a:gd name="connsiteX3" fmla="*/ 1010444 w 1010444"/>
                    <a:gd name="connsiteY3" fmla="*/ 484508 h 631826"/>
                    <a:gd name="connsiteX4" fmla="*/ 924147 w 1010444"/>
                    <a:gd name="connsiteY4" fmla="*/ 537174 h 631826"/>
                    <a:gd name="connsiteX5" fmla="*/ 505221 w 1010444"/>
                    <a:gd name="connsiteY5" fmla="*/ 631826 h 631826"/>
                    <a:gd name="connsiteX6" fmla="*/ 86295 w 1010444"/>
                    <a:gd name="connsiteY6" fmla="*/ 537174 h 631826"/>
                    <a:gd name="connsiteX7" fmla="*/ 0 w 1010444"/>
                    <a:gd name="connsiteY7" fmla="*/ 484509 h 631826"/>
                    <a:gd name="connsiteX8" fmla="*/ 55505 w 1010444"/>
                    <a:gd name="connsiteY8" fmla="*/ 418127 h 631826"/>
                    <a:gd name="connsiteX9" fmla="*/ 503341 w 1010444"/>
                    <a:gd name="connsiteY9" fmla="*/ 0 h 631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10444" h="631826">
                      <a:moveTo>
                        <a:pt x="503341" y="0"/>
                      </a:moveTo>
                      <a:cubicBezTo>
                        <a:pt x="507103" y="0"/>
                        <a:pt x="507103" y="0"/>
                        <a:pt x="507103" y="0"/>
                      </a:cubicBezTo>
                      <a:cubicBezTo>
                        <a:pt x="507103" y="0"/>
                        <a:pt x="720963" y="152373"/>
                        <a:pt x="954939" y="418127"/>
                      </a:cubicBezTo>
                      <a:lnTo>
                        <a:pt x="1010444" y="484508"/>
                      </a:lnTo>
                      <a:lnTo>
                        <a:pt x="924147" y="537174"/>
                      </a:lnTo>
                      <a:cubicBezTo>
                        <a:pt x="804563" y="596932"/>
                        <a:pt x="660401" y="631826"/>
                        <a:pt x="505221" y="631826"/>
                      </a:cubicBezTo>
                      <a:cubicBezTo>
                        <a:pt x="350041" y="631826"/>
                        <a:pt x="205880" y="596932"/>
                        <a:pt x="86295" y="537174"/>
                      </a:cubicBezTo>
                      <a:lnTo>
                        <a:pt x="0" y="484509"/>
                      </a:lnTo>
                      <a:lnTo>
                        <a:pt x="55505" y="418127"/>
                      </a:lnTo>
                      <a:cubicBezTo>
                        <a:pt x="289482" y="152373"/>
                        <a:pt x="503341" y="0"/>
                        <a:pt x="503341" y="0"/>
                      </a:cubicBezTo>
                      <a:close/>
                    </a:path>
                  </a:pathLst>
                </a:custGeom>
                <a:solidFill>
                  <a:srgbClr val="FF746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</p:grpSp>
        </p:grpSp>
        <p:sp>
          <p:nvSpPr>
            <p:cNvPr id="21" name="文本框 20"/>
            <p:cNvSpPr txBox="1"/>
            <p:nvPr/>
          </p:nvSpPr>
          <p:spPr>
            <a:xfrm>
              <a:off x="794685" y="295601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有效数据</a:t>
              </a:r>
              <a:endParaRPr lang="zh-CN" altLang="en-US" sz="2800" dirty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2" name="TextBox 10"/>
          <p:cNvSpPr txBox="1">
            <a:spLocks noChangeArrowheads="1"/>
          </p:cNvSpPr>
          <p:nvPr/>
        </p:nvSpPr>
        <p:spPr bwMode="auto">
          <a:xfrm>
            <a:off x="708666" y="2135799"/>
            <a:ext cx="8192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2000" b="1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2011</a:t>
            </a:r>
            <a:endParaRPr lang="zh-CN" altLang="en-US" sz="2000" b="1" dirty="0">
              <a:solidFill>
                <a:srgbClr val="3D434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3" name="矩形 14"/>
          <p:cNvSpPr>
            <a:spLocks noChangeArrowheads="1"/>
          </p:cNvSpPr>
          <p:nvPr/>
        </p:nvSpPr>
        <p:spPr bwMode="auto">
          <a:xfrm>
            <a:off x="1542898" y="2173484"/>
            <a:ext cx="1521619" cy="301554"/>
          </a:xfrm>
          <a:prstGeom prst="rect">
            <a:avLst/>
          </a:prstGeom>
          <a:gradFill>
            <a:gsLst>
              <a:gs pos="50000">
                <a:srgbClr val="DA5350"/>
              </a:gs>
              <a:gs pos="100000">
                <a:srgbClr val="D6564C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95" name="TextBox 11"/>
          <p:cNvSpPr txBox="1">
            <a:spLocks noChangeArrowheads="1"/>
          </p:cNvSpPr>
          <p:nvPr/>
        </p:nvSpPr>
        <p:spPr bwMode="auto">
          <a:xfrm>
            <a:off x="708666" y="3169858"/>
            <a:ext cx="8192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2000" b="1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2012</a:t>
            </a:r>
            <a:endParaRPr lang="zh-CN" altLang="en-US" sz="2000" b="1" dirty="0">
              <a:solidFill>
                <a:srgbClr val="3D434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6" name="矩形 15"/>
          <p:cNvSpPr>
            <a:spLocks noChangeArrowheads="1"/>
          </p:cNvSpPr>
          <p:nvPr/>
        </p:nvSpPr>
        <p:spPr bwMode="auto">
          <a:xfrm>
            <a:off x="1542898" y="3205043"/>
            <a:ext cx="3176456" cy="306553"/>
          </a:xfrm>
          <a:prstGeom prst="rect">
            <a:avLst/>
          </a:prstGeom>
          <a:solidFill>
            <a:srgbClr val="3D43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zh-CN" altLang="en-US">
              <a:sym typeface="+mn-lt"/>
            </a:endParaRPr>
          </a:p>
        </p:txBody>
      </p:sp>
      <p:sp>
        <p:nvSpPr>
          <p:cNvPr id="98" name="TextBox 12"/>
          <p:cNvSpPr txBox="1">
            <a:spLocks noChangeArrowheads="1"/>
          </p:cNvSpPr>
          <p:nvPr/>
        </p:nvSpPr>
        <p:spPr bwMode="auto">
          <a:xfrm>
            <a:off x="708666" y="4202252"/>
            <a:ext cx="8192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2000" b="1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2015</a:t>
            </a:r>
            <a:endParaRPr lang="zh-CN" altLang="en-US" sz="2000" b="1" dirty="0">
              <a:solidFill>
                <a:srgbClr val="3D434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9" name="矩形 16"/>
          <p:cNvSpPr>
            <a:spLocks noChangeArrowheads="1"/>
          </p:cNvSpPr>
          <p:nvPr/>
        </p:nvSpPr>
        <p:spPr bwMode="auto">
          <a:xfrm>
            <a:off x="1542898" y="4237438"/>
            <a:ext cx="3794746" cy="306553"/>
          </a:xfrm>
          <a:prstGeom prst="rect">
            <a:avLst/>
          </a:prstGeom>
          <a:gradFill>
            <a:gsLst>
              <a:gs pos="50000">
                <a:srgbClr val="DA5350"/>
              </a:gs>
              <a:gs pos="100000">
                <a:srgbClr val="D6564C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01" name="TextBox 13"/>
          <p:cNvSpPr txBox="1">
            <a:spLocks noChangeArrowheads="1"/>
          </p:cNvSpPr>
          <p:nvPr/>
        </p:nvSpPr>
        <p:spPr bwMode="auto">
          <a:xfrm>
            <a:off x="708666" y="5234646"/>
            <a:ext cx="8192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2000" b="1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2014</a:t>
            </a:r>
            <a:endParaRPr lang="zh-CN" altLang="en-US" sz="2000" b="1" dirty="0">
              <a:solidFill>
                <a:srgbClr val="3D434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2" name="矩形 17"/>
          <p:cNvSpPr>
            <a:spLocks noChangeArrowheads="1"/>
          </p:cNvSpPr>
          <p:nvPr/>
        </p:nvSpPr>
        <p:spPr bwMode="auto">
          <a:xfrm>
            <a:off x="1542898" y="5269832"/>
            <a:ext cx="5330000" cy="306553"/>
          </a:xfrm>
          <a:prstGeom prst="rect">
            <a:avLst/>
          </a:prstGeom>
          <a:solidFill>
            <a:srgbClr val="3D43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03" name="圆角矩形标注 19"/>
          <p:cNvSpPr>
            <a:spLocks noChangeArrowheads="1"/>
          </p:cNvSpPr>
          <p:nvPr/>
        </p:nvSpPr>
        <p:spPr bwMode="auto">
          <a:xfrm>
            <a:off x="2768433" y="1590385"/>
            <a:ext cx="819389" cy="395469"/>
          </a:xfrm>
          <a:prstGeom prst="wedgeRoundRectCallout">
            <a:avLst>
              <a:gd name="adj1" fmla="val -17657"/>
              <a:gd name="adj2" fmla="val 65792"/>
              <a:gd name="adj3" fmla="val 16667"/>
            </a:avLst>
          </a:prstGeom>
          <a:noFill/>
          <a:ln w="12700">
            <a:solidFill>
              <a:srgbClr val="5C29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25%</a:t>
            </a:r>
            <a:endParaRPr lang="zh-CN" altLang="en-US" sz="2000" b="1" dirty="0">
              <a:solidFill>
                <a:srgbClr val="3D434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4" name="圆角矩形标注 20"/>
          <p:cNvSpPr>
            <a:spLocks noChangeArrowheads="1"/>
          </p:cNvSpPr>
          <p:nvPr/>
        </p:nvSpPr>
        <p:spPr bwMode="auto">
          <a:xfrm>
            <a:off x="4378001" y="2626667"/>
            <a:ext cx="819389" cy="395469"/>
          </a:xfrm>
          <a:prstGeom prst="wedgeRoundRectCallout">
            <a:avLst>
              <a:gd name="adj1" fmla="val -17657"/>
              <a:gd name="adj2" fmla="val 65792"/>
              <a:gd name="adj3" fmla="val 16667"/>
            </a:avLst>
          </a:prstGeom>
          <a:noFill/>
          <a:ln w="12700">
            <a:solidFill>
              <a:srgbClr val="5C29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44%</a:t>
            </a:r>
            <a:endParaRPr lang="zh-CN" altLang="en-US" sz="2000" b="1" dirty="0">
              <a:solidFill>
                <a:srgbClr val="3D434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5" name="圆角矩形标注 21"/>
          <p:cNvSpPr>
            <a:spLocks noChangeArrowheads="1"/>
          </p:cNvSpPr>
          <p:nvPr/>
        </p:nvSpPr>
        <p:spPr bwMode="auto">
          <a:xfrm>
            <a:off x="5028637" y="3662948"/>
            <a:ext cx="819389" cy="395469"/>
          </a:xfrm>
          <a:prstGeom prst="wedgeRoundRectCallout">
            <a:avLst>
              <a:gd name="adj1" fmla="val -17657"/>
              <a:gd name="adj2" fmla="val 65792"/>
              <a:gd name="adj3" fmla="val 16667"/>
            </a:avLst>
          </a:prstGeom>
          <a:noFill/>
          <a:ln w="12700">
            <a:solidFill>
              <a:srgbClr val="5C29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54%</a:t>
            </a:r>
            <a:endParaRPr lang="zh-CN" altLang="en-US" sz="2000" b="1" dirty="0">
              <a:solidFill>
                <a:srgbClr val="3D434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6" name="圆角矩形标注 22"/>
          <p:cNvSpPr>
            <a:spLocks noChangeArrowheads="1"/>
          </p:cNvSpPr>
          <p:nvPr/>
        </p:nvSpPr>
        <p:spPr bwMode="auto">
          <a:xfrm>
            <a:off x="6490035" y="4699229"/>
            <a:ext cx="819389" cy="395469"/>
          </a:xfrm>
          <a:prstGeom prst="wedgeRoundRectCallout">
            <a:avLst>
              <a:gd name="adj1" fmla="val -17657"/>
              <a:gd name="adj2" fmla="val 65792"/>
              <a:gd name="adj3" fmla="val 16667"/>
            </a:avLst>
          </a:prstGeom>
          <a:noFill/>
          <a:ln w="12700">
            <a:solidFill>
              <a:srgbClr val="5C29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78%</a:t>
            </a:r>
            <a:endParaRPr lang="zh-CN" altLang="en-US" sz="2000" b="1" dirty="0">
              <a:solidFill>
                <a:srgbClr val="3D434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90" name="直接连接符 4"/>
          <p:cNvCxnSpPr>
            <a:cxnSpLocks noChangeShapeType="1"/>
          </p:cNvCxnSpPr>
          <p:nvPr/>
        </p:nvCxnSpPr>
        <p:spPr bwMode="auto">
          <a:xfrm>
            <a:off x="1542898" y="1754272"/>
            <a:ext cx="0" cy="4308399"/>
          </a:xfrm>
          <a:prstGeom prst="line">
            <a:avLst/>
          </a:prstGeom>
          <a:noFill/>
          <a:ln w="12700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517964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任意多边形 47"/>
          <p:cNvSpPr/>
          <p:nvPr/>
        </p:nvSpPr>
        <p:spPr>
          <a:xfrm>
            <a:off x="392806" y="6336405"/>
            <a:ext cx="8358389" cy="125570"/>
          </a:xfrm>
          <a:custGeom>
            <a:avLst/>
            <a:gdLst>
              <a:gd name="connsiteX0" fmla="*/ 0 w 8358389"/>
              <a:gd name="connsiteY0" fmla="*/ 0 h 125570"/>
              <a:gd name="connsiteX1" fmla="*/ 8358389 w 8358389"/>
              <a:gd name="connsiteY1" fmla="*/ 0 h 125570"/>
              <a:gd name="connsiteX2" fmla="*/ 8358389 w 8358389"/>
              <a:gd name="connsiteY2" fmla="*/ 17632 h 125570"/>
              <a:gd name="connsiteX3" fmla="*/ 8250451 w 8358389"/>
              <a:gd name="connsiteY3" fmla="*/ 125570 h 125570"/>
              <a:gd name="connsiteX4" fmla="*/ 107938 w 8358389"/>
              <a:gd name="connsiteY4" fmla="*/ 125570 h 125570"/>
              <a:gd name="connsiteX5" fmla="*/ 0 w 8358389"/>
              <a:gd name="connsiteY5" fmla="*/ 17632 h 125570"/>
              <a:gd name="connsiteX6" fmla="*/ 0 w 8358389"/>
              <a:gd name="connsiteY6" fmla="*/ 0 h 125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358389" h="125570">
                <a:moveTo>
                  <a:pt x="0" y="0"/>
                </a:moveTo>
                <a:lnTo>
                  <a:pt x="8358389" y="0"/>
                </a:lnTo>
                <a:lnTo>
                  <a:pt x="8358389" y="17632"/>
                </a:lnTo>
                <a:cubicBezTo>
                  <a:pt x="8358389" y="77245"/>
                  <a:pt x="8310064" y="125570"/>
                  <a:pt x="8250451" y="125570"/>
                </a:cubicBezTo>
                <a:lnTo>
                  <a:pt x="107938" y="125570"/>
                </a:lnTo>
                <a:cubicBezTo>
                  <a:pt x="48325" y="125570"/>
                  <a:pt x="0" y="77245"/>
                  <a:pt x="0" y="17632"/>
                </a:cubicBezTo>
                <a:lnTo>
                  <a:pt x="0" y="0"/>
                </a:lnTo>
                <a:close/>
              </a:path>
            </a:pathLst>
          </a:custGeom>
          <a:solidFill>
            <a:srgbClr val="6B30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任意多边形 57"/>
          <p:cNvSpPr/>
          <p:nvPr/>
        </p:nvSpPr>
        <p:spPr>
          <a:xfrm>
            <a:off x="392807" y="396025"/>
            <a:ext cx="8358389" cy="608526"/>
          </a:xfrm>
          <a:custGeom>
            <a:avLst/>
            <a:gdLst>
              <a:gd name="connsiteX0" fmla="*/ 107938 w 8358389"/>
              <a:gd name="connsiteY0" fmla="*/ 0 h 608526"/>
              <a:gd name="connsiteX1" fmla="*/ 8250451 w 8358389"/>
              <a:gd name="connsiteY1" fmla="*/ 0 h 608526"/>
              <a:gd name="connsiteX2" fmla="*/ 8358389 w 8358389"/>
              <a:gd name="connsiteY2" fmla="*/ 107938 h 608526"/>
              <a:gd name="connsiteX3" fmla="*/ 8358389 w 8358389"/>
              <a:gd name="connsiteY3" fmla="*/ 608526 h 608526"/>
              <a:gd name="connsiteX4" fmla="*/ 0 w 8358389"/>
              <a:gd name="connsiteY4" fmla="*/ 608526 h 608526"/>
              <a:gd name="connsiteX5" fmla="*/ 0 w 8358389"/>
              <a:gd name="connsiteY5" fmla="*/ 107938 h 608526"/>
              <a:gd name="connsiteX6" fmla="*/ 107938 w 8358389"/>
              <a:gd name="connsiteY6" fmla="*/ 0 h 608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358389" h="608526">
                <a:moveTo>
                  <a:pt x="107938" y="0"/>
                </a:moveTo>
                <a:lnTo>
                  <a:pt x="8250451" y="0"/>
                </a:lnTo>
                <a:cubicBezTo>
                  <a:pt x="8310064" y="0"/>
                  <a:pt x="8358389" y="48325"/>
                  <a:pt x="8358389" y="107938"/>
                </a:cubicBezTo>
                <a:lnTo>
                  <a:pt x="8358389" y="608526"/>
                </a:lnTo>
                <a:lnTo>
                  <a:pt x="0" y="608526"/>
                </a:lnTo>
                <a:lnTo>
                  <a:pt x="0" y="107938"/>
                </a:lnTo>
                <a:cubicBezTo>
                  <a:pt x="0" y="48325"/>
                  <a:pt x="48325" y="0"/>
                  <a:pt x="107938" y="0"/>
                </a:cubicBezTo>
                <a:close/>
              </a:path>
            </a:pathLst>
          </a:custGeom>
          <a:gradFill>
            <a:gsLst>
              <a:gs pos="50000">
                <a:srgbClr val="DA5350"/>
              </a:gs>
              <a:gs pos="100000">
                <a:srgbClr val="D6564C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论文摘要</a:t>
            </a:r>
            <a:endParaRPr lang="zh-CN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任意多边形 55"/>
          <p:cNvSpPr/>
          <p:nvPr/>
        </p:nvSpPr>
        <p:spPr>
          <a:xfrm>
            <a:off x="392807" y="1004551"/>
            <a:ext cx="8358389" cy="5331854"/>
          </a:xfrm>
          <a:custGeom>
            <a:avLst/>
            <a:gdLst>
              <a:gd name="connsiteX0" fmla="*/ 0 w 8358389"/>
              <a:gd name="connsiteY0" fmla="*/ 0 h 5203065"/>
              <a:gd name="connsiteX1" fmla="*/ 8358389 w 8358389"/>
              <a:gd name="connsiteY1" fmla="*/ 0 h 5203065"/>
              <a:gd name="connsiteX2" fmla="*/ 8358389 w 8358389"/>
              <a:gd name="connsiteY2" fmla="*/ 5203065 h 5203065"/>
              <a:gd name="connsiteX3" fmla="*/ 0 w 8358389"/>
              <a:gd name="connsiteY3" fmla="*/ 5203065 h 5203065"/>
              <a:gd name="connsiteX4" fmla="*/ 0 w 8358389"/>
              <a:gd name="connsiteY4" fmla="*/ 0 h 5203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58389" h="5203065">
                <a:moveTo>
                  <a:pt x="0" y="0"/>
                </a:moveTo>
                <a:lnTo>
                  <a:pt x="8358389" y="0"/>
                </a:lnTo>
                <a:lnTo>
                  <a:pt x="8358389" y="5203065"/>
                </a:lnTo>
                <a:lnTo>
                  <a:pt x="0" y="5203065"/>
                </a:lnTo>
                <a:lnTo>
                  <a:pt x="0" y="0"/>
                </a:lnTo>
                <a:close/>
              </a:path>
            </a:pathLst>
          </a:custGeom>
          <a:solidFill>
            <a:srgbClr val="3D43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zh-CN" altLang="en-US" sz="2000" dirty="0"/>
          </a:p>
        </p:txBody>
      </p:sp>
      <p:sp>
        <p:nvSpPr>
          <p:cNvPr id="55" name="矩形 54"/>
          <p:cNvSpPr/>
          <p:nvPr/>
        </p:nvSpPr>
        <p:spPr>
          <a:xfrm>
            <a:off x="392805" y="1004551"/>
            <a:ext cx="8358389" cy="74053"/>
          </a:xfrm>
          <a:prstGeom prst="rect">
            <a:avLst/>
          </a:prstGeom>
          <a:solidFill>
            <a:srgbClr val="6B30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2" name="组合 61"/>
          <p:cNvGrpSpPr/>
          <p:nvPr/>
        </p:nvGrpSpPr>
        <p:grpSpPr>
          <a:xfrm>
            <a:off x="8284549" y="35415"/>
            <a:ext cx="663047" cy="1443974"/>
            <a:chOff x="974945" y="2345331"/>
            <a:chExt cx="1763621" cy="3840787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3" name="Freeform 159"/>
            <p:cNvSpPr>
              <a:spLocks/>
            </p:cNvSpPr>
            <p:nvPr/>
          </p:nvSpPr>
          <p:spPr bwMode="auto">
            <a:xfrm rot="20700000">
              <a:off x="1726148" y="4700426"/>
              <a:ext cx="891224" cy="1485692"/>
            </a:xfrm>
            <a:custGeom>
              <a:avLst/>
              <a:gdLst>
                <a:gd name="T0" fmla="*/ 1 w 394"/>
                <a:gd name="T1" fmla="*/ 267 h 658"/>
                <a:gd name="T2" fmla="*/ 0 w 394"/>
                <a:gd name="T3" fmla="*/ 267 h 658"/>
                <a:gd name="T4" fmla="*/ 0 w 394"/>
                <a:gd name="T5" fmla="*/ 267 h 658"/>
                <a:gd name="T6" fmla="*/ 1 w 394"/>
                <a:gd name="T7" fmla="*/ 270 h 658"/>
                <a:gd name="T8" fmla="*/ 2 w 394"/>
                <a:gd name="T9" fmla="*/ 282 h 658"/>
                <a:gd name="T10" fmla="*/ 3 w 394"/>
                <a:gd name="T11" fmla="*/ 284 h 658"/>
                <a:gd name="T12" fmla="*/ 45 w 394"/>
                <a:gd name="T13" fmla="*/ 417 h 658"/>
                <a:gd name="T14" fmla="*/ 89 w 394"/>
                <a:gd name="T15" fmla="*/ 290 h 658"/>
                <a:gd name="T16" fmla="*/ 169 w 394"/>
                <a:gd name="T17" fmla="*/ 440 h 658"/>
                <a:gd name="T18" fmla="*/ 143 w 394"/>
                <a:gd name="T19" fmla="*/ 564 h 658"/>
                <a:gd name="T20" fmla="*/ 199 w 394"/>
                <a:gd name="T21" fmla="*/ 658 h 658"/>
                <a:gd name="T22" fmla="*/ 169 w 394"/>
                <a:gd name="T23" fmla="*/ 604 h 658"/>
                <a:gd name="T24" fmla="*/ 179 w 394"/>
                <a:gd name="T25" fmla="*/ 528 h 658"/>
                <a:gd name="T26" fmla="*/ 226 w 394"/>
                <a:gd name="T27" fmla="*/ 462 h 658"/>
                <a:gd name="T28" fmla="*/ 269 w 394"/>
                <a:gd name="T29" fmla="*/ 386 h 658"/>
                <a:gd name="T30" fmla="*/ 277 w 394"/>
                <a:gd name="T31" fmla="*/ 362 h 658"/>
                <a:gd name="T32" fmla="*/ 305 w 394"/>
                <a:gd name="T33" fmla="*/ 484 h 658"/>
                <a:gd name="T34" fmla="*/ 322 w 394"/>
                <a:gd name="T35" fmla="*/ 406 h 658"/>
                <a:gd name="T36" fmla="*/ 367 w 394"/>
                <a:gd name="T37" fmla="*/ 197 h 658"/>
                <a:gd name="T38" fmla="*/ 186 w 394"/>
                <a:gd name="T39" fmla="*/ 0 h 658"/>
                <a:gd name="T40" fmla="*/ 1 w 394"/>
                <a:gd name="T41" fmla="*/ 253 h 658"/>
                <a:gd name="T42" fmla="*/ 1 w 394"/>
                <a:gd name="T43" fmla="*/ 267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4" h="658">
                  <a:moveTo>
                    <a:pt x="1" y="267"/>
                  </a:moveTo>
                  <a:cubicBezTo>
                    <a:pt x="1" y="266"/>
                    <a:pt x="0" y="263"/>
                    <a:pt x="0" y="267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0" y="268"/>
                    <a:pt x="1" y="269"/>
                    <a:pt x="1" y="270"/>
                  </a:cubicBezTo>
                  <a:cubicBezTo>
                    <a:pt x="1" y="274"/>
                    <a:pt x="2" y="278"/>
                    <a:pt x="2" y="282"/>
                  </a:cubicBezTo>
                  <a:cubicBezTo>
                    <a:pt x="2" y="282"/>
                    <a:pt x="3" y="283"/>
                    <a:pt x="3" y="284"/>
                  </a:cubicBezTo>
                  <a:cubicBezTo>
                    <a:pt x="7" y="334"/>
                    <a:pt x="22" y="380"/>
                    <a:pt x="45" y="417"/>
                  </a:cubicBezTo>
                  <a:cubicBezTo>
                    <a:pt x="20" y="377"/>
                    <a:pt x="35" y="298"/>
                    <a:pt x="89" y="290"/>
                  </a:cubicBezTo>
                  <a:cubicBezTo>
                    <a:pt x="156" y="279"/>
                    <a:pt x="167" y="399"/>
                    <a:pt x="169" y="440"/>
                  </a:cubicBezTo>
                  <a:cubicBezTo>
                    <a:pt x="171" y="484"/>
                    <a:pt x="143" y="520"/>
                    <a:pt x="143" y="564"/>
                  </a:cubicBezTo>
                  <a:cubicBezTo>
                    <a:pt x="143" y="613"/>
                    <a:pt x="167" y="653"/>
                    <a:pt x="199" y="658"/>
                  </a:cubicBezTo>
                  <a:cubicBezTo>
                    <a:pt x="184" y="656"/>
                    <a:pt x="171" y="615"/>
                    <a:pt x="169" y="604"/>
                  </a:cubicBezTo>
                  <a:cubicBezTo>
                    <a:pt x="166" y="580"/>
                    <a:pt x="172" y="551"/>
                    <a:pt x="179" y="528"/>
                  </a:cubicBezTo>
                  <a:cubicBezTo>
                    <a:pt x="187" y="501"/>
                    <a:pt x="208" y="482"/>
                    <a:pt x="226" y="462"/>
                  </a:cubicBezTo>
                  <a:cubicBezTo>
                    <a:pt x="245" y="439"/>
                    <a:pt x="259" y="413"/>
                    <a:pt x="269" y="386"/>
                  </a:cubicBezTo>
                  <a:cubicBezTo>
                    <a:pt x="272" y="378"/>
                    <a:pt x="275" y="370"/>
                    <a:pt x="277" y="362"/>
                  </a:cubicBezTo>
                  <a:cubicBezTo>
                    <a:pt x="281" y="420"/>
                    <a:pt x="305" y="484"/>
                    <a:pt x="305" y="484"/>
                  </a:cubicBezTo>
                  <a:cubicBezTo>
                    <a:pt x="296" y="437"/>
                    <a:pt x="322" y="406"/>
                    <a:pt x="322" y="406"/>
                  </a:cubicBezTo>
                  <a:cubicBezTo>
                    <a:pt x="394" y="291"/>
                    <a:pt x="367" y="197"/>
                    <a:pt x="367" y="197"/>
                  </a:cubicBezTo>
                  <a:cubicBezTo>
                    <a:pt x="348" y="84"/>
                    <a:pt x="274" y="0"/>
                    <a:pt x="186" y="0"/>
                  </a:cubicBezTo>
                  <a:cubicBezTo>
                    <a:pt x="84" y="0"/>
                    <a:pt x="1" y="113"/>
                    <a:pt x="1" y="253"/>
                  </a:cubicBezTo>
                  <a:cubicBezTo>
                    <a:pt x="1" y="258"/>
                    <a:pt x="1" y="263"/>
                    <a:pt x="1" y="267"/>
                  </a:cubicBezTo>
                </a:path>
              </a:pathLst>
            </a:custGeom>
            <a:solidFill>
              <a:srgbClr val="FF746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64" name="组合 63"/>
            <p:cNvGrpSpPr/>
            <p:nvPr/>
          </p:nvGrpSpPr>
          <p:grpSpPr>
            <a:xfrm>
              <a:off x="974945" y="2345331"/>
              <a:ext cx="1763621" cy="3358341"/>
              <a:chOff x="974945" y="2345331"/>
              <a:chExt cx="1763621" cy="3358341"/>
            </a:xfrm>
          </p:grpSpPr>
          <p:sp>
            <p:nvSpPr>
              <p:cNvPr id="65" name="Freeform 165"/>
              <p:cNvSpPr>
                <a:spLocks/>
              </p:cNvSpPr>
              <p:nvPr/>
            </p:nvSpPr>
            <p:spPr bwMode="auto">
              <a:xfrm rot="20700000">
                <a:off x="1075729" y="4158738"/>
                <a:ext cx="708018" cy="1115461"/>
              </a:xfrm>
              <a:custGeom>
                <a:avLst/>
                <a:gdLst>
                  <a:gd name="T0" fmla="*/ 157 w 313"/>
                  <a:gd name="T1" fmla="*/ 0 h 494"/>
                  <a:gd name="T2" fmla="*/ 0 w 313"/>
                  <a:gd name="T3" fmla="*/ 156 h 494"/>
                  <a:gd name="T4" fmla="*/ 0 w 313"/>
                  <a:gd name="T5" fmla="*/ 159 h 494"/>
                  <a:gd name="T6" fmla="*/ 0 w 313"/>
                  <a:gd name="T7" fmla="*/ 159 h 494"/>
                  <a:gd name="T8" fmla="*/ 101 w 313"/>
                  <a:gd name="T9" fmla="*/ 477 h 494"/>
                  <a:gd name="T10" fmla="*/ 106 w 313"/>
                  <a:gd name="T11" fmla="*/ 485 h 494"/>
                  <a:gd name="T12" fmla="*/ 106 w 313"/>
                  <a:gd name="T13" fmla="*/ 485 h 494"/>
                  <a:gd name="T14" fmla="*/ 106 w 313"/>
                  <a:gd name="T15" fmla="*/ 485 h 494"/>
                  <a:gd name="T16" fmla="*/ 128 w 313"/>
                  <a:gd name="T17" fmla="*/ 494 h 494"/>
                  <a:gd name="T18" fmla="*/ 159 w 313"/>
                  <a:gd name="T19" fmla="*/ 467 h 494"/>
                  <a:gd name="T20" fmla="*/ 157 w 313"/>
                  <a:gd name="T21" fmla="*/ 459 h 494"/>
                  <a:gd name="T22" fmla="*/ 157 w 313"/>
                  <a:gd name="T23" fmla="*/ 459 h 494"/>
                  <a:gd name="T24" fmla="*/ 148 w 313"/>
                  <a:gd name="T25" fmla="*/ 412 h 494"/>
                  <a:gd name="T26" fmla="*/ 191 w 313"/>
                  <a:gd name="T27" fmla="*/ 310 h 494"/>
                  <a:gd name="T28" fmla="*/ 191 w 313"/>
                  <a:gd name="T29" fmla="*/ 309 h 494"/>
                  <a:gd name="T30" fmla="*/ 270 w 313"/>
                  <a:gd name="T31" fmla="*/ 264 h 494"/>
                  <a:gd name="T32" fmla="*/ 313 w 313"/>
                  <a:gd name="T33" fmla="*/ 156 h 494"/>
                  <a:gd name="T34" fmla="*/ 157 w 313"/>
                  <a:gd name="T35" fmla="*/ 0 h 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3" h="494">
                    <a:moveTo>
                      <a:pt x="157" y="0"/>
                    </a:moveTo>
                    <a:cubicBezTo>
                      <a:pt x="70" y="0"/>
                      <a:pt x="0" y="70"/>
                      <a:pt x="0" y="156"/>
                    </a:cubicBezTo>
                    <a:cubicBezTo>
                      <a:pt x="0" y="157"/>
                      <a:pt x="0" y="159"/>
                      <a:pt x="0" y="159"/>
                    </a:cubicBezTo>
                    <a:cubicBezTo>
                      <a:pt x="0" y="159"/>
                      <a:pt x="0" y="159"/>
                      <a:pt x="0" y="159"/>
                    </a:cubicBezTo>
                    <a:cubicBezTo>
                      <a:pt x="0" y="279"/>
                      <a:pt x="38" y="386"/>
                      <a:pt x="101" y="477"/>
                    </a:cubicBezTo>
                    <a:cubicBezTo>
                      <a:pt x="102" y="480"/>
                      <a:pt x="104" y="482"/>
                      <a:pt x="106" y="485"/>
                    </a:cubicBezTo>
                    <a:cubicBezTo>
                      <a:pt x="106" y="485"/>
                      <a:pt x="106" y="485"/>
                      <a:pt x="106" y="485"/>
                    </a:cubicBezTo>
                    <a:cubicBezTo>
                      <a:pt x="106" y="485"/>
                      <a:pt x="106" y="485"/>
                      <a:pt x="106" y="485"/>
                    </a:cubicBezTo>
                    <a:cubicBezTo>
                      <a:pt x="112" y="491"/>
                      <a:pt x="119" y="494"/>
                      <a:pt x="128" y="494"/>
                    </a:cubicBezTo>
                    <a:cubicBezTo>
                      <a:pt x="145" y="494"/>
                      <a:pt x="159" y="483"/>
                      <a:pt x="159" y="467"/>
                    </a:cubicBezTo>
                    <a:cubicBezTo>
                      <a:pt x="159" y="463"/>
                      <a:pt x="158" y="459"/>
                      <a:pt x="157" y="459"/>
                    </a:cubicBezTo>
                    <a:cubicBezTo>
                      <a:pt x="157" y="459"/>
                      <a:pt x="157" y="459"/>
                      <a:pt x="157" y="459"/>
                    </a:cubicBezTo>
                    <a:cubicBezTo>
                      <a:pt x="152" y="439"/>
                      <a:pt x="146" y="428"/>
                      <a:pt x="148" y="412"/>
                    </a:cubicBezTo>
                    <a:cubicBezTo>
                      <a:pt x="155" y="371"/>
                      <a:pt x="164" y="338"/>
                      <a:pt x="191" y="310"/>
                    </a:cubicBezTo>
                    <a:cubicBezTo>
                      <a:pt x="191" y="309"/>
                      <a:pt x="191" y="309"/>
                      <a:pt x="191" y="309"/>
                    </a:cubicBezTo>
                    <a:cubicBezTo>
                      <a:pt x="212" y="287"/>
                      <a:pt x="239" y="270"/>
                      <a:pt x="270" y="264"/>
                    </a:cubicBezTo>
                    <a:cubicBezTo>
                      <a:pt x="297" y="236"/>
                      <a:pt x="313" y="198"/>
                      <a:pt x="313" y="156"/>
                    </a:cubicBezTo>
                    <a:cubicBezTo>
                      <a:pt x="313" y="70"/>
                      <a:pt x="243" y="0"/>
                      <a:pt x="157" y="0"/>
                    </a:cubicBezTo>
                  </a:path>
                </a:pathLst>
              </a:custGeom>
              <a:solidFill>
                <a:srgbClr val="FE736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166"/>
              <p:cNvSpPr>
                <a:spLocks/>
              </p:cNvSpPr>
              <p:nvPr/>
            </p:nvSpPr>
            <p:spPr bwMode="auto">
              <a:xfrm rot="20700000">
                <a:off x="2033411" y="3902512"/>
                <a:ext cx="705155" cy="1115461"/>
              </a:xfrm>
              <a:custGeom>
                <a:avLst/>
                <a:gdLst>
                  <a:gd name="T0" fmla="*/ 156 w 312"/>
                  <a:gd name="T1" fmla="*/ 0 h 494"/>
                  <a:gd name="T2" fmla="*/ 312 w 312"/>
                  <a:gd name="T3" fmla="*/ 156 h 494"/>
                  <a:gd name="T4" fmla="*/ 312 w 312"/>
                  <a:gd name="T5" fmla="*/ 159 h 494"/>
                  <a:gd name="T6" fmla="*/ 312 w 312"/>
                  <a:gd name="T7" fmla="*/ 159 h 494"/>
                  <a:gd name="T8" fmla="*/ 212 w 312"/>
                  <a:gd name="T9" fmla="*/ 477 h 494"/>
                  <a:gd name="T10" fmla="*/ 207 w 312"/>
                  <a:gd name="T11" fmla="*/ 485 h 494"/>
                  <a:gd name="T12" fmla="*/ 207 w 312"/>
                  <a:gd name="T13" fmla="*/ 485 h 494"/>
                  <a:gd name="T14" fmla="*/ 207 w 312"/>
                  <a:gd name="T15" fmla="*/ 485 h 494"/>
                  <a:gd name="T16" fmla="*/ 185 w 312"/>
                  <a:gd name="T17" fmla="*/ 494 h 494"/>
                  <a:gd name="T18" fmla="*/ 154 w 312"/>
                  <a:gd name="T19" fmla="*/ 467 h 494"/>
                  <a:gd name="T20" fmla="*/ 156 w 312"/>
                  <a:gd name="T21" fmla="*/ 459 h 494"/>
                  <a:gd name="T22" fmla="*/ 156 w 312"/>
                  <a:gd name="T23" fmla="*/ 459 h 494"/>
                  <a:gd name="T24" fmla="*/ 165 w 312"/>
                  <a:gd name="T25" fmla="*/ 412 h 494"/>
                  <a:gd name="T26" fmla="*/ 122 w 312"/>
                  <a:gd name="T27" fmla="*/ 310 h 494"/>
                  <a:gd name="T28" fmla="*/ 122 w 312"/>
                  <a:gd name="T29" fmla="*/ 309 h 494"/>
                  <a:gd name="T30" fmla="*/ 43 w 312"/>
                  <a:gd name="T31" fmla="*/ 264 h 494"/>
                  <a:gd name="T32" fmla="*/ 0 w 312"/>
                  <a:gd name="T33" fmla="*/ 156 h 494"/>
                  <a:gd name="T34" fmla="*/ 156 w 312"/>
                  <a:gd name="T35" fmla="*/ 0 h 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2" h="494">
                    <a:moveTo>
                      <a:pt x="156" y="0"/>
                    </a:moveTo>
                    <a:cubicBezTo>
                      <a:pt x="242" y="0"/>
                      <a:pt x="312" y="70"/>
                      <a:pt x="312" y="156"/>
                    </a:cubicBezTo>
                    <a:cubicBezTo>
                      <a:pt x="312" y="157"/>
                      <a:pt x="312" y="159"/>
                      <a:pt x="312" y="159"/>
                    </a:cubicBezTo>
                    <a:cubicBezTo>
                      <a:pt x="312" y="159"/>
                      <a:pt x="312" y="159"/>
                      <a:pt x="312" y="159"/>
                    </a:cubicBezTo>
                    <a:cubicBezTo>
                      <a:pt x="312" y="279"/>
                      <a:pt x="275" y="386"/>
                      <a:pt x="212" y="477"/>
                    </a:cubicBezTo>
                    <a:cubicBezTo>
                      <a:pt x="210" y="480"/>
                      <a:pt x="209" y="482"/>
                      <a:pt x="207" y="485"/>
                    </a:cubicBezTo>
                    <a:cubicBezTo>
                      <a:pt x="207" y="485"/>
                      <a:pt x="207" y="485"/>
                      <a:pt x="207" y="485"/>
                    </a:cubicBezTo>
                    <a:cubicBezTo>
                      <a:pt x="207" y="485"/>
                      <a:pt x="207" y="485"/>
                      <a:pt x="207" y="485"/>
                    </a:cubicBezTo>
                    <a:cubicBezTo>
                      <a:pt x="201" y="491"/>
                      <a:pt x="193" y="494"/>
                      <a:pt x="185" y="494"/>
                    </a:cubicBezTo>
                    <a:cubicBezTo>
                      <a:pt x="168" y="494"/>
                      <a:pt x="154" y="483"/>
                      <a:pt x="154" y="467"/>
                    </a:cubicBezTo>
                    <a:cubicBezTo>
                      <a:pt x="154" y="463"/>
                      <a:pt x="155" y="459"/>
                      <a:pt x="156" y="459"/>
                    </a:cubicBezTo>
                    <a:cubicBezTo>
                      <a:pt x="156" y="459"/>
                      <a:pt x="156" y="459"/>
                      <a:pt x="156" y="459"/>
                    </a:cubicBezTo>
                    <a:cubicBezTo>
                      <a:pt x="160" y="439"/>
                      <a:pt x="167" y="428"/>
                      <a:pt x="165" y="412"/>
                    </a:cubicBezTo>
                    <a:cubicBezTo>
                      <a:pt x="158" y="371"/>
                      <a:pt x="148" y="338"/>
                      <a:pt x="122" y="310"/>
                    </a:cubicBezTo>
                    <a:cubicBezTo>
                      <a:pt x="122" y="309"/>
                      <a:pt x="122" y="309"/>
                      <a:pt x="122" y="309"/>
                    </a:cubicBezTo>
                    <a:cubicBezTo>
                      <a:pt x="101" y="287"/>
                      <a:pt x="74" y="270"/>
                      <a:pt x="43" y="264"/>
                    </a:cubicBezTo>
                    <a:cubicBezTo>
                      <a:pt x="16" y="236"/>
                      <a:pt x="0" y="198"/>
                      <a:pt x="0" y="156"/>
                    </a:cubicBezTo>
                    <a:cubicBezTo>
                      <a:pt x="0" y="70"/>
                      <a:pt x="70" y="0"/>
                      <a:pt x="156" y="0"/>
                    </a:cubicBezTo>
                  </a:path>
                </a:pathLst>
              </a:custGeom>
              <a:solidFill>
                <a:srgbClr val="FE736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任意多边形 66"/>
              <p:cNvSpPr/>
              <p:nvPr/>
            </p:nvSpPr>
            <p:spPr>
              <a:xfrm rot="20700000">
                <a:off x="1052657" y="2596072"/>
                <a:ext cx="1255262" cy="2173478"/>
              </a:xfrm>
              <a:custGeom>
                <a:avLst/>
                <a:gdLst>
                  <a:gd name="connsiteX0" fmla="*/ 1549408 w 2088372"/>
                  <a:gd name="connsiteY0" fmla="*/ 0 h 3616005"/>
                  <a:gd name="connsiteX1" fmla="*/ 1594845 w 2088372"/>
                  <a:gd name="connsiteY1" fmla="*/ 54341 h 3616005"/>
                  <a:gd name="connsiteX2" fmla="*/ 2084372 w 2088372"/>
                  <a:gd name="connsiteY2" fmla="*/ 1438077 h 3616005"/>
                  <a:gd name="connsiteX3" fmla="*/ 1568981 w 2088372"/>
                  <a:gd name="connsiteY3" fmla="*/ 3616005 h 3616005"/>
                  <a:gd name="connsiteX4" fmla="*/ 1042305 w 2088372"/>
                  <a:gd name="connsiteY4" fmla="*/ 3616005 h 3616005"/>
                  <a:gd name="connsiteX5" fmla="*/ 519390 w 2088372"/>
                  <a:gd name="connsiteY5" fmla="*/ 3616005 h 3616005"/>
                  <a:gd name="connsiteX6" fmla="*/ 4000 w 2088372"/>
                  <a:gd name="connsiteY6" fmla="*/ 1438077 h 3616005"/>
                  <a:gd name="connsiteX7" fmla="*/ 493527 w 2088372"/>
                  <a:gd name="connsiteY7" fmla="*/ 54341 h 3616005"/>
                  <a:gd name="connsiteX8" fmla="*/ 538964 w 2088372"/>
                  <a:gd name="connsiteY8" fmla="*/ 1 h 3616005"/>
                  <a:gd name="connsiteX9" fmla="*/ 625259 w 2088372"/>
                  <a:gd name="connsiteY9" fmla="*/ 52666 h 3616005"/>
                  <a:gd name="connsiteX10" fmla="*/ 1044185 w 2088372"/>
                  <a:gd name="connsiteY10" fmla="*/ 147318 h 3616005"/>
                  <a:gd name="connsiteX11" fmla="*/ 1463111 w 2088372"/>
                  <a:gd name="connsiteY11" fmla="*/ 52666 h 3616005"/>
                  <a:gd name="connsiteX12" fmla="*/ 1549408 w 2088372"/>
                  <a:gd name="connsiteY12" fmla="*/ 0 h 3616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88372" h="3616005">
                    <a:moveTo>
                      <a:pt x="1549408" y="0"/>
                    </a:moveTo>
                    <a:lnTo>
                      <a:pt x="1594845" y="54341"/>
                    </a:lnTo>
                    <a:cubicBezTo>
                      <a:pt x="1864296" y="394173"/>
                      <a:pt x="2123873" y="874820"/>
                      <a:pt x="2084372" y="1438077"/>
                    </a:cubicBezTo>
                    <a:cubicBezTo>
                      <a:pt x="2084372" y="1438077"/>
                      <a:pt x="2050514" y="2609652"/>
                      <a:pt x="1568981" y="3616005"/>
                    </a:cubicBezTo>
                    <a:cubicBezTo>
                      <a:pt x="1042305" y="3616005"/>
                      <a:pt x="1042305" y="3616005"/>
                      <a:pt x="1042305" y="3616005"/>
                    </a:cubicBezTo>
                    <a:cubicBezTo>
                      <a:pt x="519390" y="3616005"/>
                      <a:pt x="519390" y="3616005"/>
                      <a:pt x="519390" y="3616005"/>
                    </a:cubicBezTo>
                    <a:cubicBezTo>
                      <a:pt x="37857" y="2609652"/>
                      <a:pt x="4000" y="1438077"/>
                      <a:pt x="4000" y="1438077"/>
                    </a:cubicBezTo>
                    <a:cubicBezTo>
                      <a:pt x="-35501" y="874820"/>
                      <a:pt x="224075" y="394173"/>
                      <a:pt x="493527" y="54341"/>
                    </a:cubicBezTo>
                    <a:lnTo>
                      <a:pt x="538964" y="1"/>
                    </a:lnTo>
                    <a:lnTo>
                      <a:pt x="625259" y="52666"/>
                    </a:lnTo>
                    <a:cubicBezTo>
                      <a:pt x="744844" y="112424"/>
                      <a:pt x="889005" y="147318"/>
                      <a:pt x="1044185" y="147318"/>
                    </a:cubicBezTo>
                    <a:cubicBezTo>
                      <a:pt x="1199365" y="147318"/>
                      <a:pt x="1343527" y="112424"/>
                      <a:pt x="1463111" y="52666"/>
                    </a:cubicBezTo>
                    <a:lnTo>
                      <a:pt x="1549408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" name="Freeform 160"/>
              <p:cNvSpPr>
                <a:spLocks/>
              </p:cNvSpPr>
              <p:nvPr/>
            </p:nvSpPr>
            <p:spPr bwMode="auto">
              <a:xfrm rot="20700000">
                <a:off x="1741227" y="4761274"/>
                <a:ext cx="732827" cy="937026"/>
              </a:xfrm>
              <a:custGeom>
                <a:avLst/>
                <a:gdLst>
                  <a:gd name="T0" fmla="*/ 154 w 324"/>
                  <a:gd name="T1" fmla="*/ 0 h 415"/>
                  <a:gd name="T2" fmla="*/ 305 w 324"/>
                  <a:gd name="T3" fmla="*/ 172 h 415"/>
                  <a:gd name="T4" fmla="*/ 305 w 324"/>
                  <a:gd name="T5" fmla="*/ 174 h 415"/>
                  <a:gd name="T6" fmla="*/ 305 w 324"/>
                  <a:gd name="T7" fmla="*/ 175 h 415"/>
                  <a:gd name="T8" fmla="*/ 276 w 324"/>
                  <a:gd name="T9" fmla="*/ 338 h 415"/>
                  <a:gd name="T10" fmla="*/ 255 w 324"/>
                  <a:gd name="T11" fmla="*/ 260 h 415"/>
                  <a:gd name="T12" fmla="*/ 230 w 324"/>
                  <a:gd name="T13" fmla="*/ 301 h 415"/>
                  <a:gd name="T14" fmla="*/ 170 w 324"/>
                  <a:gd name="T15" fmla="*/ 411 h 415"/>
                  <a:gd name="T16" fmla="*/ 167 w 324"/>
                  <a:gd name="T17" fmla="*/ 415 h 415"/>
                  <a:gd name="T18" fmla="*/ 167 w 324"/>
                  <a:gd name="T19" fmla="*/ 408 h 415"/>
                  <a:gd name="T20" fmla="*/ 65 w 324"/>
                  <a:gd name="T21" fmla="*/ 228 h 415"/>
                  <a:gd name="T22" fmla="*/ 52 w 324"/>
                  <a:gd name="T23" fmla="*/ 229 h 415"/>
                  <a:gd name="T24" fmla="*/ 2 w 324"/>
                  <a:gd name="T25" fmla="*/ 256 h 415"/>
                  <a:gd name="T26" fmla="*/ 1 w 324"/>
                  <a:gd name="T27" fmla="*/ 250 h 415"/>
                  <a:gd name="T28" fmla="*/ 1 w 324"/>
                  <a:gd name="T29" fmla="*/ 248 h 415"/>
                  <a:gd name="T30" fmla="*/ 0 w 324"/>
                  <a:gd name="T31" fmla="*/ 238 h 415"/>
                  <a:gd name="T32" fmla="*/ 0 w 324"/>
                  <a:gd name="T33" fmla="*/ 235 h 415"/>
                  <a:gd name="T34" fmla="*/ 0 w 324"/>
                  <a:gd name="T35" fmla="*/ 223 h 415"/>
                  <a:gd name="T36" fmla="*/ 154 w 324"/>
                  <a:gd name="T37" fmla="*/ 0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4" h="415">
                    <a:moveTo>
                      <a:pt x="154" y="0"/>
                    </a:moveTo>
                    <a:cubicBezTo>
                      <a:pt x="225" y="0"/>
                      <a:pt x="288" y="72"/>
                      <a:pt x="305" y="172"/>
                    </a:cubicBezTo>
                    <a:cubicBezTo>
                      <a:pt x="305" y="174"/>
                      <a:pt x="305" y="174"/>
                      <a:pt x="305" y="174"/>
                    </a:cubicBezTo>
                    <a:cubicBezTo>
                      <a:pt x="305" y="175"/>
                      <a:pt x="305" y="175"/>
                      <a:pt x="305" y="175"/>
                    </a:cubicBezTo>
                    <a:cubicBezTo>
                      <a:pt x="306" y="178"/>
                      <a:pt x="324" y="247"/>
                      <a:pt x="276" y="338"/>
                    </a:cubicBezTo>
                    <a:cubicBezTo>
                      <a:pt x="276" y="335"/>
                      <a:pt x="256" y="263"/>
                      <a:pt x="255" y="260"/>
                    </a:cubicBezTo>
                    <a:cubicBezTo>
                      <a:pt x="256" y="270"/>
                      <a:pt x="235" y="291"/>
                      <a:pt x="230" y="301"/>
                    </a:cubicBezTo>
                    <a:cubicBezTo>
                      <a:pt x="209" y="338"/>
                      <a:pt x="198" y="379"/>
                      <a:pt x="170" y="411"/>
                    </a:cubicBezTo>
                    <a:cubicBezTo>
                      <a:pt x="169" y="412"/>
                      <a:pt x="168" y="414"/>
                      <a:pt x="167" y="415"/>
                    </a:cubicBezTo>
                    <a:cubicBezTo>
                      <a:pt x="167" y="412"/>
                      <a:pt x="167" y="410"/>
                      <a:pt x="167" y="408"/>
                    </a:cubicBezTo>
                    <a:cubicBezTo>
                      <a:pt x="159" y="259"/>
                      <a:pt x="107" y="228"/>
                      <a:pt x="65" y="228"/>
                    </a:cubicBezTo>
                    <a:cubicBezTo>
                      <a:pt x="61" y="228"/>
                      <a:pt x="57" y="228"/>
                      <a:pt x="52" y="229"/>
                    </a:cubicBezTo>
                    <a:cubicBezTo>
                      <a:pt x="33" y="232"/>
                      <a:pt x="15" y="241"/>
                      <a:pt x="2" y="256"/>
                    </a:cubicBezTo>
                    <a:cubicBezTo>
                      <a:pt x="2" y="254"/>
                      <a:pt x="1" y="252"/>
                      <a:pt x="1" y="250"/>
                    </a:cubicBezTo>
                    <a:cubicBezTo>
                      <a:pt x="1" y="248"/>
                      <a:pt x="1" y="248"/>
                      <a:pt x="1" y="248"/>
                    </a:cubicBezTo>
                    <a:cubicBezTo>
                      <a:pt x="1" y="245"/>
                      <a:pt x="1" y="242"/>
                      <a:pt x="0" y="238"/>
                    </a:cubicBezTo>
                    <a:cubicBezTo>
                      <a:pt x="0" y="235"/>
                      <a:pt x="0" y="235"/>
                      <a:pt x="0" y="235"/>
                    </a:cubicBezTo>
                    <a:cubicBezTo>
                      <a:pt x="0" y="231"/>
                      <a:pt x="0" y="227"/>
                      <a:pt x="0" y="223"/>
                    </a:cubicBezTo>
                    <a:cubicBezTo>
                      <a:pt x="0" y="100"/>
                      <a:pt x="69" y="0"/>
                      <a:pt x="154" y="0"/>
                    </a:cubicBezTo>
                  </a:path>
                </a:pathLst>
              </a:custGeom>
              <a:solidFill>
                <a:srgbClr val="FFA29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Rectangle 162"/>
              <p:cNvSpPr>
                <a:spLocks noChangeArrowheads="1"/>
              </p:cNvSpPr>
              <p:nvPr/>
            </p:nvSpPr>
            <p:spPr bwMode="auto">
              <a:xfrm rot="20700000">
                <a:off x="1742563" y="4764738"/>
                <a:ext cx="741415" cy="9389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163"/>
              <p:cNvSpPr>
                <a:spLocks/>
              </p:cNvSpPr>
              <p:nvPr/>
            </p:nvSpPr>
            <p:spPr bwMode="auto">
              <a:xfrm rot="20700000">
                <a:off x="1857851" y="4813350"/>
                <a:ext cx="481872" cy="674621"/>
              </a:xfrm>
              <a:custGeom>
                <a:avLst/>
                <a:gdLst>
                  <a:gd name="T0" fmla="*/ 43 w 213"/>
                  <a:gd name="T1" fmla="*/ 141 h 299"/>
                  <a:gd name="T2" fmla="*/ 34 w 213"/>
                  <a:gd name="T3" fmla="*/ 142 h 299"/>
                  <a:gd name="T4" fmla="*/ 1 w 213"/>
                  <a:gd name="T5" fmla="*/ 159 h 299"/>
                  <a:gd name="T6" fmla="*/ 1 w 213"/>
                  <a:gd name="T7" fmla="*/ 155 h 299"/>
                  <a:gd name="T8" fmla="*/ 1 w 213"/>
                  <a:gd name="T9" fmla="*/ 154 h 299"/>
                  <a:gd name="T10" fmla="*/ 0 w 213"/>
                  <a:gd name="T11" fmla="*/ 148 h 299"/>
                  <a:gd name="T12" fmla="*/ 0 w 213"/>
                  <a:gd name="T13" fmla="*/ 146 h 299"/>
                  <a:gd name="T14" fmla="*/ 0 w 213"/>
                  <a:gd name="T15" fmla="*/ 138 h 299"/>
                  <a:gd name="T16" fmla="*/ 101 w 213"/>
                  <a:gd name="T17" fmla="*/ 0 h 299"/>
                  <a:gd name="T18" fmla="*/ 200 w 213"/>
                  <a:gd name="T19" fmla="*/ 106 h 299"/>
                  <a:gd name="T20" fmla="*/ 200 w 213"/>
                  <a:gd name="T21" fmla="*/ 108 h 299"/>
                  <a:gd name="T22" fmla="*/ 200 w 213"/>
                  <a:gd name="T23" fmla="*/ 109 h 299"/>
                  <a:gd name="T24" fmla="*/ 181 w 213"/>
                  <a:gd name="T25" fmla="*/ 209 h 299"/>
                  <a:gd name="T26" fmla="*/ 167 w 213"/>
                  <a:gd name="T27" fmla="*/ 161 h 299"/>
                  <a:gd name="T28" fmla="*/ 151 w 213"/>
                  <a:gd name="T29" fmla="*/ 187 h 299"/>
                  <a:gd name="T30" fmla="*/ 121 w 213"/>
                  <a:gd name="T31" fmla="*/ 299 h 299"/>
                  <a:gd name="T32" fmla="*/ 43 w 213"/>
                  <a:gd name="T33" fmla="*/ 141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13" h="299">
                    <a:moveTo>
                      <a:pt x="43" y="141"/>
                    </a:moveTo>
                    <a:cubicBezTo>
                      <a:pt x="40" y="142"/>
                      <a:pt x="37" y="141"/>
                      <a:pt x="34" y="142"/>
                    </a:cubicBezTo>
                    <a:cubicBezTo>
                      <a:pt x="21" y="144"/>
                      <a:pt x="10" y="150"/>
                      <a:pt x="1" y="159"/>
                    </a:cubicBezTo>
                    <a:cubicBezTo>
                      <a:pt x="1" y="157"/>
                      <a:pt x="1" y="156"/>
                      <a:pt x="1" y="155"/>
                    </a:cubicBezTo>
                    <a:cubicBezTo>
                      <a:pt x="1" y="154"/>
                      <a:pt x="1" y="154"/>
                      <a:pt x="1" y="154"/>
                    </a:cubicBezTo>
                    <a:cubicBezTo>
                      <a:pt x="1" y="152"/>
                      <a:pt x="0" y="150"/>
                      <a:pt x="0" y="148"/>
                    </a:cubicBezTo>
                    <a:cubicBezTo>
                      <a:pt x="0" y="146"/>
                      <a:pt x="0" y="146"/>
                      <a:pt x="0" y="146"/>
                    </a:cubicBezTo>
                    <a:cubicBezTo>
                      <a:pt x="0" y="143"/>
                      <a:pt x="0" y="140"/>
                      <a:pt x="0" y="138"/>
                    </a:cubicBezTo>
                    <a:cubicBezTo>
                      <a:pt x="0" y="62"/>
                      <a:pt x="45" y="0"/>
                      <a:pt x="101" y="0"/>
                    </a:cubicBezTo>
                    <a:cubicBezTo>
                      <a:pt x="147" y="0"/>
                      <a:pt x="189" y="45"/>
                      <a:pt x="200" y="106"/>
                    </a:cubicBezTo>
                    <a:cubicBezTo>
                      <a:pt x="200" y="108"/>
                      <a:pt x="200" y="108"/>
                      <a:pt x="200" y="108"/>
                    </a:cubicBezTo>
                    <a:cubicBezTo>
                      <a:pt x="200" y="109"/>
                      <a:pt x="200" y="109"/>
                      <a:pt x="200" y="109"/>
                    </a:cubicBezTo>
                    <a:cubicBezTo>
                      <a:pt x="201" y="111"/>
                      <a:pt x="213" y="153"/>
                      <a:pt x="181" y="209"/>
                    </a:cubicBezTo>
                    <a:cubicBezTo>
                      <a:pt x="181" y="208"/>
                      <a:pt x="167" y="163"/>
                      <a:pt x="167" y="161"/>
                    </a:cubicBezTo>
                    <a:cubicBezTo>
                      <a:pt x="168" y="167"/>
                      <a:pt x="154" y="181"/>
                      <a:pt x="151" y="187"/>
                    </a:cubicBezTo>
                    <a:cubicBezTo>
                      <a:pt x="137" y="210"/>
                      <a:pt x="126" y="274"/>
                      <a:pt x="121" y="299"/>
                    </a:cubicBezTo>
                    <a:cubicBezTo>
                      <a:pt x="121" y="299"/>
                      <a:pt x="94" y="134"/>
                      <a:pt x="43" y="141"/>
                    </a:cubicBezTo>
                  </a:path>
                </a:pathLst>
              </a:custGeom>
              <a:solidFill>
                <a:srgbClr val="FDEBAE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164"/>
              <p:cNvSpPr>
                <a:spLocks/>
              </p:cNvSpPr>
              <p:nvPr/>
            </p:nvSpPr>
            <p:spPr bwMode="auto">
              <a:xfrm rot="20700000">
                <a:off x="1724604" y="4681663"/>
                <a:ext cx="475192" cy="150764"/>
              </a:xfrm>
              <a:custGeom>
                <a:avLst/>
                <a:gdLst>
                  <a:gd name="T0" fmla="*/ 210 w 210"/>
                  <a:gd name="T1" fmla="*/ 45 h 67"/>
                  <a:gd name="T2" fmla="*/ 188 w 210"/>
                  <a:gd name="T3" fmla="*/ 67 h 67"/>
                  <a:gd name="T4" fmla="*/ 22 w 210"/>
                  <a:gd name="T5" fmla="*/ 67 h 67"/>
                  <a:gd name="T6" fmla="*/ 0 w 210"/>
                  <a:gd name="T7" fmla="*/ 45 h 67"/>
                  <a:gd name="T8" fmla="*/ 0 w 210"/>
                  <a:gd name="T9" fmla="*/ 22 h 67"/>
                  <a:gd name="T10" fmla="*/ 22 w 210"/>
                  <a:gd name="T11" fmla="*/ 0 h 67"/>
                  <a:gd name="T12" fmla="*/ 188 w 210"/>
                  <a:gd name="T13" fmla="*/ 0 h 67"/>
                  <a:gd name="T14" fmla="*/ 210 w 210"/>
                  <a:gd name="T15" fmla="*/ 22 h 67"/>
                  <a:gd name="T16" fmla="*/ 210 w 210"/>
                  <a:gd name="T17" fmla="*/ 45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0" h="67">
                    <a:moveTo>
                      <a:pt x="210" y="45"/>
                    </a:moveTo>
                    <a:cubicBezTo>
                      <a:pt x="210" y="57"/>
                      <a:pt x="200" y="67"/>
                      <a:pt x="188" y="67"/>
                    </a:cubicBezTo>
                    <a:cubicBezTo>
                      <a:pt x="22" y="67"/>
                      <a:pt x="22" y="67"/>
                      <a:pt x="22" y="67"/>
                    </a:cubicBezTo>
                    <a:cubicBezTo>
                      <a:pt x="10" y="67"/>
                      <a:pt x="0" y="57"/>
                      <a:pt x="0" y="45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188" y="0"/>
                      <a:pt x="188" y="0"/>
                      <a:pt x="188" y="0"/>
                    </a:cubicBezTo>
                    <a:cubicBezTo>
                      <a:pt x="200" y="0"/>
                      <a:pt x="210" y="10"/>
                      <a:pt x="210" y="22"/>
                    </a:cubicBezTo>
                    <a:cubicBezTo>
                      <a:pt x="210" y="45"/>
                      <a:pt x="210" y="45"/>
                      <a:pt x="210" y="45"/>
                    </a:cubicBezTo>
                  </a:path>
                </a:pathLst>
              </a:custGeom>
              <a:solidFill>
                <a:srgbClr val="FFC5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169"/>
              <p:cNvSpPr>
                <a:spLocks/>
              </p:cNvSpPr>
              <p:nvPr/>
            </p:nvSpPr>
            <p:spPr bwMode="auto">
              <a:xfrm rot="20700000">
                <a:off x="1149268" y="3733723"/>
                <a:ext cx="1196569" cy="385497"/>
              </a:xfrm>
              <a:custGeom>
                <a:avLst/>
                <a:gdLst>
                  <a:gd name="T0" fmla="*/ 508 w 529"/>
                  <a:gd name="T1" fmla="*/ 124 h 171"/>
                  <a:gd name="T2" fmla="*/ 529 w 529"/>
                  <a:gd name="T3" fmla="*/ 0 h 171"/>
                  <a:gd name="T4" fmla="*/ 248 w 529"/>
                  <a:gd name="T5" fmla="*/ 66 h 171"/>
                  <a:gd name="T6" fmla="*/ 0 w 529"/>
                  <a:gd name="T7" fmla="*/ 15 h 171"/>
                  <a:gd name="T8" fmla="*/ 21 w 529"/>
                  <a:gd name="T9" fmla="*/ 135 h 171"/>
                  <a:gd name="T10" fmla="*/ 248 w 529"/>
                  <a:gd name="T11" fmla="*/ 171 h 171"/>
                  <a:gd name="T12" fmla="*/ 508 w 529"/>
                  <a:gd name="T13" fmla="*/ 124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9" h="171">
                    <a:moveTo>
                      <a:pt x="508" y="124"/>
                    </a:moveTo>
                    <a:cubicBezTo>
                      <a:pt x="517" y="78"/>
                      <a:pt x="524" y="36"/>
                      <a:pt x="529" y="0"/>
                    </a:cubicBezTo>
                    <a:cubicBezTo>
                      <a:pt x="444" y="42"/>
                      <a:pt x="349" y="66"/>
                      <a:pt x="248" y="66"/>
                    </a:cubicBezTo>
                    <a:cubicBezTo>
                      <a:pt x="160" y="66"/>
                      <a:pt x="76" y="47"/>
                      <a:pt x="0" y="15"/>
                    </a:cubicBezTo>
                    <a:cubicBezTo>
                      <a:pt x="5" y="50"/>
                      <a:pt x="12" y="91"/>
                      <a:pt x="21" y="135"/>
                    </a:cubicBezTo>
                    <a:cubicBezTo>
                      <a:pt x="93" y="159"/>
                      <a:pt x="169" y="171"/>
                      <a:pt x="248" y="171"/>
                    </a:cubicBezTo>
                    <a:cubicBezTo>
                      <a:pt x="340" y="171"/>
                      <a:pt x="427" y="154"/>
                      <a:pt x="508" y="124"/>
                    </a:cubicBezTo>
                  </a:path>
                </a:pathLst>
              </a:custGeom>
              <a:solidFill>
                <a:srgbClr val="FFD44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170"/>
              <p:cNvSpPr>
                <a:spLocks/>
              </p:cNvSpPr>
              <p:nvPr/>
            </p:nvSpPr>
            <p:spPr bwMode="auto">
              <a:xfrm rot="20700000">
                <a:off x="974945" y="3253731"/>
                <a:ext cx="1262409" cy="315841"/>
              </a:xfrm>
              <a:custGeom>
                <a:avLst/>
                <a:gdLst>
                  <a:gd name="T0" fmla="*/ 557 w 558"/>
                  <a:gd name="T1" fmla="*/ 79 h 140"/>
                  <a:gd name="T2" fmla="*/ 552 w 558"/>
                  <a:gd name="T3" fmla="*/ 0 h 140"/>
                  <a:gd name="T4" fmla="*/ 278 w 558"/>
                  <a:gd name="T5" fmla="*/ 61 h 140"/>
                  <a:gd name="T6" fmla="*/ 6 w 558"/>
                  <a:gd name="T7" fmla="*/ 1 h 140"/>
                  <a:gd name="T8" fmla="*/ 2 w 558"/>
                  <a:gd name="T9" fmla="*/ 92 h 140"/>
                  <a:gd name="T10" fmla="*/ 264 w 558"/>
                  <a:gd name="T11" fmla="*/ 140 h 140"/>
                  <a:gd name="T12" fmla="*/ 557 w 558"/>
                  <a:gd name="T13" fmla="*/ 79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8" h="140">
                    <a:moveTo>
                      <a:pt x="557" y="79"/>
                    </a:moveTo>
                    <a:cubicBezTo>
                      <a:pt x="558" y="52"/>
                      <a:pt x="556" y="25"/>
                      <a:pt x="552" y="0"/>
                    </a:cubicBezTo>
                    <a:cubicBezTo>
                      <a:pt x="469" y="39"/>
                      <a:pt x="376" y="61"/>
                      <a:pt x="278" y="61"/>
                    </a:cubicBezTo>
                    <a:cubicBezTo>
                      <a:pt x="181" y="61"/>
                      <a:pt x="89" y="40"/>
                      <a:pt x="6" y="1"/>
                    </a:cubicBezTo>
                    <a:cubicBezTo>
                      <a:pt x="2" y="30"/>
                      <a:pt x="0" y="61"/>
                      <a:pt x="2" y="92"/>
                    </a:cubicBezTo>
                    <a:cubicBezTo>
                      <a:pt x="84" y="123"/>
                      <a:pt x="172" y="140"/>
                      <a:pt x="264" y="140"/>
                    </a:cubicBezTo>
                    <a:cubicBezTo>
                      <a:pt x="368" y="140"/>
                      <a:pt x="467" y="118"/>
                      <a:pt x="557" y="79"/>
                    </a:cubicBezTo>
                  </a:path>
                </a:pathLst>
              </a:custGeom>
              <a:solidFill>
                <a:srgbClr val="FFD44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178"/>
              <p:cNvSpPr>
                <a:spLocks/>
              </p:cNvSpPr>
              <p:nvPr/>
            </p:nvSpPr>
            <p:spPr bwMode="auto">
              <a:xfrm rot="20700000">
                <a:off x="1830676" y="4027691"/>
                <a:ext cx="176528" cy="1117370"/>
              </a:xfrm>
              <a:custGeom>
                <a:avLst/>
                <a:gdLst>
                  <a:gd name="T0" fmla="*/ 77 w 78"/>
                  <a:gd name="T1" fmla="*/ 48 h 495"/>
                  <a:gd name="T2" fmla="*/ 78 w 78"/>
                  <a:gd name="T3" fmla="*/ 39 h 495"/>
                  <a:gd name="T4" fmla="*/ 39 w 78"/>
                  <a:gd name="T5" fmla="*/ 0 h 495"/>
                  <a:gd name="T6" fmla="*/ 0 w 78"/>
                  <a:gd name="T7" fmla="*/ 40 h 495"/>
                  <a:gd name="T8" fmla="*/ 18 w 78"/>
                  <a:gd name="T9" fmla="*/ 476 h 495"/>
                  <a:gd name="T10" fmla="*/ 20 w 78"/>
                  <a:gd name="T11" fmla="*/ 476 h 495"/>
                  <a:gd name="T12" fmla="*/ 19 w 78"/>
                  <a:gd name="T13" fmla="*/ 475 h 495"/>
                  <a:gd name="T14" fmla="*/ 40 w 78"/>
                  <a:gd name="T15" fmla="*/ 495 h 495"/>
                  <a:gd name="T16" fmla="*/ 61 w 78"/>
                  <a:gd name="T17" fmla="*/ 475 h 495"/>
                  <a:gd name="T18" fmla="*/ 61 w 78"/>
                  <a:gd name="T19" fmla="*/ 476 h 495"/>
                  <a:gd name="T20" fmla="*/ 61 w 78"/>
                  <a:gd name="T21" fmla="*/ 476 h 495"/>
                  <a:gd name="T22" fmla="*/ 77 w 78"/>
                  <a:gd name="T23" fmla="*/ 48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8" h="495">
                    <a:moveTo>
                      <a:pt x="77" y="48"/>
                    </a:moveTo>
                    <a:cubicBezTo>
                      <a:pt x="77" y="45"/>
                      <a:pt x="78" y="42"/>
                      <a:pt x="78" y="39"/>
                    </a:cubicBezTo>
                    <a:cubicBezTo>
                      <a:pt x="78" y="18"/>
                      <a:pt x="60" y="0"/>
                      <a:pt x="39" y="0"/>
                    </a:cubicBezTo>
                    <a:cubicBezTo>
                      <a:pt x="17" y="0"/>
                      <a:pt x="0" y="18"/>
                      <a:pt x="0" y="40"/>
                    </a:cubicBezTo>
                    <a:cubicBezTo>
                      <a:pt x="18" y="476"/>
                      <a:pt x="18" y="476"/>
                      <a:pt x="18" y="476"/>
                    </a:cubicBezTo>
                    <a:cubicBezTo>
                      <a:pt x="20" y="476"/>
                      <a:pt x="20" y="476"/>
                      <a:pt x="20" y="476"/>
                    </a:cubicBezTo>
                    <a:cubicBezTo>
                      <a:pt x="19" y="475"/>
                      <a:pt x="19" y="475"/>
                      <a:pt x="19" y="475"/>
                    </a:cubicBezTo>
                    <a:cubicBezTo>
                      <a:pt x="19" y="487"/>
                      <a:pt x="29" y="495"/>
                      <a:pt x="40" y="495"/>
                    </a:cubicBezTo>
                    <a:cubicBezTo>
                      <a:pt x="52" y="495"/>
                      <a:pt x="61" y="487"/>
                      <a:pt x="61" y="475"/>
                    </a:cubicBezTo>
                    <a:cubicBezTo>
                      <a:pt x="61" y="476"/>
                      <a:pt x="61" y="476"/>
                      <a:pt x="61" y="476"/>
                    </a:cubicBezTo>
                    <a:cubicBezTo>
                      <a:pt x="61" y="476"/>
                      <a:pt x="61" y="476"/>
                      <a:pt x="61" y="476"/>
                    </a:cubicBezTo>
                    <a:lnTo>
                      <a:pt x="77" y="48"/>
                    </a:lnTo>
                    <a:close/>
                  </a:path>
                </a:pathLst>
              </a:custGeom>
              <a:solidFill>
                <a:srgbClr val="FE736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Oval 179"/>
              <p:cNvSpPr>
                <a:spLocks noChangeArrowheads="1"/>
              </p:cNvSpPr>
              <p:nvPr/>
            </p:nvSpPr>
            <p:spPr bwMode="auto">
              <a:xfrm rot="20700000">
                <a:off x="1300551" y="2823616"/>
                <a:ext cx="395994" cy="395039"/>
              </a:xfrm>
              <a:prstGeom prst="ellipse">
                <a:avLst/>
              </a:prstGeom>
              <a:solidFill>
                <a:srgbClr val="1978B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181"/>
              <p:cNvSpPr>
                <a:spLocks noEditPoints="1"/>
              </p:cNvSpPr>
              <p:nvPr/>
            </p:nvSpPr>
            <p:spPr bwMode="auto">
              <a:xfrm rot="20700000">
                <a:off x="1261535" y="2784355"/>
                <a:ext cx="475192" cy="474238"/>
              </a:xfrm>
              <a:custGeom>
                <a:avLst/>
                <a:gdLst>
                  <a:gd name="T0" fmla="*/ 105 w 210"/>
                  <a:gd name="T1" fmla="*/ 0 h 210"/>
                  <a:gd name="T2" fmla="*/ 0 w 210"/>
                  <a:gd name="T3" fmla="*/ 105 h 210"/>
                  <a:gd name="T4" fmla="*/ 105 w 210"/>
                  <a:gd name="T5" fmla="*/ 210 h 210"/>
                  <a:gd name="T6" fmla="*/ 210 w 210"/>
                  <a:gd name="T7" fmla="*/ 105 h 210"/>
                  <a:gd name="T8" fmla="*/ 105 w 210"/>
                  <a:gd name="T9" fmla="*/ 0 h 210"/>
                  <a:gd name="T10" fmla="*/ 105 w 210"/>
                  <a:gd name="T11" fmla="*/ 192 h 210"/>
                  <a:gd name="T12" fmla="*/ 17 w 210"/>
                  <a:gd name="T13" fmla="*/ 105 h 210"/>
                  <a:gd name="T14" fmla="*/ 105 w 210"/>
                  <a:gd name="T15" fmla="*/ 17 h 210"/>
                  <a:gd name="T16" fmla="*/ 192 w 210"/>
                  <a:gd name="T17" fmla="*/ 105 h 210"/>
                  <a:gd name="T18" fmla="*/ 105 w 210"/>
                  <a:gd name="T19" fmla="*/ 192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0" h="210">
                    <a:moveTo>
                      <a:pt x="105" y="0"/>
                    </a:moveTo>
                    <a:cubicBezTo>
                      <a:pt x="47" y="0"/>
                      <a:pt x="0" y="47"/>
                      <a:pt x="0" y="105"/>
                    </a:cubicBezTo>
                    <a:cubicBezTo>
                      <a:pt x="0" y="163"/>
                      <a:pt x="47" y="210"/>
                      <a:pt x="105" y="210"/>
                    </a:cubicBezTo>
                    <a:cubicBezTo>
                      <a:pt x="163" y="210"/>
                      <a:pt x="210" y="163"/>
                      <a:pt x="210" y="105"/>
                    </a:cubicBezTo>
                    <a:cubicBezTo>
                      <a:pt x="210" y="47"/>
                      <a:pt x="163" y="0"/>
                      <a:pt x="105" y="0"/>
                    </a:cubicBezTo>
                    <a:close/>
                    <a:moveTo>
                      <a:pt x="105" y="192"/>
                    </a:moveTo>
                    <a:cubicBezTo>
                      <a:pt x="56" y="192"/>
                      <a:pt x="17" y="153"/>
                      <a:pt x="17" y="105"/>
                    </a:cubicBezTo>
                    <a:cubicBezTo>
                      <a:pt x="17" y="56"/>
                      <a:pt x="56" y="17"/>
                      <a:pt x="105" y="17"/>
                    </a:cubicBezTo>
                    <a:cubicBezTo>
                      <a:pt x="153" y="17"/>
                      <a:pt x="192" y="56"/>
                      <a:pt x="192" y="105"/>
                    </a:cubicBezTo>
                    <a:cubicBezTo>
                      <a:pt x="192" y="153"/>
                      <a:pt x="153" y="192"/>
                      <a:pt x="105" y="192"/>
                    </a:cubicBezTo>
                    <a:close/>
                  </a:path>
                </a:pathLst>
              </a:custGeom>
              <a:solidFill>
                <a:srgbClr val="FFD44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Oval 182"/>
              <p:cNvSpPr>
                <a:spLocks noChangeArrowheads="1"/>
              </p:cNvSpPr>
              <p:nvPr/>
            </p:nvSpPr>
            <p:spPr bwMode="auto">
              <a:xfrm rot="20700000">
                <a:off x="1545521" y="3402615"/>
                <a:ext cx="153627" cy="153627"/>
              </a:xfrm>
              <a:prstGeom prst="ellipse">
                <a:avLst/>
              </a:prstGeom>
              <a:solidFill>
                <a:srgbClr val="22B1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Oval 184"/>
              <p:cNvSpPr>
                <a:spLocks noChangeArrowheads="1"/>
              </p:cNvSpPr>
              <p:nvPr/>
            </p:nvSpPr>
            <p:spPr bwMode="auto">
              <a:xfrm rot="20700000">
                <a:off x="1615675" y="3648881"/>
                <a:ext cx="125001" cy="122138"/>
              </a:xfrm>
              <a:prstGeom prst="ellipse">
                <a:avLst/>
              </a:prstGeom>
              <a:solidFill>
                <a:srgbClr val="22B1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Oval 186"/>
              <p:cNvSpPr>
                <a:spLocks noChangeArrowheads="1"/>
              </p:cNvSpPr>
              <p:nvPr/>
            </p:nvSpPr>
            <p:spPr bwMode="auto">
              <a:xfrm rot="20700000">
                <a:off x="1670625" y="3854434"/>
                <a:ext cx="125001" cy="121184"/>
              </a:xfrm>
              <a:prstGeom prst="ellipse">
                <a:avLst/>
              </a:prstGeom>
              <a:solidFill>
                <a:srgbClr val="22B1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190"/>
              <p:cNvSpPr>
                <a:spLocks/>
              </p:cNvSpPr>
              <p:nvPr/>
            </p:nvSpPr>
            <p:spPr bwMode="auto">
              <a:xfrm rot="20700000">
                <a:off x="1035054" y="3419012"/>
                <a:ext cx="77291" cy="29581"/>
              </a:xfrm>
              <a:custGeom>
                <a:avLst/>
                <a:gdLst>
                  <a:gd name="T0" fmla="*/ 0 w 34"/>
                  <a:gd name="T1" fmla="*/ 0 h 13"/>
                  <a:gd name="T2" fmla="*/ 0 w 34"/>
                  <a:gd name="T3" fmla="*/ 0 h 13"/>
                  <a:gd name="T4" fmla="*/ 34 w 34"/>
                  <a:gd name="T5" fmla="*/ 13 h 13"/>
                  <a:gd name="T6" fmla="*/ 34 w 34"/>
                  <a:gd name="T7" fmla="*/ 13 h 13"/>
                  <a:gd name="T8" fmla="*/ 0 w 34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1" y="5"/>
                      <a:pt x="22" y="9"/>
                      <a:pt x="34" y="13"/>
                    </a:cubicBezTo>
                    <a:cubicBezTo>
                      <a:pt x="34" y="13"/>
                      <a:pt x="34" y="13"/>
                      <a:pt x="34" y="13"/>
                    </a:cubicBezTo>
                    <a:cubicBezTo>
                      <a:pt x="22" y="9"/>
                      <a:pt x="11" y="5"/>
                      <a:pt x="0" y="0"/>
                    </a:cubicBezTo>
                  </a:path>
                </a:pathLst>
              </a:custGeom>
              <a:solidFill>
                <a:srgbClr val="FFB5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191"/>
              <p:cNvSpPr>
                <a:spLocks/>
              </p:cNvSpPr>
              <p:nvPr/>
            </p:nvSpPr>
            <p:spPr bwMode="auto">
              <a:xfrm rot="20700000">
                <a:off x="1049483" y="3417112"/>
                <a:ext cx="88741" cy="228054"/>
              </a:xfrm>
              <a:custGeom>
                <a:avLst/>
                <a:gdLst>
                  <a:gd name="T0" fmla="*/ 5 w 39"/>
                  <a:gd name="T1" fmla="*/ 0 h 101"/>
                  <a:gd name="T2" fmla="*/ 2 w 39"/>
                  <a:gd name="T3" fmla="*/ 84 h 101"/>
                  <a:gd name="T4" fmla="*/ 3 w 39"/>
                  <a:gd name="T5" fmla="*/ 90 h 101"/>
                  <a:gd name="T6" fmla="*/ 39 w 39"/>
                  <a:gd name="T7" fmla="*/ 101 h 101"/>
                  <a:gd name="T8" fmla="*/ 38 w 39"/>
                  <a:gd name="T9" fmla="*/ 84 h 101"/>
                  <a:gd name="T10" fmla="*/ 39 w 39"/>
                  <a:gd name="T11" fmla="*/ 13 h 101"/>
                  <a:gd name="T12" fmla="*/ 5 w 39"/>
                  <a:gd name="T1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" h="101">
                    <a:moveTo>
                      <a:pt x="5" y="0"/>
                    </a:moveTo>
                    <a:cubicBezTo>
                      <a:pt x="1" y="27"/>
                      <a:pt x="0" y="55"/>
                      <a:pt x="2" y="84"/>
                    </a:cubicBezTo>
                    <a:cubicBezTo>
                      <a:pt x="2" y="84"/>
                      <a:pt x="2" y="86"/>
                      <a:pt x="3" y="90"/>
                    </a:cubicBezTo>
                    <a:cubicBezTo>
                      <a:pt x="15" y="94"/>
                      <a:pt x="27" y="97"/>
                      <a:pt x="39" y="101"/>
                    </a:cubicBezTo>
                    <a:cubicBezTo>
                      <a:pt x="38" y="90"/>
                      <a:pt x="38" y="84"/>
                      <a:pt x="38" y="84"/>
                    </a:cubicBezTo>
                    <a:cubicBezTo>
                      <a:pt x="37" y="60"/>
                      <a:pt x="37" y="36"/>
                      <a:pt x="39" y="13"/>
                    </a:cubicBezTo>
                    <a:cubicBezTo>
                      <a:pt x="27" y="9"/>
                      <a:pt x="16" y="5"/>
                      <a:pt x="5" y="0"/>
                    </a:cubicBezTo>
                  </a:path>
                </a:pathLst>
              </a:custGeom>
              <a:solidFill>
                <a:srgbClr val="FFC5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Freeform 192"/>
              <p:cNvSpPr>
                <a:spLocks/>
              </p:cNvSpPr>
              <p:nvPr/>
            </p:nvSpPr>
            <p:spPr bwMode="auto">
              <a:xfrm rot="20700000">
                <a:off x="1146961" y="3431114"/>
                <a:ext cx="79199" cy="21947"/>
              </a:xfrm>
              <a:custGeom>
                <a:avLst/>
                <a:gdLst>
                  <a:gd name="T0" fmla="*/ 0 w 35"/>
                  <a:gd name="T1" fmla="*/ 0 h 10"/>
                  <a:gd name="T2" fmla="*/ 0 w 35"/>
                  <a:gd name="T3" fmla="*/ 0 h 10"/>
                  <a:gd name="T4" fmla="*/ 35 w 35"/>
                  <a:gd name="T5" fmla="*/ 10 h 10"/>
                  <a:gd name="T6" fmla="*/ 35 w 35"/>
                  <a:gd name="T7" fmla="*/ 10 h 10"/>
                  <a:gd name="T8" fmla="*/ 0 w 35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0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2" y="4"/>
                      <a:pt x="23" y="7"/>
                      <a:pt x="35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23" y="7"/>
                      <a:pt x="12" y="4"/>
                      <a:pt x="0" y="0"/>
                    </a:cubicBezTo>
                  </a:path>
                </a:pathLst>
              </a:custGeom>
              <a:solidFill>
                <a:srgbClr val="FFB5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193"/>
              <p:cNvSpPr>
                <a:spLocks/>
              </p:cNvSpPr>
              <p:nvPr/>
            </p:nvSpPr>
            <p:spPr bwMode="auto">
              <a:xfrm rot="20700000">
                <a:off x="1168072" y="3427707"/>
                <a:ext cx="87787" cy="214696"/>
              </a:xfrm>
              <a:custGeom>
                <a:avLst/>
                <a:gdLst>
                  <a:gd name="T0" fmla="*/ 2 w 39"/>
                  <a:gd name="T1" fmla="*/ 0 h 95"/>
                  <a:gd name="T2" fmla="*/ 2 w 39"/>
                  <a:gd name="T3" fmla="*/ 66 h 95"/>
                  <a:gd name="T4" fmla="*/ 3 w 39"/>
                  <a:gd name="T5" fmla="*/ 87 h 95"/>
                  <a:gd name="T6" fmla="*/ 39 w 39"/>
                  <a:gd name="T7" fmla="*/ 95 h 95"/>
                  <a:gd name="T8" fmla="*/ 37 w 39"/>
                  <a:gd name="T9" fmla="*/ 66 h 95"/>
                  <a:gd name="T10" fmla="*/ 37 w 39"/>
                  <a:gd name="T11" fmla="*/ 10 h 95"/>
                  <a:gd name="T12" fmla="*/ 2 w 39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" h="95">
                    <a:moveTo>
                      <a:pt x="2" y="0"/>
                    </a:moveTo>
                    <a:cubicBezTo>
                      <a:pt x="0" y="21"/>
                      <a:pt x="0" y="44"/>
                      <a:pt x="2" y="66"/>
                    </a:cubicBezTo>
                    <a:cubicBezTo>
                      <a:pt x="2" y="66"/>
                      <a:pt x="2" y="73"/>
                      <a:pt x="3" y="87"/>
                    </a:cubicBezTo>
                    <a:cubicBezTo>
                      <a:pt x="15" y="90"/>
                      <a:pt x="27" y="92"/>
                      <a:pt x="39" y="95"/>
                    </a:cubicBezTo>
                    <a:cubicBezTo>
                      <a:pt x="38" y="77"/>
                      <a:pt x="37" y="66"/>
                      <a:pt x="37" y="66"/>
                    </a:cubicBezTo>
                    <a:cubicBezTo>
                      <a:pt x="36" y="47"/>
                      <a:pt x="36" y="29"/>
                      <a:pt x="37" y="10"/>
                    </a:cubicBezTo>
                    <a:cubicBezTo>
                      <a:pt x="25" y="7"/>
                      <a:pt x="14" y="4"/>
                      <a:pt x="2" y="0"/>
                    </a:cubicBezTo>
                  </a:path>
                </a:pathLst>
              </a:custGeom>
              <a:solidFill>
                <a:srgbClr val="FFC5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Freeform 194"/>
              <p:cNvSpPr>
                <a:spLocks/>
              </p:cNvSpPr>
              <p:nvPr/>
            </p:nvSpPr>
            <p:spPr bwMode="auto">
              <a:xfrm rot="20700000">
                <a:off x="1198012" y="3923320"/>
                <a:ext cx="86833" cy="29581"/>
              </a:xfrm>
              <a:custGeom>
                <a:avLst/>
                <a:gdLst>
                  <a:gd name="T0" fmla="*/ 0 w 38"/>
                  <a:gd name="T1" fmla="*/ 0 h 13"/>
                  <a:gd name="T2" fmla="*/ 0 w 38"/>
                  <a:gd name="T3" fmla="*/ 0 h 13"/>
                  <a:gd name="T4" fmla="*/ 38 w 38"/>
                  <a:gd name="T5" fmla="*/ 13 h 13"/>
                  <a:gd name="T6" fmla="*/ 38 w 38"/>
                  <a:gd name="T7" fmla="*/ 13 h 13"/>
                  <a:gd name="T8" fmla="*/ 0 w 38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3" y="5"/>
                      <a:pt x="25" y="9"/>
                      <a:pt x="38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25" y="9"/>
                      <a:pt x="13" y="5"/>
                      <a:pt x="0" y="0"/>
                    </a:cubicBezTo>
                  </a:path>
                </a:pathLst>
              </a:custGeom>
              <a:solidFill>
                <a:srgbClr val="FFB5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Freeform 195"/>
              <p:cNvSpPr>
                <a:spLocks/>
              </p:cNvSpPr>
              <p:nvPr/>
            </p:nvSpPr>
            <p:spPr bwMode="auto">
              <a:xfrm rot="20700000">
                <a:off x="1230555" y="3912880"/>
                <a:ext cx="133588" cy="287215"/>
              </a:xfrm>
              <a:custGeom>
                <a:avLst/>
                <a:gdLst>
                  <a:gd name="T0" fmla="*/ 0 w 59"/>
                  <a:gd name="T1" fmla="*/ 0 h 127"/>
                  <a:gd name="T2" fmla="*/ 21 w 59"/>
                  <a:gd name="T3" fmla="*/ 118 h 127"/>
                  <a:gd name="T4" fmla="*/ 59 w 59"/>
                  <a:gd name="T5" fmla="*/ 127 h 127"/>
                  <a:gd name="T6" fmla="*/ 38 w 59"/>
                  <a:gd name="T7" fmla="*/ 13 h 127"/>
                  <a:gd name="T8" fmla="*/ 0 w 59"/>
                  <a:gd name="T9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127">
                    <a:moveTo>
                      <a:pt x="0" y="0"/>
                    </a:moveTo>
                    <a:cubicBezTo>
                      <a:pt x="5" y="35"/>
                      <a:pt x="12" y="75"/>
                      <a:pt x="21" y="118"/>
                    </a:cubicBezTo>
                    <a:cubicBezTo>
                      <a:pt x="34" y="121"/>
                      <a:pt x="46" y="124"/>
                      <a:pt x="59" y="127"/>
                    </a:cubicBezTo>
                    <a:cubicBezTo>
                      <a:pt x="50" y="86"/>
                      <a:pt x="43" y="47"/>
                      <a:pt x="38" y="13"/>
                    </a:cubicBezTo>
                    <a:cubicBezTo>
                      <a:pt x="25" y="9"/>
                      <a:pt x="13" y="5"/>
                      <a:pt x="0" y="0"/>
                    </a:cubicBezTo>
                  </a:path>
                </a:pathLst>
              </a:custGeom>
              <a:solidFill>
                <a:srgbClr val="FFC5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Freeform 196"/>
              <p:cNvSpPr>
                <a:spLocks/>
              </p:cNvSpPr>
              <p:nvPr/>
            </p:nvSpPr>
            <p:spPr bwMode="auto">
              <a:xfrm rot="20700000">
                <a:off x="1321117" y="3930081"/>
                <a:ext cx="83970" cy="20992"/>
              </a:xfrm>
              <a:custGeom>
                <a:avLst/>
                <a:gdLst>
                  <a:gd name="T0" fmla="*/ 0 w 37"/>
                  <a:gd name="T1" fmla="*/ 0 h 9"/>
                  <a:gd name="T2" fmla="*/ 0 w 37"/>
                  <a:gd name="T3" fmla="*/ 0 h 9"/>
                  <a:gd name="T4" fmla="*/ 37 w 37"/>
                  <a:gd name="T5" fmla="*/ 9 h 9"/>
                  <a:gd name="T6" fmla="*/ 37 w 37"/>
                  <a:gd name="T7" fmla="*/ 9 h 9"/>
                  <a:gd name="T8" fmla="*/ 0 w 37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9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2" y="3"/>
                      <a:pt x="25" y="6"/>
                      <a:pt x="37" y="9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25" y="6"/>
                      <a:pt x="12" y="3"/>
                      <a:pt x="0" y="0"/>
                    </a:cubicBezTo>
                  </a:path>
                </a:pathLst>
              </a:custGeom>
              <a:solidFill>
                <a:srgbClr val="FFB5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197"/>
              <p:cNvSpPr>
                <a:spLocks/>
              </p:cNvSpPr>
              <p:nvPr/>
            </p:nvSpPr>
            <p:spPr bwMode="auto">
              <a:xfrm rot="20700000">
                <a:off x="1352673" y="3919771"/>
                <a:ext cx="130726" cy="270993"/>
              </a:xfrm>
              <a:custGeom>
                <a:avLst/>
                <a:gdLst>
                  <a:gd name="T0" fmla="*/ 0 w 58"/>
                  <a:gd name="T1" fmla="*/ 0 h 120"/>
                  <a:gd name="T2" fmla="*/ 21 w 58"/>
                  <a:gd name="T3" fmla="*/ 113 h 120"/>
                  <a:gd name="T4" fmla="*/ 58 w 58"/>
                  <a:gd name="T5" fmla="*/ 120 h 120"/>
                  <a:gd name="T6" fmla="*/ 37 w 58"/>
                  <a:gd name="T7" fmla="*/ 9 h 120"/>
                  <a:gd name="T8" fmla="*/ 0 w 58"/>
                  <a:gd name="T9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120">
                    <a:moveTo>
                      <a:pt x="0" y="0"/>
                    </a:moveTo>
                    <a:cubicBezTo>
                      <a:pt x="5" y="34"/>
                      <a:pt x="12" y="73"/>
                      <a:pt x="21" y="113"/>
                    </a:cubicBezTo>
                    <a:cubicBezTo>
                      <a:pt x="33" y="116"/>
                      <a:pt x="46" y="118"/>
                      <a:pt x="58" y="120"/>
                    </a:cubicBezTo>
                    <a:cubicBezTo>
                      <a:pt x="50" y="80"/>
                      <a:pt x="43" y="43"/>
                      <a:pt x="37" y="9"/>
                    </a:cubicBezTo>
                    <a:cubicBezTo>
                      <a:pt x="25" y="6"/>
                      <a:pt x="12" y="3"/>
                      <a:pt x="0" y="0"/>
                    </a:cubicBezTo>
                  </a:path>
                </a:pathLst>
              </a:custGeom>
              <a:solidFill>
                <a:srgbClr val="FFC5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任意多边形 87"/>
              <p:cNvSpPr/>
              <p:nvPr/>
            </p:nvSpPr>
            <p:spPr>
              <a:xfrm rot="20700000">
                <a:off x="1069117" y="2345331"/>
                <a:ext cx="607349" cy="379773"/>
              </a:xfrm>
              <a:custGeom>
                <a:avLst/>
                <a:gdLst>
                  <a:gd name="connsiteX0" fmla="*/ 503341 w 1010444"/>
                  <a:gd name="connsiteY0" fmla="*/ 0 h 631826"/>
                  <a:gd name="connsiteX1" fmla="*/ 507103 w 1010444"/>
                  <a:gd name="connsiteY1" fmla="*/ 0 h 631826"/>
                  <a:gd name="connsiteX2" fmla="*/ 954939 w 1010444"/>
                  <a:gd name="connsiteY2" fmla="*/ 418127 h 631826"/>
                  <a:gd name="connsiteX3" fmla="*/ 1010444 w 1010444"/>
                  <a:gd name="connsiteY3" fmla="*/ 484508 h 631826"/>
                  <a:gd name="connsiteX4" fmla="*/ 924147 w 1010444"/>
                  <a:gd name="connsiteY4" fmla="*/ 537174 h 631826"/>
                  <a:gd name="connsiteX5" fmla="*/ 505221 w 1010444"/>
                  <a:gd name="connsiteY5" fmla="*/ 631826 h 631826"/>
                  <a:gd name="connsiteX6" fmla="*/ 86295 w 1010444"/>
                  <a:gd name="connsiteY6" fmla="*/ 537174 h 631826"/>
                  <a:gd name="connsiteX7" fmla="*/ 0 w 1010444"/>
                  <a:gd name="connsiteY7" fmla="*/ 484509 h 631826"/>
                  <a:gd name="connsiteX8" fmla="*/ 55505 w 1010444"/>
                  <a:gd name="connsiteY8" fmla="*/ 418127 h 631826"/>
                  <a:gd name="connsiteX9" fmla="*/ 503341 w 1010444"/>
                  <a:gd name="connsiteY9" fmla="*/ 0 h 631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10444" h="631826">
                    <a:moveTo>
                      <a:pt x="503341" y="0"/>
                    </a:moveTo>
                    <a:cubicBezTo>
                      <a:pt x="507103" y="0"/>
                      <a:pt x="507103" y="0"/>
                      <a:pt x="507103" y="0"/>
                    </a:cubicBezTo>
                    <a:cubicBezTo>
                      <a:pt x="507103" y="0"/>
                      <a:pt x="720963" y="152373"/>
                      <a:pt x="954939" y="418127"/>
                    </a:cubicBezTo>
                    <a:lnTo>
                      <a:pt x="1010444" y="484508"/>
                    </a:lnTo>
                    <a:lnTo>
                      <a:pt x="924147" y="537174"/>
                    </a:lnTo>
                    <a:cubicBezTo>
                      <a:pt x="804563" y="596932"/>
                      <a:pt x="660401" y="631826"/>
                      <a:pt x="505221" y="631826"/>
                    </a:cubicBezTo>
                    <a:cubicBezTo>
                      <a:pt x="350041" y="631826"/>
                      <a:pt x="205880" y="596932"/>
                      <a:pt x="86295" y="537174"/>
                    </a:cubicBezTo>
                    <a:lnTo>
                      <a:pt x="0" y="484509"/>
                    </a:lnTo>
                    <a:lnTo>
                      <a:pt x="55505" y="418127"/>
                    </a:lnTo>
                    <a:cubicBezTo>
                      <a:pt x="289482" y="152373"/>
                      <a:pt x="503341" y="0"/>
                      <a:pt x="503341" y="0"/>
                    </a:cubicBezTo>
                    <a:close/>
                  </a:path>
                </a:pathLst>
              </a:custGeom>
              <a:solidFill>
                <a:srgbClr val="FF74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9" name="矩形 8"/>
          <p:cNvSpPr/>
          <p:nvPr/>
        </p:nvSpPr>
        <p:spPr>
          <a:xfrm>
            <a:off x="561962" y="1735407"/>
            <a:ext cx="802007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 论文摘要是论文内容不加注释和评论的简短陈述，应具有独立性和自含性，即不阅读论文的全文，就能获得必要的信息。可以有数据、结论，是一篇完整的短文，可以独立使用，可以为其他文献独立引用。</a:t>
            </a:r>
          </a:p>
          <a:p>
            <a:r>
              <a:rPr lang="zh-CN" altLang="en-US" sz="24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 摘要的内容应包含与报告、论文同等量的主要信息。一般应说明研究工作的目的、实验方法、结论和最终结论。写作重点是结果和结论</a:t>
            </a:r>
            <a:endParaRPr lang="zh-CN" altLang="en-US" sz="2400" dirty="0"/>
          </a:p>
        </p:txBody>
      </p:sp>
      <p:sp>
        <p:nvSpPr>
          <p:cNvPr id="90" name="Freeform 637"/>
          <p:cNvSpPr>
            <a:spLocks/>
          </p:cNvSpPr>
          <p:nvPr/>
        </p:nvSpPr>
        <p:spPr bwMode="auto">
          <a:xfrm>
            <a:off x="8348433" y="4931992"/>
            <a:ext cx="648917" cy="412739"/>
          </a:xfrm>
          <a:custGeom>
            <a:avLst/>
            <a:gdLst>
              <a:gd name="T0" fmla="*/ 26 w 239"/>
              <a:gd name="T1" fmla="*/ 107 h 152"/>
              <a:gd name="T2" fmla="*/ 49 w 239"/>
              <a:gd name="T3" fmla="*/ 94 h 152"/>
              <a:gd name="T4" fmla="*/ 71 w 239"/>
              <a:gd name="T5" fmla="*/ 100 h 152"/>
              <a:gd name="T6" fmla="*/ 75 w 239"/>
              <a:gd name="T7" fmla="*/ 100 h 152"/>
              <a:gd name="T8" fmla="*/ 132 w 239"/>
              <a:gd name="T9" fmla="*/ 152 h 152"/>
              <a:gd name="T10" fmla="*/ 182 w 239"/>
              <a:gd name="T11" fmla="*/ 121 h 152"/>
              <a:gd name="T12" fmla="*/ 186 w 239"/>
              <a:gd name="T13" fmla="*/ 121 h 152"/>
              <a:gd name="T14" fmla="*/ 239 w 239"/>
              <a:gd name="T15" fmla="*/ 68 h 152"/>
              <a:gd name="T16" fmla="*/ 186 w 239"/>
              <a:gd name="T17" fmla="*/ 15 h 152"/>
              <a:gd name="T18" fmla="*/ 148 w 239"/>
              <a:gd name="T19" fmla="*/ 31 h 152"/>
              <a:gd name="T20" fmla="*/ 148 w 239"/>
              <a:gd name="T21" fmla="*/ 28 h 152"/>
              <a:gd name="T22" fmla="*/ 119 w 239"/>
              <a:gd name="T23" fmla="*/ 0 h 152"/>
              <a:gd name="T24" fmla="*/ 93 w 239"/>
              <a:gd name="T25" fmla="*/ 18 h 152"/>
              <a:gd name="T26" fmla="*/ 71 w 239"/>
              <a:gd name="T27" fmla="*/ 12 h 152"/>
              <a:gd name="T28" fmla="*/ 27 w 239"/>
              <a:gd name="T29" fmla="*/ 54 h 152"/>
              <a:gd name="T30" fmla="*/ 26 w 239"/>
              <a:gd name="T31" fmla="*/ 53 h 152"/>
              <a:gd name="T32" fmla="*/ 0 w 239"/>
              <a:gd name="T33" fmla="*/ 80 h 152"/>
              <a:gd name="T34" fmla="*/ 26 w 239"/>
              <a:gd name="T35" fmla="*/ 10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9" h="152">
                <a:moveTo>
                  <a:pt x="26" y="107"/>
                </a:moveTo>
                <a:cubicBezTo>
                  <a:pt x="36" y="107"/>
                  <a:pt x="44" y="102"/>
                  <a:pt x="49" y="94"/>
                </a:cubicBezTo>
                <a:cubicBezTo>
                  <a:pt x="56" y="98"/>
                  <a:pt x="63" y="100"/>
                  <a:pt x="71" y="100"/>
                </a:cubicBezTo>
                <a:cubicBezTo>
                  <a:pt x="72" y="100"/>
                  <a:pt x="74" y="100"/>
                  <a:pt x="75" y="100"/>
                </a:cubicBezTo>
                <a:cubicBezTo>
                  <a:pt x="77" y="129"/>
                  <a:pt x="102" y="152"/>
                  <a:pt x="132" y="152"/>
                </a:cubicBezTo>
                <a:cubicBezTo>
                  <a:pt x="154" y="152"/>
                  <a:pt x="173" y="139"/>
                  <a:pt x="182" y="121"/>
                </a:cubicBezTo>
                <a:cubicBezTo>
                  <a:pt x="184" y="121"/>
                  <a:pt x="185" y="121"/>
                  <a:pt x="186" y="121"/>
                </a:cubicBezTo>
                <a:cubicBezTo>
                  <a:pt x="216" y="121"/>
                  <a:pt x="239" y="97"/>
                  <a:pt x="239" y="68"/>
                </a:cubicBezTo>
                <a:cubicBezTo>
                  <a:pt x="239" y="38"/>
                  <a:pt x="216" y="15"/>
                  <a:pt x="186" y="15"/>
                </a:cubicBezTo>
                <a:cubicBezTo>
                  <a:pt x="171" y="15"/>
                  <a:pt x="157" y="21"/>
                  <a:pt x="148" y="31"/>
                </a:cubicBezTo>
                <a:cubicBezTo>
                  <a:pt x="148" y="30"/>
                  <a:pt x="148" y="29"/>
                  <a:pt x="148" y="28"/>
                </a:cubicBezTo>
                <a:cubicBezTo>
                  <a:pt x="148" y="13"/>
                  <a:pt x="135" y="0"/>
                  <a:pt x="119" y="0"/>
                </a:cubicBezTo>
                <a:cubicBezTo>
                  <a:pt x="107" y="0"/>
                  <a:pt x="97" y="7"/>
                  <a:pt x="93" y="18"/>
                </a:cubicBezTo>
                <a:cubicBezTo>
                  <a:pt x="87" y="14"/>
                  <a:pt x="79" y="12"/>
                  <a:pt x="71" y="12"/>
                </a:cubicBezTo>
                <a:cubicBezTo>
                  <a:pt x="48" y="12"/>
                  <a:pt x="29" y="30"/>
                  <a:pt x="27" y="54"/>
                </a:cubicBezTo>
                <a:cubicBezTo>
                  <a:pt x="26" y="53"/>
                  <a:pt x="26" y="53"/>
                  <a:pt x="26" y="53"/>
                </a:cubicBezTo>
                <a:cubicBezTo>
                  <a:pt x="12" y="53"/>
                  <a:pt x="0" y="65"/>
                  <a:pt x="0" y="80"/>
                </a:cubicBezTo>
                <a:cubicBezTo>
                  <a:pt x="0" y="95"/>
                  <a:pt x="12" y="107"/>
                  <a:pt x="26" y="107"/>
                </a:cubicBezTo>
                <a:close/>
              </a:path>
            </a:pathLst>
          </a:custGeom>
          <a:solidFill>
            <a:srgbClr val="FAFAF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1" name="Freeform 595"/>
          <p:cNvSpPr>
            <a:spLocks/>
          </p:cNvSpPr>
          <p:nvPr/>
        </p:nvSpPr>
        <p:spPr bwMode="auto">
          <a:xfrm>
            <a:off x="143266" y="1236039"/>
            <a:ext cx="837392" cy="489396"/>
          </a:xfrm>
          <a:custGeom>
            <a:avLst/>
            <a:gdLst>
              <a:gd name="T0" fmla="*/ 59 w 418"/>
              <a:gd name="T1" fmla="*/ 200 h 244"/>
              <a:gd name="T2" fmla="*/ 61 w 418"/>
              <a:gd name="T3" fmla="*/ 200 h 244"/>
              <a:gd name="T4" fmla="*/ 134 w 418"/>
              <a:gd name="T5" fmla="*/ 243 h 244"/>
              <a:gd name="T6" fmla="*/ 202 w 418"/>
              <a:gd name="T7" fmla="*/ 212 h 244"/>
              <a:gd name="T8" fmla="*/ 265 w 418"/>
              <a:gd name="T9" fmla="*/ 244 h 244"/>
              <a:gd name="T10" fmla="*/ 343 w 418"/>
              <a:gd name="T11" fmla="*/ 194 h 244"/>
              <a:gd name="T12" fmla="*/ 364 w 418"/>
              <a:gd name="T13" fmla="*/ 199 h 244"/>
              <a:gd name="T14" fmla="*/ 418 w 418"/>
              <a:gd name="T15" fmla="*/ 148 h 244"/>
              <a:gd name="T16" fmla="*/ 370 w 418"/>
              <a:gd name="T17" fmla="*/ 94 h 244"/>
              <a:gd name="T18" fmla="*/ 315 w 418"/>
              <a:gd name="T19" fmla="*/ 39 h 244"/>
              <a:gd name="T20" fmla="*/ 251 w 418"/>
              <a:gd name="T21" fmla="*/ 78 h 244"/>
              <a:gd name="T22" fmla="*/ 174 w 418"/>
              <a:gd name="T23" fmla="*/ 5 h 244"/>
              <a:gd name="T24" fmla="*/ 80 w 418"/>
              <a:gd name="T25" fmla="*/ 82 h 244"/>
              <a:gd name="T26" fmla="*/ 80 w 418"/>
              <a:gd name="T27" fmla="*/ 85 h 244"/>
              <a:gd name="T28" fmla="*/ 61 w 418"/>
              <a:gd name="T29" fmla="*/ 81 h 244"/>
              <a:gd name="T30" fmla="*/ 1 w 418"/>
              <a:gd name="T31" fmla="*/ 139 h 244"/>
              <a:gd name="T32" fmla="*/ 59 w 418"/>
              <a:gd name="T33" fmla="*/ 20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18" h="244">
                <a:moveTo>
                  <a:pt x="59" y="200"/>
                </a:moveTo>
                <a:cubicBezTo>
                  <a:pt x="60" y="200"/>
                  <a:pt x="61" y="200"/>
                  <a:pt x="61" y="200"/>
                </a:cubicBezTo>
                <a:cubicBezTo>
                  <a:pt x="76" y="225"/>
                  <a:pt x="103" y="242"/>
                  <a:pt x="134" y="243"/>
                </a:cubicBezTo>
                <a:cubicBezTo>
                  <a:pt x="161" y="243"/>
                  <a:pt x="185" y="231"/>
                  <a:pt x="202" y="212"/>
                </a:cubicBezTo>
                <a:cubicBezTo>
                  <a:pt x="216" y="231"/>
                  <a:pt x="239" y="243"/>
                  <a:pt x="265" y="244"/>
                </a:cubicBezTo>
                <a:cubicBezTo>
                  <a:pt x="300" y="244"/>
                  <a:pt x="330" y="224"/>
                  <a:pt x="343" y="194"/>
                </a:cubicBezTo>
                <a:cubicBezTo>
                  <a:pt x="349" y="197"/>
                  <a:pt x="357" y="199"/>
                  <a:pt x="364" y="199"/>
                </a:cubicBezTo>
                <a:cubicBezTo>
                  <a:pt x="393" y="200"/>
                  <a:pt x="417" y="177"/>
                  <a:pt x="418" y="148"/>
                </a:cubicBezTo>
                <a:cubicBezTo>
                  <a:pt x="418" y="120"/>
                  <a:pt x="398" y="97"/>
                  <a:pt x="370" y="94"/>
                </a:cubicBezTo>
                <a:cubicBezTo>
                  <a:pt x="367" y="65"/>
                  <a:pt x="344" y="42"/>
                  <a:pt x="315" y="39"/>
                </a:cubicBezTo>
                <a:cubicBezTo>
                  <a:pt x="287" y="36"/>
                  <a:pt x="261" y="53"/>
                  <a:pt x="251" y="78"/>
                </a:cubicBezTo>
                <a:cubicBezTo>
                  <a:pt x="246" y="39"/>
                  <a:pt x="214" y="8"/>
                  <a:pt x="174" y="5"/>
                </a:cubicBezTo>
                <a:cubicBezTo>
                  <a:pt x="127" y="0"/>
                  <a:pt x="85" y="35"/>
                  <a:pt x="80" y="82"/>
                </a:cubicBezTo>
                <a:cubicBezTo>
                  <a:pt x="80" y="83"/>
                  <a:pt x="80" y="84"/>
                  <a:pt x="80" y="85"/>
                </a:cubicBezTo>
                <a:cubicBezTo>
                  <a:pt x="74" y="82"/>
                  <a:pt x="68" y="81"/>
                  <a:pt x="61" y="81"/>
                </a:cubicBezTo>
                <a:cubicBezTo>
                  <a:pt x="29" y="80"/>
                  <a:pt x="1" y="106"/>
                  <a:pt x="1" y="139"/>
                </a:cubicBezTo>
                <a:cubicBezTo>
                  <a:pt x="0" y="172"/>
                  <a:pt x="26" y="199"/>
                  <a:pt x="59" y="200"/>
                </a:cubicBezTo>
                <a:close/>
              </a:path>
            </a:pathLst>
          </a:custGeom>
          <a:solidFill>
            <a:srgbClr val="FAFAF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0094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91204" y="111878"/>
            <a:ext cx="5336228" cy="791551"/>
            <a:chOff x="191204" y="111878"/>
            <a:chExt cx="5336228" cy="79155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3" name="组合 2"/>
            <p:cNvGrpSpPr/>
            <p:nvPr/>
          </p:nvGrpSpPr>
          <p:grpSpPr>
            <a:xfrm>
              <a:off x="191204" y="210993"/>
              <a:ext cx="5336228" cy="692436"/>
              <a:chOff x="191204" y="210993"/>
              <a:chExt cx="5336228" cy="692436"/>
            </a:xfrm>
          </p:grpSpPr>
          <p:sp>
            <p:nvSpPr>
              <p:cNvPr id="80" name="Freeform 595"/>
              <p:cNvSpPr>
                <a:spLocks/>
              </p:cNvSpPr>
              <p:nvPr/>
            </p:nvSpPr>
            <p:spPr bwMode="auto">
              <a:xfrm>
                <a:off x="3587822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81" name="Freeform 595"/>
              <p:cNvSpPr>
                <a:spLocks/>
              </p:cNvSpPr>
              <p:nvPr/>
            </p:nvSpPr>
            <p:spPr bwMode="auto">
              <a:xfrm>
                <a:off x="396522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82" name="Freeform 595"/>
              <p:cNvSpPr>
                <a:spLocks/>
              </p:cNvSpPr>
              <p:nvPr/>
            </p:nvSpPr>
            <p:spPr bwMode="auto">
              <a:xfrm>
                <a:off x="4342623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6" name="Freeform 595"/>
              <p:cNvSpPr>
                <a:spLocks/>
              </p:cNvSpPr>
              <p:nvPr/>
            </p:nvSpPr>
            <p:spPr bwMode="auto">
              <a:xfrm>
                <a:off x="2455616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7" name="Freeform 595"/>
              <p:cNvSpPr>
                <a:spLocks/>
              </p:cNvSpPr>
              <p:nvPr/>
            </p:nvSpPr>
            <p:spPr bwMode="auto">
              <a:xfrm>
                <a:off x="2833018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8" name="Freeform 595"/>
              <p:cNvSpPr>
                <a:spLocks/>
              </p:cNvSpPr>
              <p:nvPr/>
            </p:nvSpPr>
            <p:spPr bwMode="auto">
              <a:xfrm>
                <a:off x="3210420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299" name="Freeform 595"/>
              <p:cNvSpPr>
                <a:spLocks/>
              </p:cNvSpPr>
              <p:nvPr/>
            </p:nvSpPr>
            <p:spPr bwMode="auto">
              <a:xfrm>
                <a:off x="19120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0" name="Freeform 595"/>
              <p:cNvSpPr>
                <a:spLocks/>
              </p:cNvSpPr>
              <p:nvPr/>
            </p:nvSpPr>
            <p:spPr bwMode="auto">
              <a:xfrm>
                <a:off x="568606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1" name="Freeform 595"/>
              <p:cNvSpPr>
                <a:spLocks/>
              </p:cNvSpPr>
              <p:nvPr/>
            </p:nvSpPr>
            <p:spPr bwMode="auto">
              <a:xfrm>
                <a:off x="946008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2" name="Freeform 595"/>
              <p:cNvSpPr>
                <a:spLocks/>
              </p:cNvSpPr>
              <p:nvPr/>
            </p:nvSpPr>
            <p:spPr bwMode="auto">
              <a:xfrm>
                <a:off x="1323410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3" name="Freeform 595"/>
              <p:cNvSpPr>
                <a:spLocks/>
              </p:cNvSpPr>
              <p:nvPr/>
            </p:nvSpPr>
            <p:spPr bwMode="auto">
              <a:xfrm>
                <a:off x="1700812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4" name="Freeform 595"/>
              <p:cNvSpPr>
                <a:spLocks/>
              </p:cNvSpPr>
              <p:nvPr/>
            </p:nvSpPr>
            <p:spPr bwMode="auto">
              <a:xfrm>
                <a:off x="207821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</p:grpSp>
        <p:grpSp>
          <p:nvGrpSpPr>
            <p:cNvPr id="305" name="组合 304"/>
            <p:cNvGrpSpPr/>
            <p:nvPr/>
          </p:nvGrpSpPr>
          <p:grpSpPr>
            <a:xfrm>
              <a:off x="373975" y="111878"/>
              <a:ext cx="363466" cy="791551"/>
              <a:chOff x="974945" y="2345331"/>
              <a:chExt cx="1763621" cy="3840787"/>
            </a:xfrm>
          </p:grpSpPr>
          <p:sp>
            <p:nvSpPr>
              <p:cNvPr id="306" name="Freeform 159"/>
              <p:cNvSpPr>
                <a:spLocks/>
              </p:cNvSpPr>
              <p:nvPr/>
            </p:nvSpPr>
            <p:spPr bwMode="auto">
              <a:xfrm rot="20700000">
                <a:off x="1726148" y="4700426"/>
                <a:ext cx="891224" cy="1485692"/>
              </a:xfrm>
              <a:custGeom>
                <a:avLst/>
                <a:gdLst>
                  <a:gd name="T0" fmla="*/ 1 w 394"/>
                  <a:gd name="T1" fmla="*/ 267 h 658"/>
                  <a:gd name="T2" fmla="*/ 0 w 394"/>
                  <a:gd name="T3" fmla="*/ 267 h 658"/>
                  <a:gd name="T4" fmla="*/ 0 w 394"/>
                  <a:gd name="T5" fmla="*/ 267 h 658"/>
                  <a:gd name="T6" fmla="*/ 1 w 394"/>
                  <a:gd name="T7" fmla="*/ 270 h 658"/>
                  <a:gd name="T8" fmla="*/ 2 w 394"/>
                  <a:gd name="T9" fmla="*/ 282 h 658"/>
                  <a:gd name="T10" fmla="*/ 3 w 394"/>
                  <a:gd name="T11" fmla="*/ 284 h 658"/>
                  <a:gd name="T12" fmla="*/ 45 w 394"/>
                  <a:gd name="T13" fmla="*/ 417 h 658"/>
                  <a:gd name="T14" fmla="*/ 89 w 394"/>
                  <a:gd name="T15" fmla="*/ 290 h 658"/>
                  <a:gd name="T16" fmla="*/ 169 w 394"/>
                  <a:gd name="T17" fmla="*/ 440 h 658"/>
                  <a:gd name="T18" fmla="*/ 143 w 394"/>
                  <a:gd name="T19" fmla="*/ 564 h 658"/>
                  <a:gd name="T20" fmla="*/ 199 w 394"/>
                  <a:gd name="T21" fmla="*/ 658 h 658"/>
                  <a:gd name="T22" fmla="*/ 169 w 394"/>
                  <a:gd name="T23" fmla="*/ 604 h 658"/>
                  <a:gd name="T24" fmla="*/ 179 w 394"/>
                  <a:gd name="T25" fmla="*/ 528 h 658"/>
                  <a:gd name="T26" fmla="*/ 226 w 394"/>
                  <a:gd name="T27" fmla="*/ 462 h 658"/>
                  <a:gd name="T28" fmla="*/ 269 w 394"/>
                  <a:gd name="T29" fmla="*/ 386 h 658"/>
                  <a:gd name="T30" fmla="*/ 277 w 394"/>
                  <a:gd name="T31" fmla="*/ 362 h 658"/>
                  <a:gd name="T32" fmla="*/ 305 w 394"/>
                  <a:gd name="T33" fmla="*/ 484 h 658"/>
                  <a:gd name="T34" fmla="*/ 322 w 394"/>
                  <a:gd name="T35" fmla="*/ 406 h 658"/>
                  <a:gd name="T36" fmla="*/ 367 w 394"/>
                  <a:gd name="T37" fmla="*/ 197 h 658"/>
                  <a:gd name="T38" fmla="*/ 186 w 394"/>
                  <a:gd name="T39" fmla="*/ 0 h 658"/>
                  <a:gd name="T40" fmla="*/ 1 w 394"/>
                  <a:gd name="T41" fmla="*/ 253 h 658"/>
                  <a:gd name="T42" fmla="*/ 1 w 394"/>
                  <a:gd name="T43" fmla="*/ 267 h 6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94" h="658">
                    <a:moveTo>
                      <a:pt x="1" y="267"/>
                    </a:moveTo>
                    <a:cubicBezTo>
                      <a:pt x="1" y="266"/>
                      <a:pt x="0" y="263"/>
                      <a:pt x="0" y="267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68"/>
                      <a:pt x="1" y="269"/>
                      <a:pt x="1" y="270"/>
                    </a:cubicBezTo>
                    <a:cubicBezTo>
                      <a:pt x="1" y="274"/>
                      <a:pt x="2" y="278"/>
                      <a:pt x="2" y="282"/>
                    </a:cubicBezTo>
                    <a:cubicBezTo>
                      <a:pt x="2" y="282"/>
                      <a:pt x="3" y="283"/>
                      <a:pt x="3" y="284"/>
                    </a:cubicBezTo>
                    <a:cubicBezTo>
                      <a:pt x="7" y="334"/>
                      <a:pt x="22" y="380"/>
                      <a:pt x="45" y="417"/>
                    </a:cubicBezTo>
                    <a:cubicBezTo>
                      <a:pt x="20" y="377"/>
                      <a:pt x="35" y="298"/>
                      <a:pt x="89" y="290"/>
                    </a:cubicBezTo>
                    <a:cubicBezTo>
                      <a:pt x="156" y="279"/>
                      <a:pt x="167" y="399"/>
                      <a:pt x="169" y="440"/>
                    </a:cubicBezTo>
                    <a:cubicBezTo>
                      <a:pt x="171" y="484"/>
                      <a:pt x="143" y="520"/>
                      <a:pt x="143" y="564"/>
                    </a:cubicBezTo>
                    <a:cubicBezTo>
                      <a:pt x="143" y="613"/>
                      <a:pt x="167" y="653"/>
                      <a:pt x="199" y="658"/>
                    </a:cubicBezTo>
                    <a:cubicBezTo>
                      <a:pt x="184" y="656"/>
                      <a:pt x="171" y="615"/>
                      <a:pt x="169" y="604"/>
                    </a:cubicBezTo>
                    <a:cubicBezTo>
                      <a:pt x="166" y="580"/>
                      <a:pt x="172" y="551"/>
                      <a:pt x="179" y="528"/>
                    </a:cubicBezTo>
                    <a:cubicBezTo>
                      <a:pt x="187" y="501"/>
                      <a:pt x="208" y="482"/>
                      <a:pt x="226" y="462"/>
                    </a:cubicBezTo>
                    <a:cubicBezTo>
                      <a:pt x="245" y="439"/>
                      <a:pt x="259" y="413"/>
                      <a:pt x="269" y="386"/>
                    </a:cubicBezTo>
                    <a:cubicBezTo>
                      <a:pt x="272" y="378"/>
                      <a:pt x="275" y="370"/>
                      <a:pt x="277" y="362"/>
                    </a:cubicBezTo>
                    <a:cubicBezTo>
                      <a:pt x="281" y="420"/>
                      <a:pt x="305" y="484"/>
                      <a:pt x="305" y="484"/>
                    </a:cubicBezTo>
                    <a:cubicBezTo>
                      <a:pt x="296" y="437"/>
                      <a:pt x="322" y="406"/>
                      <a:pt x="322" y="406"/>
                    </a:cubicBezTo>
                    <a:cubicBezTo>
                      <a:pt x="394" y="291"/>
                      <a:pt x="367" y="197"/>
                      <a:pt x="367" y="197"/>
                    </a:cubicBezTo>
                    <a:cubicBezTo>
                      <a:pt x="348" y="84"/>
                      <a:pt x="274" y="0"/>
                      <a:pt x="186" y="0"/>
                    </a:cubicBezTo>
                    <a:cubicBezTo>
                      <a:pt x="84" y="0"/>
                      <a:pt x="1" y="113"/>
                      <a:pt x="1" y="253"/>
                    </a:cubicBezTo>
                    <a:cubicBezTo>
                      <a:pt x="1" y="258"/>
                      <a:pt x="1" y="263"/>
                      <a:pt x="1" y="267"/>
                    </a:cubicBezTo>
                  </a:path>
                </a:pathLst>
              </a:custGeom>
              <a:solidFill>
                <a:srgbClr val="FF746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grpSp>
            <p:nvGrpSpPr>
              <p:cNvPr id="307" name="组合 306"/>
              <p:cNvGrpSpPr/>
              <p:nvPr/>
            </p:nvGrpSpPr>
            <p:grpSpPr>
              <a:xfrm>
                <a:off x="974945" y="2345331"/>
                <a:ext cx="1763621" cy="3358341"/>
                <a:chOff x="974945" y="2345331"/>
                <a:chExt cx="1763621" cy="3358341"/>
              </a:xfrm>
            </p:grpSpPr>
            <p:sp>
              <p:nvSpPr>
                <p:cNvPr id="308" name="Freeform 165"/>
                <p:cNvSpPr>
                  <a:spLocks/>
                </p:cNvSpPr>
                <p:nvPr/>
              </p:nvSpPr>
              <p:spPr bwMode="auto">
                <a:xfrm rot="20700000">
                  <a:off x="1075729" y="4158738"/>
                  <a:ext cx="708018" cy="1115461"/>
                </a:xfrm>
                <a:custGeom>
                  <a:avLst/>
                  <a:gdLst>
                    <a:gd name="T0" fmla="*/ 157 w 313"/>
                    <a:gd name="T1" fmla="*/ 0 h 494"/>
                    <a:gd name="T2" fmla="*/ 0 w 313"/>
                    <a:gd name="T3" fmla="*/ 156 h 494"/>
                    <a:gd name="T4" fmla="*/ 0 w 313"/>
                    <a:gd name="T5" fmla="*/ 159 h 494"/>
                    <a:gd name="T6" fmla="*/ 0 w 313"/>
                    <a:gd name="T7" fmla="*/ 159 h 494"/>
                    <a:gd name="T8" fmla="*/ 101 w 313"/>
                    <a:gd name="T9" fmla="*/ 477 h 494"/>
                    <a:gd name="T10" fmla="*/ 106 w 313"/>
                    <a:gd name="T11" fmla="*/ 485 h 494"/>
                    <a:gd name="T12" fmla="*/ 106 w 313"/>
                    <a:gd name="T13" fmla="*/ 485 h 494"/>
                    <a:gd name="T14" fmla="*/ 106 w 313"/>
                    <a:gd name="T15" fmla="*/ 485 h 494"/>
                    <a:gd name="T16" fmla="*/ 128 w 313"/>
                    <a:gd name="T17" fmla="*/ 494 h 494"/>
                    <a:gd name="T18" fmla="*/ 159 w 313"/>
                    <a:gd name="T19" fmla="*/ 467 h 494"/>
                    <a:gd name="T20" fmla="*/ 157 w 313"/>
                    <a:gd name="T21" fmla="*/ 459 h 494"/>
                    <a:gd name="T22" fmla="*/ 157 w 313"/>
                    <a:gd name="T23" fmla="*/ 459 h 494"/>
                    <a:gd name="T24" fmla="*/ 148 w 313"/>
                    <a:gd name="T25" fmla="*/ 412 h 494"/>
                    <a:gd name="T26" fmla="*/ 191 w 313"/>
                    <a:gd name="T27" fmla="*/ 310 h 494"/>
                    <a:gd name="T28" fmla="*/ 191 w 313"/>
                    <a:gd name="T29" fmla="*/ 309 h 494"/>
                    <a:gd name="T30" fmla="*/ 270 w 313"/>
                    <a:gd name="T31" fmla="*/ 264 h 494"/>
                    <a:gd name="T32" fmla="*/ 313 w 313"/>
                    <a:gd name="T33" fmla="*/ 156 h 494"/>
                    <a:gd name="T34" fmla="*/ 157 w 313"/>
                    <a:gd name="T35" fmla="*/ 0 h 4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3" h="494">
                      <a:moveTo>
                        <a:pt x="157" y="0"/>
                      </a:moveTo>
                      <a:cubicBezTo>
                        <a:pt x="70" y="0"/>
                        <a:pt x="0" y="70"/>
                        <a:pt x="0" y="156"/>
                      </a:cubicBezTo>
                      <a:cubicBezTo>
                        <a:pt x="0" y="157"/>
                        <a:pt x="0" y="159"/>
                        <a:pt x="0" y="159"/>
                      </a:cubicBezTo>
                      <a:cubicBezTo>
                        <a:pt x="0" y="159"/>
                        <a:pt x="0" y="159"/>
                        <a:pt x="0" y="159"/>
                      </a:cubicBezTo>
                      <a:cubicBezTo>
                        <a:pt x="0" y="279"/>
                        <a:pt x="38" y="386"/>
                        <a:pt x="101" y="477"/>
                      </a:cubicBezTo>
                      <a:cubicBezTo>
                        <a:pt x="102" y="480"/>
                        <a:pt x="104" y="482"/>
                        <a:pt x="106" y="485"/>
                      </a:cubicBezTo>
                      <a:cubicBezTo>
                        <a:pt x="106" y="485"/>
                        <a:pt x="106" y="485"/>
                        <a:pt x="106" y="485"/>
                      </a:cubicBezTo>
                      <a:cubicBezTo>
                        <a:pt x="106" y="485"/>
                        <a:pt x="106" y="485"/>
                        <a:pt x="106" y="485"/>
                      </a:cubicBezTo>
                      <a:cubicBezTo>
                        <a:pt x="112" y="491"/>
                        <a:pt x="119" y="494"/>
                        <a:pt x="128" y="494"/>
                      </a:cubicBezTo>
                      <a:cubicBezTo>
                        <a:pt x="145" y="494"/>
                        <a:pt x="159" y="483"/>
                        <a:pt x="159" y="467"/>
                      </a:cubicBezTo>
                      <a:cubicBezTo>
                        <a:pt x="159" y="463"/>
                        <a:pt x="158" y="459"/>
                        <a:pt x="157" y="459"/>
                      </a:cubicBezTo>
                      <a:cubicBezTo>
                        <a:pt x="157" y="459"/>
                        <a:pt x="157" y="459"/>
                        <a:pt x="157" y="459"/>
                      </a:cubicBezTo>
                      <a:cubicBezTo>
                        <a:pt x="152" y="439"/>
                        <a:pt x="146" y="428"/>
                        <a:pt x="148" y="412"/>
                      </a:cubicBezTo>
                      <a:cubicBezTo>
                        <a:pt x="155" y="371"/>
                        <a:pt x="164" y="338"/>
                        <a:pt x="191" y="310"/>
                      </a:cubicBezTo>
                      <a:cubicBezTo>
                        <a:pt x="191" y="309"/>
                        <a:pt x="191" y="309"/>
                        <a:pt x="191" y="309"/>
                      </a:cubicBezTo>
                      <a:cubicBezTo>
                        <a:pt x="212" y="287"/>
                        <a:pt x="239" y="270"/>
                        <a:pt x="270" y="264"/>
                      </a:cubicBezTo>
                      <a:cubicBezTo>
                        <a:pt x="297" y="236"/>
                        <a:pt x="313" y="198"/>
                        <a:pt x="313" y="156"/>
                      </a:cubicBezTo>
                      <a:cubicBezTo>
                        <a:pt x="313" y="70"/>
                        <a:pt x="243" y="0"/>
                        <a:pt x="157" y="0"/>
                      </a:cubicBezTo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09" name="Freeform 166"/>
                <p:cNvSpPr>
                  <a:spLocks/>
                </p:cNvSpPr>
                <p:nvPr/>
              </p:nvSpPr>
              <p:spPr bwMode="auto">
                <a:xfrm rot="20700000">
                  <a:off x="2033411" y="3902512"/>
                  <a:ext cx="705155" cy="1115461"/>
                </a:xfrm>
                <a:custGeom>
                  <a:avLst/>
                  <a:gdLst>
                    <a:gd name="T0" fmla="*/ 156 w 312"/>
                    <a:gd name="T1" fmla="*/ 0 h 494"/>
                    <a:gd name="T2" fmla="*/ 312 w 312"/>
                    <a:gd name="T3" fmla="*/ 156 h 494"/>
                    <a:gd name="T4" fmla="*/ 312 w 312"/>
                    <a:gd name="T5" fmla="*/ 159 h 494"/>
                    <a:gd name="T6" fmla="*/ 312 w 312"/>
                    <a:gd name="T7" fmla="*/ 159 h 494"/>
                    <a:gd name="T8" fmla="*/ 212 w 312"/>
                    <a:gd name="T9" fmla="*/ 477 h 494"/>
                    <a:gd name="T10" fmla="*/ 207 w 312"/>
                    <a:gd name="T11" fmla="*/ 485 h 494"/>
                    <a:gd name="T12" fmla="*/ 207 w 312"/>
                    <a:gd name="T13" fmla="*/ 485 h 494"/>
                    <a:gd name="T14" fmla="*/ 207 w 312"/>
                    <a:gd name="T15" fmla="*/ 485 h 494"/>
                    <a:gd name="T16" fmla="*/ 185 w 312"/>
                    <a:gd name="T17" fmla="*/ 494 h 494"/>
                    <a:gd name="T18" fmla="*/ 154 w 312"/>
                    <a:gd name="T19" fmla="*/ 467 h 494"/>
                    <a:gd name="T20" fmla="*/ 156 w 312"/>
                    <a:gd name="T21" fmla="*/ 459 h 494"/>
                    <a:gd name="T22" fmla="*/ 156 w 312"/>
                    <a:gd name="T23" fmla="*/ 459 h 494"/>
                    <a:gd name="T24" fmla="*/ 165 w 312"/>
                    <a:gd name="T25" fmla="*/ 412 h 494"/>
                    <a:gd name="T26" fmla="*/ 122 w 312"/>
                    <a:gd name="T27" fmla="*/ 310 h 494"/>
                    <a:gd name="T28" fmla="*/ 122 w 312"/>
                    <a:gd name="T29" fmla="*/ 309 h 494"/>
                    <a:gd name="T30" fmla="*/ 43 w 312"/>
                    <a:gd name="T31" fmla="*/ 264 h 494"/>
                    <a:gd name="T32" fmla="*/ 0 w 312"/>
                    <a:gd name="T33" fmla="*/ 156 h 494"/>
                    <a:gd name="T34" fmla="*/ 156 w 312"/>
                    <a:gd name="T35" fmla="*/ 0 h 4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2" h="494">
                      <a:moveTo>
                        <a:pt x="156" y="0"/>
                      </a:moveTo>
                      <a:cubicBezTo>
                        <a:pt x="242" y="0"/>
                        <a:pt x="312" y="70"/>
                        <a:pt x="312" y="156"/>
                      </a:cubicBezTo>
                      <a:cubicBezTo>
                        <a:pt x="312" y="157"/>
                        <a:pt x="312" y="159"/>
                        <a:pt x="312" y="159"/>
                      </a:cubicBezTo>
                      <a:cubicBezTo>
                        <a:pt x="312" y="159"/>
                        <a:pt x="312" y="159"/>
                        <a:pt x="312" y="159"/>
                      </a:cubicBezTo>
                      <a:cubicBezTo>
                        <a:pt x="312" y="279"/>
                        <a:pt x="275" y="386"/>
                        <a:pt x="212" y="477"/>
                      </a:cubicBezTo>
                      <a:cubicBezTo>
                        <a:pt x="210" y="480"/>
                        <a:pt x="209" y="482"/>
                        <a:pt x="207" y="485"/>
                      </a:cubicBezTo>
                      <a:cubicBezTo>
                        <a:pt x="207" y="485"/>
                        <a:pt x="207" y="485"/>
                        <a:pt x="207" y="485"/>
                      </a:cubicBezTo>
                      <a:cubicBezTo>
                        <a:pt x="207" y="485"/>
                        <a:pt x="207" y="485"/>
                        <a:pt x="207" y="485"/>
                      </a:cubicBezTo>
                      <a:cubicBezTo>
                        <a:pt x="201" y="491"/>
                        <a:pt x="193" y="494"/>
                        <a:pt x="185" y="494"/>
                      </a:cubicBezTo>
                      <a:cubicBezTo>
                        <a:pt x="168" y="494"/>
                        <a:pt x="154" y="483"/>
                        <a:pt x="154" y="467"/>
                      </a:cubicBezTo>
                      <a:cubicBezTo>
                        <a:pt x="154" y="463"/>
                        <a:pt x="155" y="459"/>
                        <a:pt x="156" y="459"/>
                      </a:cubicBezTo>
                      <a:cubicBezTo>
                        <a:pt x="156" y="459"/>
                        <a:pt x="156" y="459"/>
                        <a:pt x="156" y="459"/>
                      </a:cubicBezTo>
                      <a:cubicBezTo>
                        <a:pt x="160" y="439"/>
                        <a:pt x="167" y="428"/>
                        <a:pt x="165" y="412"/>
                      </a:cubicBezTo>
                      <a:cubicBezTo>
                        <a:pt x="158" y="371"/>
                        <a:pt x="148" y="338"/>
                        <a:pt x="122" y="310"/>
                      </a:cubicBezTo>
                      <a:cubicBezTo>
                        <a:pt x="122" y="309"/>
                        <a:pt x="122" y="309"/>
                        <a:pt x="122" y="309"/>
                      </a:cubicBezTo>
                      <a:cubicBezTo>
                        <a:pt x="101" y="287"/>
                        <a:pt x="74" y="270"/>
                        <a:pt x="43" y="264"/>
                      </a:cubicBezTo>
                      <a:cubicBezTo>
                        <a:pt x="16" y="236"/>
                        <a:pt x="0" y="198"/>
                        <a:pt x="0" y="156"/>
                      </a:cubicBezTo>
                      <a:cubicBezTo>
                        <a:pt x="0" y="70"/>
                        <a:pt x="70" y="0"/>
                        <a:pt x="156" y="0"/>
                      </a:cubicBezTo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0" name="任意多边形 309"/>
                <p:cNvSpPr/>
                <p:nvPr/>
              </p:nvSpPr>
              <p:spPr>
                <a:xfrm rot="20700000">
                  <a:off x="1052657" y="2596072"/>
                  <a:ext cx="1255262" cy="2173478"/>
                </a:xfrm>
                <a:custGeom>
                  <a:avLst/>
                  <a:gdLst>
                    <a:gd name="connsiteX0" fmla="*/ 1549408 w 2088372"/>
                    <a:gd name="connsiteY0" fmla="*/ 0 h 3616005"/>
                    <a:gd name="connsiteX1" fmla="*/ 1594845 w 2088372"/>
                    <a:gd name="connsiteY1" fmla="*/ 54341 h 3616005"/>
                    <a:gd name="connsiteX2" fmla="*/ 2084372 w 2088372"/>
                    <a:gd name="connsiteY2" fmla="*/ 1438077 h 3616005"/>
                    <a:gd name="connsiteX3" fmla="*/ 1568981 w 2088372"/>
                    <a:gd name="connsiteY3" fmla="*/ 3616005 h 3616005"/>
                    <a:gd name="connsiteX4" fmla="*/ 1042305 w 2088372"/>
                    <a:gd name="connsiteY4" fmla="*/ 3616005 h 3616005"/>
                    <a:gd name="connsiteX5" fmla="*/ 519390 w 2088372"/>
                    <a:gd name="connsiteY5" fmla="*/ 3616005 h 3616005"/>
                    <a:gd name="connsiteX6" fmla="*/ 4000 w 2088372"/>
                    <a:gd name="connsiteY6" fmla="*/ 1438077 h 3616005"/>
                    <a:gd name="connsiteX7" fmla="*/ 493527 w 2088372"/>
                    <a:gd name="connsiteY7" fmla="*/ 54341 h 3616005"/>
                    <a:gd name="connsiteX8" fmla="*/ 538964 w 2088372"/>
                    <a:gd name="connsiteY8" fmla="*/ 1 h 3616005"/>
                    <a:gd name="connsiteX9" fmla="*/ 625259 w 2088372"/>
                    <a:gd name="connsiteY9" fmla="*/ 52666 h 3616005"/>
                    <a:gd name="connsiteX10" fmla="*/ 1044185 w 2088372"/>
                    <a:gd name="connsiteY10" fmla="*/ 147318 h 3616005"/>
                    <a:gd name="connsiteX11" fmla="*/ 1463111 w 2088372"/>
                    <a:gd name="connsiteY11" fmla="*/ 52666 h 3616005"/>
                    <a:gd name="connsiteX12" fmla="*/ 1549408 w 2088372"/>
                    <a:gd name="connsiteY12" fmla="*/ 0 h 3616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88372" h="3616005">
                      <a:moveTo>
                        <a:pt x="1549408" y="0"/>
                      </a:moveTo>
                      <a:lnTo>
                        <a:pt x="1594845" y="54341"/>
                      </a:lnTo>
                      <a:cubicBezTo>
                        <a:pt x="1864296" y="394173"/>
                        <a:pt x="2123873" y="874820"/>
                        <a:pt x="2084372" y="1438077"/>
                      </a:cubicBezTo>
                      <a:cubicBezTo>
                        <a:pt x="2084372" y="1438077"/>
                        <a:pt x="2050514" y="2609652"/>
                        <a:pt x="1568981" y="3616005"/>
                      </a:cubicBezTo>
                      <a:cubicBezTo>
                        <a:pt x="1042305" y="3616005"/>
                        <a:pt x="1042305" y="3616005"/>
                        <a:pt x="1042305" y="3616005"/>
                      </a:cubicBezTo>
                      <a:cubicBezTo>
                        <a:pt x="519390" y="3616005"/>
                        <a:pt x="519390" y="3616005"/>
                        <a:pt x="519390" y="3616005"/>
                      </a:cubicBezTo>
                      <a:cubicBezTo>
                        <a:pt x="37857" y="2609652"/>
                        <a:pt x="4000" y="1438077"/>
                        <a:pt x="4000" y="1438077"/>
                      </a:cubicBezTo>
                      <a:cubicBezTo>
                        <a:pt x="-35501" y="874820"/>
                        <a:pt x="224075" y="394173"/>
                        <a:pt x="493527" y="54341"/>
                      </a:cubicBezTo>
                      <a:lnTo>
                        <a:pt x="538964" y="1"/>
                      </a:lnTo>
                      <a:lnTo>
                        <a:pt x="625259" y="52666"/>
                      </a:lnTo>
                      <a:cubicBezTo>
                        <a:pt x="744844" y="112424"/>
                        <a:pt x="889005" y="147318"/>
                        <a:pt x="1044185" y="147318"/>
                      </a:cubicBezTo>
                      <a:cubicBezTo>
                        <a:pt x="1199365" y="147318"/>
                        <a:pt x="1343527" y="112424"/>
                        <a:pt x="1463111" y="52666"/>
                      </a:cubicBezTo>
                      <a:lnTo>
                        <a:pt x="15494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  <p:sp>
              <p:nvSpPr>
                <p:cNvPr id="311" name="Freeform 160"/>
                <p:cNvSpPr>
                  <a:spLocks/>
                </p:cNvSpPr>
                <p:nvPr/>
              </p:nvSpPr>
              <p:spPr bwMode="auto">
                <a:xfrm rot="20700000">
                  <a:off x="1741227" y="4761274"/>
                  <a:ext cx="732827" cy="937026"/>
                </a:xfrm>
                <a:custGeom>
                  <a:avLst/>
                  <a:gdLst>
                    <a:gd name="T0" fmla="*/ 154 w 324"/>
                    <a:gd name="T1" fmla="*/ 0 h 415"/>
                    <a:gd name="T2" fmla="*/ 305 w 324"/>
                    <a:gd name="T3" fmla="*/ 172 h 415"/>
                    <a:gd name="T4" fmla="*/ 305 w 324"/>
                    <a:gd name="T5" fmla="*/ 174 h 415"/>
                    <a:gd name="T6" fmla="*/ 305 w 324"/>
                    <a:gd name="T7" fmla="*/ 175 h 415"/>
                    <a:gd name="T8" fmla="*/ 276 w 324"/>
                    <a:gd name="T9" fmla="*/ 338 h 415"/>
                    <a:gd name="T10" fmla="*/ 255 w 324"/>
                    <a:gd name="T11" fmla="*/ 260 h 415"/>
                    <a:gd name="T12" fmla="*/ 230 w 324"/>
                    <a:gd name="T13" fmla="*/ 301 h 415"/>
                    <a:gd name="T14" fmla="*/ 170 w 324"/>
                    <a:gd name="T15" fmla="*/ 411 h 415"/>
                    <a:gd name="T16" fmla="*/ 167 w 324"/>
                    <a:gd name="T17" fmla="*/ 415 h 415"/>
                    <a:gd name="T18" fmla="*/ 167 w 324"/>
                    <a:gd name="T19" fmla="*/ 408 h 415"/>
                    <a:gd name="T20" fmla="*/ 65 w 324"/>
                    <a:gd name="T21" fmla="*/ 228 h 415"/>
                    <a:gd name="T22" fmla="*/ 52 w 324"/>
                    <a:gd name="T23" fmla="*/ 229 h 415"/>
                    <a:gd name="T24" fmla="*/ 2 w 324"/>
                    <a:gd name="T25" fmla="*/ 256 h 415"/>
                    <a:gd name="T26" fmla="*/ 1 w 324"/>
                    <a:gd name="T27" fmla="*/ 250 h 415"/>
                    <a:gd name="T28" fmla="*/ 1 w 324"/>
                    <a:gd name="T29" fmla="*/ 248 h 415"/>
                    <a:gd name="T30" fmla="*/ 0 w 324"/>
                    <a:gd name="T31" fmla="*/ 238 h 415"/>
                    <a:gd name="T32" fmla="*/ 0 w 324"/>
                    <a:gd name="T33" fmla="*/ 235 h 415"/>
                    <a:gd name="T34" fmla="*/ 0 w 324"/>
                    <a:gd name="T35" fmla="*/ 223 h 415"/>
                    <a:gd name="T36" fmla="*/ 154 w 324"/>
                    <a:gd name="T37" fmla="*/ 0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4" h="415">
                      <a:moveTo>
                        <a:pt x="154" y="0"/>
                      </a:moveTo>
                      <a:cubicBezTo>
                        <a:pt x="225" y="0"/>
                        <a:pt x="288" y="72"/>
                        <a:pt x="305" y="172"/>
                      </a:cubicBezTo>
                      <a:cubicBezTo>
                        <a:pt x="305" y="174"/>
                        <a:pt x="305" y="174"/>
                        <a:pt x="305" y="174"/>
                      </a:cubicBezTo>
                      <a:cubicBezTo>
                        <a:pt x="305" y="175"/>
                        <a:pt x="305" y="175"/>
                        <a:pt x="305" y="175"/>
                      </a:cubicBezTo>
                      <a:cubicBezTo>
                        <a:pt x="306" y="178"/>
                        <a:pt x="324" y="247"/>
                        <a:pt x="276" y="338"/>
                      </a:cubicBezTo>
                      <a:cubicBezTo>
                        <a:pt x="276" y="335"/>
                        <a:pt x="256" y="263"/>
                        <a:pt x="255" y="260"/>
                      </a:cubicBezTo>
                      <a:cubicBezTo>
                        <a:pt x="256" y="270"/>
                        <a:pt x="235" y="291"/>
                        <a:pt x="230" y="301"/>
                      </a:cubicBezTo>
                      <a:cubicBezTo>
                        <a:pt x="209" y="338"/>
                        <a:pt x="198" y="379"/>
                        <a:pt x="170" y="411"/>
                      </a:cubicBezTo>
                      <a:cubicBezTo>
                        <a:pt x="169" y="412"/>
                        <a:pt x="168" y="414"/>
                        <a:pt x="167" y="415"/>
                      </a:cubicBezTo>
                      <a:cubicBezTo>
                        <a:pt x="167" y="412"/>
                        <a:pt x="167" y="410"/>
                        <a:pt x="167" y="408"/>
                      </a:cubicBezTo>
                      <a:cubicBezTo>
                        <a:pt x="159" y="259"/>
                        <a:pt x="107" y="228"/>
                        <a:pt x="65" y="228"/>
                      </a:cubicBezTo>
                      <a:cubicBezTo>
                        <a:pt x="61" y="228"/>
                        <a:pt x="57" y="228"/>
                        <a:pt x="52" y="229"/>
                      </a:cubicBezTo>
                      <a:cubicBezTo>
                        <a:pt x="33" y="232"/>
                        <a:pt x="15" y="241"/>
                        <a:pt x="2" y="256"/>
                      </a:cubicBezTo>
                      <a:cubicBezTo>
                        <a:pt x="2" y="254"/>
                        <a:pt x="1" y="252"/>
                        <a:pt x="1" y="250"/>
                      </a:cubicBezTo>
                      <a:cubicBezTo>
                        <a:pt x="1" y="248"/>
                        <a:pt x="1" y="248"/>
                        <a:pt x="1" y="248"/>
                      </a:cubicBezTo>
                      <a:cubicBezTo>
                        <a:pt x="1" y="245"/>
                        <a:pt x="1" y="242"/>
                        <a:pt x="0" y="238"/>
                      </a:cubicBezTo>
                      <a:cubicBezTo>
                        <a:pt x="0" y="235"/>
                        <a:pt x="0" y="235"/>
                        <a:pt x="0" y="235"/>
                      </a:cubicBezTo>
                      <a:cubicBezTo>
                        <a:pt x="0" y="231"/>
                        <a:pt x="0" y="227"/>
                        <a:pt x="0" y="223"/>
                      </a:cubicBezTo>
                      <a:cubicBezTo>
                        <a:pt x="0" y="100"/>
                        <a:pt x="69" y="0"/>
                        <a:pt x="154" y="0"/>
                      </a:cubicBezTo>
                    </a:path>
                  </a:pathLst>
                </a:custGeom>
                <a:solidFill>
                  <a:srgbClr val="FFA29A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2" name="Rectangle 162"/>
                <p:cNvSpPr>
                  <a:spLocks noChangeArrowheads="1"/>
                </p:cNvSpPr>
                <p:nvPr/>
              </p:nvSpPr>
              <p:spPr bwMode="auto">
                <a:xfrm rot="20700000">
                  <a:off x="1742563" y="4764738"/>
                  <a:ext cx="741415" cy="9389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3" name="Freeform 163"/>
                <p:cNvSpPr>
                  <a:spLocks/>
                </p:cNvSpPr>
                <p:nvPr/>
              </p:nvSpPr>
              <p:spPr bwMode="auto">
                <a:xfrm rot="20700000">
                  <a:off x="1857851" y="4813350"/>
                  <a:ext cx="481872" cy="674621"/>
                </a:xfrm>
                <a:custGeom>
                  <a:avLst/>
                  <a:gdLst>
                    <a:gd name="T0" fmla="*/ 43 w 213"/>
                    <a:gd name="T1" fmla="*/ 141 h 299"/>
                    <a:gd name="T2" fmla="*/ 34 w 213"/>
                    <a:gd name="T3" fmla="*/ 142 h 299"/>
                    <a:gd name="T4" fmla="*/ 1 w 213"/>
                    <a:gd name="T5" fmla="*/ 159 h 299"/>
                    <a:gd name="T6" fmla="*/ 1 w 213"/>
                    <a:gd name="T7" fmla="*/ 155 h 299"/>
                    <a:gd name="T8" fmla="*/ 1 w 213"/>
                    <a:gd name="T9" fmla="*/ 154 h 299"/>
                    <a:gd name="T10" fmla="*/ 0 w 213"/>
                    <a:gd name="T11" fmla="*/ 148 h 299"/>
                    <a:gd name="T12" fmla="*/ 0 w 213"/>
                    <a:gd name="T13" fmla="*/ 146 h 299"/>
                    <a:gd name="T14" fmla="*/ 0 w 213"/>
                    <a:gd name="T15" fmla="*/ 138 h 299"/>
                    <a:gd name="T16" fmla="*/ 101 w 213"/>
                    <a:gd name="T17" fmla="*/ 0 h 299"/>
                    <a:gd name="T18" fmla="*/ 200 w 213"/>
                    <a:gd name="T19" fmla="*/ 106 h 299"/>
                    <a:gd name="T20" fmla="*/ 200 w 213"/>
                    <a:gd name="T21" fmla="*/ 108 h 299"/>
                    <a:gd name="T22" fmla="*/ 200 w 213"/>
                    <a:gd name="T23" fmla="*/ 109 h 299"/>
                    <a:gd name="T24" fmla="*/ 181 w 213"/>
                    <a:gd name="T25" fmla="*/ 209 h 299"/>
                    <a:gd name="T26" fmla="*/ 167 w 213"/>
                    <a:gd name="T27" fmla="*/ 161 h 299"/>
                    <a:gd name="T28" fmla="*/ 151 w 213"/>
                    <a:gd name="T29" fmla="*/ 187 h 299"/>
                    <a:gd name="T30" fmla="*/ 121 w 213"/>
                    <a:gd name="T31" fmla="*/ 299 h 299"/>
                    <a:gd name="T32" fmla="*/ 43 w 213"/>
                    <a:gd name="T33" fmla="*/ 141 h 2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13" h="299">
                      <a:moveTo>
                        <a:pt x="43" y="141"/>
                      </a:moveTo>
                      <a:cubicBezTo>
                        <a:pt x="40" y="142"/>
                        <a:pt x="37" y="141"/>
                        <a:pt x="34" y="142"/>
                      </a:cubicBezTo>
                      <a:cubicBezTo>
                        <a:pt x="21" y="144"/>
                        <a:pt x="10" y="150"/>
                        <a:pt x="1" y="159"/>
                      </a:cubicBezTo>
                      <a:cubicBezTo>
                        <a:pt x="1" y="157"/>
                        <a:pt x="1" y="156"/>
                        <a:pt x="1" y="155"/>
                      </a:cubicBezTo>
                      <a:cubicBezTo>
                        <a:pt x="1" y="154"/>
                        <a:pt x="1" y="154"/>
                        <a:pt x="1" y="154"/>
                      </a:cubicBezTo>
                      <a:cubicBezTo>
                        <a:pt x="1" y="152"/>
                        <a:pt x="0" y="150"/>
                        <a:pt x="0" y="148"/>
                      </a:cubicBezTo>
                      <a:cubicBezTo>
                        <a:pt x="0" y="146"/>
                        <a:pt x="0" y="146"/>
                        <a:pt x="0" y="146"/>
                      </a:cubicBezTo>
                      <a:cubicBezTo>
                        <a:pt x="0" y="143"/>
                        <a:pt x="0" y="140"/>
                        <a:pt x="0" y="138"/>
                      </a:cubicBezTo>
                      <a:cubicBezTo>
                        <a:pt x="0" y="62"/>
                        <a:pt x="45" y="0"/>
                        <a:pt x="101" y="0"/>
                      </a:cubicBezTo>
                      <a:cubicBezTo>
                        <a:pt x="147" y="0"/>
                        <a:pt x="189" y="45"/>
                        <a:pt x="200" y="106"/>
                      </a:cubicBezTo>
                      <a:cubicBezTo>
                        <a:pt x="200" y="108"/>
                        <a:pt x="200" y="108"/>
                        <a:pt x="200" y="108"/>
                      </a:cubicBezTo>
                      <a:cubicBezTo>
                        <a:pt x="200" y="109"/>
                        <a:pt x="200" y="109"/>
                        <a:pt x="200" y="109"/>
                      </a:cubicBezTo>
                      <a:cubicBezTo>
                        <a:pt x="201" y="111"/>
                        <a:pt x="213" y="153"/>
                        <a:pt x="181" y="209"/>
                      </a:cubicBezTo>
                      <a:cubicBezTo>
                        <a:pt x="181" y="208"/>
                        <a:pt x="167" y="163"/>
                        <a:pt x="167" y="161"/>
                      </a:cubicBezTo>
                      <a:cubicBezTo>
                        <a:pt x="168" y="167"/>
                        <a:pt x="154" y="181"/>
                        <a:pt x="151" y="187"/>
                      </a:cubicBezTo>
                      <a:cubicBezTo>
                        <a:pt x="137" y="210"/>
                        <a:pt x="126" y="274"/>
                        <a:pt x="121" y="299"/>
                      </a:cubicBezTo>
                      <a:cubicBezTo>
                        <a:pt x="121" y="299"/>
                        <a:pt x="94" y="134"/>
                        <a:pt x="43" y="141"/>
                      </a:cubicBezTo>
                    </a:path>
                  </a:pathLst>
                </a:custGeom>
                <a:solidFill>
                  <a:srgbClr val="FDEBAE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4" name="Freeform 164"/>
                <p:cNvSpPr>
                  <a:spLocks/>
                </p:cNvSpPr>
                <p:nvPr/>
              </p:nvSpPr>
              <p:spPr bwMode="auto">
                <a:xfrm rot="20700000">
                  <a:off x="1724604" y="4681663"/>
                  <a:ext cx="475192" cy="150764"/>
                </a:xfrm>
                <a:custGeom>
                  <a:avLst/>
                  <a:gdLst>
                    <a:gd name="T0" fmla="*/ 210 w 210"/>
                    <a:gd name="T1" fmla="*/ 45 h 67"/>
                    <a:gd name="T2" fmla="*/ 188 w 210"/>
                    <a:gd name="T3" fmla="*/ 67 h 67"/>
                    <a:gd name="T4" fmla="*/ 22 w 210"/>
                    <a:gd name="T5" fmla="*/ 67 h 67"/>
                    <a:gd name="T6" fmla="*/ 0 w 210"/>
                    <a:gd name="T7" fmla="*/ 45 h 67"/>
                    <a:gd name="T8" fmla="*/ 0 w 210"/>
                    <a:gd name="T9" fmla="*/ 22 h 67"/>
                    <a:gd name="T10" fmla="*/ 22 w 210"/>
                    <a:gd name="T11" fmla="*/ 0 h 67"/>
                    <a:gd name="T12" fmla="*/ 188 w 210"/>
                    <a:gd name="T13" fmla="*/ 0 h 67"/>
                    <a:gd name="T14" fmla="*/ 210 w 210"/>
                    <a:gd name="T15" fmla="*/ 22 h 67"/>
                    <a:gd name="T16" fmla="*/ 210 w 210"/>
                    <a:gd name="T17" fmla="*/ 45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0" h="67">
                      <a:moveTo>
                        <a:pt x="210" y="45"/>
                      </a:moveTo>
                      <a:cubicBezTo>
                        <a:pt x="210" y="57"/>
                        <a:pt x="200" y="67"/>
                        <a:pt x="188" y="67"/>
                      </a:cubicBezTo>
                      <a:cubicBezTo>
                        <a:pt x="22" y="67"/>
                        <a:pt x="22" y="67"/>
                        <a:pt x="22" y="67"/>
                      </a:cubicBezTo>
                      <a:cubicBezTo>
                        <a:pt x="10" y="67"/>
                        <a:pt x="0" y="57"/>
                        <a:pt x="0" y="45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10"/>
                        <a:pt x="10" y="0"/>
                        <a:pt x="22" y="0"/>
                      </a:cubicBezTo>
                      <a:cubicBezTo>
                        <a:pt x="188" y="0"/>
                        <a:pt x="188" y="0"/>
                        <a:pt x="188" y="0"/>
                      </a:cubicBezTo>
                      <a:cubicBezTo>
                        <a:pt x="200" y="0"/>
                        <a:pt x="210" y="10"/>
                        <a:pt x="210" y="22"/>
                      </a:cubicBezTo>
                      <a:cubicBezTo>
                        <a:pt x="210" y="45"/>
                        <a:pt x="210" y="45"/>
                        <a:pt x="210" y="45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5" name="Freeform 169"/>
                <p:cNvSpPr>
                  <a:spLocks/>
                </p:cNvSpPr>
                <p:nvPr/>
              </p:nvSpPr>
              <p:spPr bwMode="auto">
                <a:xfrm rot="20700000">
                  <a:off x="1149268" y="3733723"/>
                  <a:ext cx="1196569" cy="385497"/>
                </a:xfrm>
                <a:custGeom>
                  <a:avLst/>
                  <a:gdLst>
                    <a:gd name="T0" fmla="*/ 508 w 529"/>
                    <a:gd name="T1" fmla="*/ 124 h 171"/>
                    <a:gd name="T2" fmla="*/ 529 w 529"/>
                    <a:gd name="T3" fmla="*/ 0 h 171"/>
                    <a:gd name="T4" fmla="*/ 248 w 529"/>
                    <a:gd name="T5" fmla="*/ 66 h 171"/>
                    <a:gd name="T6" fmla="*/ 0 w 529"/>
                    <a:gd name="T7" fmla="*/ 15 h 171"/>
                    <a:gd name="T8" fmla="*/ 21 w 529"/>
                    <a:gd name="T9" fmla="*/ 135 h 171"/>
                    <a:gd name="T10" fmla="*/ 248 w 529"/>
                    <a:gd name="T11" fmla="*/ 171 h 171"/>
                    <a:gd name="T12" fmla="*/ 508 w 529"/>
                    <a:gd name="T13" fmla="*/ 124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9" h="171">
                      <a:moveTo>
                        <a:pt x="508" y="124"/>
                      </a:moveTo>
                      <a:cubicBezTo>
                        <a:pt x="517" y="78"/>
                        <a:pt x="524" y="36"/>
                        <a:pt x="529" y="0"/>
                      </a:cubicBezTo>
                      <a:cubicBezTo>
                        <a:pt x="444" y="42"/>
                        <a:pt x="349" y="66"/>
                        <a:pt x="248" y="66"/>
                      </a:cubicBezTo>
                      <a:cubicBezTo>
                        <a:pt x="160" y="66"/>
                        <a:pt x="76" y="47"/>
                        <a:pt x="0" y="15"/>
                      </a:cubicBezTo>
                      <a:cubicBezTo>
                        <a:pt x="5" y="50"/>
                        <a:pt x="12" y="91"/>
                        <a:pt x="21" y="135"/>
                      </a:cubicBezTo>
                      <a:cubicBezTo>
                        <a:pt x="93" y="159"/>
                        <a:pt x="169" y="171"/>
                        <a:pt x="248" y="171"/>
                      </a:cubicBezTo>
                      <a:cubicBezTo>
                        <a:pt x="340" y="171"/>
                        <a:pt x="427" y="154"/>
                        <a:pt x="508" y="124"/>
                      </a:cubicBezTo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6" name="Freeform 170"/>
                <p:cNvSpPr>
                  <a:spLocks/>
                </p:cNvSpPr>
                <p:nvPr/>
              </p:nvSpPr>
              <p:spPr bwMode="auto">
                <a:xfrm rot="20700000">
                  <a:off x="974945" y="3253731"/>
                  <a:ext cx="1262409" cy="315841"/>
                </a:xfrm>
                <a:custGeom>
                  <a:avLst/>
                  <a:gdLst>
                    <a:gd name="T0" fmla="*/ 557 w 558"/>
                    <a:gd name="T1" fmla="*/ 79 h 140"/>
                    <a:gd name="T2" fmla="*/ 552 w 558"/>
                    <a:gd name="T3" fmla="*/ 0 h 140"/>
                    <a:gd name="T4" fmla="*/ 278 w 558"/>
                    <a:gd name="T5" fmla="*/ 61 h 140"/>
                    <a:gd name="T6" fmla="*/ 6 w 558"/>
                    <a:gd name="T7" fmla="*/ 1 h 140"/>
                    <a:gd name="T8" fmla="*/ 2 w 558"/>
                    <a:gd name="T9" fmla="*/ 92 h 140"/>
                    <a:gd name="T10" fmla="*/ 264 w 558"/>
                    <a:gd name="T11" fmla="*/ 140 h 140"/>
                    <a:gd name="T12" fmla="*/ 557 w 558"/>
                    <a:gd name="T13" fmla="*/ 79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58" h="140">
                      <a:moveTo>
                        <a:pt x="557" y="79"/>
                      </a:moveTo>
                      <a:cubicBezTo>
                        <a:pt x="558" y="52"/>
                        <a:pt x="556" y="25"/>
                        <a:pt x="552" y="0"/>
                      </a:cubicBezTo>
                      <a:cubicBezTo>
                        <a:pt x="469" y="39"/>
                        <a:pt x="376" y="61"/>
                        <a:pt x="278" y="61"/>
                      </a:cubicBezTo>
                      <a:cubicBezTo>
                        <a:pt x="181" y="61"/>
                        <a:pt x="89" y="40"/>
                        <a:pt x="6" y="1"/>
                      </a:cubicBezTo>
                      <a:cubicBezTo>
                        <a:pt x="2" y="30"/>
                        <a:pt x="0" y="61"/>
                        <a:pt x="2" y="92"/>
                      </a:cubicBezTo>
                      <a:cubicBezTo>
                        <a:pt x="84" y="123"/>
                        <a:pt x="172" y="140"/>
                        <a:pt x="264" y="140"/>
                      </a:cubicBezTo>
                      <a:cubicBezTo>
                        <a:pt x="368" y="140"/>
                        <a:pt x="467" y="118"/>
                        <a:pt x="557" y="79"/>
                      </a:cubicBezTo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7" name="Freeform 178"/>
                <p:cNvSpPr>
                  <a:spLocks/>
                </p:cNvSpPr>
                <p:nvPr/>
              </p:nvSpPr>
              <p:spPr bwMode="auto">
                <a:xfrm rot="20700000">
                  <a:off x="1830676" y="4027691"/>
                  <a:ext cx="176528" cy="1117370"/>
                </a:xfrm>
                <a:custGeom>
                  <a:avLst/>
                  <a:gdLst>
                    <a:gd name="T0" fmla="*/ 77 w 78"/>
                    <a:gd name="T1" fmla="*/ 48 h 495"/>
                    <a:gd name="T2" fmla="*/ 78 w 78"/>
                    <a:gd name="T3" fmla="*/ 39 h 495"/>
                    <a:gd name="T4" fmla="*/ 39 w 78"/>
                    <a:gd name="T5" fmla="*/ 0 h 495"/>
                    <a:gd name="T6" fmla="*/ 0 w 78"/>
                    <a:gd name="T7" fmla="*/ 40 h 495"/>
                    <a:gd name="T8" fmla="*/ 18 w 78"/>
                    <a:gd name="T9" fmla="*/ 476 h 495"/>
                    <a:gd name="T10" fmla="*/ 20 w 78"/>
                    <a:gd name="T11" fmla="*/ 476 h 495"/>
                    <a:gd name="T12" fmla="*/ 19 w 78"/>
                    <a:gd name="T13" fmla="*/ 475 h 495"/>
                    <a:gd name="T14" fmla="*/ 40 w 78"/>
                    <a:gd name="T15" fmla="*/ 495 h 495"/>
                    <a:gd name="T16" fmla="*/ 61 w 78"/>
                    <a:gd name="T17" fmla="*/ 475 h 495"/>
                    <a:gd name="T18" fmla="*/ 61 w 78"/>
                    <a:gd name="T19" fmla="*/ 476 h 495"/>
                    <a:gd name="T20" fmla="*/ 61 w 78"/>
                    <a:gd name="T21" fmla="*/ 476 h 495"/>
                    <a:gd name="T22" fmla="*/ 77 w 78"/>
                    <a:gd name="T23" fmla="*/ 48 h 4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8" h="495">
                      <a:moveTo>
                        <a:pt x="77" y="48"/>
                      </a:moveTo>
                      <a:cubicBezTo>
                        <a:pt x="77" y="45"/>
                        <a:pt x="78" y="42"/>
                        <a:pt x="78" y="39"/>
                      </a:cubicBezTo>
                      <a:cubicBezTo>
                        <a:pt x="78" y="18"/>
                        <a:pt x="60" y="0"/>
                        <a:pt x="39" y="0"/>
                      </a:cubicBezTo>
                      <a:cubicBezTo>
                        <a:pt x="17" y="0"/>
                        <a:pt x="0" y="18"/>
                        <a:pt x="0" y="40"/>
                      </a:cubicBezTo>
                      <a:cubicBezTo>
                        <a:pt x="18" y="476"/>
                        <a:pt x="18" y="476"/>
                        <a:pt x="18" y="476"/>
                      </a:cubicBezTo>
                      <a:cubicBezTo>
                        <a:pt x="20" y="476"/>
                        <a:pt x="20" y="476"/>
                        <a:pt x="20" y="476"/>
                      </a:cubicBezTo>
                      <a:cubicBezTo>
                        <a:pt x="19" y="475"/>
                        <a:pt x="19" y="475"/>
                        <a:pt x="19" y="475"/>
                      </a:cubicBezTo>
                      <a:cubicBezTo>
                        <a:pt x="19" y="487"/>
                        <a:pt x="29" y="495"/>
                        <a:pt x="40" y="495"/>
                      </a:cubicBezTo>
                      <a:cubicBezTo>
                        <a:pt x="52" y="495"/>
                        <a:pt x="61" y="487"/>
                        <a:pt x="61" y="475"/>
                      </a:cubicBezTo>
                      <a:cubicBezTo>
                        <a:pt x="61" y="476"/>
                        <a:pt x="61" y="476"/>
                        <a:pt x="61" y="476"/>
                      </a:cubicBezTo>
                      <a:cubicBezTo>
                        <a:pt x="61" y="476"/>
                        <a:pt x="61" y="476"/>
                        <a:pt x="61" y="476"/>
                      </a:cubicBezTo>
                      <a:lnTo>
                        <a:pt x="77" y="48"/>
                      </a:lnTo>
                      <a:close/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8" name="Oval 179"/>
                <p:cNvSpPr>
                  <a:spLocks noChangeArrowheads="1"/>
                </p:cNvSpPr>
                <p:nvPr/>
              </p:nvSpPr>
              <p:spPr bwMode="auto">
                <a:xfrm rot="20700000">
                  <a:off x="1300551" y="2823616"/>
                  <a:ext cx="395994" cy="395039"/>
                </a:xfrm>
                <a:prstGeom prst="ellipse">
                  <a:avLst/>
                </a:prstGeom>
                <a:solidFill>
                  <a:srgbClr val="1978B8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9" name="Freeform 181"/>
                <p:cNvSpPr>
                  <a:spLocks noEditPoints="1"/>
                </p:cNvSpPr>
                <p:nvPr/>
              </p:nvSpPr>
              <p:spPr bwMode="auto">
                <a:xfrm rot="20700000">
                  <a:off x="1261535" y="2784355"/>
                  <a:ext cx="475192" cy="474238"/>
                </a:xfrm>
                <a:custGeom>
                  <a:avLst/>
                  <a:gdLst>
                    <a:gd name="T0" fmla="*/ 105 w 210"/>
                    <a:gd name="T1" fmla="*/ 0 h 210"/>
                    <a:gd name="T2" fmla="*/ 0 w 210"/>
                    <a:gd name="T3" fmla="*/ 105 h 210"/>
                    <a:gd name="T4" fmla="*/ 105 w 210"/>
                    <a:gd name="T5" fmla="*/ 210 h 210"/>
                    <a:gd name="T6" fmla="*/ 210 w 210"/>
                    <a:gd name="T7" fmla="*/ 105 h 210"/>
                    <a:gd name="T8" fmla="*/ 105 w 210"/>
                    <a:gd name="T9" fmla="*/ 0 h 210"/>
                    <a:gd name="T10" fmla="*/ 105 w 210"/>
                    <a:gd name="T11" fmla="*/ 192 h 210"/>
                    <a:gd name="T12" fmla="*/ 17 w 210"/>
                    <a:gd name="T13" fmla="*/ 105 h 210"/>
                    <a:gd name="T14" fmla="*/ 105 w 210"/>
                    <a:gd name="T15" fmla="*/ 17 h 210"/>
                    <a:gd name="T16" fmla="*/ 192 w 210"/>
                    <a:gd name="T17" fmla="*/ 105 h 210"/>
                    <a:gd name="T18" fmla="*/ 105 w 210"/>
                    <a:gd name="T19" fmla="*/ 192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10" h="210">
                      <a:moveTo>
                        <a:pt x="105" y="0"/>
                      </a:moveTo>
                      <a:cubicBezTo>
                        <a:pt x="47" y="0"/>
                        <a:pt x="0" y="47"/>
                        <a:pt x="0" y="105"/>
                      </a:cubicBezTo>
                      <a:cubicBezTo>
                        <a:pt x="0" y="163"/>
                        <a:pt x="47" y="210"/>
                        <a:pt x="105" y="210"/>
                      </a:cubicBezTo>
                      <a:cubicBezTo>
                        <a:pt x="163" y="210"/>
                        <a:pt x="210" y="163"/>
                        <a:pt x="210" y="105"/>
                      </a:cubicBezTo>
                      <a:cubicBezTo>
                        <a:pt x="210" y="47"/>
                        <a:pt x="163" y="0"/>
                        <a:pt x="105" y="0"/>
                      </a:cubicBezTo>
                      <a:close/>
                      <a:moveTo>
                        <a:pt x="105" y="192"/>
                      </a:moveTo>
                      <a:cubicBezTo>
                        <a:pt x="56" y="192"/>
                        <a:pt x="17" y="153"/>
                        <a:pt x="17" y="105"/>
                      </a:cubicBezTo>
                      <a:cubicBezTo>
                        <a:pt x="17" y="56"/>
                        <a:pt x="56" y="17"/>
                        <a:pt x="105" y="17"/>
                      </a:cubicBezTo>
                      <a:cubicBezTo>
                        <a:pt x="153" y="17"/>
                        <a:pt x="192" y="56"/>
                        <a:pt x="192" y="105"/>
                      </a:cubicBezTo>
                      <a:cubicBezTo>
                        <a:pt x="192" y="153"/>
                        <a:pt x="153" y="192"/>
                        <a:pt x="105" y="192"/>
                      </a:cubicBezTo>
                      <a:close/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0" name="Oval 182"/>
                <p:cNvSpPr>
                  <a:spLocks noChangeArrowheads="1"/>
                </p:cNvSpPr>
                <p:nvPr/>
              </p:nvSpPr>
              <p:spPr bwMode="auto">
                <a:xfrm rot="20700000">
                  <a:off x="1545521" y="3402615"/>
                  <a:ext cx="153627" cy="153627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1" name="Oval 184"/>
                <p:cNvSpPr>
                  <a:spLocks noChangeArrowheads="1"/>
                </p:cNvSpPr>
                <p:nvPr/>
              </p:nvSpPr>
              <p:spPr bwMode="auto">
                <a:xfrm rot="20700000">
                  <a:off x="1615675" y="3648881"/>
                  <a:ext cx="125001" cy="122138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2" name="Oval 186"/>
                <p:cNvSpPr>
                  <a:spLocks noChangeArrowheads="1"/>
                </p:cNvSpPr>
                <p:nvPr/>
              </p:nvSpPr>
              <p:spPr bwMode="auto">
                <a:xfrm rot="20700000">
                  <a:off x="1670625" y="3854434"/>
                  <a:ext cx="125001" cy="121184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3" name="Freeform 190"/>
                <p:cNvSpPr>
                  <a:spLocks/>
                </p:cNvSpPr>
                <p:nvPr/>
              </p:nvSpPr>
              <p:spPr bwMode="auto">
                <a:xfrm rot="20700000">
                  <a:off x="1035054" y="3419012"/>
                  <a:ext cx="77291" cy="29581"/>
                </a:xfrm>
                <a:custGeom>
                  <a:avLst/>
                  <a:gdLst>
                    <a:gd name="T0" fmla="*/ 0 w 34"/>
                    <a:gd name="T1" fmla="*/ 0 h 13"/>
                    <a:gd name="T2" fmla="*/ 0 w 34"/>
                    <a:gd name="T3" fmla="*/ 0 h 13"/>
                    <a:gd name="T4" fmla="*/ 34 w 34"/>
                    <a:gd name="T5" fmla="*/ 13 h 13"/>
                    <a:gd name="T6" fmla="*/ 34 w 34"/>
                    <a:gd name="T7" fmla="*/ 13 h 13"/>
                    <a:gd name="T8" fmla="*/ 0 w 34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1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"/>
                        <a:pt x="22" y="9"/>
                        <a:pt x="34" y="13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22" y="9"/>
                        <a:pt x="11" y="5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4" name="Freeform 191"/>
                <p:cNvSpPr>
                  <a:spLocks/>
                </p:cNvSpPr>
                <p:nvPr/>
              </p:nvSpPr>
              <p:spPr bwMode="auto">
                <a:xfrm rot="20700000">
                  <a:off x="1049483" y="3417112"/>
                  <a:ext cx="88741" cy="228054"/>
                </a:xfrm>
                <a:custGeom>
                  <a:avLst/>
                  <a:gdLst>
                    <a:gd name="T0" fmla="*/ 5 w 39"/>
                    <a:gd name="T1" fmla="*/ 0 h 101"/>
                    <a:gd name="T2" fmla="*/ 2 w 39"/>
                    <a:gd name="T3" fmla="*/ 84 h 101"/>
                    <a:gd name="T4" fmla="*/ 3 w 39"/>
                    <a:gd name="T5" fmla="*/ 90 h 101"/>
                    <a:gd name="T6" fmla="*/ 39 w 39"/>
                    <a:gd name="T7" fmla="*/ 101 h 101"/>
                    <a:gd name="T8" fmla="*/ 38 w 39"/>
                    <a:gd name="T9" fmla="*/ 84 h 101"/>
                    <a:gd name="T10" fmla="*/ 39 w 39"/>
                    <a:gd name="T11" fmla="*/ 13 h 101"/>
                    <a:gd name="T12" fmla="*/ 5 w 39"/>
                    <a:gd name="T13" fmla="*/ 0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101">
                      <a:moveTo>
                        <a:pt x="5" y="0"/>
                      </a:moveTo>
                      <a:cubicBezTo>
                        <a:pt x="1" y="27"/>
                        <a:pt x="0" y="55"/>
                        <a:pt x="2" y="84"/>
                      </a:cubicBezTo>
                      <a:cubicBezTo>
                        <a:pt x="2" y="84"/>
                        <a:pt x="2" y="86"/>
                        <a:pt x="3" y="90"/>
                      </a:cubicBezTo>
                      <a:cubicBezTo>
                        <a:pt x="15" y="94"/>
                        <a:pt x="27" y="97"/>
                        <a:pt x="39" y="101"/>
                      </a:cubicBezTo>
                      <a:cubicBezTo>
                        <a:pt x="38" y="90"/>
                        <a:pt x="38" y="84"/>
                        <a:pt x="38" y="84"/>
                      </a:cubicBezTo>
                      <a:cubicBezTo>
                        <a:pt x="37" y="60"/>
                        <a:pt x="37" y="36"/>
                        <a:pt x="39" y="13"/>
                      </a:cubicBezTo>
                      <a:cubicBezTo>
                        <a:pt x="27" y="9"/>
                        <a:pt x="16" y="5"/>
                        <a:pt x="5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5" name="Freeform 192"/>
                <p:cNvSpPr>
                  <a:spLocks/>
                </p:cNvSpPr>
                <p:nvPr/>
              </p:nvSpPr>
              <p:spPr bwMode="auto">
                <a:xfrm rot="20700000">
                  <a:off x="1146961" y="3431114"/>
                  <a:ext cx="79199" cy="21947"/>
                </a:xfrm>
                <a:custGeom>
                  <a:avLst/>
                  <a:gdLst>
                    <a:gd name="T0" fmla="*/ 0 w 35"/>
                    <a:gd name="T1" fmla="*/ 0 h 10"/>
                    <a:gd name="T2" fmla="*/ 0 w 35"/>
                    <a:gd name="T3" fmla="*/ 0 h 10"/>
                    <a:gd name="T4" fmla="*/ 35 w 35"/>
                    <a:gd name="T5" fmla="*/ 10 h 10"/>
                    <a:gd name="T6" fmla="*/ 35 w 35"/>
                    <a:gd name="T7" fmla="*/ 10 h 10"/>
                    <a:gd name="T8" fmla="*/ 0 w 35"/>
                    <a:gd name="T9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" h="10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2" y="4"/>
                        <a:pt x="23" y="7"/>
                        <a:pt x="35" y="10"/>
                      </a:cubicBezTo>
                      <a:cubicBezTo>
                        <a:pt x="35" y="10"/>
                        <a:pt x="35" y="10"/>
                        <a:pt x="35" y="10"/>
                      </a:cubicBezTo>
                      <a:cubicBezTo>
                        <a:pt x="23" y="7"/>
                        <a:pt x="12" y="4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6" name="Freeform 193"/>
                <p:cNvSpPr>
                  <a:spLocks/>
                </p:cNvSpPr>
                <p:nvPr/>
              </p:nvSpPr>
              <p:spPr bwMode="auto">
                <a:xfrm rot="20700000">
                  <a:off x="1168072" y="3427707"/>
                  <a:ext cx="87787" cy="214696"/>
                </a:xfrm>
                <a:custGeom>
                  <a:avLst/>
                  <a:gdLst>
                    <a:gd name="T0" fmla="*/ 2 w 39"/>
                    <a:gd name="T1" fmla="*/ 0 h 95"/>
                    <a:gd name="T2" fmla="*/ 2 w 39"/>
                    <a:gd name="T3" fmla="*/ 66 h 95"/>
                    <a:gd name="T4" fmla="*/ 3 w 39"/>
                    <a:gd name="T5" fmla="*/ 87 h 95"/>
                    <a:gd name="T6" fmla="*/ 39 w 39"/>
                    <a:gd name="T7" fmla="*/ 95 h 95"/>
                    <a:gd name="T8" fmla="*/ 37 w 39"/>
                    <a:gd name="T9" fmla="*/ 66 h 95"/>
                    <a:gd name="T10" fmla="*/ 37 w 39"/>
                    <a:gd name="T11" fmla="*/ 10 h 95"/>
                    <a:gd name="T12" fmla="*/ 2 w 39"/>
                    <a:gd name="T13" fmla="*/ 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95">
                      <a:moveTo>
                        <a:pt x="2" y="0"/>
                      </a:moveTo>
                      <a:cubicBezTo>
                        <a:pt x="0" y="21"/>
                        <a:pt x="0" y="44"/>
                        <a:pt x="2" y="66"/>
                      </a:cubicBezTo>
                      <a:cubicBezTo>
                        <a:pt x="2" y="66"/>
                        <a:pt x="2" y="73"/>
                        <a:pt x="3" y="87"/>
                      </a:cubicBezTo>
                      <a:cubicBezTo>
                        <a:pt x="15" y="90"/>
                        <a:pt x="27" y="92"/>
                        <a:pt x="39" y="95"/>
                      </a:cubicBezTo>
                      <a:cubicBezTo>
                        <a:pt x="38" y="77"/>
                        <a:pt x="37" y="66"/>
                        <a:pt x="37" y="66"/>
                      </a:cubicBezTo>
                      <a:cubicBezTo>
                        <a:pt x="36" y="47"/>
                        <a:pt x="36" y="29"/>
                        <a:pt x="37" y="10"/>
                      </a:cubicBezTo>
                      <a:cubicBezTo>
                        <a:pt x="25" y="7"/>
                        <a:pt x="14" y="4"/>
                        <a:pt x="2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7" name="Freeform 194"/>
                <p:cNvSpPr>
                  <a:spLocks/>
                </p:cNvSpPr>
                <p:nvPr/>
              </p:nvSpPr>
              <p:spPr bwMode="auto">
                <a:xfrm rot="20700000">
                  <a:off x="1198012" y="3923320"/>
                  <a:ext cx="86833" cy="29581"/>
                </a:xfrm>
                <a:custGeom>
                  <a:avLst/>
                  <a:gdLst>
                    <a:gd name="T0" fmla="*/ 0 w 38"/>
                    <a:gd name="T1" fmla="*/ 0 h 13"/>
                    <a:gd name="T2" fmla="*/ 0 w 38"/>
                    <a:gd name="T3" fmla="*/ 0 h 13"/>
                    <a:gd name="T4" fmla="*/ 38 w 38"/>
                    <a:gd name="T5" fmla="*/ 13 h 13"/>
                    <a:gd name="T6" fmla="*/ 38 w 38"/>
                    <a:gd name="T7" fmla="*/ 13 h 13"/>
                    <a:gd name="T8" fmla="*/ 0 w 38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1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3" y="5"/>
                        <a:pt x="25" y="9"/>
                        <a:pt x="38" y="13"/>
                      </a:cubicBezTo>
                      <a:cubicBezTo>
                        <a:pt x="38" y="13"/>
                        <a:pt x="38" y="13"/>
                        <a:pt x="38" y="13"/>
                      </a:cubicBezTo>
                      <a:cubicBezTo>
                        <a:pt x="25" y="9"/>
                        <a:pt x="13" y="5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8" name="Freeform 195"/>
                <p:cNvSpPr>
                  <a:spLocks/>
                </p:cNvSpPr>
                <p:nvPr/>
              </p:nvSpPr>
              <p:spPr bwMode="auto">
                <a:xfrm rot="20700000">
                  <a:off x="1230555" y="3912880"/>
                  <a:ext cx="133588" cy="287215"/>
                </a:xfrm>
                <a:custGeom>
                  <a:avLst/>
                  <a:gdLst>
                    <a:gd name="T0" fmla="*/ 0 w 59"/>
                    <a:gd name="T1" fmla="*/ 0 h 127"/>
                    <a:gd name="T2" fmla="*/ 21 w 59"/>
                    <a:gd name="T3" fmla="*/ 118 h 127"/>
                    <a:gd name="T4" fmla="*/ 59 w 59"/>
                    <a:gd name="T5" fmla="*/ 127 h 127"/>
                    <a:gd name="T6" fmla="*/ 38 w 59"/>
                    <a:gd name="T7" fmla="*/ 13 h 127"/>
                    <a:gd name="T8" fmla="*/ 0 w 59"/>
                    <a:gd name="T9" fmla="*/ 0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127">
                      <a:moveTo>
                        <a:pt x="0" y="0"/>
                      </a:moveTo>
                      <a:cubicBezTo>
                        <a:pt x="5" y="35"/>
                        <a:pt x="12" y="75"/>
                        <a:pt x="21" y="118"/>
                      </a:cubicBezTo>
                      <a:cubicBezTo>
                        <a:pt x="34" y="121"/>
                        <a:pt x="46" y="124"/>
                        <a:pt x="59" y="127"/>
                      </a:cubicBezTo>
                      <a:cubicBezTo>
                        <a:pt x="50" y="86"/>
                        <a:pt x="43" y="47"/>
                        <a:pt x="38" y="13"/>
                      </a:cubicBezTo>
                      <a:cubicBezTo>
                        <a:pt x="25" y="9"/>
                        <a:pt x="13" y="5"/>
                        <a:pt x="0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9" name="Freeform 196"/>
                <p:cNvSpPr>
                  <a:spLocks/>
                </p:cNvSpPr>
                <p:nvPr/>
              </p:nvSpPr>
              <p:spPr bwMode="auto">
                <a:xfrm rot="20700000">
                  <a:off x="1321117" y="3930081"/>
                  <a:ext cx="83970" cy="20992"/>
                </a:xfrm>
                <a:custGeom>
                  <a:avLst/>
                  <a:gdLst>
                    <a:gd name="T0" fmla="*/ 0 w 37"/>
                    <a:gd name="T1" fmla="*/ 0 h 9"/>
                    <a:gd name="T2" fmla="*/ 0 w 37"/>
                    <a:gd name="T3" fmla="*/ 0 h 9"/>
                    <a:gd name="T4" fmla="*/ 37 w 37"/>
                    <a:gd name="T5" fmla="*/ 9 h 9"/>
                    <a:gd name="T6" fmla="*/ 37 w 37"/>
                    <a:gd name="T7" fmla="*/ 9 h 9"/>
                    <a:gd name="T8" fmla="*/ 0 w 37"/>
                    <a:gd name="T9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7" h="9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2" y="3"/>
                        <a:pt x="25" y="6"/>
                        <a:pt x="37" y="9"/>
                      </a:cubicBezTo>
                      <a:cubicBezTo>
                        <a:pt x="37" y="9"/>
                        <a:pt x="37" y="9"/>
                        <a:pt x="37" y="9"/>
                      </a:cubicBezTo>
                      <a:cubicBezTo>
                        <a:pt x="25" y="6"/>
                        <a:pt x="12" y="3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30" name="Freeform 197"/>
                <p:cNvSpPr>
                  <a:spLocks/>
                </p:cNvSpPr>
                <p:nvPr/>
              </p:nvSpPr>
              <p:spPr bwMode="auto">
                <a:xfrm rot="20700000">
                  <a:off x="1352673" y="3919771"/>
                  <a:ext cx="130726" cy="270993"/>
                </a:xfrm>
                <a:custGeom>
                  <a:avLst/>
                  <a:gdLst>
                    <a:gd name="T0" fmla="*/ 0 w 58"/>
                    <a:gd name="T1" fmla="*/ 0 h 120"/>
                    <a:gd name="T2" fmla="*/ 21 w 58"/>
                    <a:gd name="T3" fmla="*/ 113 h 120"/>
                    <a:gd name="T4" fmla="*/ 58 w 58"/>
                    <a:gd name="T5" fmla="*/ 120 h 120"/>
                    <a:gd name="T6" fmla="*/ 37 w 58"/>
                    <a:gd name="T7" fmla="*/ 9 h 120"/>
                    <a:gd name="T8" fmla="*/ 0 w 58"/>
                    <a:gd name="T9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120">
                      <a:moveTo>
                        <a:pt x="0" y="0"/>
                      </a:moveTo>
                      <a:cubicBezTo>
                        <a:pt x="5" y="34"/>
                        <a:pt x="12" y="73"/>
                        <a:pt x="21" y="113"/>
                      </a:cubicBezTo>
                      <a:cubicBezTo>
                        <a:pt x="33" y="116"/>
                        <a:pt x="46" y="118"/>
                        <a:pt x="58" y="120"/>
                      </a:cubicBezTo>
                      <a:cubicBezTo>
                        <a:pt x="50" y="80"/>
                        <a:pt x="43" y="43"/>
                        <a:pt x="37" y="9"/>
                      </a:cubicBezTo>
                      <a:cubicBezTo>
                        <a:pt x="25" y="6"/>
                        <a:pt x="12" y="3"/>
                        <a:pt x="0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31" name="任意多边形 330"/>
                <p:cNvSpPr/>
                <p:nvPr/>
              </p:nvSpPr>
              <p:spPr>
                <a:xfrm rot="20700000">
                  <a:off x="1069117" y="2345331"/>
                  <a:ext cx="607349" cy="379773"/>
                </a:xfrm>
                <a:custGeom>
                  <a:avLst/>
                  <a:gdLst>
                    <a:gd name="connsiteX0" fmla="*/ 503341 w 1010444"/>
                    <a:gd name="connsiteY0" fmla="*/ 0 h 631826"/>
                    <a:gd name="connsiteX1" fmla="*/ 507103 w 1010444"/>
                    <a:gd name="connsiteY1" fmla="*/ 0 h 631826"/>
                    <a:gd name="connsiteX2" fmla="*/ 954939 w 1010444"/>
                    <a:gd name="connsiteY2" fmla="*/ 418127 h 631826"/>
                    <a:gd name="connsiteX3" fmla="*/ 1010444 w 1010444"/>
                    <a:gd name="connsiteY3" fmla="*/ 484508 h 631826"/>
                    <a:gd name="connsiteX4" fmla="*/ 924147 w 1010444"/>
                    <a:gd name="connsiteY4" fmla="*/ 537174 h 631826"/>
                    <a:gd name="connsiteX5" fmla="*/ 505221 w 1010444"/>
                    <a:gd name="connsiteY5" fmla="*/ 631826 h 631826"/>
                    <a:gd name="connsiteX6" fmla="*/ 86295 w 1010444"/>
                    <a:gd name="connsiteY6" fmla="*/ 537174 h 631826"/>
                    <a:gd name="connsiteX7" fmla="*/ 0 w 1010444"/>
                    <a:gd name="connsiteY7" fmla="*/ 484509 h 631826"/>
                    <a:gd name="connsiteX8" fmla="*/ 55505 w 1010444"/>
                    <a:gd name="connsiteY8" fmla="*/ 418127 h 631826"/>
                    <a:gd name="connsiteX9" fmla="*/ 503341 w 1010444"/>
                    <a:gd name="connsiteY9" fmla="*/ 0 h 631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10444" h="631826">
                      <a:moveTo>
                        <a:pt x="503341" y="0"/>
                      </a:moveTo>
                      <a:cubicBezTo>
                        <a:pt x="507103" y="0"/>
                        <a:pt x="507103" y="0"/>
                        <a:pt x="507103" y="0"/>
                      </a:cubicBezTo>
                      <a:cubicBezTo>
                        <a:pt x="507103" y="0"/>
                        <a:pt x="720963" y="152373"/>
                        <a:pt x="954939" y="418127"/>
                      </a:cubicBezTo>
                      <a:lnTo>
                        <a:pt x="1010444" y="484508"/>
                      </a:lnTo>
                      <a:lnTo>
                        <a:pt x="924147" y="537174"/>
                      </a:lnTo>
                      <a:cubicBezTo>
                        <a:pt x="804563" y="596932"/>
                        <a:pt x="660401" y="631826"/>
                        <a:pt x="505221" y="631826"/>
                      </a:cubicBezTo>
                      <a:cubicBezTo>
                        <a:pt x="350041" y="631826"/>
                        <a:pt x="205880" y="596932"/>
                        <a:pt x="86295" y="537174"/>
                      </a:cubicBezTo>
                      <a:lnTo>
                        <a:pt x="0" y="484509"/>
                      </a:lnTo>
                      <a:lnTo>
                        <a:pt x="55505" y="418127"/>
                      </a:lnTo>
                      <a:cubicBezTo>
                        <a:pt x="289482" y="152373"/>
                        <a:pt x="503341" y="0"/>
                        <a:pt x="503341" y="0"/>
                      </a:cubicBezTo>
                      <a:close/>
                    </a:path>
                  </a:pathLst>
                </a:custGeom>
                <a:solidFill>
                  <a:srgbClr val="FF746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</p:grpSp>
        </p:grpSp>
        <p:sp>
          <p:nvSpPr>
            <p:cNvPr id="21" name="文本框 20"/>
            <p:cNvSpPr txBox="1"/>
            <p:nvPr/>
          </p:nvSpPr>
          <p:spPr>
            <a:xfrm>
              <a:off x="794685" y="295601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有效数据</a:t>
              </a:r>
              <a:endParaRPr lang="zh-CN" altLang="en-US" sz="2800" dirty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7" name="TextBox 99"/>
          <p:cNvSpPr txBox="1"/>
          <p:nvPr/>
        </p:nvSpPr>
        <p:spPr>
          <a:xfrm>
            <a:off x="1422400" y="3701690"/>
            <a:ext cx="6356350" cy="157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en-US" altLang="zh-CN" sz="1600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1600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</a:t>
            </a:r>
            <a:r>
              <a:rPr lang="zh-CN" altLang="en-US" sz="1600" dirty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zh-CN" altLang="en-US" sz="1600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1600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600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年年</a:t>
            </a:r>
            <a:r>
              <a:rPr lang="zh-CN" altLang="en-US" sz="1600" dirty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初正式更名为</a:t>
            </a:r>
            <a:r>
              <a:rPr lang="zh-CN" altLang="en-US" sz="1600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“哎呀小小草（井字格）”</a:t>
            </a:r>
            <a:r>
              <a:rPr lang="zh-CN" altLang="en-US" sz="1600" dirty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在未来的日子里，稻壳儿会继续努力，变得更好</a:t>
            </a:r>
            <a:r>
              <a:rPr lang="zh-CN" altLang="en-US" sz="1600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en-US" altLang="zh-CN" sz="1600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1600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</a:t>
            </a:r>
            <a:r>
              <a:rPr lang="zh-CN" altLang="en-US" sz="1600" dirty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zh-CN" altLang="en-US" sz="1600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1600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600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年年</a:t>
            </a:r>
            <a:r>
              <a:rPr lang="zh-CN" altLang="en-US" sz="1600" dirty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初正式更名为</a:t>
            </a:r>
            <a:r>
              <a:rPr lang="zh-CN" altLang="en-US" sz="1600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“哎呀小小草（井字格）”</a:t>
            </a:r>
            <a:r>
              <a:rPr lang="zh-CN" altLang="en-US" sz="1600" dirty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在未来的日子里，稻壳儿会继续努力，变得更好。</a:t>
            </a:r>
          </a:p>
        </p:txBody>
      </p:sp>
      <p:sp>
        <p:nvSpPr>
          <p:cNvPr id="88" name="文本框 15"/>
          <p:cNvSpPr txBox="1">
            <a:spLocks noChangeArrowheads="1"/>
          </p:cNvSpPr>
          <p:nvPr/>
        </p:nvSpPr>
        <p:spPr bwMode="auto">
          <a:xfrm>
            <a:off x="7778750" y="4797065"/>
            <a:ext cx="62230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800" b="1" dirty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endParaRPr lang="zh-CN" altLang="en-US" sz="4800" b="1" dirty="0">
              <a:solidFill>
                <a:srgbClr val="3D43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文本框 16"/>
          <p:cNvSpPr txBox="1">
            <a:spLocks noChangeArrowheads="1"/>
          </p:cNvSpPr>
          <p:nvPr/>
        </p:nvSpPr>
        <p:spPr bwMode="auto">
          <a:xfrm>
            <a:off x="742950" y="3703277"/>
            <a:ext cx="62230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800" b="1" dirty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endParaRPr lang="zh-CN" altLang="en-US" sz="4800" b="1" dirty="0">
              <a:solidFill>
                <a:srgbClr val="3D43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1" name="任意多边形 90"/>
          <p:cNvSpPr>
            <a:spLocks/>
          </p:cNvSpPr>
          <p:nvPr/>
        </p:nvSpPr>
        <p:spPr bwMode="auto">
          <a:xfrm>
            <a:off x="4705350" y="1941946"/>
            <a:ext cx="1460500" cy="1552575"/>
          </a:xfrm>
          <a:custGeom>
            <a:avLst/>
            <a:gdLst>
              <a:gd name="connsiteX0" fmla="*/ 955194 w 1565723"/>
              <a:gd name="connsiteY0" fmla="*/ 964633 h 1665299"/>
              <a:gd name="connsiteX1" fmla="*/ 951354 w 1565723"/>
              <a:gd name="connsiteY1" fmla="*/ 967903 h 1665299"/>
              <a:gd name="connsiteX2" fmla="*/ 935167 w 1565723"/>
              <a:gd name="connsiteY2" fmla="*/ 980153 h 1665299"/>
              <a:gd name="connsiteX3" fmla="*/ 918244 w 1565723"/>
              <a:gd name="connsiteY3" fmla="*/ 990873 h 1665299"/>
              <a:gd name="connsiteX4" fmla="*/ 899850 w 1565723"/>
              <a:gd name="connsiteY4" fmla="*/ 1000061 h 1665299"/>
              <a:gd name="connsiteX5" fmla="*/ 874833 w 1565723"/>
              <a:gd name="connsiteY5" fmla="*/ 1011546 h 1665299"/>
              <a:gd name="connsiteX6" fmla="*/ 862325 w 1565723"/>
              <a:gd name="connsiteY6" fmla="*/ 1016905 h 1665299"/>
              <a:gd name="connsiteX7" fmla="*/ 849081 w 1565723"/>
              <a:gd name="connsiteY7" fmla="*/ 1019202 h 1665299"/>
              <a:gd name="connsiteX8" fmla="*/ 834366 w 1565723"/>
              <a:gd name="connsiteY8" fmla="*/ 1022265 h 1665299"/>
              <a:gd name="connsiteX9" fmla="*/ 820386 w 1565723"/>
              <a:gd name="connsiteY9" fmla="*/ 1024562 h 1665299"/>
              <a:gd name="connsiteX10" fmla="*/ 806407 w 1565723"/>
              <a:gd name="connsiteY10" fmla="*/ 1026093 h 1665299"/>
              <a:gd name="connsiteX11" fmla="*/ 790220 w 1565723"/>
              <a:gd name="connsiteY11" fmla="*/ 1026093 h 1665299"/>
              <a:gd name="connsiteX12" fmla="*/ 773297 w 1565723"/>
              <a:gd name="connsiteY12" fmla="*/ 1026093 h 1665299"/>
              <a:gd name="connsiteX13" fmla="*/ 755638 w 1565723"/>
              <a:gd name="connsiteY13" fmla="*/ 1023031 h 1665299"/>
              <a:gd name="connsiteX14" fmla="*/ 727679 w 1565723"/>
              <a:gd name="connsiteY14" fmla="*/ 1019202 h 1665299"/>
              <a:gd name="connsiteX15" fmla="*/ 701927 w 1565723"/>
              <a:gd name="connsiteY15" fmla="*/ 1012311 h 1665299"/>
              <a:gd name="connsiteX16" fmla="*/ 677646 w 1565723"/>
              <a:gd name="connsiteY16" fmla="*/ 1003123 h 1665299"/>
              <a:gd name="connsiteX17" fmla="*/ 652630 w 1565723"/>
              <a:gd name="connsiteY17" fmla="*/ 992404 h 1665299"/>
              <a:gd name="connsiteX18" fmla="*/ 630557 w 1565723"/>
              <a:gd name="connsiteY18" fmla="*/ 978622 h 1665299"/>
              <a:gd name="connsiteX19" fmla="*/ 610283 w 1565723"/>
              <a:gd name="connsiteY19" fmla="*/ 965260 h 1665299"/>
              <a:gd name="connsiteX20" fmla="*/ 610529 w 1565723"/>
              <a:gd name="connsiteY20" fmla="*/ 968705 h 1665299"/>
              <a:gd name="connsiteX21" fmla="*/ 610529 w 1565723"/>
              <a:gd name="connsiteY21" fmla="*/ 987800 h 1665299"/>
              <a:gd name="connsiteX22" fmla="*/ 609056 w 1565723"/>
              <a:gd name="connsiteY22" fmla="*/ 1003840 h 1665299"/>
              <a:gd name="connsiteX23" fmla="*/ 607583 w 1565723"/>
              <a:gd name="connsiteY23" fmla="*/ 1019880 h 1665299"/>
              <a:gd name="connsiteX24" fmla="*/ 605374 w 1565723"/>
              <a:gd name="connsiteY24" fmla="*/ 1035156 h 1665299"/>
              <a:gd name="connsiteX25" fmla="*/ 600955 w 1565723"/>
              <a:gd name="connsiteY25" fmla="*/ 1048141 h 1665299"/>
              <a:gd name="connsiteX26" fmla="*/ 597273 w 1565723"/>
              <a:gd name="connsiteY26" fmla="*/ 1060362 h 1665299"/>
              <a:gd name="connsiteX27" fmla="*/ 592117 w 1565723"/>
              <a:gd name="connsiteY27" fmla="*/ 1071055 h 1665299"/>
              <a:gd name="connsiteX28" fmla="*/ 585489 w 1565723"/>
              <a:gd name="connsiteY28" fmla="*/ 1081749 h 1665299"/>
              <a:gd name="connsiteX29" fmla="*/ 577388 w 1565723"/>
              <a:gd name="connsiteY29" fmla="*/ 1091678 h 1665299"/>
              <a:gd name="connsiteX30" fmla="*/ 570024 w 1565723"/>
              <a:gd name="connsiteY30" fmla="*/ 1099316 h 1665299"/>
              <a:gd name="connsiteX31" fmla="*/ 560450 w 1565723"/>
              <a:gd name="connsiteY31" fmla="*/ 1107718 h 1665299"/>
              <a:gd name="connsiteX32" fmla="*/ 550139 w 1565723"/>
              <a:gd name="connsiteY32" fmla="*/ 1116120 h 1665299"/>
              <a:gd name="connsiteX33" fmla="*/ 539829 w 1565723"/>
              <a:gd name="connsiteY33" fmla="*/ 1122230 h 1665299"/>
              <a:gd name="connsiteX34" fmla="*/ 515525 w 1565723"/>
              <a:gd name="connsiteY34" fmla="*/ 1134451 h 1665299"/>
              <a:gd name="connsiteX35" fmla="*/ 801273 w 1565723"/>
              <a:gd name="connsiteY35" fmla="*/ 1361303 h 1665299"/>
              <a:gd name="connsiteX36" fmla="*/ 1041361 w 1565723"/>
              <a:gd name="connsiteY36" fmla="*/ 1129105 h 1665299"/>
              <a:gd name="connsiteX37" fmla="*/ 1029577 w 1565723"/>
              <a:gd name="connsiteY37" fmla="*/ 1121467 h 1665299"/>
              <a:gd name="connsiteX38" fmla="*/ 1017794 w 1565723"/>
              <a:gd name="connsiteY38" fmla="*/ 1113065 h 1665299"/>
              <a:gd name="connsiteX39" fmla="*/ 1008220 w 1565723"/>
              <a:gd name="connsiteY39" fmla="*/ 1103899 h 1665299"/>
              <a:gd name="connsiteX40" fmla="*/ 999382 w 1565723"/>
              <a:gd name="connsiteY40" fmla="*/ 1093969 h 1665299"/>
              <a:gd name="connsiteX41" fmla="*/ 992018 w 1565723"/>
              <a:gd name="connsiteY41" fmla="*/ 1084804 h 1665299"/>
              <a:gd name="connsiteX42" fmla="*/ 983916 w 1565723"/>
              <a:gd name="connsiteY42" fmla="*/ 1074110 h 1665299"/>
              <a:gd name="connsiteX43" fmla="*/ 977288 w 1565723"/>
              <a:gd name="connsiteY43" fmla="*/ 1063417 h 1665299"/>
              <a:gd name="connsiteX44" fmla="*/ 972133 w 1565723"/>
              <a:gd name="connsiteY44" fmla="*/ 1052724 h 1665299"/>
              <a:gd name="connsiteX45" fmla="*/ 966978 w 1565723"/>
              <a:gd name="connsiteY45" fmla="*/ 1040503 h 1665299"/>
              <a:gd name="connsiteX46" fmla="*/ 963295 w 1565723"/>
              <a:gd name="connsiteY46" fmla="*/ 1029046 h 1665299"/>
              <a:gd name="connsiteX47" fmla="*/ 958140 w 1565723"/>
              <a:gd name="connsiteY47" fmla="*/ 1005368 h 1665299"/>
              <a:gd name="connsiteX48" fmla="*/ 955194 w 1565723"/>
              <a:gd name="connsiteY48" fmla="*/ 980926 h 1665299"/>
              <a:gd name="connsiteX49" fmla="*/ 536377 w 1565723"/>
              <a:gd name="connsiteY49" fmla="*/ 260284 h 1665299"/>
              <a:gd name="connsiteX50" fmla="*/ 528284 w 1565723"/>
              <a:gd name="connsiteY50" fmla="*/ 277891 h 1665299"/>
              <a:gd name="connsiteX51" fmla="*/ 515776 w 1565723"/>
              <a:gd name="connsiteY51" fmla="*/ 304685 h 1665299"/>
              <a:gd name="connsiteX52" fmla="*/ 498853 w 1565723"/>
              <a:gd name="connsiteY52" fmla="*/ 341431 h 1665299"/>
              <a:gd name="connsiteX53" fmla="*/ 490759 w 1565723"/>
              <a:gd name="connsiteY53" fmla="*/ 361335 h 1665299"/>
              <a:gd name="connsiteX54" fmla="*/ 484138 w 1565723"/>
              <a:gd name="connsiteY54" fmla="*/ 384302 h 1665299"/>
              <a:gd name="connsiteX55" fmla="*/ 477516 w 1565723"/>
              <a:gd name="connsiteY55" fmla="*/ 408799 h 1665299"/>
              <a:gd name="connsiteX56" fmla="*/ 473837 w 1565723"/>
              <a:gd name="connsiteY56" fmla="*/ 434827 h 1665299"/>
              <a:gd name="connsiteX57" fmla="*/ 470894 w 1565723"/>
              <a:gd name="connsiteY57" fmla="*/ 461621 h 1665299"/>
              <a:gd name="connsiteX58" fmla="*/ 470894 w 1565723"/>
              <a:gd name="connsiteY58" fmla="*/ 489946 h 1665299"/>
              <a:gd name="connsiteX59" fmla="*/ 473837 w 1565723"/>
              <a:gd name="connsiteY59" fmla="*/ 518271 h 1665299"/>
              <a:gd name="connsiteX60" fmla="*/ 476780 w 1565723"/>
              <a:gd name="connsiteY60" fmla="*/ 533582 h 1665299"/>
              <a:gd name="connsiteX61" fmla="*/ 478987 w 1565723"/>
              <a:gd name="connsiteY61" fmla="*/ 548127 h 1665299"/>
              <a:gd name="connsiteX62" fmla="*/ 484138 w 1565723"/>
              <a:gd name="connsiteY62" fmla="*/ 563438 h 1665299"/>
              <a:gd name="connsiteX63" fmla="*/ 489288 w 1565723"/>
              <a:gd name="connsiteY63" fmla="*/ 579515 h 1665299"/>
              <a:gd name="connsiteX64" fmla="*/ 495910 w 1565723"/>
              <a:gd name="connsiteY64" fmla="*/ 594060 h 1665299"/>
              <a:gd name="connsiteX65" fmla="*/ 502532 w 1565723"/>
              <a:gd name="connsiteY65" fmla="*/ 610902 h 1665299"/>
              <a:gd name="connsiteX66" fmla="*/ 480459 w 1565723"/>
              <a:gd name="connsiteY66" fmla="*/ 617026 h 1665299"/>
              <a:gd name="connsiteX67" fmla="*/ 463536 w 1565723"/>
              <a:gd name="connsiteY67" fmla="*/ 622385 h 1665299"/>
              <a:gd name="connsiteX68" fmla="*/ 446613 w 1565723"/>
              <a:gd name="connsiteY68" fmla="*/ 588701 h 1665299"/>
              <a:gd name="connsiteX69" fmla="*/ 431162 w 1565723"/>
              <a:gd name="connsiteY69" fmla="*/ 556548 h 1665299"/>
              <a:gd name="connsiteX70" fmla="*/ 419390 w 1565723"/>
              <a:gd name="connsiteY70" fmla="*/ 523630 h 1665299"/>
              <a:gd name="connsiteX71" fmla="*/ 418836 w 1565723"/>
              <a:gd name="connsiteY71" fmla="*/ 521985 h 1665299"/>
              <a:gd name="connsiteX72" fmla="*/ 415711 w 1565723"/>
              <a:gd name="connsiteY72" fmla="*/ 521521 h 1665299"/>
              <a:gd name="connsiteX73" fmla="*/ 413504 w 1565723"/>
              <a:gd name="connsiteY73" fmla="*/ 522286 h 1665299"/>
              <a:gd name="connsiteX74" fmla="*/ 409089 w 1565723"/>
              <a:gd name="connsiteY74" fmla="*/ 523818 h 1665299"/>
              <a:gd name="connsiteX75" fmla="*/ 403939 w 1565723"/>
              <a:gd name="connsiteY75" fmla="*/ 529177 h 1665299"/>
              <a:gd name="connsiteX76" fmla="*/ 398789 w 1565723"/>
              <a:gd name="connsiteY76" fmla="*/ 537600 h 1665299"/>
              <a:gd name="connsiteX77" fmla="*/ 397317 w 1565723"/>
              <a:gd name="connsiteY77" fmla="*/ 541428 h 1665299"/>
              <a:gd name="connsiteX78" fmla="*/ 396581 w 1565723"/>
              <a:gd name="connsiteY78" fmla="*/ 552147 h 1665299"/>
              <a:gd name="connsiteX79" fmla="*/ 396581 w 1565723"/>
              <a:gd name="connsiteY79" fmla="*/ 564398 h 1665299"/>
              <a:gd name="connsiteX80" fmla="*/ 398789 w 1565723"/>
              <a:gd name="connsiteY80" fmla="*/ 579711 h 1665299"/>
              <a:gd name="connsiteX81" fmla="*/ 401732 w 1565723"/>
              <a:gd name="connsiteY81" fmla="*/ 594259 h 1665299"/>
              <a:gd name="connsiteX82" fmla="*/ 406882 w 1565723"/>
              <a:gd name="connsiteY82" fmla="*/ 611869 h 1665299"/>
              <a:gd name="connsiteX83" fmla="*/ 417183 w 1565723"/>
              <a:gd name="connsiteY83" fmla="*/ 644792 h 1665299"/>
              <a:gd name="connsiteX84" fmla="*/ 423805 w 1565723"/>
              <a:gd name="connsiteY84" fmla="*/ 660871 h 1665299"/>
              <a:gd name="connsiteX85" fmla="*/ 430427 w 1565723"/>
              <a:gd name="connsiteY85" fmla="*/ 675419 h 1665299"/>
              <a:gd name="connsiteX86" fmla="*/ 439256 w 1565723"/>
              <a:gd name="connsiteY86" fmla="*/ 691498 h 1665299"/>
              <a:gd name="connsiteX87" fmla="*/ 447350 w 1565723"/>
              <a:gd name="connsiteY87" fmla="*/ 702983 h 1665299"/>
              <a:gd name="connsiteX88" fmla="*/ 451029 w 1565723"/>
              <a:gd name="connsiteY88" fmla="*/ 705280 h 1665299"/>
              <a:gd name="connsiteX89" fmla="*/ 452500 w 1565723"/>
              <a:gd name="connsiteY89" fmla="*/ 706811 h 1665299"/>
              <a:gd name="connsiteX90" fmla="*/ 459858 w 1565723"/>
              <a:gd name="connsiteY90" fmla="*/ 708343 h 1665299"/>
              <a:gd name="connsiteX91" fmla="*/ 462801 w 1565723"/>
              <a:gd name="connsiteY91" fmla="*/ 708343 h 1665299"/>
              <a:gd name="connsiteX92" fmla="*/ 466480 w 1565723"/>
              <a:gd name="connsiteY92" fmla="*/ 706811 h 1665299"/>
              <a:gd name="connsiteX93" fmla="*/ 481931 w 1565723"/>
              <a:gd name="connsiteY93" fmla="*/ 694561 h 1665299"/>
              <a:gd name="connsiteX94" fmla="*/ 487081 w 1565723"/>
              <a:gd name="connsiteY94" fmla="*/ 714468 h 1665299"/>
              <a:gd name="connsiteX95" fmla="*/ 491496 w 1565723"/>
              <a:gd name="connsiteY95" fmla="*/ 729781 h 1665299"/>
              <a:gd name="connsiteX96" fmla="*/ 498854 w 1565723"/>
              <a:gd name="connsiteY96" fmla="*/ 755048 h 1665299"/>
              <a:gd name="connsiteX97" fmla="*/ 509155 w 1565723"/>
              <a:gd name="connsiteY97" fmla="*/ 779549 h 1665299"/>
              <a:gd name="connsiteX98" fmla="*/ 520191 w 1565723"/>
              <a:gd name="connsiteY98" fmla="*/ 804050 h 1665299"/>
              <a:gd name="connsiteX99" fmla="*/ 530492 w 1565723"/>
              <a:gd name="connsiteY99" fmla="*/ 827020 h 1665299"/>
              <a:gd name="connsiteX100" fmla="*/ 543000 w 1565723"/>
              <a:gd name="connsiteY100" fmla="*/ 848459 h 1665299"/>
              <a:gd name="connsiteX101" fmla="*/ 557715 w 1565723"/>
              <a:gd name="connsiteY101" fmla="*/ 870663 h 1665299"/>
              <a:gd name="connsiteX102" fmla="*/ 573167 w 1565723"/>
              <a:gd name="connsiteY102" fmla="*/ 889039 h 1665299"/>
              <a:gd name="connsiteX103" fmla="*/ 588618 w 1565723"/>
              <a:gd name="connsiteY103" fmla="*/ 908181 h 1665299"/>
              <a:gd name="connsiteX104" fmla="*/ 607012 w 1565723"/>
              <a:gd name="connsiteY104" fmla="*/ 924260 h 1665299"/>
              <a:gd name="connsiteX105" fmla="*/ 625407 w 1565723"/>
              <a:gd name="connsiteY105" fmla="*/ 941105 h 1665299"/>
              <a:gd name="connsiteX106" fmla="*/ 644537 w 1565723"/>
              <a:gd name="connsiteY106" fmla="*/ 954121 h 1665299"/>
              <a:gd name="connsiteX107" fmla="*/ 665874 w 1565723"/>
              <a:gd name="connsiteY107" fmla="*/ 964840 h 1665299"/>
              <a:gd name="connsiteX108" fmla="*/ 687947 w 1565723"/>
              <a:gd name="connsiteY108" fmla="*/ 976325 h 1665299"/>
              <a:gd name="connsiteX109" fmla="*/ 710020 w 1565723"/>
              <a:gd name="connsiteY109" fmla="*/ 983982 h 1665299"/>
              <a:gd name="connsiteX110" fmla="*/ 734301 w 1565723"/>
              <a:gd name="connsiteY110" fmla="*/ 990873 h 1665299"/>
              <a:gd name="connsiteX111" fmla="*/ 759317 w 1565723"/>
              <a:gd name="connsiteY111" fmla="*/ 994701 h 1665299"/>
              <a:gd name="connsiteX112" fmla="*/ 774768 w 1565723"/>
              <a:gd name="connsiteY112" fmla="*/ 996232 h 1665299"/>
              <a:gd name="connsiteX113" fmla="*/ 790220 w 1565723"/>
              <a:gd name="connsiteY113" fmla="*/ 996232 h 1665299"/>
              <a:gd name="connsiteX114" fmla="*/ 817443 w 1565723"/>
              <a:gd name="connsiteY114" fmla="*/ 994701 h 1665299"/>
              <a:gd name="connsiteX115" fmla="*/ 842459 w 1565723"/>
              <a:gd name="connsiteY115" fmla="*/ 990873 h 1665299"/>
              <a:gd name="connsiteX116" fmla="*/ 866004 w 1565723"/>
              <a:gd name="connsiteY116" fmla="*/ 983982 h 1665299"/>
              <a:gd name="connsiteX117" fmla="*/ 888077 w 1565723"/>
              <a:gd name="connsiteY117" fmla="*/ 974794 h 1665299"/>
              <a:gd name="connsiteX118" fmla="*/ 908679 w 1565723"/>
              <a:gd name="connsiteY118" fmla="*/ 962543 h 1665299"/>
              <a:gd name="connsiteX119" fmla="*/ 929280 w 1565723"/>
              <a:gd name="connsiteY119" fmla="*/ 948761 h 1665299"/>
              <a:gd name="connsiteX120" fmla="*/ 947675 w 1565723"/>
              <a:gd name="connsiteY120" fmla="*/ 932682 h 1665299"/>
              <a:gd name="connsiteX121" fmla="*/ 964598 w 1565723"/>
              <a:gd name="connsiteY121" fmla="*/ 913540 h 1665299"/>
              <a:gd name="connsiteX122" fmla="*/ 981520 w 1565723"/>
              <a:gd name="connsiteY122" fmla="*/ 895164 h 1665299"/>
              <a:gd name="connsiteX123" fmla="*/ 996972 w 1565723"/>
              <a:gd name="connsiteY123" fmla="*/ 872960 h 1665299"/>
              <a:gd name="connsiteX124" fmla="*/ 1011687 w 1565723"/>
              <a:gd name="connsiteY124" fmla="*/ 849990 h 1665299"/>
              <a:gd name="connsiteX125" fmla="*/ 1024195 w 1565723"/>
              <a:gd name="connsiteY125" fmla="*/ 825489 h 1665299"/>
              <a:gd name="connsiteX126" fmla="*/ 1035967 w 1565723"/>
              <a:gd name="connsiteY126" fmla="*/ 800222 h 1665299"/>
              <a:gd name="connsiteX127" fmla="*/ 1047740 w 1565723"/>
              <a:gd name="connsiteY127" fmla="*/ 772658 h 1665299"/>
              <a:gd name="connsiteX128" fmla="*/ 1057305 w 1565723"/>
              <a:gd name="connsiteY128" fmla="*/ 745860 h 1665299"/>
              <a:gd name="connsiteX129" fmla="*/ 1066134 w 1565723"/>
              <a:gd name="connsiteY129" fmla="*/ 717531 h 1665299"/>
              <a:gd name="connsiteX130" fmla="*/ 1069813 w 1565723"/>
              <a:gd name="connsiteY130" fmla="*/ 705280 h 1665299"/>
              <a:gd name="connsiteX131" fmla="*/ 1083057 w 1565723"/>
              <a:gd name="connsiteY131" fmla="*/ 708343 h 1665299"/>
              <a:gd name="connsiteX132" fmla="*/ 1086736 w 1565723"/>
              <a:gd name="connsiteY132" fmla="*/ 708343 h 1665299"/>
              <a:gd name="connsiteX133" fmla="*/ 1089679 w 1565723"/>
              <a:gd name="connsiteY133" fmla="*/ 708343 h 1665299"/>
              <a:gd name="connsiteX134" fmla="*/ 1093358 w 1565723"/>
              <a:gd name="connsiteY134" fmla="*/ 706811 h 1665299"/>
              <a:gd name="connsiteX135" fmla="*/ 1097037 w 1565723"/>
              <a:gd name="connsiteY135" fmla="*/ 703749 h 1665299"/>
              <a:gd name="connsiteX136" fmla="*/ 1102923 w 1565723"/>
              <a:gd name="connsiteY136" fmla="*/ 696858 h 1665299"/>
              <a:gd name="connsiteX137" fmla="*/ 1110280 w 1565723"/>
              <a:gd name="connsiteY137" fmla="*/ 685373 h 1665299"/>
              <a:gd name="connsiteX138" fmla="*/ 1116902 w 1565723"/>
              <a:gd name="connsiteY138" fmla="*/ 670059 h 1665299"/>
              <a:gd name="connsiteX139" fmla="*/ 1124996 w 1565723"/>
              <a:gd name="connsiteY139" fmla="*/ 653980 h 1665299"/>
              <a:gd name="connsiteX140" fmla="*/ 1130882 w 1565723"/>
              <a:gd name="connsiteY140" fmla="*/ 634839 h 1665299"/>
              <a:gd name="connsiteX141" fmla="*/ 1136033 w 1565723"/>
              <a:gd name="connsiteY141" fmla="*/ 615697 h 1665299"/>
              <a:gd name="connsiteX142" fmla="*/ 1141919 w 1565723"/>
              <a:gd name="connsiteY142" fmla="*/ 597321 h 1665299"/>
              <a:gd name="connsiteX143" fmla="*/ 1145598 w 1565723"/>
              <a:gd name="connsiteY143" fmla="*/ 572820 h 1665299"/>
              <a:gd name="connsiteX144" fmla="*/ 1147069 w 1565723"/>
              <a:gd name="connsiteY144" fmla="*/ 552147 h 1665299"/>
              <a:gd name="connsiteX145" fmla="*/ 1145598 w 1565723"/>
              <a:gd name="connsiteY145" fmla="*/ 541428 h 1665299"/>
              <a:gd name="connsiteX146" fmla="*/ 1144126 w 1565723"/>
              <a:gd name="connsiteY146" fmla="*/ 537600 h 1665299"/>
              <a:gd name="connsiteX147" fmla="*/ 1140028 w 1565723"/>
              <a:gd name="connsiteY147" fmla="*/ 531913 h 1665299"/>
              <a:gd name="connsiteX148" fmla="*/ 1136032 w 1565723"/>
              <a:gd name="connsiteY148" fmla="*/ 548127 h 1665299"/>
              <a:gd name="connsiteX149" fmla="*/ 1127938 w 1565723"/>
              <a:gd name="connsiteY149" fmla="*/ 575687 h 1665299"/>
              <a:gd name="connsiteX150" fmla="*/ 1117637 w 1565723"/>
              <a:gd name="connsiteY150" fmla="*/ 599419 h 1665299"/>
              <a:gd name="connsiteX151" fmla="*/ 1112487 w 1565723"/>
              <a:gd name="connsiteY151" fmla="*/ 609371 h 1665299"/>
              <a:gd name="connsiteX152" fmla="*/ 1107336 w 1565723"/>
              <a:gd name="connsiteY152" fmla="*/ 617026 h 1665299"/>
              <a:gd name="connsiteX153" fmla="*/ 1090414 w 1565723"/>
              <a:gd name="connsiteY153" fmla="*/ 620088 h 1665299"/>
              <a:gd name="connsiteX154" fmla="*/ 1070548 w 1565723"/>
              <a:gd name="connsiteY154" fmla="*/ 622385 h 1665299"/>
              <a:gd name="connsiteX155" fmla="*/ 1075698 w 1565723"/>
              <a:gd name="connsiteY155" fmla="*/ 609371 h 1665299"/>
              <a:gd name="connsiteX156" fmla="*/ 1080849 w 1565723"/>
              <a:gd name="connsiteY156" fmla="*/ 597122 h 1665299"/>
              <a:gd name="connsiteX157" fmla="*/ 1087471 w 1565723"/>
              <a:gd name="connsiteY157" fmla="*/ 571094 h 1665299"/>
              <a:gd name="connsiteX158" fmla="*/ 1091885 w 1565723"/>
              <a:gd name="connsiteY158" fmla="*/ 546596 h 1665299"/>
              <a:gd name="connsiteX159" fmla="*/ 1092621 w 1565723"/>
              <a:gd name="connsiteY159" fmla="*/ 521333 h 1665299"/>
              <a:gd name="connsiteX160" fmla="*/ 1092621 w 1565723"/>
              <a:gd name="connsiteY160" fmla="*/ 498367 h 1665299"/>
              <a:gd name="connsiteX161" fmla="*/ 1092621 w 1565723"/>
              <a:gd name="connsiteY161" fmla="*/ 475401 h 1665299"/>
              <a:gd name="connsiteX162" fmla="*/ 1090414 w 1565723"/>
              <a:gd name="connsiteY162" fmla="*/ 433296 h 1665299"/>
              <a:gd name="connsiteX163" fmla="*/ 1080849 w 1565723"/>
              <a:gd name="connsiteY163" fmla="*/ 444014 h 1665299"/>
              <a:gd name="connsiteX164" fmla="*/ 1072019 w 1565723"/>
              <a:gd name="connsiteY164" fmla="*/ 452435 h 1665299"/>
              <a:gd name="connsiteX165" fmla="*/ 1061719 w 1565723"/>
              <a:gd name="connsiteY165" fmla="*/ 460090 h 1665299"/>
              <a:gd name="connsiteX166" fmla="*/ 1049946 w 1565723"/>
              <a:gd name="connsiteY166" fmla="*/ 466980 h 1665299"/>
              <a:gd name="connsiteX167" fmla="*/ 1038174 w 1565723"/>
              <a:gd name="connsiteY167" fmla="*/ 472339 h 1665299"/>
              <a:gd name="connsiteX168" fmla="*/ 1026401 w 1565723"/>
              <a:gd name="connsiteY168" fmla="*/ 477698 h 1665299"/>
              <a:gd name="connsiteX169" fmla="*/ 1002121 w 1565723"/>
              <a:gd name="connsiteY169" fmla="*/ 486119 h 1665299"/>
              <a:gd name="connsiteX170" fmla="*/ 988877 w 1565723"/>
              <a:gd name="connsiteY170" fmla="*/ 489946 h 1665299"/>
              <a:gd name="connsiteX171" fmla="*/ 974897 w 1565723"/>
              <a:gd name="connsiteY171" fmla="*/ 493008 h 1665299"/>
              <a:gd name="connsiteX172" fmla="*/ 958710 w 1565723"/>
              <a:gd name="connsiteY172" fmla="*/ 494539 h 1665299"/>
              <a:gd name="connsiteX173" fmla="*/ 944731 w 1565723"/>
              <a:gd name="connsiteY173" fmla="*/ 495305 h 1665299"/>
              <a:gd name="connsiteX174" fmla="*/ 927808 w 1565723"/>
              <a:gd name="connsiteY174" fmla="*/ 494539 h 1665299"/>
              <a:gd name="connsiteX175" fmla="*/ 912357 w 1565723"/>
              <a:gd name="connsiteY175" fmla="*/ 494539 h 1665299"/>
              <a:gd name="connsiteX176" fmla="*/ 878511 w 1565723"/>
              <a:gd name="connsiteY176" fmla="*/ 488415 h 1665299"/>
              <a:gd name="connsiteX177" fmla="*/ 843194 w 1565723"/>
              <a:gd name="connsiteY177" fmla="*/ 480760 h 1665299"/>
              <a:gd name="connsiteX178" fmla="*/ 809349 w 1565723"/>
              <a:gd name="connsiteY178" fmla="*/ 470042 h 1665299"/>
              <a:gd name="connsiteX179" fmla="*/ 774032 w 1565723"/>
              <a:gd name="connsiteY179" fmla="*/ 457794 h 1665299"/>
              <a:gd name="connsiteX180" fmla="*/ 739450 w 1565723"/>
              <a:gd name="connsiteY180" fmla="*/ 441717 h 1665299"/>
              <a:gd name="connsiteX181" fmla="*/ 705605 w 1565723"/>
              <a:gd name="connsiteY181" fmla="*/ 424110 h 1665299"/>
              <a:gd name="connsiteX182" fmla="*/ 672495 w 1565723"/>
              <a:gd name="connsiteY182" fmla="*/ 403440 h 1665299"/>
              <a:gd name="connsiteX183" fmla="*/ 643064 w 1565723"/>
              <a:gd name="connsiteY183" fmla="*/ 383536 h 1665299"/>
              <a:gd name="connsiteX184" fmla="*/ 615841 w 1565723"/>
              <a:gd name="connsiteY184" fmla="*/ 360570 h 1665299"/>
              <a:gd name="connsiteX185" fmla="*/ 589353 w 1565723"/>
              <a:gd name="connsiteY185" fmla="*/ 336072 h 1665299"/>
              <a:gd name="connsiteX186" fmla="*/ 577581 w 1565723"/>
              <a:gd name="connsiteY186" fmla="*/ 323824 h 1665299"/>
              <a:gd name="connsiteX187" fmla="*/ 567280 w 1565723"/>
              <a:gd name="connsiteY187" fmla="*/ 311575 h 1665299"/>
              <a:gd name="connsiteX188" fmla="*/ 558450 w 1565723"/>
              <a:gd name="connsiteY188" fmla="*/ 299326 h 1665299"/>
              <a:gd name="connsiteX189" fmla="*/ 548885 w 1565723"/>
              <a:gd name="connsiteY189" fmla="*/ 285547 h 1665299"/>
              <a:gd name="connsiteX190" fmla="*/ 542999 w 1565723"/>
              <a:gd name="connsiteY190" fmla="*/ 273298 h 1665299"/>
              <a:gd name="connsiteX191" fmla="*/ 761524 w 1565723"/>
              <a:gd name="connsiteY191" fmla="*/ 0 h 1665299"/>
              <a:gd name="connsiteX192" fmla="*/ 787276 w 1565723"/>
              <a:gd name="connsiteY192" fmla="*/ 0 h 1665299"/>
              <a:gd name="connsiteX193" fmla="*/ 813028 w 1565723"/>
              <a:gd name="connsiteY193" fmla="*/ 0 h 1665299"/>
              <a:gd name="connsiteX194" fmla="*/ 839515 w 1565723"/>
              <a:gd name="connsiteY194" fmla="*/ 3062 h 1665299"/>
              <a:gd name="connsiteX195" fmla="*/ 865267 w 1565723"/>
              <a:gd name="connsiteY195" fmla="*/ 8421 h 1665299"/>
              <a:gd name="connsiteX196" fmla="*/ 891019 w 1565723"/>
              <a:gd name="connsiteY196" fmla="*/ 13780 h 1665299"/>
              <a:gd name="connsiteX197" fmla="*/ 917507 w 1565723"/>
              <a:gd name="connsiteY197" fmla="*/ 22201 h 1665299"/>
              <a:gd name="connsiteX198" fmla="*/ 941788 w 1565723"/>
              <a:gd name="connsiteY198" fmla="*/ 32918 h 1665299"/>
              <a:gd name="connsiteX199" fmla="*/ 965332 w 1565723"/>
              <a:gd name="connsiteY199" fmla="*/ 43636 h 1665299"/>
              <a:gd name="connsiteX200" fmla="*/ 988877 w 1565723"/>
              <a:gd name="connsiteY200" fmla="*/ 57415 h 1665299"/>
              <a:gd name="connsiteX201" fmla="*/ 1010950 w 1565723"/>
              <a:gd name="connsiteY201" fmla="*/ 71961 h 1665299"/>
              <a:gd name="connsiteX202" fmla="*/ 1031552 w 1565723"/>
              <a:gd name="connsiteY202" fmla="*/ 89568 h 1665299"/>
              <a:gd name="connsiteX203" fmla="*/ 1052889 w 1565723"/>
              <a:gd name="connsiteY203" fmla="*/ 108707 h 1665299"/>
              <a:gd name="connsiteX204" fmla="*/ 1070548 w 1565723"/>
              <a:gd name="connsiteY204" fmla="*/ 128611 h 1665299"/>
              <a:gd name="connsiteX205" fmla="*/ 1087471 w 1565723"/>
              <a:gd name="connsiteY205" fmla="*/ 150811 h 1665299"/>
              <a:gd name="connsiteX206" fmla="*/ 1104393 w 1565723"/>
              <a:gd name="connsiteY206" fmla="*/ 174543 h 1665299"/>
              <a:gd name="connsiteX207" fmla="*/ 1117637 w 1565723"/>
              <a:gd name="connsiteY207" fmla="*/ 200572 h 1665299"/>
              <a:gd name="connsiteX208" fmla="*/ 1130881 w 1565723"/>
              <a:gd name="connsiteY208" fmla="*/ 228897 h 1665299"/>
              <a:gd name="connsiteX209" fmla="*/ 1141182 w 1565723"/>
              <a:gd name="connsiteY209" fmla="*/ 258753 h 1665299"/>
              <a:gd name="connsiteX210" fmla="*/ 1148540 w 1565723"/>
              <a:gd name="connsiteY210" fmla="*/ 290140 h 1665299"/>
              <a:gd name="connsiteX211" fmla="*/ 1155162 w 1565723"/>
              <a:gd name="connsiteY211" fmla="*/ 322293 h 1665299"/>
              <a:gd name="connsiteX212" fmla="*/ 1158105 w 1565723"/>
              <a:gd name="connsiteY212" fmla="*/ 357508 h 1665299"/>
              <a:gd name="connsiteX213" fmla="*/ 1159576 w 1565723"/>
              <a:gd name="connsiteY213" fmla="*/ 394254 h 1665299"/>
              <a:gd name="connsiteX214" fmla="*/ 1158105 w 1565723"/>
              <a:gd name="connsiteY214" fmla="*/ 433296 h 1665299"/>
              <a:gd name="connsiteX215" fmla="*/ 1153690 w 1565723"/>
              <a:gd name="connsiteY215" fmla="*/ 465449 h 1665299"/>
              <a:gd name="connsiteX216" fmla="*/ 1150011 w 1565723"/>
              <a:gd name="connsiteY216" fmla="*/ 491477 h 1665299"/>
              <a:gd name="connsiteX217" fmla="*/ 1148231 w 1565723"/>
              <a:gd name="connsiteY217" fmla="*/ 498682 h 1665299"/>
              <a:gd name="connsiteX218" fmla="*/ 1149276 w 1565723"/>
              <a:gd name="connsiteY218" fmla="*/ 499316 h 1665299"/>
              <a:gd name="connsiteX219" fmla="*/ 1158841 w 1565723"/>
              <a:gd name="connsiteY219" fmla="*/ 509270 h 1665299"/>
              <a:gd name="connsiteX220" fmla="*/ 1167671 w 1565723"/>
              <a:gd name="connsiteY220" fmla="*/ 519989 h 1665299"/>
              <a:gd name="connsiteX221" fmla="*/ 1171350 w 1565723"/>
              <a:gd name="connsiteY221" fmla="*/ 528412 h 1665299"/>
              <a:gd name="connsiteX222" fmla="*/ 1174293 w 1565723"/>
              <a:gd name="connsiteY222" fmla="*/ 536068 h 1665299"/>
              <a:gd name="connsiteX223" fmla="*/ 1175764 w 1565723"/>
              <a:gd name="connsiteY223" fmla="*/ 544491 h 1665299"/>
              <a:gd name="connsiteX224" fmla="*/ 1175764 w 1565723"/>
              <a:gd name="connsiteY224" fmla="*/ 552147 h 1665299"/>
              <a:gd name="connsiteX225" fmla="*/ 1174293 w 1565723"/>
              <a:gd name="connsiteY225" fmla="*/ 568992 h 1665299"/>
              <a:gd name="connsiteX226" fmla="*/ 1172821 w 1565723"/>
              <a:gd name="connsiteY226" fmla="*/ 585071 h 1665299"/>
              <a:gd name="connsiteX227" fmla="*/ 1169142 w 1565723"/>
              <a:gd name="connsiteY227" fmla="*/ 602681 h 1665299"/>
              <a:gd name="connsiteX228" fmla="*/ 1164728 w 1565723"/>
              <a:gd name="connsiteY228" fmla="*/ 620291 h 1665299"/>
              <a:gd name="connsiteX229" fmla="*/ 1152955 w 1565723"/>
              <a:gd name="connsiteY229" fmla="*/ 656277 h 1665299"/>
              <a:gd name="connsiteX230" fmla="*/ 1147069 w 1565723"/>
              <a:gd name="connsiteY230" fmla="*/ 673122 h 1665299"/>
              <a:gd name="connsiteX231" fmla="*/ 1140447 w 1565723"/>
              <a:gd name="connsiteY231" fmla="*/ 689201 h 1665299"/>
              <a:gd name="connsiteX232" fmla="*/ 1130882 w 1565723"/>
              <a:gd name="connsiteY232" fmla="*/ 706811 h 1665299"/>
              <a:gd name="connsiteX233" fmla="*/ 1125732 w 1565723"/>
              <a:gd name="connsiteY233" fmla="*/ 714468 h 1665299"/>
              <a:gd name="connsiteX234" fmla="*/ 1119846 w 1565723"/>
              <a:gd name="connsiteY234" fmla="*/ 722890 h 1665299"/>
              <a:gd name="connsiteX235" fmla="*/ 1113224 w 1565723"/>
              <a:gd name="connsiteY235" fmla="*/ 729781 h 1665299"/>
              <a:gd name="connsiteX236" fmla="*/ 1105130 w 1565723"/>
              <a:gd name="connsiteY236" fmla="*/ 733609 h 1665299"/>
              <a:gd name="connsiteX237" fmla="*/ 1097037 w 1565723"/>
              <a:gd name="connsiteY237" fmla="*/ 736672 h 1665299"/>
              <a:gd name="connsiteX238" fmla="*/ 1089679 w 1565723"/>
              <a:gd name="connsiteY238" fmla="*/ 737438 h 1665299"/>
              <a:gd name="connsiteX239" fmla="*/ 1076435 w 1565723"/>
              <a:gd name="connsiteY239" fmla="*/ 778784 h 1665299"/>
              <a:gd name="connsiteX240" fmla="*/ 1059512 w 1565723"/>
              <a:gd name="connsiteY240" fmla="*/ 817832 h 1665299"/>
              <a:gd name="connsiteX241" fmla="*/ 1050683 w 1565723"/>
              <a:gd name="connsiteY241" fmla="*/ 836974 h 1665299"/>
              <a:gd name="connsiteX242" fmla="*/ 1041118 w 1565723"/>
              <a:gd name="connsiteY242" fmla="*/ 853819 h 1665299"/>
              <a:gd name="connsiteX243" fmla="*/ 1030817 w 1565723"/>
              <a:gd name="connsiteY243" fmla="*/ 872960 h 1665299"/>
              <a:gd name="connsiteX244" fmla="*/ 1020516 w 1565723"/>
              <a:gd name="connsiteY244" fmla="*/ 889039 h 1665299"/>
              <a:gd name="connsiteX245" fmla="*/ 1007272 w 1565723"/>
              <a:gd name="connsiteY245" fmla="*/ 906649 h 1665299"/>
              <a:gd name="connsiteX246" fmla="*/ 994764 w 1565723"/>
              <a:gd name="connsiteY246" fmla="*/ 923494 h 1665299"/>
              <a:gd name="connsiteX247" fmla="*/ 981520 w 1565723"/>
              <a:gd name="connsiteY247" fmla="*/ 939573 h 1665299"/>
              <a:gd name="connsiteX248" fmla="*/ 977288 w 1565723"/>
              <a:gd name="connsiteY248" fmla="*/ 943977 h 1665299"/>
              <a:gd name="connsiteX249" fmla="*/ 977288 w 1565723"/>
              <a:gd name="connsiteY249" fmla="*/ 960303 h 1665299"/>
              <a:gd name="connsiteX250" fmla="*/ 978761 w 1565723"/>
              <a:gd name="connsiteY250" fmla="*/ 977107 h 1665299"/>
              <a:gd name="connsiteX251" fmla="*/ 980234 w 1565723"/>
              <a:gd name="connsiteY251" fmla="*/ 993147 h 1665299"/>
              <a:gd name="connsiteX252" fmla="*/ 982444 w 1565723"/>
              <a:gd name="connsiteY252" fmla="*/ 1007659 h 1665299"/>
              <a:gd name="connsiteX253" fmla="*/ 986126 w 1565723"/>
              <a:gd name="connsiteY253" fmla="*/ 1022935 h 1665299"/>
              <a:gd name="connsiteX254" fmla="*/ 992018 w 1565723"/>
              <a:gd name="connsiteY254" fmla="*/ 1035920 h 1665299"/>
              <a:gd name="connsiteX255" fmla="*/ 997173 w 1565723"/>
              <a:gd name="connsiteY255" fmla="*/ 1049668 h 1665299"/>
              <a:gd name="connsiteX256" fmla="*/ 1004537 w 1565723"/>
              <a:gd name="connsiteY256" fmla="*/ 1061889 h 1665299"/>
              <a:gd name="connsiteX257" fmla="*/ 1012639 w 1565723"/>
              <a:gd name="connsiteY257" fmla="*/ 1072583 h 1665299"/>
              <a:gd name="connsiteX258" fmla="*/ 1021476 w 1565723"/>
              <a:gd name="connsiteY258" fmla="*/ 1083276 h 1665299"/>
              <a:gd name="connsiteX259" fmla="*/ 1033260 w 1565723"/>
              <a:gd name="connsiteY259" fmla="*/ 1093969 h 1665299"/>
              <a:gd name="connsiteX260" fmla="*/ 1045043 w 1565723"/>
              <a:gd name="connsiteY260" fmla="*/ 1103899 h 1665299"/>
              <a:gd name="connsiteX261" fmla="*/ 1058299 w 1565723"/>
              <a:gd name="connsiteY261" fmla="*/ 1111537 h 1665299"/>
              <a:gd name="connsiteX262" fmla="*/ 1073765 w 1565723"/>
              <a:gd name="connsiteY262" fmla="*/ 1119939 h 1665299"/>
              <a:gd name="connsiteX263" fmla="*/ 1089231 w 1565723"/>
              <a:gd name="connsiteY263" fmla="*/ 1126813 h 1665299"/>
              <a:gd name="connsiteX264" fmla="*/ 1129736 w 1565723"/>
              <a:gd name="connsiteY264" fmla="*/ 1139798 h 1665299"/>
              <a:gd name="connsiteX265" fmla="*/ 1168769 w 1565723"/>
              <a:gd name="connsiteY265" fmla="*/ 1153547 h 1665299"/>
              <a:gd name="connsiteX266" fmla="*/ 1245361 w 1565723"/>
              <a:gd name="connsiteY266" fmla="*/ 1180280 h 1665299"/>
              <a:gd name="connsiteX267" fmla="*/ 1282921 w 1565723"/>
              <a:gd name="connsiteY267" fmla="*/ 1194029 h 1665299"/>
              <a:gd name="connsiteX268" fmla="*/ 1318271 w 1565723"/>
              <a:gd name="connsiteY268" fmla="*/ 1210069 h 1665299"/>
              <a:gd name="connsiteX269" fmla="*/ 1353621 w 1565723"/>
              <a:gd name="connsiteY269" fmla="*/ 1226872 h 1665299"/>
              <a:gd name="connsiteX270" fmla="*/ 1386026 w 1565723"/>
              <a:gd name="connsiteY270" fmla="*/ 1245204 h 1665299"/>
              <a:gd name="connsiteX271" fmla="*/ 1401492 w 1565723"/>
              <a:gd name="connsiteY271" fmla="*/ 1255897 h 1665299"/>
              <a:gd name="connsiteX272" fmla="*/ 1416221 w 1565723"/>
              <a:gd name="connsiteY272" fmla="*/ 1267354 h 1665299"/>
              <a:gd name="connsiteX273" fmla="*/ 1431687 w 1565723"/>
              <a:gd name="connsiteY273" fmla="*/ 1278811 h 1665299"/>
              <a:gd name="connsiteX274" fmla="*/ 1445680 w 1565723"/>
              <a:gd name="connsiteY274" fmla="*/ 1292560 h 1665299"/>
              <a:gd name="connsiteX275" fmla="*/ 1458936 w 1565723"/>
              <a:gd name="connsiteY275" fmla="*/ 1306309 h 1665299"/>
              <a:gd name="connsiteX276" fmla="*/ 1472192 w 1565723"/>
              <a:gd name="connsiteY276" fmla="*/ 1320821 h 1665299"/>
              <a:gd name="connsiteX277" fmla="*/ 1484712 w 1565723"/>
              <a:gd name="connsiteY277" fmla="*/ 1336861 h 1665299"/>
              <a:gd name="connsiteX278" fmla="*/ 1496496 w 1565723"/>
              <a:gd name="connsiteY278" fmla="*/ 1354429 h 1665299"/>
              <a:gd name="connsiteX279" fmla="*/ 1507543 w 1565723"/>
              <a:gd name="connsiteY279" fmla="*/ 1371996 h 1665299"/>
              <a:gd name="connsiteX280" fmla="*/ 1517853 w 1565723"/>
              <a:gd name="connsiteY280" fmla="*/ 1392619 h 1665299"/>
              <a:gd name="connsiteX281" fmla="*/ 1528164 w 1565723"/>
              <a:gd name="connsiteY281" fmla="*/ 1412478 h 1665299"/>
              <a:gd name="connsiteX282" fmla="*/ 1537001 w 1565723"/>
              <a:gd name="connsiteY282" fmla="*/ 1436156 h 1665299"/>
              <a:gd name="connsiteX283" fmla="*/ 1545102 w 1565723"/>
              <a:gd name="connsiteY283" fmla="*/ 1459071 h 1665299"/>
              <a:gd name="connsiteX284" fmla="*/ 1552467 w 1565723"/>
              <a:gd name="connsiteY284" fmla="*/ 1484276 h 1665299"/>
              <a:gd name="connsiteX285" fmla="*/ 1559095 w 1565723"/>
              <a:gd name="connsiteY285" fmla="*/ 1511773 h 1665299"/>
              <a:gd name="connsiteX286" fmla="*/ 1565723 w 1565723"/>
              <a:gd name="connsiteY286" fmla="*/ 1540034 h 1665299"/>
              <a:gd name="connsiteX287" fmla="*/ 1542156 w 1565723"/>
              <a:gd name="connsiteY287" fmla="*/ 1546145 h 1665299"/>
              <a:gd name="connsiteX288" fmla="*/ 1492813 w 1565723"/>
              <a:gd name="connsiteY288" fmla="*/ 1561421 h 1665299"/>
              <a:gd name="connsiteX289" fmla="*/ 1421376 w 1565723"/>
              <a:gd name="connsiteY289" fmla="*/ 1581280 h 1665299"/>
              <a:gd name="connsiteX290" fmla="*/ 1375715 w 1565723"/>
              <a:gd name="connsiteY290" fmla="*/ 1592737 h 1665299"/>
              <a:gd name="connsiteX291" fmla="*/ 1327845 w 1565723"/>
              <a:gd name="connsiteY291" fmla="*/ 1603431 h 1665299"/>
              <a:gd name="connsiteX292" fmla="*/ 1272610 w 1565723"/>
              <a:gd name="connsiteY292" fmla="*/ 1615652 h 1665299"/>
              <a:gd name="connsiteX293" fmla="*/ 1214430 w 1565723"/>
              <a:gd name="connsiteY293" fmla="*/ 1626345 h 1665299"/>
              <a:gd name="connsiteX294" fmla="*/ 1153303 w 1565723"/>
              <a:gd name="connsiteY294" fmla="*/ 1635511 h 1665299"/>
              <a:gd name="connsiteX295" fmla="*/ 1087758 w 1565723"/>
              <a:gd name="connsiteY295" fmla="*/ 1644676 h 1665299"/>
              <a:gd name="connsiteX296" fmla="*/ 1019267 w 1565723"/>
              <a:gd name="connsiteY296" fmla="*/ 1653078 h 1665299"/>
              <a:gd name="connsiteX297" fmla="*/ 947093 w 1565723"/>
              <a:gd name="connsiteY297" fmla="*/ 1658425 h 1665299"/>
              <a:gd name="connsiteX298" fmla="*/ 873447 w 1565723"/>
              <a:gd name="connsiteY298" fmla="*/ 1662244 h 1665299"/>
              <a:gd name="connsiteX299" fmla="*/ 797591 w 1565723"/>
              <a:gd name="connsiteY299" fmla="*/ 1665299 h 1665299"/>
              <a:gd name="connsiteX300" fmla="*/ 726154 w 1565723"/>
              <a:gd name="connsiteY300" fmla="*/ 1663772 h 1665299"/>
              <a:gd name="connsiteX301" fmla="*/ 655453 w 1565723"/>
              <a:gd name="connsiteY301" fmla="*/ 1659952 h 1665299"/>
              <a:gd name="connsiteX302" fmla="*/ 586962 w 1565723"/>
              <a:gd name="connsiteY302" fmla="*/ 1654606 h 1665299"/>
              <a:gd name="connsiteX303" fmla="*/ 517735 w 1565723"/>
              <a:gd name="connsiteY303" fmla="*/ 1647732 h 1665299"/>
              <a:gd name="connsiteX304" fmla="*/ 451453 w 1565723"/>
              <a:gd name="connsiteY304" fmla="*/ 1638566 h 1665299"/>
              <a:gd name="connsiteX305" fmla="*/ 387380 w 1565723"/>
              <a:gd name="connsiteY305" fmla="*/ 1628636 h 1665299"/>
              <a:gd name="connsiteX306" fmla="*/ 326254 w 1565723"/>
              <a:gd name="connsiteY306" fmla="*/ 1617943 h 1665299"/>
              <a:gd name="connsiteX307" fmla="*/ 268810 w 1565723"/>
              <a:gd name="connsiteY307" fmla="*/ 1607250 h 1665299"/>
              <a:gd name="connsiteX308" fmla="*/ 215784 w 1565723"/>
              <a:gd name="connsiteY308" fmla="*/ 1595029 h 1665299"/>
              <a:gd name="connsiteX309" fmla="*/ 166441 w 1565723"/>
              <a:gd name="connsiteY309" fmla="*/ 1584335 h 1665299"/>
              <a:gd name="connsiteX310" fmla="*/ 83957 w 1565723"/>
              <a:gd name="connsiteY310" fmla="*/ 1563712 h 1665299"/>
              <a:gd name="connsiteX311" fmla="*/ 27249 w 1565723"/>
              <a:gd name="connsiteY311" fmla="*/ 1547672 h 1665299"/>
              <a:gd name="connsiteX312" fmla="*/ 0 w 1565723"/>
              <a:gd name="connsiteY312" fmla="*/ 1540034 h 1665299"/>
              <a:gd name="connsiteX313" fmla="*/ 5892 w 1565723"/>
              <a:gd name="connsiteY313" fmla="*/ 1511773 h 1665299"/>
              <a:gd name="connsiteX314" fmla="*/ 13993 w 1565723"/>
              <a:gd name="connsiteY314" fmla="*/ 1485804 h 1665299"/>
              <a:gd name="connsiteX315" fmla="*/ 22094 w 1565723"/>
              <a:gd name="connsiteY315" fmla="*/ 1461362 h 1665299"/>
              <a:gd name="connsiteX316" fmla="*/ 29459 w 1565723"/>
              <a:gd name="connsiteY316" fmla="*/ 1436920 h 1665299"/>
              <a:gd name="connsiteX317" fmla="*/ 39769 w 1565723"/>
              <a:gd name="connsiteY317" fmla="*/ 1415533 h 1665299"/>
              <a:gd name="connsiteX318" fmla="*/ 49343 w 1565723"/>
              <a:gd name="connsiteY318" fmla="*/ 1394910 h 1665299"/>
              <a:gd name="connsiteX319" fmla="*/ 59654 w 1565723"/>
              <a:gd name="connsiteY319" fmla="*/ 1376579 h 1665299"/>
              <a:gd name="connsiteX320" fmla="*/ 71437 w 1565723"/>
              <a:gd name="connsiteY320" fmla="*/ 1357484 h 1665299"/>
              <a:gd name="connsiteX321" fmla="*/ 83221 w 1565723"/>
              <a:gd name="connsiteY321" fmla="*/ 1341444 h 1665299"/>
              <a:gd name="connsiteX322" fmla="*/ 95741 w 1565723"/>
              <a:gd name="connsiteY322" fmla="*/ 1325404 h 1665299"/>
              <a:gd name="connsiteX323" fmla="*/ 108997 w 1565723"/>
              <a:gd name="connsiteY323" fmla="*/ 1310128 h 1665299"/>
              <a:gd name="connsiteX324" fmla="*/ 122253 w 1565723"/>
              <a:gd name="connsiteY324" fmla="*/ 1296379 h 1665299"/>
              <a:gd name="connsiteX325" fmla="*/ 136246 w 1565723"/>
              <a:gd name="connsiteY325" fmla="*/ 1283394 h 1665299"/>
              <a:gd name="connsiteX326" fmla="*/ 150975 w 1565723"/>
              <a:gd name="connsiteY326" fmla="*/ 1271173 h 1665299"/>
              <a:gd name="connsiteX327" fmla="*/ 164968 w 1565723"/>
              <a:gd name="connsiteY327" fmla="*/ 1258952 h 1665299"/>
              <a:gd name="connsiteX328" fmla="*/ 180434 w 1565723"/>
              <a:gd name="connsiteY328" fmla="*/ 1249787 h 1665299"/>
              <a:gd name="connsiteX329" fmla="*/ 212838 w 1565723"/>
              <a:gd name="connsiteY329" fmla="*/ 1229164 h 1665299"/>
              <a:gd name="connsiteX330" fmla="*/ 246716 w 1565723"/>
              <a:gd name="connsiteY330" fmla="*/ 1211596 h 1665299"/>
              <a:gd name="connsiteX331" fmla="*/ 282066 w 1565723"/>
              <a:gd name="connsiteY331" fmla="*/ 1197084 h 1665299"/>
              <a:gd name="connsiteX332" fmla="*/ 318889 w 1565723"/>
              <a:gd name="connsiteY332" fmla="*/ 1181808 h 1665299"/>
              <a:gd name="connsiteX333" fmla="*/ 394009 w 1565723"/>
              <a:gd name="connsiteY333" fmla="*/ 1155074 h 1665299"/>
              <a:gd name="connsiteX334" fmla="*/ 473547 w 1565723"/>
              <a:gd name="connsiteY334" fmla="*/ 1126813 h 1665299"/>
              <a:gd name="connsiteX335" fmla="*/ 492695 w 1565723"/>
              <a:gd name="connsiteY335" fmla="*/ 1118411 h 1665299"/>
              <a:gd name="connsiteX336" fmla="*/ 508897 w 1565723"/>
              <a:gd name="connsiteY336" fmla="*/ 1111537 h 1665299"/>
              <a:gd name="connsiteX337" fmla="*/ 524363 w 1565723"/>
              <a:gd name="connsiteY337" fmla="*/ 1103899 h 1665299"/>
              <a:gd name="connsiteX338" fmla="*/ 537619 w 1565723"/>
              <a:gd name="connsiteY338" fmla="*/ 1095497 h 1665299"/>
              <a:gd name="connsiteX339" fmla="*/ 547930 w 1565723"/>
              <a:gd name="connsiteY339" fmla="*/ 1086331 h 1665299"/>
              <a:gd name="connsiteX340" fmla="*/ 558240 w 1565723"/>
              <a:gd name="connsiteY340" fmla="*/ 1076402 h 1665299"/>
              <a:gd name="connsiteX341" fmla="*/ 565605 w 1565723"/>
              <a:gd name="connsiteY341" fmla="*/ 1067236 h 1665299"/>
              <a:gd name="connsiteX342" fmla="*/ 572233 w 1565723"/>
              <a:gd name="connsiteY342" fmla="*/ 1056543 h 1665299"/>
              <a:gd name="connsiteX343" fmla="*/ 578861 w 1565723"/>
              <a:gd name="connsiteY343" fmla="*/ 1044322 h 1665299"/>
              <a:gd name="connsiteX344" fmla="*/ 582543 w 1565723"/>
              <a:gd name="connsiteY344" fmla="*/ 1032101 h 1665299"/>
              <a:gd name="connsiteX345" fmla="*/ 585489 w 1565723"/>
              <a:gd name="connsiteY345" fmla="*/ 1018352 h 1665299"/>
              <a:gd name="connsiteX346" fmla="*/ 586962 w 1565723"/>
              <a:gd name="connsiteY346" fmla="*/ 1003840 h 1665299"/>
              <a:gd name="connsiteX347" fmla="*/ 588435 w 1565723"/>
              <a:gd name="connsiteY347" fmla="*/ 987800 h 1665299"/>
              <a:gd name="connsiteX348" fmla="*/ 588435 w 1565723"/>
              <a:gd name="connsiteY348" fmla="*/ 970232 h 1665299"/>
              <a:gd name="connsiteX349" fmla="*/ 585548 w 1565723"/>
              <a:gd name="connsiteY349" fmla="*/ 944281 h 1665299"/>
              <a:gd name="connsiteX350" fmla="*/ 569488 w 1565723"/>
              <a:gd name="connsiteY350" fmla="*/ 928854 h 1665299"/>
              <a:gd name="connsiteX351" fmla="*/ 551094 w 1565723"/>
              <a:gd name="connsiteY351" fmla="*/ 909712 h 1665299"/>
              <a:gd name="connsiteX352" fmla="*/ 535642 w 1565723"/>
              <a:gd name="connsiteY352" fmla="*/ 888273 h 1665299"/>
              <a:gd name="connsiteX353" fmla="*/ 520191 w 1565723"/>
              <a:gd name="connsiteY353" fmla="*/ 865304 h 1665299"/>
              <a:gd name="connsiteX354" fmla="*/ 505476 w 1565723"/>
              <a:gd name="connsiteY354" fmla="*/ 842334 h 1665299"/>
              <a:gd name="connsiteX355" fmla="*/ 493703 w 1565723"/>
              <a:gd name="connsiteY355" fmla="*/ 817832 h 1665299"/>
              <a:gd name="connsiteX356" fmla="*/ 481931 w 1565723"/>
              <a:gd name="connsiteY356" fmla="*/ 791800 h 1665299"/>
              <a:gd name="connsiteX357" fmla="*/ 473102 w 1565723"/>
              <a:gd name="connsiteY357" fmla="*/ 765002 h 1665299"/>
              <a:gd name="connsiteX358" fmla="*/ 464272 w 1565723"/>
              <a:gd name="connsiteY358" fmla="*/ 737438 h 1665299"/>
              <a:gd name="connsiteX359" fmla="*/ 459858 w 1565723"/>
              <a:gd name="connsiteY359" fmla="*/ 737438 h 1665299"/>
              <a:gd name="connsiteX360" fmla="*/ 451029 w 1565723"/>
              <a:gd name="connsiteY360" fmla="*/ 736672 h 1665299"/>
              <a:gd name="connsiteX361" fmla="*/ 442199 w 1565723"/>
              <a:gd name="connsiteY361" fmla="*/ 733609 h 1665299"/>
              <a:gd name="connsiteX362" fmla="*/ 435577 w 1565723"/>
              <a:gd name="connsiteY362" fmla="*/ 731312 h 1665299"/>
              <a:gd name="connsiteX363" fmla="*/ 430427 w 1565723"/>
              <a:gd name="connsiteY363" fmla="*/ 725953 h 1665299"/>
              <a:gd name="connsiteX364" fmla="*/ 425276 w 1565723"/>
              <a:gd name="connsiteY364" fmla="*/ 720593 h 1665299"/>
              <a:gd name="connsiteX365" fmla="*/ 419390 w 1565723"/>
              <a:gd name="connsiteY365" fmla="*/ 714468 h 1665299"/>
              <a:gd name="connsiteX366" fmla="*/ 410561 w 1565723"/>
              <a:gd name="connsiteY366" fmla="*/ 699920 h 1665299"/>
              <a:gd name="connsiteX367" fmla="*/ 401732 w 1565723"/>
              <a:gd name="connsiteY367" fmla="*/ 682310 h 1665299"/>
              <a:gd name="connsiteX368" fmla="*/ 393638 w 1565723"/>
              <a:gd name="connsiteY368" fmla="*/ 663168 h 1665299"/>
              <a:gd name="connsiteX369" fmla="*/ 386281 w 1565723"/>
              <a:gd name="connsiteY369" fmla="*/ 643261 h 1665299"/>
              <a:gd name="connsiteX370" fmla="*/ 379659 w 1565723"/>
              <a:gd name="connsiteY370" fmla="*/ 622588 h 1665299"/>
              <a:gd name="connsiteX371" fmla="*/ 374508 w 1565723"/>
              <a:gd name="connsiteY371" fmla="*/ 602681 h 1665299"/>
              <a:gd name="connsiteX372" fmla="*/ 370094 w 1565723"/>
              <a:gd name="connsiteY372" fmla="*/ 575117 h 1665299"/>
              <a:gd name="connsiteX373" fmla="*/ 367886 w 1565723"/>
              <a:gd name="connsiteY373" fmla="*/ 562867 h 1665299"/>
              <a:gd name="connsiteX374" fmla="*/ 367886 w 1565723"/>
              <a:gd name="connsiteY374" fmla="*/ 552147 h 1665299"/>
              <a:gd name="connsiteX375" fmla="*/ 369358 w 1565723"/>
              <a:gd name="connsiteY375" fmla="*/ 536068 h 1665299"/>
              <a:gd name="connsiteX376" fmla="*/ 371565 w 1565723"/>
              <a:gd name="connsiteY376" fmla="*/ 529177 h 1665299"/>
              <a:gd name="connsiteX377" fmla="*/ 374508 w 1565723"/>
              <a:gd name="connsiteY377" fmla="*/ 521521 h 1665299"/>
              <a:gd name="connsiteX378" fmla="*/ 383337 w 1565723"/>
              <a:gd name="connsiteY378" fmla="*/ 509270 h 1665299"/>
              <a:gd name="connsiteX379" fmla="*/ 393638 w 1565723"/>
              <a:gd name="connsiteY379" fmla="*/ 499316 h 1665299"/>
              <a:gd name="connsiteX380" fmla="*/ 401732 w 1565723"/>
              <a:gd name="connsiteY380" fmla="*/ 495488 h 1665299"/>
              <a:gd name="connsiteX381" fmla="*/ 409351 w 1565723"/>
              <a:gd name="connsiteY381" fmla="*/ 493789 h 1665299"/>
              <a:gd name="connsiteX382" fmla="*/ 409089 w 1565723"/>
              <a:gd name="connsiteY382" fmla="*/ 493008 h 1665299"/>
              <a:gd name="connsiteX383" fmla="*/ 395845 w 1565723"/>
              <a:gd name="connsiteY383" fmla="*/ 436358 h 1665299"/>
              <a:gd name="connsiteX384" fmla="*/ 389223 w 1565723"/>
              <a:gd name="connsiteY384" fmla="*/ 406502 h 1665299"/>
              <a:gd name="connsiteX385" fmla="*/ 382601 w 1565723"/>
              <a:gd name="connsiteY385" fmla="*/ 373584 h 1665299"/>
              <a:gd name="connsiteX386" fmla="*/ 378922 w 1565723"/>
              <a:gd name="connsiteY386" fmla="*/ 348321 h 1665299"/>
              <a:gd name="connsiteX387" fmla="*/ 375979 w 1565723"/>
              <a:gd name="connsiteY387" fmla="*/ 325355 h 1665299"/>
              <a:gd name="connsiteX388" fmla="*/ 375243 w 1565723"/>
              <a:gd name="connsiteY388" fmla="*/ 303154 h 1665299"/>
              <a:gd name="connsiteX389" fmla="*/ 375243 w 1565723"/>
              <a:gd name="connsiteY389" fmla="*/ 281719 h 1665299"/>
              <a:gd name="connsiteX390" fmla="*/ 375979 w 1565723"/>
              <a:gd name="connsiteY390" fmla="*/ 262580 h 1665299"/>
              <a:gd name="connsiteX391" fmla="*/ 378922 w 1565723"/>
              <a:gd name="connsiteY391" fmla="*/ 244973 h 1665299"/>
              <a:gd name="connsiteX392" fmla="*/ 381129 w 1565723"/>
              <a:gd name="connsiteY392" fmla="*/ 228897 h 1665299"/>
              <a:gd name="connsiteX393" fmla="*/ 387016 w 1565723"/>
              <a:gd name="connsiteY393" fmla="*/ 212820 h 1665299"/>
              <a:gd name="connsiteX394" fmla="*/ 392166 w 1565723"/>
              <a:gd name="connsiteY394" fmla="*/ 199041 h 1665299"/>
              <a:gd name="connsiteX395" fmla="*/ 397316 w 1565723"/>
              <a:gd name="connsiteY395" fmla="*/ 186026 h 1665299"/>
              <a:gd name="connsiteX396" fmla="*/ 403938 w 1565723"/>
              <a:gd name="connsiteY396" fmla="*/ 174543 h 1665299"/>
              <a:gd name="connsiteX397" fmla="*/ 409825 w 1565723"/>
              <a:gd name="connsiteY397" fmla="*/ 163826 h 1665299"/>
              <a:gd name="connsiteX398" fmla="*/ 417918 w 1565723"/>
              <a:gd name="connsiteY398" fmla="*/ 153108 h 1665299"/>
              <a:gd name="connsiteX399" fmla="*/ 426012 w 1565723"/>
              <a:gd name="connsiteY399" fmla="*/ 145453 h 1665299"/>
              <a:gd name="connsiteX400" fmla="*/ 434841 w 1565723"/>
              <a:gd name="connsiteY400" fmla="*/ 137032 h 1665299"/>
              <a:gd name="connsiteX401" fmla="*/ 442934 w 1565723"/>
              <a:gd name="connsiteY401" fmla="*/ 130142 h 1665299"/>
              <a:gd name="connsiteX402" fmla="*/ 460593 w 1565723"/>
              <a:gd name="connsiteY402" fmla="*/ 117893 h 1665299"/>
              <a:gd name="connsiteX403" fmla="*/ 477516 w 1565723"/>
              <a:gd name="connsiteY403" fmla="*/ 108707 h 1665299"/>
              <a:gd name="connsiteX404" fmla="*/ 494438 w 1565723"/>
              <a:gd name="connsiteY404" fmla="*/ 101817 h 1665299"/>
              <a:gd name="connsiteX405" fmla="*/ 509890 w 1565723"/>
              <a:gd name="connsiteY405" fmla="*/ 96458 h 1665299"/>
              <a:gd name="connsiteX406" fmla="*/ 534906 w 1565723"/>
              <a:gd name="connsiteY406" fmla="*/ 91099 h 1665299"/>
              <a:gd name="connsiteX407" fmla="*/ 542999 w 1565723"/>
              <a:gd name="connsiteY407" fmla="*/ 88037 h 1665299"/>
              <a:gd name="connsiteX408" fmla="*/ 546678 w 1565723"/>
              <a:gd name="connsiteY408" fmla="*/ 87272 h 1665299"/>
              <a:gd name="connsiteX409" fmla="*/ 567280 w 1565723"/>
              <a:gd name="connsiteY409" fmla="*/ 70430 h 1665299"/>
              <a:gd name="connsiteX410" fmla="*/ 588617 w 1565723"/>
              <a:gd name="connsiteY410" fmla="*/ 55884 h 1665299"/>
              <a:gd name="connsiteX411" fmla="*/ 610690 w 1565723"/>
              <a:gd name="connsiteY411" fmla="*/ 42105 h 1665299"/>
              <a:gd name="connsiteX412" fmla="*/ 633499 w 1565723"/>
              <a:gd name="connsiteY412" fmla="*/ 31387 h 1665299"/>
              <a:gd name="connsiteX413" fmla="*/ 658515 w 1565723"/>
              <a:gd name="connsiteY413" fmla="*/ 22201 h 1665299"/>
              <a:gd name="connsiteX414" fmla="*/ 683532 w 1565723"/>
              <a:gd name="connsiteY414" fmla="*/ 13780 h 1665299"/>
              <a:gd name="connsiteX415" fmla="*/ 709284 w 1565723"/>
              <a:gd name="connsiteY415" fmla="*/ 6890 h 1665299"/>
              <a:gd name="connsiteX416" fmla="*/ 734300 w 1565723"/>
              <a:gd name="connsiteY416" fmla="*/ 3062 h 1665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</a:cxnLst>
            <a:rect l="l" t="t" r="r" b="b"/>
            <a:pathLst>
              <a:path w="1565723" h="1665299">
                <a:moveTo>
                  <a:pt x="955194" y="964633"/>
                </a:moveTo>
                <a:lnTo>
                  <a:pt x="951354" y="967903"/>
                </a:lnTo>
                <a:lnTo>
                  <a:pt x="935167" y="980153"/>
                </a:lnTo>
                <a:lnTo>
                  <a:pt x="918244" y="990873"/>
                </a:lnTo>
                <a:lnTo>
                  <a:pt x="899850" y="1000061"/>
                </a:lnTo>
                <a:lnTo>
                  <a:pt x="874833" y="1011546"/>
                </a:lnTo>
                <a:lnTo>
                  <a:pt x="862325" y="1016905"/>
                </a:lnTo>
                <a:lnTo>
                  <a:pt x="849081" y="1019202"/>
                </a:lnTo>
                <a:lnTo>
                  <a:pt x="834366" y="1022265"/>
                </a:lnTo>
                <a:lnTo>
                  <a:pt x="820386" y="1024562"/>
                </a:lnTo>
                <a:lnTo>
                  <a:pt x="806407" y="1026093"/>
                </a:lnTo>
                <a:lnTo>
                  <a:pt x="790220" y="1026093"/>
                </a:lnTo>
                <a:lnTo>
                  <a:pt x="773297" y="1026093"/>
                </a:lnTo>
                <a:lnTo>
                  <a:pt x="755638" y="1023031"/>
                </a:lnTo>
                <a:lnTo>
                  <a:pt x="727679" y="1019202"/>
                </a:lnTo>
                <a:lnTo>
                  <a:pt x="701927" y="1012311"/>
                </a:lnTo>
                <a:lnTo>
                  <a:pt x="677646" y="1003123"/>
                </a:lnTo>
                <a:lnTo>
                  <a:pt x="652630" y="992404"/>
                </a:lnTo>
                <a:lnTo>
                  <a:pt x="630557" y="978622"/>
                </a:lnTo>
                <a:lnTo>
                  <a:pt x="610283" y="965260"/>
                </a:lnTo>
                <a:lnTo>
                  <a:pt x="610529" y="968705"/>
                </a:lnTo>
                <a:lnTo>
                  <a:pt x="610529" y="987800"/>
                </a:lnTo>
                <a:lnTo>
                  <a:pt x="609056" y="1003840"/>
                </a:lnTo>
                <a:lnTo>
                  <a:pt x="607583" y="1019880"/>
                </a:lnTo>
                <a:lnTo>
                  <a:pt x="605374" y="1035156"/>
                </a:lnTo>
                <a:lnTo>
                  <a:pt x="600955" y="1048141"/>
                </a:lnTo>
                <a:lnTo>
                  <a:pt x="597273" y="1060362"/>
                </a:lnTo>
                <a:lnTo>
                  <a:pt x="592117" y="1071055"/>
                </a:lnTo>
                <a:lnTo>
                  <a:pt x="585489" y="1081749"/>
                </a:lnTo>
                <a:lnTo>
                  <a:pt x="577388" y="1091678"/>
                </a:lnTo>
                <a:lnTo>
                  <a:pt x="570024" y="1099316"/>
                </a:lnTo>
                <a:lnTo>
                  <a:pt x="560450" y="1107718"/>
                </a:lnTo>
                <a:lnTo>
                  <a:pt x="550139" y="1116120"/>
                </a:lnTo>
                <a:lnTo>
                  <a:pt x="539829" y="1122230"/>
                </a:lnTo>
                <a:lnTo>
                  <a:pt x="515525" y="1134451"/>
                </a:lnTo>
                <a:lnTo>
                  <a:pt x="801273" y="1361303"/>
                </a:lnTo>
                <a:lnTo>
                  <a:pt x="1041361" y="1129105"/>
                </a:lnTo>
                <a:lnTo>
                  <a:pt x="1029577" y="1121467"/>
                </a:lnTo>
                <a:lnTo>
                  <a:pt x="1017794" y="1113065"/>
                </a:lnTo>
                <a:lnTo>
                  <a:pt x="1008220" y="1103899"/>
                </a:lnTo>
                <a:lnTo>
                  <a:pt x="999382" y="1093969"/>
                </a:lnTo>
                <a:lnTo>
                  <a:pt x="992018" y="1084804"/>
                </a:lnTo>
                <a:lnTo>
                  <a:pt x="983916" y="1074110"/>
                </a:lnTo>
                <a:lnTo>
                  <a:pt x="977288" y="1063417"/>
                </a:lnTo>
                <a:lnTo>
                  <a:pt x="972133" y="1052724"/>
                </a:lnTo>
                <a:lnTo>
                  <a:pt x="966978" y="1040503"/>
                </a:lnTo>
                <a:lnTo>
                  <a:pt x="963295" y="1029046"/>
                </a:lnTo>
                <a:lnTo>
                  <a:pt x="958140" y="1005368"/>
                </a:lnTo>
                <a:lnTo>
                  <a:pt x="955194" y="980926"/>
                </a:lnTo>
                <a:close/>
                <a:moveTo>
                  <a:pt x="536377" y="260284"/>
                </a:moveTo>
                <a:lnTo>
                  <a:pt x="528284" y="277891"/>
                </a:lnTo>
                <a:lnTo>
                  <a:pt x="515776" y="304685"/>
                </a:lnTo>
                <a:lnTo>
                  <a:pt x="498853" y="341431"/>
                </a:lnTo>
                <a:lnTo>
                  <a:pt x="490759" y="361335"/>
                </a:lnTo>
                <a:lnTo>
                  <a:pt x="484138" y="384302"/>
                </a:lnTo>
                <a:lnTo>
                  <a:pt x="477516" y="408799"/>
                </a:lnTo>
                <a:lnTo>
                  <a:pt x="473837" y="434827"/>
                </a:lnTo>
                <a:lnTo>
                  <a:pt x="470894" y="461621"/>
                </a:lnTo>
                <a:lnTo>
                  <a:pt x="470894" y="489946"/>
                </a:lnTo>
                <a:lnTo>
                  <a:pt x="473837" y="518271"/>
                </a:lnTo>
                <a:lnTo>
                  <a:pt x="476780" y="533582"/>
                </a:lnTo>
                <a:lnTo>
                  <a:pt x="478987" y="548127"/>
                </a:lnTo>
                <a:lnTo>
                  <a:pt x="484138" y="563438"/>
                </a:lnTo>
                <a:lnTo>
                  <a:pt x="489288" y="579515"/>
                </a:lnTo>
                <a:lnTo>
                  <a:pt x="495910" y="594060"/>
                </a:lnTo>
                <a:lnTo>
                  <a:pt x="502532" y="610902"/>
                </a:lnTo>
                <a:lnTo>
                  <a:pt x="480459" y="617026"/>
                </a:lnTo>
                <a:lnTo>
                  <a:pt x="463536" y="622385"/>
                </a:lnTo>
                <a:lnTo>
                  <a:pt x="446613" y="588701"/>
                </a:lnTo>
                <a:lnTo>
                  <a:pt x="431162" y="556548"/>
                </a:lnTo>
                <a:lnTo>
                  <a:pt x="419390" y="523630"/>
                </a:lnTo>
                <a:lnTo>
                  <a:pt x="418836" y="521985"/>
                </a:lnTo>
                <a:lnTo>
                  <a:pt x="415711" y="521521"/>
                </a:lnTo>
                <a:lnTo>
                  <a:pt x="413504" y="522286"/>
                </a:lnTo>
                <a:lnTo>
                  <a:pt x="409089" y="523818"/>
                </a:lnTo>
                <a:lnTo>
                  <a:pt x="403939" y="529177"/>
                </a:lnTo>
                <a:lnTo>
                  <a:pt x="398789" y="537600"/>
                </a:lnTo>
                <a:lnTo>
                  <a:pt x="397317" y="541428"/>
                </a:lnTo>
                <a:lnTo>
                  <a:pt x="396581" y="552147"/>
                </a:lnTo>
                <a:lnTo>
                  <a:pt x="396581" y="564398"/>
                </a:lnTo>
                <a:lnTo>
                  <a:pt x="398789" y="579711"/>
                </a:lnTo>
                <a:lnTo>
                  <a:pt x="401732" y="594259"/>
                </a:lnTo>
                <a:lnTo>
                  <a:pt x="406882" y="611869"/>
                </a:lnTo>
                <a:lnTo>
                  <a:pt x="417183" y="644792"/>
                </a:lnTo>
                <a:lnTo>
                  <a:pt x="423805" y="660871"/>
                </a:lnTo>
                <a:lnTo>
                  <a:pt x="430427" y="675419"/>
                </a:lnTo>
                <a:lnTo>
                  <a:pt x="439256" y="691498"/>
                </a:lnTo>
                <a:lnTo>
                  <a:pt x="447350" y="702983"/>
                </a:lnTo>
                <a:lnTo>
                  <a:pt x="451029" y="705280"/>
                </a:lnTo>
                <a:lnTo>
                  <a:pt x="452500" y="706811"/>
                </a:lnTo>
                <a:lnTo>
                  <a:pt x="459858" y="708343"/>
                </a:lnTo>
                <a:lnTo>
                  <a:pt x="462801" y="708343"/>
                </a:lnTo>
                <a:lnTo>
                  <a:pt x="466480" y="706811"/>
                </a:lnTo>
                <a:lnTo>
                  <a:pt x="481931" y="694561"/>
                </a:lnTo>
                <a:lnTo>
                  <a:pt x="487081" y="714468"/>
                </a:lnTo>
                <a:lnTo>
                  <a:pt x="491496" y="729781"/>
                </a:lnTo>
                <a:lnTo>
                  <a:pt x="498854" y="755048"/>
                </a:lnTo>
                <a:lnTo>
                  <a:pt x="509155" y="779549"/>
                </a:lnTo>
                <a:lnTo>
                  <a:pt x="520191" y="804050"/>
                </a:lnTo>
                <a:lnTo>
                  <a:pt x="530492" y="827020"/>
                </a:lnTo>
                <a:lnTo>
                  <a:pt x="543000" y="848459"/>
                </a:lnTo>
                <a:lnTo>
                  <a:pt x="557715" y="870663"/>
                </a:lnTo>
                <a:lnTo>
                  <a:pt x="573167" y="889039"/>
                </a:lnTo>
                <a:lnTo>
                  <a:pt x="588618" y="908181"/>
                </a:lnTo>
                <a:lnTo>
                  <a:pt x="607012" y="924260"/>
                </a:lnTo>
                <a:lnTo>
                  <a:pt x="625407" y="941105"/>
                </a:lnTo>
                <a:lnTo>
                  <a:pt x="644537" y="954121"/>
                </a:lnTo>
                <a:lnTo>
                  <a:pt x="665874" y="964840"/>
                </a:lnTo>
                <a:lnTo>
                  <a:pt x="687947" y="976325"/>
                </a:lnTo>
                <a:lnTo>
                  <a:pt x="710020" y="983982"/>
                </a:lnTo>
                <a:lnTo>
                  <a:pt x="734301" y="990873"/>
                </a:lnTo>
                <a:lnTo>
                  <a:pt x="759317" y="994701"/>
                </a:lnTo>
                <a:lnTo>
                  <a:pt x="774768" y="996232"/>
                </a:lnTo>
                <a:lnTo>
                  <a:pt x="790220" y="996232"/>
                </a:lnTo>
                <a:lnTo>
                  <a:pt x="817443" y="994701"/>
                </a:lnTo>
                <a:lnTo>
                  <a:pt x="842459" y="990873"/>
                </a:lnTo>
                <a:lnTo>
                  <a:pt x="866004" y="983982"/>
                </a:lnTo>
                <a:lnTo>
                  <a:pt x="888077" y="974794"/>
                </a:lnTo>
                <a:lnTo>
                  <a:pt x="908679" y="962543"/>
                </a:lnTo>
                <a:lnTo>
                  <a:pt x="929280" y="948761"/>
                </a:lnTo>
                <a:lnTo>
                  <a:pt x="947675" y="932682"/>
                </a:lnTo>
                <a:lnTo>
                  <a:pt x="964598" y="913540"/>
                </a:lnTo>
                <a:lnTo>
                  <a:pt x="981520" y="895164"/>
                </a:lnTo>
                <a:lnTo>
                  <a:pt x="996972" y="872960"/>
                </a:lnTo>
                <a:lnTo>
                  <a:pt x="1011687" y="849990"/>
                </a:lnTo>
                <a:lnTo>
                  <a:pt x="1024195" y="825489"/>
                </a:lnTo>
                <a:lnTo>
                  <a:pt x="1035967" y="800222"/>
                </a:lnTo>
                <a:lnTo>
                  <a:pt x="1047740" y="772658"/>
                </a:lnTo>
                <a:lnTo>
                  <a:pt x="1057305" y="745860"/>
                </a:lnTo>
                <a:lnTo>
                  <a:pt x="1066134" y="717531"/>
                </a:lnTo>
                <a:lnTo>
                  <a:pt x="1069813" y="705280"/>
                </a:lnTo>
                <a:lnTo>
                  <a:pt x="1083057" y="708343"/>
                </a:lnTo>
                <a:lnTo>
                  <a:pt x="1086736" y="708343"/>
                </a:lnTo>
                <a:lnTo>
                  <a:pt x="1089679" y="708343"/>
                </a:lnTo>
                <a:lnTo>
                  <a:pt x="1093358" y="706811"/>
                </a:lnTo>
                <a:lnTo>
                  <a:pt x="1097037" y="703749"/>
                </a:lnTo>
                <a:lnTo>
                  <a:pt x="1102923" y="696858"/>
                </a:lnTo>
                <a:lnTo>
                  <a:pt x="1110280" y="685373"/>
                </a:lnTo>
                <a:lnTo>
                  <a:pt x="1116902" y="670059"/>
                </a:lnTo>
                <a:lnTo>
                  <a:pt x="1124996" y="653980"/>
                </a:lnTo>
                <a:lnTo>
                  <a:pt x="1130882" y="634839"/>
                </a:lnTo>
                <a:lnTo>
                  <a:pt x="1136033" y="615697"/>
                </a:lnTo>
                <a:lnTo>
                  <a:pt x="1141919" y="597321"/>
                </a:lnTo>
                <a:lnTo>
                  <a:pt x="1145598" y="572820"/>
                </a:lnTo>
                <a:lnTo>
                  <a:pt x="1147069" y="552147"/>
                </a:lnTo>
                <a:lnTo>
                  <a:pt x="1145598" y="541428"/>
                </a:lnTo>
                <a:lnTo>
                  <a:pt x="1144126" y="537600"/>
                </a:lnTo>
                <a:lnTo>
                  <a:pt x="1140028" y="531913"/>
                </a:lnTo>
                <a:lnTo>
                  <a:pt x="1136032" y="548127"/>
                </a:lnTo>
                <a:lnTo>
                  <a:pt x="1127938" y="575687"/>
                </a:lnTo>
                <a:lnTo>
                  <a:pt x="1117637" y="599419"/>
                </a:lnTo>
                <a:lnTo>
                  <a:pt x="1112487" y="609371"/>
                </a:lnTo>
                <a:lnTo>
                  <a:pt x="1107336" y="617026"/>
                </a:lnTo>
                <a:lnTo>
                  <a:pt x="1090414" y="620088"/>
                </a:lnTo>
                <a:lnTo>
                  <a:pt x="1070548" y="622385"/>
                </a:lnTo>
                <a:lnTo>
                  <a:pt x="1075698" y="609371"/>
                </a:lnTo>
                <a:lnTo>
                  <a:pt x="1080849" y="597122"/>
                </a:lnTo>
                <a:lnTo>
                  <a:pt x="1087471" y="571094"/>
                </a:lnTo>
                <a:lnTo>
                  <a:pt x="1091885" y="546596"/>
                </a:lnTo>
                <a:lnTo>
                  <a:pt x="1092621" y="521333"/>
                </a:lnTo>
                <a:lnTo>
                  <a:pt x="1092621" y="498367"/>
                </a:lnTo>
                <a:lnTo>
                  <a:pt x="1092621" y="475401"/>
                </a:lnTo>
                <a:lnTo>
                  <a:pt x="1090414" y="433296"/>
                </a:lnTo>
                <a:lnTo>
                  <a:pt x="1080849" y="444014"/>
                </a:lnTo>
                <a:lnTo>
                  <a:pt x="1072019" y="452435"/>
                </a:lnTo>
                <a:lnTo>
                  <a:pt x="1061719" y="460090"/>
                </a:lnTo>
                <a:lnTo>
                  <a:pt x="1049946" y="466980"/>
                </a:lnTo>
                <a:lnTo>
                  <a:pt x="1038174" y="472339"/>
                </a:lnTo>
                <a:lnTo>
                  <a:pt x="1026401" y="477698"/>
                </a:lnTo>
                <a:lnTo>
                  <a:pt x="1002121" y="486119"/>
                </a:lnTo>
                <a:lnTo>
                  <a:pt x="988877" y="489946"/>
                </a:lnTo>
                <a:lnTo>
                  <a:pt x="974897" y="493008"/>
                </a:lnTo>
                <a:lnTo>
                  <a:pt x="958710" y="494539"/>
                </a:lnTo>
                <a:lnTo>
                  <a:pt x="944731" y="495305"/>
                </a:lnTo>
                <a:lnTo>
                  <a:pt x="927808" y="494539"/>
                </a:lnTo>
                <a:lnTo>
                  <a:pt x="912357" y="494539"/>
                </a:lnTo>
                <a:lnTo>
                  <a:pt x="878511" y="488415"/>
                </a:lnTo>
                <a:lnTo>
                  <a:pt x="843194" y="480760"/>
                </a:lnTo>
                <a:lnTo>
                  <a:pt x="809349" y="470042"/>
                </a:lnTo>
                <a:lnTo>
                  <a:pt x="774032" y="457794"/>
                </a:lnTo>
                <a:lnTo>
                  <a:pt x="739450" y="441717"/>
                </a:lnTo>
                <a:lnTo>
                  <a:pt x="705605" y="424110"/>
                </a:lnTo>
                <a:lnTo>
                  <a:pt x="672495" y="403440"/>
                </a:lnTo>
                <a:lnTo>
                  <a:pt x="643064" y="383536"/>
                </a:lnTo>
                <a:lnTo>
                  <a:pt x="615841" y="360570"/>
                </a:lnTo>
                <a:lnTo>
                  <a:pt x="589353" y="336072"/>
                </a:lnTo>
                <a:lnTo>
                  <a:pt x="577581" y="323824"/>
                </a:lnTo>
                <a:lnTo>
                  <a:pt x="567280" y="311575"/>
                </a:lnTo>
                <a:lnTo>
                  <a:pt x="558450" y="299326"/>
                </a:lnTo>
                <a:lnTo>
                  <a:pt x="548885" y="285547"/>
                </a:lnTo>
                <a:lnTo>
                  <a:pt x="542999" y="273298"/>
                </a:lnTo>
                <a:close/>
                <a:moveTo>
                  <a:pt x="761524" y="0"/>
                </a:moveTo>
                <a:lnTo>
                  <a:pt x="787276" y="0"/>
                </a:lnTo>
                <a:lnTo>
                  <a:pt x="813028" y="0"/>
                </a:lnTo>
                <a:lnTo>
                  <a:pt x="839515" y="3062"/>
                </a:lnTo>
                <a:lnTo>
                  <a:pt x="865267" y="8421"/>
                </a:lnTo>
                <a:lnTo>
                  <a:pt x="891019" y="13780"/>
                </a:lnTo>
                <a:lnTo>
                  <a:pt x="917507" y="22201"/>
                </a:lnTo>
                <a:lnTo>
                  <a:pt x="941788" y="32918"/>
                </a:lnTo>
                <a:lnTo>
                  <a:pt x="965332" y="43636"/>
                </a:lnTo>
                <a:lnTo>
                  <a:pt x="988877" y="57415"/>
                </a:lnTo>
                <a:lnTo>
                  <a:pt x="1010950" y="71961"/>
                </a:lnTo>
                <a:lnTo>
                  <a:pt x="1031552" y="89568"/>
                </a:lnTo>
                <a:lnTo>
                  <a:pt x="1052889" y="108707"/>
                </a:lnTo>
                <a:lnTo>
                  <a:pt x="1070548" y="128611"/>
                </a:lnTo>
                <a:lnTo>
                  <a:pt x="1087471" y="150811"/>
                </a:lnTo>
                <a:lnTo>
                  <a:pt x="1104393" y="174543"/>
                </a:lnTo>
                <a:lnTo>
                  <a:pt x="1117637" y="200572"/>
                </a:lnTo>
                <a:lnTo>
                  <a:pt x="1130881" y="228897"/>
                </a:lnTo>
                <a:lnTo>
                  <a:pt x="1141182" y="258753"/>
                </a:lnTo>
                <a:lnTo>
                  <a:pt x="1148540" y="290140"/>
                </a:lnTo>
                <a:lnTo>
                  <a:pt x="1155162" y="322293"/>
                </a:lnTo>
                <a:lnTo>
                  <a:pt x="1158105" y="357508"/>
                </a:lnTo>
                <a:lnTo>
                  <a:pt x="1159576" y="394254"/>
                </a:lnTo>
                <a:lnTo>
                  <a:pt x="1158105" y="433296"/>
                </a:lnTo>
                <a:lnTo>
                  <a:pt x="1153690" y="465449"/>
                </a:lnTo>
                <a:lnTo>
                  <a:pt x="1150011" y="491477"/>
                </a:lnTo>
                <a:lnTo>
                  <a:pt x="1148231" y="498682"/>
                </a:lnTo>
                <a:lnTo>
                  <a:pt x="1149276" y="499316"/>
                </a:lnTo>
                <a:lnTo>
                  <a:pt x="1158841" y="509270"/>
                </a:lnTo>
                <a:lnTo>
                  <a:pt x="1167671" y="519989"/>
                </a:lnTo>
                <a:lnTo>
                  <a:pt x="1171350" y="528412"/>
                </a:lnTo>
                <a:lnTo>
                  <a:pt x="1174293" y="536068"/>
                </a:lnTo>
                <a:lnTo>
                  <a:pt x="1175764" y="544491"/>
                </a:lnTo>
                <a:lnTo>
                  <a:pt x="1175764" y="552147"/>
                </a:lnTo>
                <a:lnTo>
                  <a:pt x="1174293" y="568992"/>
                </a:lnTo>
                <a:lnTo>
                  <a:pt x="1172821" y="585071"/>
                </a:lnTo>
                <a:lnTo>
                  <a:pt x="1169142" y="602681"/>
                </a:lnTo>
                <a:lnTo>
                  <a:pt x="1164728" y="620291"/>
                </a:lnTo>
                <a:lnTo>
                  <a:pt x="1152955" y="656277"/>
                </a:lnTo>
                <a:lnTo>
                  <a:pt x="1147069" y="673122"/>
                </a:lnTo>
                <a:lnTo>
                  <a:pt x="1140447" y="689201"/>
                </a:lnTo>
                <a:lnTo>
                  <a:pt x="1130882" y="706811"/>
                </a:lnTo>
                <a:lnTo>
                  <a:pt x="1125732" y="714468"/>
                </a:lnTo>
                <a:lnTo>
                  <a:pt x="1119846" y="722890"/>
                </a:lnTo>
                <a:lnTo>
                  <a:pt x="1113224" y="729781"/>
                </a:lnTo>
                <a:lnTo>
                  <a:pt x="1105130" y="733609"/>
                </a:lnTo>
                <a:lnTo>
                  <a:pt x="1097037" y="736672"/>
                </a:lnTo>
                <a:lnTo>
                  <a:pt x="1089679" y="737438"/>
                </a:lnTo>
                <a:lnTo>
                  <a:pt x="1076435" y="778784"/>
                </a:lnTo>
                <a:lnTo>
                  <a:pt x="1059512" y="817832"/>
                </a:lnTo>
                <a:lnTo>
                  <a:pt x="1050683" y="836974"/>
                </a:lnTo>
                <a:lnTo>
                  <a:pt x="1041118" y="853819"/>
                </a:lnTo>
                <a:lnTo>
                  <a:pt x="1030817" y="872960"/>
                </a:lnTo>
                <a:lnTo>
                  <a:pt x="1020516" y="889039"/>
                </a:lnTo>
                <a:lnTo>
                  <a:pt x="1007272" y="906649"/>
                </a:lnTo>
                <a:lnTo>
                  <a:pt x="994764" y="923494"/>
                </a:lnTo>
                <a:lnTo>
                  <a:pt x="981520" y="939573"/>
                </a:lnTo>
                <a:lnTo>
                  <a:pt x="977288" y="943977"/>
                </a:lnTo>
                <a:lnTo>
                  <a:pt x="977288" y="960303"/>
                </a:lnTo>
                <a:lnTo>
                  <a:pt x="978761" y="977107"/>
                </a:lnTo>
                <a:lnTo>
                  <a:pt x="980234" y="993147"/>
                </a:lnTo>
                <a:lnTo>
                  <a:pt x="982444" y="1007659"/>
                </a:lnTo>
                <a:lnTo>
                  <a:pt x="986126" y="1022935"/>
                </a:lnTo>
                <a:lnTo>
                  <a:pt x="992018" y="1035920"/>
                </a:lnTo>
                <a:lnTo>
                  <a:pt x="997173" y="1049668"/>
                </a:lnTo>
                <a:lnTo>
                  <a:pt x="1004537" y="1061889"/>
                </a:lnTo>
                <a:lnTo>
                  <a:pt x="1012639" y="1072583"/>
                </a:lnTo>
                <a:lnTo>
                  <a:pt x="1021476" y="1083276"/>
                </a:lnTo>
                <a:lnTo>
                  <a:pt x="1033260" y="1093969"/>
                </a:lnTo>
                <a:lnTo>
                  <a:pt x="1045043" y="1103899"/>
                </a:lnTo>
                <a:lnTo>
                  <a:pt x="1058299" y="1111537"/>
                </a:lnTo>
                <a:lnTo>
                  <a:pt x="1073765" y="1119939"/>
                </a:lnTo>
                <a:lnTo>
                  <a:pt x="1089231" y="1126813"/>
                </a:lnTo>
                <a:lnTo>
                  <a:pt x="1129736" y="1139798"/>
                </a:lnTo>
                <a:lnTo>
                  <a:pt x="1168769" y="1153547"/>
                </a:lnTo>
                <a:lnTo>
                  <a:pt x="1245361" y="1180280"/>
                </a:lnTo>
                <a:lnTo>
                  <a:pt x="1282921" y="1194029"/>
                </a:lnTo>
                <a:lnTo>
                  <a:pt x="1318271" y="1210069"/>
                </a:lnTo>
                <a:lnTo>
                  <a:pt x="1353621" y="1226872"/>
                </a:lnTo>
                <a:lnTo>
                  <a:pt x="1386026" y="1245204"/>
                </a:lnTo>
                <a:lnTo>
                  <a:pt x="1401492" y="1255897"/>
                </a:lnTo>
                <a:lnTo>
                  <a:pt x="1416221" y="1267354"/>
                </a:lnTo>
                <a:lnTo>
                  <a:pt x="1431687" y="1278811"/>
                </a:lnTo>
                <a:lnTo>
                  <a:pt x="1445680" y="1292560"/>
                </a:lnTo>
                <a:lnTo>
                  <a:pt x="1458936" y="1306309"/>
                </a:lnTo>
                <a:lnTo>
                  <a:pt x="1472192" y="1320821"/>
                </a:lnTo>
                <a:lnTo>
                  <a:pt x="1484712" y="1336861"/>
                </a:lnTo>
                <a:lnTo>
                  <a:pt x="1496496" y="1354429"/>
                </a:lnTo>
                <a:lnTo>
                  <a:pt x="1507543" y="1371996"/>
                </a:lnTo>
                <a:lnTo>
                  <a:pt x="1517853" y="1392619"/>
                </a:lnTo>
                <a:lnTo>
                  <a:pt x="1528164" y="1412478"/>
                </a:lnTo>
                <a:lnTo>
                  <a:pt x="1537001" y="1436156"/>
                </a:lnTo>
                <a:lnTo>
                  <a:pt x="1545102" y="1459071"/>
                </a:lnTo>
                <a:lnTo>
                  <a:pt x="1552467" y="1484276"/>
                </a:lnTo>
                <a:lnTo>
                  <a:pt x="1559095" y="1511773"/>
                </a:lnTo>
                <a:lnTo>
                  <a:pt x="1565723" y="1540034"/>
                </a:lnTo>
                <a:lnTo>
                  <a:pt x="1542156" y="1546145"/>
                </a:lnTo>
                <a:lnTo>
                  <a:pt x="1492813" y="1561421"/>
                </a:lnTo>
                <a:lnTo>
                  <a:pt x="1421376" y="1581280"/>
                </a:lnTo>
                <a:lnTo>
                  <a:pt x="1375715" y="1592737"/>
                </a:lnTo>
                <a:lnTo>
                  <a:pt x="1327845" y="1603431"/>
                </a:lnTo>
                <a:lnTo>
                  <a:pt x="1272610" y="1615652"/>
                </a:lnTo>
                <a:lnTo>
                  <a:pt x="1214430" y="1626345"/>
                </a:lnTo>
                <a:lnTo>
                  <a:pt x="1153303" y="1635511"/>
                </a:lnTo>
                <a:lnTo>
                  <a:pt x="1087758" y="1644676"/>
                </a:lnTo>
                <a:lnTo>
                  <a:pt x="1019267" y="1653078"/>
                </a:lnTo>
                <a:lnTo>
                  <a:pt x="947093" y="1658425"/>
                </a:lnTo>
                <a:lnTo>
                  <a:pt x="873447" y="1662244"/>
                </a:lnTo>
                <a:lnTo>
                  <a:pt x="797591" y="1665299"/>
                </a:lnTo>
                <a:lnTo>
                  <a:pt x="726154" y="1663772"/>
                </a:lnTo>
                <a:lnTo>
                  <a:pt x="655453" y="1659952"/>
                </a:lnTo>
                <a:lnTo>
                  <a:pt x="586962" y="1654606"/>
                </a:lnTo>
                <a:lnTo>
                  <a:pt x="517735" y="1647732"/>
                </a:lnTo>
                <a:lnTo>
                  <a:pt x="451453" y="1638566"/>
                </a:lnTo>
                <a:lnTo>
                  <a:pt x="387380" y="1628636"/>
                </a:lnTo>
                <a:lnTo>
                  <a:pt x="326254" y="1617943"/>
                </a:lnTo>
                <a:lnTo>
                  <a:pt x="268810" y="1607250"/>
                </a:lnTo>
                <a:lnTo>
                  <a:pt x="215784" y="1595029"/>
                </a:lnTo>
                <a:lnTo>
                  <a:pt x="166441" y="1584335"/>
                </a:lnTo>
                <a:lnTo>
                  <a:pt x="83957" y="1563712"/>
                </a:lnTo>
                <a:lnTo>
                  <a:pt x="27249" y="1547672"/>
                </a:lnTo>
                <a:lnTo>
                  <a:pt x="0" y="1540034"/>
                </a:lnTo>
                <a:lnTo>
                  <a:pt x="5892" y="1511773"/>
                </a:lnTo>
                <a:lnTo>
                  <a:pt x="13993" y="1485804"/>
                </a:lnTo>
                <a:lnTo>
                  <a:pt x="22094" y="1461362"/>
                </a:lnTo>
                <a:lnTo>
                  <a:pt x="29459" y="1436920"/>
                </a:lnTo>
                <a:lnTo>
                  <a:pt x="39769" y="1415533"/>
                </a:lnTo>
                <a:lnTo>
                  <a:pt x="49343" y="1394910"/>
                </a:lnTo>
                <a:lnTo>
                  <a:pt x="59654" y="1376579"/>
                </a:lnTo>
                <a:lnTo>
                  <a:pt x="71437" y="1357484"/>
                </a:lnTo>
                <a:lnTo>
                  <a:pt x="83221" y="1341444"/>
                </a:lnTo>
                <a:lnTo>
                  <a:pt x="95741" y="1325404"/>
                </a:lnTo>
                <a:lnTo>
                  <a:pt x="108997" y="1310128"/>
                </a:lnTo>
                <a:lnTo>
                  <a:pt x="122253" y="1296379"/>
                </a:lnTo>
                <a:lnTo>
                  <a:pt x="136246" y="1283394"/>
                </a:lnTo>
                <a:lnTo>
                  <a:pt x="150975" y="1271173"/>
                </a:lnTo>
                <a:lnTo>
                  <a:pt x="164968" y="1258952"/>
                </a:lnTo>
                <a:lnTo>
                  <a:pt x="180434" y="1249787"/>
                </a:lnTo>
                <a:lnTo>
                  <a:pt x="212838" y="1229164"/>
                </a:lnTo>
                <a:lnTo>
                  <a:pt x="246716" y="1211596"/>
                </a:lnTo>
                <a:lnTo>
                  <a:pt x="282066" y="1197084"/>
                </a:lnTo>
                <a:lnTo>
                  <a:pt x="318889" y="1181808"/>
                </a:lnTo>
                <a:lnTo>
                  <a:pt x="394009" y="1155074"/>
                </a:lnTo>
                <a:lnTo>
                  <a:pt x="473547" y="1126813"/>
                </a:lnTo>
                <a:lnTo>
                  <a:pt x="492695" y="1118411"/>
                </a:lnTo>
                <a:lnTo>
                  <a:pt x="508897" y="1111537"/>
                </a:lnTo>
                <a:lnTo>
                  <a:pt x="524363" y="1103899"/>
                </a:lnTo>
                <a:lnTo>
                  <a:pt x="537619" y="1095497"/>
                </a:lnTo>
                <a:lnTo>
                  <a:pt x="547930" y="1086331"/>
                </a:lnTo>
                <a:lnTo>
                  <a:pt x="558240" y="1076402"/>
                </a:lnTo>
                <a:lnTo>
                  <a:pt x="565605" y="1067236"/>
                </a:lnTo>
                <a:lnTo>
                  <a:pt x="572233" y="1056543"/>
                </a:lnTo>
                <a:lnTo>
                  <a:pt x="578861" y="1044322"/>
                </a:lnTo>
                <a:lnTo>
                  <a:pt x="582543" y="1032101"/>
                </a:lnTo>
                <a:lnTo>
                  <a:pt x="585489" y="1018352"/>
                </a:lnTo>
                <a:lnTo>
                  <a:pt x="586962" y="1003840"/>
                </a:lnTo>
                <a:lnTo>
                  <a:pt x="588435" y="987800"/>
                </a:lnTo>
                <a:lnTo>
                  <a:pt x="588435" y="970232"/>
                </a:lnTo>
                <a:lnTo>
                  <a:pt x="585548" y="944281"/>
                </a:lnTo>
                <a:lnTo>
                  <a:pt x="569488" y="928854"/>
                </a:lnTo>
                <a:lnTo>
                  <a:pt x="551094" y="909712"/>
                </a:lnTo>
                <a:lnTo>
                  <a:pt x="535642" y="888273"/>
                </a:lnTo>
                <a:lnTo>
                  <a:pt x="520191" y="865304"/>
                </a:lnTo>
                <a:lnTo>
                  <a:pt x="505476" y="842334"/>
                </a:lnTo>
                <a:lnTo>
                  <a:pt x="493703" y="817832"/>
                </a:lnTo>
                <a:lnTo>
                  <a:pt x="481931" y="791800"/>
                </a:lnTo>
                <a:lnTo>
                  <a:pt x="473102" y="765002"/>
                </a:lnTo>
                <a:lnTo>
                  <a:pt x="464272" y="737438"/>
                </a:lnTo>
                <a:lnTo>
                  <a:pt x="459858" y="737438"/>
                </a:lnTo>
                <a:lnTo>
                  <a:pt x="451029" y="736672"/>
                </a:lnTo>
                <a:lnTo>
                  <a:pt x="442199" y="733609"/>
                </a:lnTo>
                <a:lnTo>
                  <a:pt x="435577" y="731312"/>
                </a:lnTo>
                <a:lnTo>
                  <a:pt x="430427" y="725953"/>
                </a:lnTo>
                <a:lnTo>
                  <a:pt x="425276" y="720593"/>
                </a:lnTo>
                <a:lnTo>
                  <a:pt x="419390" y="714468"/>
                </a:lnTo>
                <a:lnTo>
                  <a:pt x="410561" y="699920"/>
                </a:lnTo>
                <a:lnTo>
                  <a:pt x="401732" y="682310"/>
                </a:lnTo>
                <a:lnTo>
                  <a:pt x="393638" y="663168"/>
                </a:lnTo>
                <a:lnTo>
                  <a:pt x="386281" y="643261"/>
                </a:lnTo>
                <a:lnTo>
                  <a:pt x="379659" y="622588"/>
                </a:lnTo>
                <a:lnTo>
                  <a:pt x="374508" y="602681"/>
                </a:lnTo>
                <a:lnTo>
                  <a:pt x="370094" y="575117"/>
                </a:lnTo>
                <a:lnTo>
                  <a:pt x="367886" y="562867"/>
                </a:lnTo>
                <a:lnTo>
                  <a:pt x="367886" y="552147"/>
                </a:lnTo>
                <a:lnTo>
                  <a:pt x="369358" y="536068"/>
                </a:lnTo>
                <a:lnTo>
                  <a:pt x="371565" y="529177"/>
                </a:lnTo>
                <a:lnTo>
                  <a:pt x="374508" y="521521"/>
                </a:lnTo>
                <a:lnTo>
                  <a:pt x="383337" y="509270"/>
                </a:lnTo>
                <a:lnTo>
                  <a:pt x="393638" y="499316"/>
                </a:lnTo>
                <a:lnTo>
                  <a:pt x="401732" y="495488"/>
                </a:lnTo>
                <a:lnTo>
                  <a:pt x="409351" y="493789"/>
                </a:lnTo>
                <a:lnTo>
                  <a:pt x="409089" y="493008"/>
                </a:lnTo>
                <a:lnTo>
                  <a:pt x="395845" y="436358"/>
                </a:lnTo>
                <a:lnTo>
                  <a:pt x="389223" y="406502"/>
                </a:lnTo>
                <a:lnTo>
                  <a:pt x="382601" y="373584"/>
                </a:lnTo>
                <a:lnTo>
                  <a:pt x="378922" y="348321"/>
                </a:lnTo>
                <a:lnTo>
                  <a:pt x="375979" y="325355"/>
                </a:lnTo>
                <a:lnTo>
                  <a:pt x="375243" y="303154"/>
                </a:lnTo>
                <a:lnTo>
                  <a:pt x="375243" y="281719"/>
                </a:lnTo>
                <a:lnTo>
                  <a:pt x="375979" y="262580"/>
                </a:lnTo>
                <a:lnTo>
                  <a:pt x="378922" y="244973"/>
                </a:lnTo>
                <a:lnTo>
                  <a:pt x="381129" y="228897"/>
                </a:lnTo>
                <a:lnTo>
                  <a:pt x="387016" y="212820"/>
                </a:lnTo>
                <a:lnTo>
                  <a:pt x="392166" y="199041"/>
                </a:lnTo>
                <a:lnTo>
                  <a:pt x="397316" y="186026"/>
                </a:lnTo>
                <a:lnTo>
                  <a:pt x="403938" y="174543"/>
                </a:lnTo>
                <a:lnTo>
                  <a:pt x="409825" y="163826"/>
                </a:lnTo>
                <a:lnTo>
                  <a:pt x="417918" y="153108"/>
                </a:lnTo>
                <a:lnTo>
                  <a:pt x="426012" y="145453"/>
                </a:lnTo>
                <a:lnTo>
                  <a:pt x="434841" y="137032"/>
                </a:lnTo>
                <a:lnTo>
                  <a:pt x="442934" y="130142"/>
                </a:lnTo>
                <a:lnTo>
                  <a:pt x="460593" y="117893"/>
                </a:lnTo>
                <a:lnTo>
                  <a:pt x="477516" y="108707"/>
                </a:lnTo>
                <a:lnTo>
                  <a:pt x="494438" y="101817"/>
                </a:lnTo>
                <a:lnTo>
                  <a:pt x="509890" y="96458"/>
                </a:lnTo>
                <a:lnTo>
                  <a:pt x="534906" y="91099"/>
                </a:lnTo>
                <a:lnTo>
                  <a:pt x="542999" y="88037"/>
                </a:lnTo>
                <a:lnTo>
                  <a:pt x="546678" y="87272"/>
                </a:lnTo>
                <a:lnTo>
                  <a:pt x="567280" y="70430"/>
                </a:lnTo>
                <a:lnTo>
                  <a:pt x="588617" y="55884"/>
                </a:lnTo>
                <a:lnTo>
                  <a:pt x="610690" y="42105"/>
                </a:lnTo>
                <a:lnTo>
                  <a:pt x="633499" y="31387"/>
                </a:lnTo>
                <a:lnTo>
                  <a:pt x="658515" y="22201"/>
                </a:lnTo>
                <a:lnTo>
                  <a:pt x="683532" y="13780"/>
                </a:lnTo>
                <a:lnTo>
                  <a:pt x="709284" y="6890"/>
                </a:lnTo>
                <a:lnTo>
                  <a:pt x="734300" y="3062"/>
                </a:lnTo>
                <a:close/>
              </a:path>
            </a:pathLst>
          </a:custGeom>
          <a:solidFill>
            <a:srgbClr val="3D434F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94" name="任意多边形 93"/>
          <p:cNvSpPr>
            <a:spLocks/>
          </p:cNvSpPr>
          <p:nvPr/>
        </p:nvSpPr>
        <p:spPr bwMode="auto">
          <a:xfrm>
            <a:off x="1320800" y="1970521"/>
            <a:ext cx="1458913" cy="1524000"/>
          </a:xfrm>
          <a:custGeom>
            <a:avLst/>
            <a:gdLst>
              <a:gd name="connsiteX0" fmla="*/ 614715 w 1564252"/>
              <a:gd name="connsiteY0" fmla="*/ 936068 h 1633186"/>
              <a:gd name="connsiteX1" fmla="*/ 617758 w 1564252"/>
              <a:gd name="connsiteY1" fmla="*/ 947381 h 1633186"/>
              <a:gd name="connsiteX2" fmla="*/ 617758 w 1564252"/>
              <a:gd name="connsiteY2" fmla="*/ 963454 h 1633186"/>
              <a:gd name="connsiteX3" fmla="*/ 616287 w 1564252"/>
              <a:gd name="connsiteY3" fmla="*/ 979528 h 1633186"/>
              <a:gd name="connsiteX4" fmla="*/ 614817 w 1564252"/>
              <a:gd name="connsiteY4" fmla="*/ 994836 h 1633186"/>
              <a:gd name="connsiteX5" fmla="*/ 611139 w 1564252"/>
              <a:gd name="connsiteY5" fmla="*/ 1009379 h 1633186"/>
              <a:gd name="connsiteX6" fmla="*/ 607462 w 1564252"/>
              <a:gd name="connsiteY6" fmla="*/ 1021625 h 1633186"/>
              <a:gd name="connsiteX7" fmla="*/ 601579 w 1564252"/>
              <a:gd name="connsiteY7" fmla="*/ 1033872 h 1633186"/>
              <a:gd name="connsiteX8" fmla="*/ 595695 w 1564252"/>
              <a:gd name="connsiteY8" fmla="*/ 1046119 h 1633186"/>
              <a:gd name="connsiteX9" fmla="*/ 587606 w 1564252"/>
              <a:gd name="connsiteY9" fmla="*/ 1056834 h 1633186"/>
              <a:gd name="connsiteX10" fmla="*/ 579516 w 1564252"/>
              <a:gd name="connsiteY10" fmla="*/ 1066019 h 1633186"/>
              <a:gd name="connsiteX11" fmla="*/ 569220 w 1564252"/>
              <a:gd name="connsiteY11" fmla="*/ 1075969 h 1633186"/>
              <a:gd name="connsiteX12" fmla="*/ 558924 w 1564252"/>
              <a:gd name="connsiteY12" fmla="*/ 1085154 h 1633186"/>
              <a:gd name="connsiteX13" fmla="*/ 545686 w 1564252"/>
              <a:gd name="connsiteY13" fmla="*/ 1093574 h 1633186"/>
              <a:gd name="connsiteX14" fmla="*/ 533184 w 1564252"/>
              <a:gd name="connsiteY14" fmla="*/ 1101228 h 1633186"/>
              <a:gd name="connsiteX15" fmla="*/ 517740 w 1564252"/>
              <a:gd name="connsiteY15" fmla="*/ 1109647 h 1633186"/>
              <a:gd name="connsiteX16" fmla="*/ 483911 w 1564252"/>
              <a:gd name="connsiteY16" fmla="*/ 1123425 h 1633186"/>
              <a:gd name="connsiteX17" fmla="*/ 406691 w 1564252"/>
              <a:gd name="connsiteY17" fmla="*/ 1150214 h 1633186"/>
              <a:gd name="connsiteX18" fmla="*/ 405955 w 1564252"/>
              <a:gd name="connsiteY18" fmla="*/ 1151745 h 1633186"/>
              <a:gd name="connsiteX19" fmla="*/ 421399 w 1564252"/>
              <a:gd name="connsiteY19" fmla="*/ 1163991 h 1633186"/>
              <a:gd name="connsiteX20" fmla="*/ 438314 w 1564252"/>
              <a:gd name="connsiteY20" fmla="*/ 1176238 h 1633186"/>
              <a:gd name="connsiteX21" fmla="*/ 455964 w 1564252"/>
              <a:gd name="connsiteY21" fmla="*/ 1187719 h 1633186"/>
              <a:gd name="connsiteX22" fmla="*/ 474350 w 1564252"/>
              <a:gd name="connsiteY22" fmla="*/ 1199200 h 1633186"/>
              <a:gd name="connsiteX23" fmla="*/ 494207 w 1564252"/>
              <a:gd name="connsiteY23" fmla="*/ 1209916 h 1633186"/>
              <a:gd name="connsiteX24" fmla="*/ 513328 w 1564252"/>
              <a:gd name="connsiteY24" fmla="*/ 1219101 h 1633186"/>
              <a:gd name="connsiteX25" fmla="*/ 533184 w 1564252"/>
              <a:gd name="connsiteY25" fmla="*/ 1227520 h 1633186"/>
              <a:gd name="connsiteX26" fmla="*/ 555247 w 1564252"/>
              <a:gd name="connsiteY26" fmla="*/ 1236705 h 1633186"/>
              <a:gd name="connsiteX27" fmla="*/ 597902 w 1564252"/>
              <a:gd name="connsiteY27" fmla="*/ 1250482 h 1633186"/>
              <a:gd name="connsiteX28" fmla="*/ 642027 w 1564252"/>
              <a:gd name="connsiteY28" fmla="*/ 1262729 h 1633186"/>
              <a:gd name="connsiteX29" fmla="*/ 687624 w 1564252"/>
              <a:gd name="connsiteY29" fmla="*/ 1271914 h 1633186"/>
              <a:gd name="connsiteX30" fmla="*/ 734691 w 1564252"/>
              <a:gd name="connsiteY30" fmla="*/ 1277272 h 1633186"/>
              <a:gd name="connsiteX31" fmla="*/ 781023 w 1564252"/>
              <a:gd name="connsiteY31" fmla="*/ 1280333 h 1633186"/>
              <a:gd name="connsiteX32" fmla="*/ 826619 w 1564252"/>
              <a:gd name="connsiteY32" fmla="*/ 1280333 h 1633186"/>
              <a:gd name="connsiteX33" fmla="*/ 872216 w 1564252"/>
              <a:gd name="connsiteY33" fmla="*/ 1277272 h 1633186"/>
              <a:gd name="connsiteX34" fmla="*/ 895750 w 1564252"/>
              <a:gd name="connsiteY34" fmla="*/ 1274975 h 1633186"/>
              <a:gd name="connsiteX35" fmla="*/ 917812 w 1564252"/>
              <a:gd name="connsiteY35" fmla="*/ 1270383 h 1633186"/>
              <a:gd name="connsiteX36" fmla="*/ 938404 w 1564252"/>
              <a:gd name="connsiteY36" fmla="*/ 1266556 h 1633186"/>
              <a:gd name="connsiteX37" fmla="*/ 960467 w 1564252"/>
              <a:gd name="connsiteY37" fmla="*/ 1261198 h 1633186"/>
              <a:gd name="connsiteX38" fmla="*/ 981794 w 1564252"/>
              <a:gd name="connsiteY38" fmla="*/ 1255840 h 1633186"/>
              <a:gd name="connsiteX39" fmla="*/ 1000916 w 1564252"/>
              <a:gd name="connsiteY39" fmla="*/ 1248952 h 1633186"/>
              <a:gd name="connsiteX40" fmla="*/ 1021507 w 1564252"/>
              <a:gd name="connsiteY40" fmla="*/ 1240532 h 1633186"/>
              <a:gd name="connsiteX41" fmla="*/ 1039893 w 1564252"/>
              <a:gd name="connsiteY41" fmla="*/ 1232878 h 1633186"/>
              <a:gd name="connsiteX42" fmla="*/ 1058279 w 1564252"/>
              <a:gd name="connsiteY42" fmla="*/ 1222928 h 1633186"/>
              <a:gd name="connsiteX43" fmla="*/ 1076664 w 1564252"/>
              <a:gd name="connsiteY43" fmla="*/ 1212212 h 1633186"/>
              <a:gd name="connsiteX44" fmla="*/ 1095786 w 1564252"/>
              <a:gd name="connsiteY44" fmla="*/ 1197669 h 1633186"/>
              <a:gd name="connsiteX45" fmla="*/ 1115642 w 1564252"/>
              <a:gd name="connsiteY45" fmla="*/ 1182361 h 1633186"/>
              <a:gd name="connsiteX46" fmla="*/ 1154620 w 1564252"/>
              <a:gd name="connsiteY46" fmla="*/ 1150214 h 1633186"/>
              <a:gd name="connsiteX47" fmla="*/ 1116377 w 1564252"/>
              <a:gd name="connsiteY47" fmla="*/ 1136437 h 1633186"/>
              <a:gd name="connsiteX48" fmla="*/ 1077400 w 1564252"/>
              <a:gd name="connsiteY48" fmla="*/ 1123425 h 1633186"/>
              <a:gd name="connsiteX49" fmla="*/ 1063427 w 1564252"/>
              <a:gd name="connsiteY49" fmla="*/ 1118067 h 1633186"/>
              <a:gd name="connsiteX50" fmla="*/ 1050189 w 1564252"/>
              <a:gd name="connsiteY50" fmla="*/ 1111178 h 1633186"/>
              <a:gd name="connsiteX51" fmla="*/ 1037687 w 1564252"/>
              <a:gd name="connsiteY51" fmla="*/ 1104289 h 1633186"/>
              <a:gd name="connsiteX52" fmla="*/ 1025920 w 1564252"/>
              <a:gd name="connsiteY52" fmla="*/ 1095870 h 1633186"/>
              <a:gd name="connsiteX53" fmla="*/ 1015624 w 1564252"/>
              <a:gd name="connsiteY53" fmla="*/ 1088216 h 1633186"/>
              <a:gd name="connsiteX54" fmla="*/ 1004593 w 1564252"/>
              <a:gd name="connsiteY54" fmla="*/ 1078266 h 1633186"/>
              <a:gd name="connsiteX55" fmla="*/ 995768 w 1564252"/>
              <a:gd name="connsiteY55" fmla="*/ 1069081 h 1633186"/>
              <a:gd name="connsiteX56" fmla="*/ 986942 w 1564252"/>
              <a:gd name="connsiteY56" fmla="*/ 1058365 h 1633186"/>
              <a:gd name="connsiteX57" fmla="*/ 978853 w 1564252"/>
              <a:gd name="connsiteY57" fmla="*/ 1047649 h 1633186"/>
              <a:gd name="connsiteX58" fmla="*/ 972234 w 1564252"/>
              <a:gd name="connsiteY58" fmla="*/ 1035403 h 1633186"/>
              <a:gd name="connsiteX59" fmla="*/ 965615 w 1564252"/>
              <a:gd name="connsiteY59" fmla="*/ 1023156 h 1633186"/>
              <a:gd name="connsiteX60" fmla="*/ 960467 w 1564252"/>
              <a:gd name="connsiteY60" fmla="*/ 1009379 h 1633186"/>
              <a:gd name="connsiteX61" fmla="*/ 956790 w 1564252"/>
              <a:gd name="connsiteY61" fmla="*/ 995602 h 1633186"/>
              <a:gd name="connsiteX62" fmla="*/ 953113 w 1564252"/>
              <a:gd name="connsiteY62" fmla="*/ 982590 h 1633186"/>
              <a:gd name="connsiteX63" fmla="*/ 948700 w 1564252"/>
              <a:gd name="connsiteY63" fmla="*/ 966516 h 1633186"/>
              <a:gd name="connsiteX64" fmla="*/ 947965 w 1564252"/>
              <a:gd name="connsiteY64" fmla="*/ 951208 h 1633186"/>
              <a:gd name="connsiteX65" fmla="*/ 945327 w 1564252"/>
              <a:gd name="connsiteY65" fmla="*/ 940685 h 1633186"/>
              <a:gd name="connsiteX66" fmla="*/ 935167 w 1564252"/>
              <a:gd name="connsiteY66" fmla="*/ 948040 h 1633186"/>
              <a:gd name="connsiteX67" fmla="*/ 918245 w 1564252"/>
              <a:gd name="connsiteY67" fmla="*/ 958760 h 1633186"/>
              <a:gd name="connsiteX68" fmla="*/ 899850 w 1564252"/>
              <a:gd name="connsiteY68" fmla="*/ 967948 h 1633186"/>
              <a:gd name="connsiteX69" fmla="*/ 875570 w 1564252"/>
              <a:gd name="connsiteY69" fmla="*/ 979433 h 1633186"/>
              <a:gd name="connsiteX70" fmla="*/ 862326 w 1564252"/>
              <a:gd name="connsiteY70" fmla="*/ 984792 h 1633186"/>
              <a:gd name="connsiteX71" fmla="*/ 849082 w 1564252"/>
              <a:gd name="connsiteY71" fmla="*/ 987089 h 1633186"/>
              <a:gd name="connsiteX72" fmla="*/ 835102 w 1564252"/>
              <a:gd name="connsiteY72" fmla="*/ 990152 h 1633186"/>
              <a:gd name="connsiteX73" fmla="*/ 820387 w 1564252"/>
              <a:gd name="connsiteY73" fmla="*/ 992449 h 1633186"/>
              <a:gd name="connsiteX74" fmla="*/ 806407 w 1564252"/>
              <a:gd name="connsiteY74" fmla="*/ 993980 h 1633186"/>
              <a:gd name="connsiteX75" fmla="*/ 790956 w 1564252"/>
              <a:gd name="connsiteY75" fmla="*/ 993980 h 1633186"/>
              <a:gd name="connsiteX76" fmla="*/ 774033 w 1564252"/>
              <a:gd name="connsiteY76" fmla="*/ 993980 h 1633186"/>
              <a:gd name="connsiteX77" fmla="*/ 755639 w 1564252"/>
              <a:gd name="connsiteY77" fmla="*/ 990918 h 1633186"/>
              <a:gd name="connsiteX78" fmla="*/ 728415 w 1564252"/>
              <a:gd name="connsiteY78" fmla="*/ 987089 h 1633186"/>
              <a:gd name="connsiteX79" fmla="*/ 702663 w 1564252"/>
              <a:gd name="connsiteY79" fmla="*/ 980198 h 1633186"/>
              <a:gd name="connsiteX80" fmla="*/ 677647 w 1564252"/>
              <a:gd name="connsiteY80" fmla="*/ 971010 h 1633186"/>
              <a:gd name="connsiteX81" fmla="*/ 652630 w 1564252"/>
              <a:gd name="connsiteY81" fmla="*/ 960291 h 1633186"/>
              <a:gd name="connsiteX82" fmla="*/ 630557 w 1564252"/>
              <a:gd name="connsiteY82" fmla="*/ 946509 h 1633186"/>
              <a:gd name="connsiteX83" fmla="*/ 601637 w 1564252"/>
              <a:gd name="connsiteY83" fmla="*/ 211172 h 1633186"/>
              <a:gd name="connsiteX84" fmla="*/ 583954 w 1564252"/>
              <a:gd name="connsiteY84" fmla="*/ 229535 h 1633186"/>
              <a:gd name="connsiteX85" fmla="*/ 567009 w 1564252"/>
              <a:gd name="connsiteY85" fmla="*/ 251723 h 1633186"/>
              <a:gd name="connsiteX86" fmla="*/ 552274 w 1564252"/>
              <a:gd name="connsiteY86" fmla="*/ 273146 h 1633186"/>
              <a:gd name="connsiteX87" fmla="*/ 539749 w 1564252"/>
              <a:gd name="connsiteY87" fmla="*/ 294570 h 1633186"/>
              <a:gd name="connsiteX88" fmla="*/ 527961 w 1564252"/>
              <a:gd name="connsiteY88" fmla="*/ 319053 h 1633186"/>
              <a:gd name="connsiteX89" fmla="*/ 518384 w 1564252"/>
              <a:gd name="connsiteY89" fmla="*/ 342007 h 1633186"/>
              <a:gd name="connsiteX90" fmla="*/ 511016 w 1564252"/>
              <a:gd name="connsiteY90" fmla="*/ 368021 h 1633186"/>
              <a:gd name="connsiteX91" fmla="*/ 504385 w 1564252"/>
              <a:gd name="connsiteY91" fmla="*/ 391739 h 1633186"/>
              <a:gd name="connsiteX92" fmla="*/ 499228 w 1564252"/>
              <a:gd name="connsiteY92" fmla="*/ 417753 h 1633186"/>
              <a:gd name="connsiteX93" fmla="*/ 494808 w 1564252"/>
              <a:gd name="connsiteY93" fmla="*/ 443767 h 1633186"/>
              <a:gd name="connsiteX94" fmla="*/ 494071 w 1564252"/>
              <a:gd name="connsiteY94" fmla="*/ 470546 h 1633186"/>
              <a:gd name="connsiteX95" fmla="*/ 492597 w 1564252"/>
              <a:gd name="connsiteY95" fmla="*/ 497325 h 1633186"/>
              <a:gd name="connsiteX96" fmla="*/ 491124 w 1564252"/>
              <a:gd name="connsiteY96" fmla="*/ 523339 h 1633186"/>
              <a:gd name="connsiteX97" fmla="*/ 492597 w 1564252"/>
              <a:gd name="connsiteY97" fmla="*/ 550118 h 1633186"/>
              <a:gd name="connsiteX98" fmla="*/ 496281 w 1564252"/>
              <a:gd name="connsiteY98" fmla="*/ 602911 h 1633186"/>
              <a:gd name="connsiteX99" fmla="*/ 499228 w 1564252"/>
              <a:gd name="connsiteY99" fmla="*/ 625864 h 1633186"/>
              <a:gd name="connsiteX100" fmla="*/ 504385 w 1564252"/>
              <a:gd name="connsiteY100" fmla="*/ 650348 h 1633186"/>
              <a:gd name="connsiteX101" fmla="*/ 511753 w 1564252"/>
              <a:gd name="connsiteY101" fmla="*/ 676362 h 1633186"/>
              <a:gd name="connsiteX102" fmla="*/ 521331 w 1564252"/>
              <a:gd name="connsiteY102" fmla="*/ 703141 h 1633186"/>
              <a:gd name="connsiteX103" fmla="*/ 540486 w 1564252"/>
              <a:gd name="connsiteY103" fmla="*/ 757464 h 1633186"/>
              <a:gd name="connsiteX104" fmla="*/ 562589 w 1564252"/>
              <a:gd name="connsiteY104" fmla="*/ 811022 h 1633186"/>
              <a:gd name="connsiteX105" fmla="*/ 583954 w 1564252"/>
              <a:gd name="connsiteY105" fmla="*/ 863815 h 1633186"/>
              <a:gd name="connsiteX106" fmla="*/ 586624 w 1564252"/>
              <a:gd name="connsiteY106" fmla="*/ 872686 h 1633186"/>
              <a:gd name="connsiteX107" fmla="*/ 589354 w 1564252"/>
              <a:gd name="connsiteY107" fmla="*/ 876068 h 1633186"/>
              <a:gd name="connsiteX108" fmla="*/ 607748 w 1564252"/>
              <a:gd name="connsiteY108" fmla="*/ 892147 h 1633186"/>
              <a:gd name="connsiteX109" fmla="*/ 625407 w 1564252"/>
              <a:gd name="connsiteY109" fmla="*/ 908992 h 1633186"/>
              <a:gd name="connsiteX110" fmla="*/ 645273 w 1564252"/>
              <a:gd name="connsiteY110" fmla="*/ 922008 h 1633186"/>
              <a:gd name="connsiteX111" fmla="*/ 665874 w 1564252"/>
              <a:gd name="connsiteY111" fmla="*/ 932727 h 1633186"/>
              <a:gd name="connsiteX112" fmla="*/ 687947 w 1564252"/>
              <a:gd name="connsiteY112" fmla="*/ 944212 h 1633186"/>
              <a:gd name="connsiteX113" fmla="*/ 710021 w 1564252"/>
              <a:gd name="connsiteY113" fmla="*/ 951869 h 1633186"/>
              <a:gd name="connsiteX114" fmla="*/ 735037 w 1564252"/>
              <a:gd name="connsiteY114" fmla="*/ 958760 h 1633186"/>
              <a:gd name="connsiteX115" fmla="*/ 759317 w 1564252"/>
              <a:gd name="connsiteY115" fmla="*/ 962588 h 1633186"/>
              <a:gd name="connsiteX116" fmla="*/ 775504 w 1564252"/>
              <a:gd name="connsiteY116" fmla="*/ 964119 h 1633186"/>
              <a:gd name="connsiteX117" fmla="*/ 790956 w 1564252"/>
              <a:gd name="connsiteY117" fmla="*/ 964119 h 1633186"/>
              <a:gd name="connsiteX118" fmla="*/ 818179 w 1564252"/>
              <a:gd name="connsiteY118" fmla="*/ 962588 h 1633186"/>
              <a:gd name="connsiteX119" fmla="*/ 842460 w 1564252"/>
              <a:gd name="connsiteY119" fmla="*/ 958760 h 1633186"/>
              <a:gd name="connsiteX120" fmla="*/ 866005 w 1564252"/>
              <a:gd name="connsiteY120" fmla="*/ 951869 h 1633186"/>
              <a:gd name="connsiteX121" fmla="*/ 888078 w 1564252"/>
              <a:gd name="connsiteY121" fmla="*/ 942681 h 1633186"/>
              <a:gd name="connsiteX122" fmla="*/ 909415 w 1564252"/>
              <a:gd name="connsiteY122" fmla="*/ 930430 h 1633186"/>
              <a:gd name="connsiteX123" fmla="*/ 930017 w 1564252"/>
              <a:gd name="connsiteY123" fmla="*/ 916648 h 1633186"/>
              <a:gd name="connsiteX124" fmla="*/ 948411 w 1564252"/>
              <a:gd name="connsiteY124" fmla="*/ 900569 h 1633186"/>
              <a:gd name="connsiteX125" fmla="*/ 966070 w 1564252"/>
              <a:gd name="connsiteY125" fmla="*/ 881428 h 1633186"/>
              <a:gd name="connsiteX126" fmla="*/ 981534 w 1564252"/>
              <a:gd name="connsiteY126" fmla="*/ 863872 h 1633186"/>
              <a:gd name="connsiteX127" fmla="*/ 989905 w 1564252"/>
              <a:gd name="connsiteY127" fmla="*/ 835506 h 1633186"/>
              <a:gd name="connsiteX128" fmla="*/ 1009797 w 1564252"/>
              <a:gd name="connsiteY128" fmla="*/ 775062 h 1633186"/>
              <a:gd name="connsiteX129" fmla="*/ 1020111 w 1564252"/>
              <a:gd name="connsiteY129" fmla="*/ 742162 h 1633186"/>
              <a:gd name="connsiteX130" fmla="*/ 1028952 w 1564252"/>
              <a:gd name="connsiteY130" fmla="*/ 706967 h 1633186"/>
              <a:gd name="connsiteX131" fmla="*/ 1037057 w 1564252"/>
              <a:gd name="connsiteY131" fmla="*/ 673302 h 1633186"/>
              <a:gd name="connsiteX132" fmla="*/ 1043687 w 1564252"/>
              <a:gd name="connsiteY132" fmla="*/ 639637 h 1633186"/>
              <a:gd name="connsiteX133" fmla="*/ 1047371 w 1564252"/>
              <a:gd name="connsiteY133" fmla="*/ 608267 h 1633186"/>
              <a:gd name="connsiteX134" fmla="*/ 1047371 w 1564252"/>
              <a:gd name="connsiteY134" fmla="*/ 593730 h 1633186"/>
              <a:gd name="connsiteX135" fmla="*/ 1047371 w 1564252"/>
              <a:gd name="connsiteY135" fmla="*/ 578427 h 1633186"/>
              <a:gd name="connsiteX136" fmla="*/ 1045898 w 1564252"/>
              <a:gd name="connsiteY136" fmla="*/ 566185 h 1633186"/>
              <a:gd name="connsiteX137" fmla="*/ 1044424 w 1564252"/>
              <a:gd name="connsiteY137" fmla="*/ 554709 h 1633186"/>
              <a:gd name="connsiteX138" fmla="*/ 1042214 w 1564252"/>
              <a:gd name="connsiteY138" fmla="*/ 542467 h 1633186"/>
              <a:gd name="connsiteX139" fmla="*/ 1038530 w 1564252"/>
              <a:gd name="connsiteY139" fmla="*/ 532520 h 1633186"/>
              <a:gd name="connsiteX140" fmla="*/ 1033373 w 1564252"/>
              <a:gd name="connsiteY140" fmla="*/ 524869 h 1633186"/>
              <a:gd name="connsiteX141" fmla="*/ 1025269 w 1564252"/>
              <a:gd name="connsiteY141" fmla="*/ 517983 h 1633186"/>
              <a:gd name="connsiteX142" fmla="*/ 1017164 w 1564252"/>
              <a:gd name="connsiteY142" fmla="*/ 511097 h 1633186"/>
              <a:gd name="connsiteX143" fmla="*/ 1008323 w 1564252"/>
              <a:gd name="connsiteY143" fmla="*/ 507272 h 1633186"/>
              <a:gd name="connsiteX144" fmla="*/ 977380 w 1564252"/>
              <a:gd name="connsiteY144" fmla="*/ 497325 h 1633186"/>
              <a:gd name="connsiteX145" fmla="*/ 945699 w 1564252"/>
              <a:gd name="connsiteY145" fmla="*/ 485083 h 1633186"/>
              <a:gd name="connsiteX146" fmla="*/ 914756 w 1564252"/>
              <a:gd name="connsiteY146" fmla="*/ 472841 h 1633186"/>
              <a:gd name="connsiteX147" fmla="*/ 884549 w 1564252"/>
              <a:gd name="connsiteY147" fmla="*/ 461365 h 1633186"/>
              <a:gd name="connsiteX148" fmla="*/ 855816 w 1564252"/>
              <a:gd name="connsiteY148" fmla="*/ 446062 h 1633186"/>
              <a:gd name="connsiteX149" fmla="*/ 828556 w 1564252"/>
              <a:gd name="connsiteY149" fmla="*/ 431525 h 1633186"/>
              <a:gd name="connsiteX150" fmla="*/ 801296 w 1564252"/>
              <a:gd name="connsiteY150" fmla="*/ 414693 h 1633186"/>
              <a:gd name="connsiteX151" fmla="*/ 775510 w 1564252"/>
              <a:gd name="connsiteY151" fmla="*/ 397095 h 1633186"/>
              <a:gd name="connsiteX152" fmla="*/ 748987 w 1564252"/>
              <a:gd name="connsiteY152" fmla="*/ 378732 h 1633186"/>
              <a:gd name="connsiteX153" fmla="*/ 724674 w 1564252"/>
              <a:gd name="connsiteY153" fmla="*/ 359604 h 1633186"/>
              <a:gd name="connsiteX154" fmla="*/ 702571 w 1564252"/>
              <a:gd name="connsiteY154" fmla="*/ 338181 h 1633186"/>
              <a:gd name="connsiteX155" fmla="*/ 679732 w 1564252"/>
              <a:gd name="connsiteY155" fmla="*/ 315228 h 1633186"/>
              <a:gd name="connsiteX156" fmla="*/ 657630 w 1564252"/>
              <a:gd name="connsiteY156" fmla="*/ 292274 h 1633186"/>
              <a:gd name="connsiteX157" fmla="*/ 638474 w 1564252"/>
              <a:gd name="connsiteY157" fmla="*/ 266260 h 1633186"/>
              <a:gd name="connsiteX158" fmla="*/ 620055 w 1564252"/>
              <a:gd name="connsiteY158" fmla="*/ 239481 h 1633186"/>
              <a:gd name="connsiteX159" fmla="*/ 713623 w 1564252"/>
              <a:gd name="connsiteY159" fmla="*/ 0 h 1633186"/>
              <a:gd name="connsiteX160" fmla="*/ 745303 w 1564252"/>
              <a:gd name="connsiteY160" fmla="*/ 0 h 1633186"/>
              <a:gd name="connsiteX161" fmla="*/ 776247 w 1564252"/>
              <a:gd name="connsiteY161" fmla="*/ 1530 h 1633186"/>
              <a:gd name="connsiteX162" fmla="*/ 808664 w 1564252"/>
              <a:gd name="connsiteY162" fmla="*/ 5356 h 1633186"/>
              <a:gd name="connsiteX163" fmla="*/ 840344 w 1564252"/>
              <a:gd name="connsiteY163" fmla="*/ 10712 h 1633186"/>
              <a:gd name="connsiteX164" fmla="*/ 872761 w 1564252"/>
              <a:gd name="connsiteY164" fmla="*/ 17598 h 1633186"/>
              <a:gd name="connsiteX165" fmla="*/ 904441 w 1564252"/>
              <a:gd name="connsiteY165" fmla="*/ 26779 h 1633186"/>
              <a:gd name="connsiteX166" fmla="*/ 933911 w 1564252"/>
              <a:gd name="connsiteY166" fmla="*/ 36726 h 1633186"/>
              <a:gd name="connsiteX167" fmla="*/ 964118 w 1564252"/>
              <a:gd name="connsiteY167" fmla="*/ 48202 h 1633186"/>
              <a:gd name="connsiteX168" fmla="*/ 994325 w 1564252"/>
              <a:gd name="connsiteY168" fmla="*/ 61974 h 1633186"/>
              <a:gd name="connsiteX169" fmla="*/ 1021585 w 1564252"/>
              <a:gd name="connsiteY169" fmla="*/ 77277 h 1633186"/>
              <a:gd name="connsiteX170" fmla="*/ 1047371 w 1564252"/>
              <a:gd name="connsiteY170" fmla="*/ 93344 h 1633186"/>
              <a:gd name="connsiteX171" fmla="*/ 1072421 w 1564252"/>
              <a:gd name="connsiteY171" fmla="*/ 110942 h 1633186"/>
              <a:gd name="connsiteX172" fmla="*/ 1095260 w 1564252"/>
              <a:gd name="connsiteY172" fmla="*/ 130070 h 1633186"/>
              <a:gd name="connsiteX173" fmla="*/ 1107048 w 1564252"/>
              <a:gd name="connsiteY173" fmla="*/ 140781 h 1633186"/>
              <a:gd name="connsiteX174" fmla="*/ 1117363 w 1564252"/>
              <a:gd name="connsiteY174" fmla="*/ 153023 h 1633186"/>
              <a:gd name="connsiteX175" fmla="*/ 1137255 w 1564252"/>
              <a:gd name="connsiteY175" fmla="*/ 175977 h 1633186"/>
              <a:gd name="connsiteX176" fmla="*/ 1154200 w 1564252"/>
              <a:gd name="connsiteY176" fmla="*/ 201225 h 1633186"/>
              <a:gd name="connsiteX177" fmla="*/ 1168198 w 1564252"/>
              <a:gd name="connsiteY177" fmla="*/ 228770 h 1633186"/>
              <a:gd name="connsiteX178" fmla="*/ 1179986 w 1564252"/>
              <a:gd name="connsiteY178" fmla="*/ 255549 h 1633186"/>
              <a:gd name="connsiteX179" fmla="*/ 1190301 w 1564252"/>
              <a:gd name="connsiteY179" fmla="*/ 283858 h 1633186"/>
              <a:gd name="connsiteX180" fmla="*/ 1198405 w 1564252"/>
              <a:gd name="connsiteY180" fmla="*/ 313697 h 1633186"/>
              <a:gd name="connsiteX181" fmla="*/ 1203562 w 1564252"/>
              <a:gd name="connsiteY181" fmla="*/ 343537 h 1633186"/>
              <a:gd name="connsiteX182" fmla="*/ 1207246 w 1564252"/>
              <a:gd name="connsiteY182" fmla="*/ 374142 h 1633186"/>
              <a:gd name="connsiteX183" fmla="*/ 1210193 w 1564252"/>
              <a:gd name="connsiteY183" fmla="*/ 405511 h 1633186"/>
              <a:gd name="connsiteX184" fmla="*/ 1210193 w 1564252"/>
              <a:gd name="connsiteY184" fmla="*/ 436881 h 1633186"/>
              <a:gd name="connsiteX185" fmla="*/ 1210193 w 1564252"/>
              <a:gd name="connsiteY185" fmla="*/ 467486 h 1633186"/>
              <a:gd name="connsiteX186" fmla="*/ 1208720 w 1564252"/>
              <a:gd name="connsiteY186" fmla="*/ 498855 h 1633186"/>
              <a:gd name="connsiteX187" fmla="*/ 1205036 w 1564252"/>
              <a:gd name="connsiteY187" fmla="*/ 530225 h 1633186"/>
              <a:gd name="connsiteX188" fmla="*/ 1201352 w 1564252"/>
              <a:gd name="connsiteY188" fmla="*/ 560830 h 1633186"/>
              <a:gd name="connsiteX189" fmla="*/ 1196932 w 1564252"/>
              <a:gd name="connsiteY189" fmla="*/ 590669 h 1633186"/>
              <a:gd name="connsiteX190" fmla="*/ 1186617 w 1564252"/>
              <a:gd name="connsiteY190" fmla="*/ 655704 h 1633186"/>
              <a:gd name="connsiteX191" fmla="*/ 1179986 w 1564252"/>
              <a:gd name="connsiteY191" fmla="*/ 690899 h 1633186"/>
              <a:gd name="connsiteX192" fmla="*/ 1174829 w 1564252"/>
              <a:gd name="connsiteY192" fmla="*/ 726095 h 1633186"/>
              <a:gd name="connsiteX193" fmla="*/ 1171145 w 1564252"/>
              <a:gd name="connsiteY193" fmla="*/ 762820 h 1633186"/>
              <a:gd name="connsiteX194" fmla="*/ 1168198 w 1564252"/>
              <a:gd name="connsiteY194" fmla="*/ 798015 h 1633186"/>
              <a:gd name="connsiteX195" fmla="*/ 1168198 w 1564252"/>
              <a:gd name="connsiteY195" fmla="*/ 833976 h 1633186"/>
              <a:gd name="connsiteX196" fmla="*/ 1169672 w 1564252"/>
              <a:gd name="connsiteY196" fmla="*/ 869171 h 1633186"/>
              <a:gd name="connsiteX197" fmla="*/ 1171145 w 1564252"/>
              <a:gd name="connsiteY197" fmla="*/ 886004 h 1633186"/>
              <a:gd name="connsiteX198" fmla="*/ 1173356 w 1564252"/>
              <a:gd name="connsiteY198" fmla="*/ 903601 h 1633186"/>
              <a:gd name="connsiteX199" fmla="*/ 1177776 w 1564252"/>
              <a:gd name="connsiteY199" fmla="*/ 919669 h 1633186"/>
              <a:gd name="connsiteX200" fmla="*/ 1181460 w 1564252"/>
              <a:gd name="connsiteY200" fmla="*/ 935736 h 1633186"/>
              <a:gd name="connsiteX201" fmla="*/ 1186617 w 1564252"/>
              <a:gd name="connsiteY201" fmla="*/ 950273 h 1633186"/>
              <a:gd name="connsiteX202" fmla="*/ 1191774 w 1564252"/>
              <a:gd name="connsiteY202" fmla="*/ 965576 h 1633186"/>
              <a:gd name="connsiteX203" fmla="*/ 1199879 w 1564252"/>
              <a:gd name="connsiteY203" fmla="*/ 980113 h 1633186"/>
              <a:gd name="connsiteX204" fmla="*/ 1207246 w 1564252"/>
              <a:gd name="connsiteY204" fmla="*/ 993885 h 1633186"/>
              <a:gd name="connsiteX205" fmla="*/ 1216824 w 1564252"/>
              <a:gd name="connsiteY205" fmla="*/ 1007657 h 1633186"/>
              <a:gd name="connsiteX206" fmla="*/ 1227138 w 1564252"/>
              <a:gd name="connsiteY206" fmla="*/ 1019899 h 1633186"/>
              <a:gd name="connsiteX207" fmla="*/ 1238926 w 1564252"/>
              <a:gd name="connsiteY207" fmla="*/ 1031376 h 1633186"/>
              <a:gd name="connsiteX208" fmla="*/ 1252188 w 1564252"/>
              <a:gd name="connsiteY208" fmla="*/ 1042852 h 1633186"/>
              <a:gd name="connsiteX209" fmla="*/ 1266186 w 1564252"/>
              <a:gd name="connsiteY209" fmla="*/ 1052034 h 1633186"/>
              <a:gd name="connsiteX210" fmla="*/ 1281658 w 1564252"/>
              <a:gd name="connsiteY210" fmla="*/ 1061215 h 1633186"/>
              <a:gd name="connsiteX211" fmla="*/ 1298603 w 1564252"/>
              <a:gd name="connsiteY211" fmla="*/ 1069631 h 1633186"/>
              <a:gd name="connsiteX212" fmla="*/ 1317022 w 1564252"/>
              <a:gd name="connsiteY212" fmla="*/ 1076517 h 1633186"/>
              <a:gd name="connsiteX213" fmla="*/ 1298603 w 1564252"/>
              <a:gd name="connsiteY213" fmla="*/ 1081873 h 1633186"/>
              <a:gd name="connsiteX214" fmla="*/ 1281658 w 1564252"/>
              <a:gd name="connsiteY214" fmla="*/ 1083403 h 1633186"/>
              <a:gd name="connsiteX215" fmla="*/ 1266186 w 1564252"/>
              <a:gd name="connsiteY215" fmla="*/ 1083403 h 1633186"/>
              <a:gd name="connsiteX216" fmla="*/ 1252188 w 1564252"/>
              <a:gd name="connsiteY216" fmla="*/ 1081873 h 1633186"/>
              <a:gd name="connsiteX217" fmla="*/ 1238926 w 1564252"/>
              <a:gd name="connsiteY217" fmla="*/ 1078048 h 1633186"/>
              <a:gd name="connsiteX218" fmla="*/ 1227138 w 1564252"/>
              <a:gd name="connsiteY218" fmla="*/ 1074987 h 1633186"/>
              <a:gd name="connsiteX219" fmla="*/ 1210193 w 1564252"/>
              <a:gd name="connsiteY219" fmla="*/ 1066571 h 1633186"/>
              <a:gd name="connsiteX220" fmla="*/ 1213877 w 1564252"/>
              <a:gd name="connsiteY220" fmla="*/ 1071927 h 1633186"/>
              <a:gd name="connsiteX221" fmla="*/ 1219034 w 1564252"/>
              <a:gd name="connsiteY221" fmla="*/ 1078048 h 1633186"/>
              <a:gd name="connsiteX222" fmla="*/ 1232296 w 1564252"/>
              <a:gd name="connsiteY222" fmla="*/ 1088759 h 1633186"/>
              <a:gd name="connsiteX223" fmla="*/ 1246294 w 1564252"/>
              <a:gd name="connsiteY223" fmla="*/ 1096410 h 1633186"/>
              <a:gd name="connsiteX224" fmla="*/ 1262503 w 1564252"/>
              <a:gd name="connsiteY224" fmla="*/ 1103296 h 1633186"/>
              <a:gd name="connsiteX225" fmla="*/ 1279448 w 1564252"/>
              <a:gd name="connsiteY225" fmla="*/ 1108652 h 1633186"/>
              <a:gd name="connsiteX226" fmla="*/ 1296393 w 1564252"/>
              <a:gd name="connsiteY226" fmla="*/ 1113243 h 1633186"/>
              <a:gd name="connsiteX227" fmla="*/ 1311865 w 1564252"/>
              <a:gd name="connsiteY227" fmla="*/ 1114008 h 1633186"/>
              <a:gd name="connsiteX228" fmla="*/ 1325863 w 1564252"/>
              <a:gd name="connsiteY228" fmla="*/ 1115538 h 1633186"/>
              <a:gd name="connsiteX229" fmla="*/ 1308918 w 1564252"/>
              <a:gd name="connsiteY229" fmla="*/ 1120894 h 1633186"/>
              <a:gd name="connsiteX230" fmla="*/ 1291236 w 1564252"/>
              <a:gd name="connsiteY230" fmla="*/ 1126250 h 1633186"/>
              <a:gd name="connsiteX231" fmla="*/ 1269870 w 1564252"/>
              <a:gd name="connsiteY231" fmla="*/ 1130075 h 1633186"/>
              <a:gd name="connsiteX232" fmla="*/ 1247768 w 1564252"/>
              <a:gd name="connsiteY232" fmla="*/ 1133136 h 1633186"/>
              <a:gd name="connsiteX233" fmla="*/ 1224191 w 1564252"/>
              <a:gd name="connsiteY233" fmla="*/ 1134666 h 1633186"/>
              <a:gd name="connsiteX234" fmla="*/ 1208350 w 1564252"/>
              <a:gd name="connsiteY234" fmla="*/ 1134666 h 1633186"/>
              <a:gd name="connsiteX235" fmla="*/ 1244342 w 1564252"/>
              <a:gd name="connsiteY235" fmla="*/ 1147152 h 1633186"/>
              <a:gd name="connsiteX236" fmla="*/ 1281848 w 1564252"/>
              <a:gd name="connsiteY236" fmla="*/ 1160930 h 1633186"/>
              <a:gd name="connsiteX237" fmla="*/ 1317149 w 1564252"/>
              <a:gd name="connsiteY237" fmla="*/ 1177003 h 1633186"/>
              <a:gd name="connsiteX238" fmla="*/ 1351714 w 1564252"/>
              <a:gd name="connsiteY238" fmla="*/ 1193842 h 1633186"/>
              <a:gd name="connsiteX239" fmla="*/ 1384808 w 1564252"/>
              <a:gd name="connsiteY239" fmla="*/ 1212212 h 1633186"/>
              <a:gd name="connsiteX240" fmla="*/ 1400252 w 1564252"/>
              <a:gd name="connsiteY240" fmla="*/ 1222928 h 1633186"/>
              <a:gd name="connsiteX241" fmla="*/ 1415696 w 1564252"/>
              <a:gd name="connsiteY241" fmla="*/ 1234409 h 1633186"/>
              <a:gd name="connsiteX242" fmla="*/ 1429669 w 1564252"/>
              <a:gd name="connsiteY242" fmla="*/ 1245890 h 1633186"/>
              <a:gd name="connsiteX243" fmla="*/ 1444378 w 1564252"/>
              <a:gd name="connsiteY243" fmla="*/ 1259667 h 1633186"/>
              <a:gd name="connsiteX244" fmla="*/ 1457615 w 1564252"/>
              <a:gd name="connsiteY244" fmla="*/ 1273445 h 1633186"/>
              <a:gd name="connsiteX245" fmla="*/ 1470118 w 1564252"/>
              <a:gd name="connsiteY245" fmla="*/ 1287987 h 1633186"/>
              <a:gd name="connsiteX246" fmla="*/ 1483355 w 1564252"/>
              <a:gd name="connsiteY246" fmla="*/ 1304061 h 1633186"/>
              <a:gd name="connsiteX247" fmla="*/ 1495122 w 1564252"/>
              <a:gd name="connsiteY247" fmla="*/ 1321665 h 1633186"/>
              <a:gd name="connsiteX248" fmla="*/ 1505418 w 1564252"/>
              <a:gd name="connsiteY248" fmla="*/ 1339270 h 1633186"/>
              <a:gd name="connsiteX249" fmla="*/ 1515714 w 1564252"/>
              <a:gd name="connsiteY249" fmla="*/ 1359936 h 1633186"/>
              <a:gd name="connsiteX250" fmla="*/ 1526010 w 1564252"/>
              <a:gd name="connsiteY250" fmla="*/ 1379836 h 1633186"/>
              <a:gd name="connsiteX251" fmla="*/ 1535571 w 1564252"/>
              <a:gd name="connsiteY251" fmla="*/ 1403564 h 1633186"/>
              <a:gd name="connsiteX252" fmla="*/ 1542925 w 1564252"/>
              <a:gd name="connsiteY252" fmla="*/ 1426526 h 1633186"/>
              <a:gd name="connsiteX253" fmla="*/ 1551015 w 1564252"/>
              <a:gd name="connsiteY253" fmla="*/ 1451785 h 1633186"/>
              <a:gd name="connsiteX254" fmla="*/ 1557633 w 1564252"/>
              <a:gd name="connsiteY254" fmla="*/ 1479339 h 1633186"/>
              <a:gd name="connsiteX255" fmla="*/ 1564252 w 1564252"/>
              <a:gd name="connsiteY255" fmla="*/ 1507659 h 1633186"/>
              <a:gd name="connsiteX256" fmla="*/ 1540719 w 1564252"/>
              <a:gd name="connsiteY256" fmla="*/ 1513783 h 1633186"/>
              <a:gd name="connsiteX257" fmla="*/ 1492180 w 1564252"/>
              <a:gd name="connsiteY257" fmla="*/ 1529091 h 1633186"/>
              <a:gd name="connsiteX258" fmla="*/ 1419373 w 1564252"/>
              <a:gd name="connsiteY258" fmla="*/ 1548991 h 1633186"/>
              <a:gd name="connsiteX259" fmla="*/ 1375248 w 1564252"/>
              <a:gd name="connsiteY259" fmla="*/ 1560472 h 1633186"/>
              <a:gd name="connsiteX260" fmla="*/ 1325974 w 1564252"/>
              <a:gd name="connsiteY260" fmla="*/ 1571188 h 1633186"/>
              <a:gd name="connsiteX261" fmla="*/ 1271552 w 1564252"/>
              <a:gd name="connsiteY261" fmla="*/ 1583435 h 1633186"/>
              <a:gd name="connsiteX262" fmla="*/ 1214189 w 1564252"/>
              <a:gd name="connsiteY262" fmla="*/ 1594150 h 1633186"/>
              <a:gd name="connsiteX263" fmla="*/ 1151678 w 1564252"/>
              <a:gd name="connsiteY263" fmla="*/ 1603335 h 1633186"/>
              <a:gd name="connsiteX264" fmla="*/ 1086960 w 1564252"/>
              <a:gd name="connsiteY264" fmla="*/ 1612520 h 1633186"/>
              <a:gd name="connsiteX265" fmla="*/ 1017830 w 1564252"/>
              <a:gd name="connsiteY265" fmla="*/ 1620940 h 1633186"/>
              <a:gd name="connsiteX266" fmla="*/ 946494 w 1564252"/>
              <a:gd name="connsiteY266" fmla="*/ 1626297 h 1633186"/>
              <a:gd name="connsiteX267" fmla="*/ 872216 w 1564252"/>
              <a:gd name="connsiteY267" fmla="*/ 1630125 h 1633186"/>
              <a:gd name="connsiteX268" fmla="*/ 797202 w 1564252"/>
              <a:gd name="connsiteY268" fmla="*/ 1633186 h 1633186"/>
              <a:gd name="connsiteX269" fmla="*/ 726601 w 1564252"/>
              <a:gd name="connsiteY269" fmla="*/ 1631655 h 1633186"/>
              <a:gd name="connsiteX270" fmla="*/ 655265 w 1564252"/>
              <a:gd name="connsiteY270" fmla="*/ 1627828 h 1633186"/>
              <a:gd name="connsiteX271" fmla="*/ 586135 w 1564252"/>
              <a:gd name="connsiteY271" fmla="*/ 1622470 h 1633186"/>
              <a:gd name="connsiteX272" fmla="*/ 517740 w 1564252"/>
              <a:gd name="connsiteY272" fmla="*/ 1615582 h 1633186"/>
              <a:gd name="connsiteX273" fmla="*/ 450816 w 1564252"/>
              <a:gd name="connsiteY273" fmla="*/ 1606397 h 1633186"/>
              <a:gd name="connsiteX274" fmla="*/ 387570 w 1564252"/>
              <a:gd name="connsiteY274" fmla="*/ 1596447 h 1633186"/>
              <a:gd name="connsiteX275" fmla="*/ 326529 w 1564252"/>
              <a:gd name="connsiteY275" fmla="*/ 1585731 h 1633186"/>
              <a:gd name="connsiteX276" fmla="*/ 269166 w 1564252"/>
              <a:gd name="connsiteY276" fmla="*/ 1575015 h 1633186"/>
              <a:gd name="connsiteX277" fmla="*/ 215480 w 1564252"/>
              <a:gd name="connsiteY277" fmla="*/ 1562769 h 1633186"/>
              <a:gd name="connsiteX278" fmla="*/ 166206 w 1564252"/>
              <a:gd name="connsiteY278" fmla="*/ 1552053 h 1633186"/>
              <a:gd name="connsiteX279" fmla="*/ 84574 w 1564252"/>
              <a:gd name="connsiteY279" fmla="*/ 1531387 h 1633186"/>
              <a:gd name="connsiteX280" fmla="*/ 27211 w 1564252"/>
              <a:gd name="connsiteY280" fmla="*/ 1515313 h 1633186"/>
              <a:gd name="connsiteX281" fmla="*/ 0 w 1564252"/>
              <a:gd name="connsiteY281" fmla="*/ 1507659 h 1633186"/>
              <a:gd name="connsiteX282" fmla="*/ 6619 w 1564252"/>
              <a:gd name="connsiteY282" fmla="*/ 1479339 h 1633186"/>
              <a:gd name="connsiteX283" fmla="*/ 13973 w 1564252"/>
              <a:gd name="connsiteY283" fmla="*/ 1453315 h 1633186"/>
              <a:gd name="connsiteX284" fmla="*/ 22063 w 1564252"/>
              <a:gd name="connsiteY284" fmla="*/ 1428822 h 1633186"/>
              <a:gd name="connsiteX285" fmla="*/ 30152 w 1564252"/>
              <a:gd name="connsiteY285" fmla="*/ 1404329 h 1633186"/>
              <a:gd name="connsiteX286" fmla="*/ 40448 w 1564252"/>
              <a:gd name="connsiteY286" fmla="*/ 1382898 h 1633186"/>
              <a:gd name="connsiteX287" fmla="*/ 49274 w 1564252"/>
              <a:gd name="connsiteY287" fmla="*/ 1362232 h 1633186"/>
              <a:gd name="connsiteX288" fmla="*/ 59569 w 1564252"/>
              <a:gd name="connsiteY288" fmla="*/ 1343862 h 1633186"/>
              <a:gd name="connsiteX289" fmla="*/ 71336 w 1564252"/>
              <a:gd name="connsiteY289" fmla="*/ 1324727 h 1633186"/>
              <a:gd name="connsiteX290" fmla="*/ 83103 w 1564252"/>
              <a:gd name="connsiteY290" fmla="*/ 1308653 h 1633186"/>
              <a:gd name="connsiteX291" fmla="*/ 96341 w 1564252"/>
              <a:gd name="connsiteY291" fmla="*/ 1292580 h 1633186"/>
              <a:gd name="connsiteX292" fmla="*/ 108843 w 1564252"/>
              <a:gd name="connsiteY292" fmla="*/ 1277272 h 1633186"/>
              <a:gd name="connsiteX293" fmla="*/ 122081 w 1564252"/>
              <a:gd name="connsiteY293" fmla="*/ 1263494 h 1633186"/>
              <a:gd name="connsiteX294" fmla="*/ 136789 w 1564252"/>
              <a:gd name="connsiteY294" fmla="*/ 1250482 h 1633186"/>
              <a:gd name="connsiteX295" fmla="*/ 150762 w 1564252"/>
              <a:gd name="connsiteY295" fmla="*/ 1238236 h 1633186"/>
              <a:gd name="connsiteX296" fmla="*/ 166206 w 1564252"/>
              <a:gd name="connsiteY296" fmla="*/ 1225989 h 1633186"/>
              <a:gd name="connsiteX297" fmla="*/ 180915 w 1564252"/>
              <a:gd name="connsiteY297" fmla="*/ 1216804 h 1633186"/>
              <a:gd name="connsiteX298" fmla="*/ 213274 w 1564252"/>
              <a:gd name="connsiteY298" fmla="*/ 1196138 h 1633186"/>
              <a:gd name="connsiteX299" fmla="*/ 247103 w 1564252"/>
              <a:gd name="connsiteY299" fmla="*/ 1178534 h 1633186"/>
              <a:gd name="connsiteX300" fmla="*/ 282404 w 1564252"/>
              <a:gd name="connsiteY300" fmla="*/ 1163991 h 1633186"/>
              <a:gd name="connsiteX301" fmla="*/ 318440 w 1564252"/>
              <a:gd name="connsiteY301" fmla="*/ 1148683 h 1633186"/>
              <a:gd name="connsiteX302" fmla="*/ 363958 w 1564252"/>
              <a:gd name="connsiteY302" fmla="*/ 1132740 h 1633186"/>
              <a:gd name="connsiteX303" fmla="*/ 341563 w 1564252"/>
              <a:gd name="connsiteY303" fmla="*/ 1131606 h 1633186"/>
              <a:gd name="connsiteX304" fmla="*/ 314303 w 1564252"/>
              <a:gd name="connsiteY304" fmla="*/ 1127780 h 1633186"/>
              <a:gd name="connsiteX305" fmla="*/ 290727 w 1564252"/>
              <a:gd name="connsiteY305" fmla="*/ 1122424 h 1633186"/>
              <a:gd name="connsiteX306" fmla="*/ 270098 w 1564252"/>
              <a:gd name="connsiteY306" fmla="*/ 1115538 h 1633186"/>
              <a:gd name="connsiteX307" fmla="*/ 260521 w 1564252"/>
              <a:gd name="connsiteY307" fmla="*/ 1111713 h 1633186"/>
              <a:gd name="connsiteX308" fmla="*/ 253153 w 1564252"/>
              <a:gd name="connsiteY308" fmla="*/ 1107122 h 1633186"/>
              <a:gd name="connsiteX309" fmla="*/ 246522 w 1564252"/>
              <a:gd name="connsiteY309" fmla="*/ 1101766 h 1633186"/>
              <a:gd name="connsiteX310" fmla="*/ 241365 w 1564252"/>
              <a:gd name="connsiteY310" fmla="*/ 1097941 h 1633186"/>
              <a:gd name="connsiteX311" fmla="*/ 255363 w 1564252"/>
              <a:gd name="connsiteY311" fmla="*/ 1095645 h 1633186"/>
              <a:gd name="connsiteX312" fmla="*/ 268625 w 1564252"/>
              <a:gd name="connsiteY312" fmla="*/ 1092585 h 1633186"/>
              <a:gd name="connsiteX313" fmla="*/ 282623 w 1564252"/>
              <a:gd name="connsiteY313" fmla="*/ 1088759 h 1633186"/>
              <a:gd name="connsiteX314" fmla="*/ 295885 w 1564252"/>
              <a:gd name="connsiteY314" fmla="*/ 1084169 h 1633186"/>
              <a:gd name="connsiteX315" fmla="*/ 309146 w 1564252"/>
              <a:gd name="connsiteY315" fmla="*/ 1078048 h 1633186"/>
              <a:gd name="connsiteX316" fmla="*/ 321671 w 1564252"/>
              <a:gd name="connsiteY316" fmla="*/ 1069631 h 1633186"/>
              <a:gd name="connsiteX317" fmla="*/ 332722 w 1564252"/>
              <a:gd name="connsiteY317" fmla="*/ 1061215 h 1633186"/>
              <a:gd name="connsiteX318" fmla="*/ 343037 w 1564252"/>
              <a:gd name="connsiteY318" fmla="*/ 1050504 h 1633186"/>
              <a:gd name="connsiteX319" fmla="*/ 312830 w 1564252"/>
              <a:gd name="connsiteY319" fmla="*/ 1060450 h 1633186"/>
              <a:gd name="connsiteX320" fmla="*/ 297358 w 1564252"/>
              <a:gd name="connsiteY320" fmla="*/ 1062745 h 1633186"/>
              <a:gd name="connsiteX321" fmla="*/ 280413 w 1564252"/>
              <a:gd name="connsiteY321" fmla="*/ 1065806 h 1633186"/>
              <a:gd name="connsiteX322" fmla="*/ 264941 w 1564252"/>
              <a:gd name="connsiteY322" fmla="*/ 1066571 h 1633186"/>
              <a:gd name="connsiteX323" fmla="*/ 248733 w 1564252"/>
              <a:gd name="connsiteY323" fmla="*/ 1066571 h 1633186"/>
              <a:gd name="connsiteX324" fmla="*/ 233261 w 1564252"/>
              <a:gd name="connsiteY324" fmla="*/ 1064276 h 1633186"/>
              <a:gd name="connsiteX325" fmla="*/ 217789 w 1564252"/>
              <a:gd name="connsiteY325" fmla="*/ 1061215 h 1633186"/>
              <a:gd name="connsiteX326" fmla="*/ 239892 w 1564252"/>
              <a:gd name="connsiteY326" fmla="*/ 1057390 h 1633186"/>
              <a:gd name="connsiteX327" fmla="*/ 259784 w 1564252"/>
              <a:gd name="connsiteY327" fmla="*/ 1052034 h 1633186"/>
              <a:gd name="connsiteX328" fmla="*/ 276729 w 1564252"/>
              <a:gd name="connsiteY328" fmla="*/ 1043617 h 1633186"/>
              <a:gd name="connsiteX329" fmla="*/ 292201 w 1564252"/>
              <a:gd name="connsiteY329" fmla="*/ 1035966 h 1633186"/>
              <a:gd name="connsiteX330" fmla="*/ 304726 w 1564252"/>
              <a:gd name="connsiteY330" fmla="*/ 1023724 h 1633186"/>
              <a:gd name="connsiteX331" fmla="*/ 316514 w 1564252"/>
              <a:gd name="connsiteY331" fmla="*/ 1011483 h 1633186"/>
              <a:gd name="connsiteX332" fmla="*/ 326092 w 1564252"/>
              <a:gd name="connsiteY332" fmla="*/ 997711 h 1633186"/>
              <a:gd name="connsiteX333" fmla="*/ 334933 w 1564252"/>
              <a:gd name="connsiteY333" fmla="*/ 983173 h 1633186"/>
              <a:gd name="connsiteX334" fmla="*/ 341563 w 1564252"/>
              <a:gd name="connsiteY334" fmla="*/ 967106 h 1633186"/>
              <a:gd name="connsiteX335" fmla="*/ 346721 w 1564252"/>
              <a:gd name="connsiteY335" fmla="*/ 949508 h 1633186"/>
              <a:gd name="connsiteX336" fmla="*/ 350404 w 1564252"/>
              <a:gd name="connsiteY336" fmla="*/ 930380 h 1633186"/>
              <a:gd name="connsiteX337" fmla="*/ 353351 w 1564252"/>
              <a:gd name="connsiteY337" fmla="*/ 911252 h 1633186"/>
              <a:gd name="connsiteX338" fmla="*/ 354825 w 1564252"/>
              <a:gd name="connsiteY338" fmla="*/ 892125 h 1633186"/>
              <a:gd name="connsiteX339" fmla="*/ 355562 w 1564252"/>
              <a:gd name="connsiteY339" fmla="*/ 870701 h 1633186"/>
              <a:gd name="connsiteX340" fmla="*/ 354825 w 1564252"/>
              <a:gd name="connsiteY340" fmla="*/ 850808 h 1633186"/>
              <a:gd name="connsiteX341" fmla="*/ 354825 w 1564252"/>
              <a:gd name="connsiteY341" fmla="*/ 828620 h 1633186"/>
              <a:gd name="connsiteX342" fmla="*/ 349668 w 1564252"/>
              <a:gd name="connsiteY342" fmla="*/ 785774 h 1633186"/>
              <a:gd name="connsiteX343" fmla="*/ 343037 w 1564252"/>
              <a:gd name="connsiteY343" fmla="*/ 740632 h 1633186"/>
              <a:gd name="connsiteX344" fmla="*/ 334933 w 1564252"/>
              <a:gd name="connsiteY344" fmla="*/ 697785 h 1633186"/>
              <a:gd name="connsiteX345" fmla="*/ 326092 w 1564252"/>
              <a:gd name="connsiteY345" fmla="*/ 657234 h 1633186"/>
              <a:gd name="connsiteX346" fmla="*/ 309146 w 1564252"/>
              <a:gd name="connsiteY346" fmla="*/ 581488 h 1633186"/>
              <a:gd name="connsiteX347" fmla="*/ 303989 w 1564252"/>
              <a:gd name="connsiteY347" fmla="*/ 548588 h 1633186"/>
              <a:gd name="connsiteX348" fmla="*/ 299568 w 1564252"/>
              <a:gd name="connsiteY348" fmla="*/ 521809 h 1633186"/>
              <a:gd name="connsiteX349" fmla="*/ 297358 w 1564252"/>
              <a:gd name="connsiteY349" fmla="*/ 491969 h 1633186"/>
              <a:gd name="connsiteX350" fmla="*/ 295885 w 1564252"/>
              <a:gd name="connsiteY350" fmla="*/ 462130 h 1633186"/>
              <a:gd name="connsiteX351" fmla="*/ 297358 w 1564252"/>
              <a:gd name="connsiteY351" fmla="*/ 420814 h 1633186"/>
              <a:gd name="connsiteX352" fmla="*/ 301042 w 1564252"/>
              <a:gd name="connsiteY352" fmla="*/ 380262 h 1633186"/>
              <a:gd name="connsiteX353" fmla="*/ 307673 w 1564252"/>
              <a:gd name="connsiteY353" fmla="*/ 340476 h 1633186"/>
              <a:gd name="connsiteX354" fmla="*/ 316514 w 1564252"/>
              <a:gd name="connsiteY354" fmla="*/ 302986 h 1633186"/>
              <a:gd name="connsiteX355" fmla="*/ 328302 w 1564252"/>
              <a:gd name="connsiteY355" fmla="*/ 266260 h 1633186"/>
              <a:gd name="connsiteX356" fmla="*/ 343037 w 1564252"/>
              <a:gd name="connsiteY356" fmla="*/ 232595 h 1633186"/>
              <a:gd name="connsiteX357" fmla="*/ 359982 w 1564252"/>
              <a:gd name="connsiteY357" fmla="*/ 198930 h 1633186"/>
              <a:gd name="connsiteX358" fmla="*/ 368823 w 1564252"/>
              <a:gd name="connsiteY358" fmla="*/ 183628 h 1633186"/>
              <a:gd name="connsiteX359" fmla="*/ 379138 w 1564252"/>
              <a:gd name="connsiteY359" fmla="*/ 169091 h 1633186"/>
              <a:gd name="connsiteX360" fmla="*/ 389452 w 1564252"/>
              <a:gd name="connsiteY360" fmla="*/ 153788 h 1633186"/>
              <a:gd name="connsiteX361" fmla="*/ 399767 w 1564252"/>
              <a:gd name="connsiteY361" fmla="*/ 139251 h 1633186"/>
              <a:gd name="connsiteX362" fmla="*/ 411555 w 1564252"/>
              <a:gd name="connsiteY362" fmla="*/ 125479 h 1633186"/>
              <a:gd name="connsiteX363" fmla="*/ 424816 w 1564252"/>
              <a:gd name="connsiteY363" fmla="*/ 113237 h 1633186"/>
              <a:gd name="connsiteX364" fmla="*/ 438078 w 1564252"/>
              <a:gd name="connsiteY364" fmla="*/ 100995 h 1633186"/>
              <a:gd name="connsiteX365" fmla="*/ 452076 w 1564252"/>
              <a:gd name="connsiteY365" fmla="*/ 88754 h 1633186"/>
              <a:gd name="connsiteX366" fmla="*/ 466811 w 1564252"/>
              <a:gd name="connsiteY366" fmla="*/ 78042 h 1633186"/>
              <a:gd name="connsiteX367" fmla="*/ 480809 w 1564252"/>
              <a:gd name="connsiteY367" fmla="*/ 67330 h 1633186"/>
              <a:gd name="connsiteX368" fmla="*/ 496281 w 1564252"/>
              <a:gd name="connsiteY368" fmla="*/ 58149 h 1633186"/>
              <a:gd name="connsiteX369" fmla="*/ 513226 w 1564252"/>
              <a:gd name="connsiteY369" fmla="*/ 48202 h 1633186"/>
              <a:gd name="connsiteX370" fmla="*/ 528698 w 1564252"/>
              <a:gd name="connsiteY370" fmla="*/ 40551 h 1633186"/>
              <a:gd name="connsiteX371" fmla="*/ 547117 w 1564252"/>
              <a:gd name="connsiteY371" fmla="*/ 32135 h 1633186"/>
              <a:gd name="connsiteX372" fmla="*/ 565536 w 1564252"/>
              <a:gd name="connsiteY372" fmla="*/ 25249 h 1633186"/>
              <a:gd name="connsiteX373" fmla="*/ 583954 w 1564252"/>
              <a:gd name="connsiteY373" fmla="*/ 19893 h 1633186"/>
              <a:gd name="connsiteX374" fmla="*/ 603110 w 1564252"/>
              <a:gd name="connsiteY374" fmla="*/ 14537 h 1633186"/>
              <a:gd name="connsiteX375" fmla="*/ 623002 w 1564252"/>
              <a:gd name="connsiteY375" fmla="*/ 9182 h 1633186"/>
              <a:gd name="connsiteX376" fmla="*/ 652472 w 1564252"/>
              <a:gd name="connsiteY376" fmla="*/ 3826 h 1633186"/>
              <a:gd name="connsiteX377" fmla="*/ 682679 w 1564252"/>
              <a:gd name="connsiteY377" fmla="*/ 1530 h 1633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</a:cxnLst>
            <a:rect l="l" t="t" r="r" b="b"/>
            <a:pathLst>
              <a:path w="1564252" h="1633186">
                <a:moveTo>
                  <a:pt x="614715" y="936068"/>
                </a:moveTo>
                <a:lnTo>
                  <a:pt x="617758" y="947381"/>
                </a:lnTo>
                <a:lnTo>
                  <a:pt x="617758" y="963454"/>
                </a:lnTo>
                <a:lnTo>
                  <a:pt x="616287" y="979528"/>
                </a:lnTo>
                <a:lnTo>
                  <a:pt x="614817" y="994836"/>
                </a:lnTo>
                <a:lnTo>
                  <a:pt x="611139" y="1009379"/>
                </a:lnTo>
                <a:lnTo>
                  <a:pt x="607462" y="1021625"/>
                </a:lnTo>
                <a:lnTo>
                  <a:pt x="601579" y="1033872"/>
                </a:lnTo>
                <a:lnTo>
                  <a:pt x="595695" y="1046119"/>
                </a:lnTo>
                <a:lnTo>
                  <a:pt x="587606" y="1056834"/>
                </a:lnTo>
                <a:lnTo>
                  <a:pt x="579516" y="1066019"/>
                </a:lnTo>
                <a:lnTo>
                  <a:pt x="569220" y="1075969"/>
                </a:lnTo>
                <a:lnTo>
                  <a:pt x="558924" y="1085154"/>
                </a:lnTo>
                <a:lnTo>
                  <a:pt x="545686" y="1093574"/>
                </a:lnTo>
                <a:lnTo>
                  <a:pt x="533184" y="1101228"/>
                </a:lnTo>
                <a:lnTo>
                  <a:pt x="517740" y="1109647"/>
                </a:lnTo>
                <a:lnTo>
                  <a:pt x="483911" y="1123425"/>
                </a:lnTo>
                <a:lnTo>
                  <a:pt x="406691" y="1150214"/>
                </a:lnTo>
                <a:lnTo>
                  <a:pt x="405955" y="1151745"/>
                </a:lnTo>
                <a:lnTo>
                  <a:pt x="421399" y="1163991"/>
                </a:lnTo>
                <a:lnTo>
                  <a:pt x="438314" y="1176238"/>
                </a:lnTo>
                <a:lnTo>
                  <a:pt x="455964" y="1187719"/>
                </a:lnTo>
                <a:lnTo>
                  <a:pt x="474350" y="1199200"/>
                </a:lnTo>
                <a:lnTo>
                  <a:pt x="494207" y="1209916"/>
                </a:lnTo>
                <a:lnTo>
                  <a:pt x="513328" y="1219101"/>
                </a:lnTo>
                <a:lnTo>
                  <a:pt x="533184" y="1227520"/>
                </a:lnTo>
                <a:lnTo>
                  <a:pt x="555247" y="1236705"/>
                </a:lnTo>
                <a:lnTo>
                  <a:pt x="597902" y="1250482"/>
                </a:lnTo>
                <a:lnTo>
                  <a:pt x="642027" y="1262729"/>
                </a:lnTo>
                <a:lnTo>
                  <a:pt x="687624" y="1271914"/>
                </a:lnTo>
                <a:lnTo>
                  <a:pt x="734691" y="1277272"/>
                </a:lnTo>
                <a:lnTo>
                  <a:pt x="781023" y="1280333"/>
                </a:lnTo>
                <a:lnTo>
                  <a:pt x="826619" y="1280333"/>
                </a:lnTo>
                <a:lnTo>
                  <a:pt x="872216" y="1277272"/>
                </a:lnTo>
                <a:lnTo>
                  <a:pt x="895750" y="1274975"/>
                </a:lnTo>
                <a:lnTo>
                  <a:pt x="917812" y="1270383"/>
                </a:lnTo>
                <a:lnTo>
                  <a:pt x="938404" y="1266556"/>
                </a:lnTo>
                <a:lnTo>
                  <a:pt x="960467" y="1261198"/>
                </a:lnTo>
                <a:lnTo>
                  <a:pt x="981794" y="1255840"/>
                </a:lnTo>
                <a:lnTo>
                  <a:pt x="1000916" y="1248952"/>
                </a:lnTo>
                <a:lnTo>
                  <a:pt x="1021507" y="1240532"/>
                </a:lnTo>
                <a:lnTo>
                  <a:pt x="1039893" y="1232878"/>
                </a:lnTo>
                <a:lnTo>
                  <a:pt x="1058279" y="1222928"/>
                </a:lnTo>
                <a:lnTo>
                  <a:pt x="1076664" y="1212212"/>
                </a:lnTo>
                <a:lnTo>
                  <a:pt x="1095786" y="1197669"/>
                </a:lnTo>
                <a:lnTo>
                  <a:pt x="1115642" y="1182361"/>
                </a:lnTo>
                <a:lnTo>
                  <a:pt x="1154620" y="1150214"/>
                </a:lnTo>
                <a:lnTo>
                  <a:pt x="1116377" y="1136437"/>
                </a:lnTo>
                <a:lnTo>
                  <a:pt x="1077400" y="1123425"/>
                </a:lnTo>
                <a:lnTo>
                  <a:pt x="1063427" y="1118067"/>
                </a:lnTo>
                <a:lnTo>
                  <a:pt x="1050189" y="1111178"/>
                </a:lnTo>
                <a:lnTo>
                  <a:pt x="1037687" y="1104289"/>
                </a:lnTo>
                <a:lnTo>
                  <a:pt x="1025920" y="1095870"/>
                </a:lnTo>
                <a:lnTo>
                  <a:pt x="1015624" y="1088216"/>
                </a:lnTo>
                <a:lnTo>
                  <a:pt x="1004593" y="1078266"/>
                </a:lnTo>
                <a:lnTo>
                  <a:pt x="995768" y="1069081"/>
                </a:lnTo>
                <a:lnTo>
                  <a:pt x="986942" y="1058365"/>
                </a:lnTo>
                <a:lnTo>
                  <a:pt x="978853" y="1047649"/>
                </a:lnTo>
                <a:lnTo>
                  <a:pt x="972234" y="1035403"/>
                </a:lnTo>
                <a:lnTo>
                  <a:pt x="965615" y="1023156"/>
                </a:lnTo>
                <a:lnTo>
                  <a:pt x="960467" y="1009379"/>
                </a:lnTo>
                <a:lnTo>
                  <a:pt x="956790" y="995602"/>
                </a:lnTo>
                <a:lnTo>
                  <a:pt x="953113" y="982590"/>
                </a:lnTo>
                <a:lnTo>
                  <a:pt x="948700" y="966516"/>
                </a:lnTo>
                <a:lnTo>
                  <a:pt x="947965" y="951208"/>
                </a:lnTo>
                <a:lnTo>
                  <a:pt x="945327" y="940685"/>
                </a:lnTo>
                <a:lnTo>
                  <a:pt x="935167" y="948040"/>
                </a:lnTo>
                <a:lnTo>
                  <a:pt x="918245" y="958760"/>
                </a:lnTo>
                <a:lnTo>
                  <a:pt x="899850" y="967948"/>
                </a:lnTo>
                <a:lnTo>
                  <a:pt x="875570" y="979433"/>
                </a:lnTo>
                <a:lnTo>
                  <a:pt x="862326" y="984792"/>
                </a:lnTo>
                <a:lnTo>
                  <a:pt x="849082" y="987089"/>
                </a:lnTo>
                <a:lnTo>
                  <a:pt x="835102" y="990152"/>
                </a:lnTo>
                <a:lnTo>
                  <a:pt x="820387" y="992449"/>
                </a:lnTo>
                <a:lnTo>
                  <a:pt x="806407" y="993980"/>
                </a:lnTo>
                <a:lnTo>
                  <a:pt x="790956" y="993980"/>
                </a:lnTo>
                <a:lnTo>
                  <a:pt x="774033" y="993980"/>
                </a:lnTo>
                <a:lnTo>
                  <a:pt x="755639" y="990918"/>
                </a:lnTo>
                <a:lnTo>
                  <a:pt x="728415" y="987089"/>
                </a:lnTo>
                <a:lnTo>
                  <a:pt x="702663" y="980198"/>
                </a:lnTo>
                <a:lnTo>
                  <a:pt x="677647" y="971010"/>
                </a:lnTo>
                <a:lnTo>
                  <a:pt x="652630" y="960291"/>
                </a:lnTo>
                <a:lnTo>
                  <a:pt x="630557" y="946509"/>
                </a:lnTo>
                <a:close/>
                <a:moveTo>
                  <a:pt x="601637" y="211172"/>
                </a:moveTo>
                <a:lnTo>
                  <a:pt x="583954" y="229535"/>
                </a:lnTo>
                <a:lnTo>
                  <a:pt x="567009" y="251723"/>
                </a:lnTo>
                <a:lnTo>
                  <a:pt x="552274" y="273146"/>
                </a:lnTo>
                <a:lnTo>
                  <a:pt x="539749" y="294570"/>
                </a:lnTo>
                <a:lnTo>
                  <a:pt x="527961" y="319053"/>
                </a:lnTo>
                <a:lnTo>
                  <a:pt x="518384" y="342007"/>
                </a:lnTo>
                <a:lnTo>
                  <a:pt x="511016" y="368021"/>
                </a:lnTo>
                <a:lnTo>
                  <a:pt x="504385" y="391739"/>
                </a:lnTo>
                <a:lnTo>
                  <a:pt x="499228" y="417753"/>
                </a:lnTo>
                <a:lnTo>
                  <a:pt x="494808" y="443767"/>
                </a:lnTo>
                <a:lnTo>
                  <a:pt x="494071" y="470546"/>
                </a:lnTo>
                <a:lnTo>
                  <a:pt x="492597" y="497325"/>
                </a:lnTo>
                <a:lnTo>
                  <a:pt x="491124" y="523339"/>
                </a:lnTo>
                <a:lnTo>
                  <a:pt x="492597" y="550118"/>
                </a:lnTo>
                <a:lnTo>
                  <a:pt x="496281" y="602911"/>
                </a:lnTo>
                <a:lnTo>
                  <a:pt x="499228" y="625864"/>
                </a:lnTo>
                <a:lnTo>
                  <a:pt x="504385" y="650348"/>
                </a:lnTo>
                <a:lnTo>
                  <a:pt x="511753" y="676362"/>
                </a:lnTo>
                <a:lnTo>
                  <a:pt x="521331" y="703141"/>
                </a:lnTo>
                <a:lnTo>
                  <a:pt x="540486" y="757464"/>
                </a:lnTo>
                <a:lnTo>
                  <a:pt x="562589" y="811022"/>
                </a:lnTo>
                <a:lnTo>
                  <a:pt x="583954" y="863815"/>
                </a:lnTo>
                <a:lnTo>
                  <a:pt x="586624" y="872686"/>
                </a:lnTo>
                <a:lnTo>
                  <a:pt x="589354" y="876068"/>
                </a:lnTo>
                <a:lnTo>
                  <a:pt x="607748" y="892147"/>
                </a:lnTo>
                <a:lnTo>
                  <a:pt x="625407" y="908992"/>
                </a:lnTo>
                <a:lnTo>
                  <a:pt x="645273" y="922008"/>
                </a:lnTo>
                <a:lnTo>
                  <a:pt x="665874" y="932727"/>
                </a:lnTo>
                <a:lnTo>
                  <a:pt x="687947" y="944212"/>
                </a:lnTo>
                <a:lnTo>
                  <a:pt x="710021" y="951869"/>
                </a:lnTo>
                <a:lnTo>
                  <a:pt x="735037" y="958760"/>
                </a:lnTo>
                <a:lnTo>
                  <a:pt x="759317" y="962588"/>
                </a:lnTo>
                <a:lnTo>
                  <a:pt x="775504" y="964119"/>
                </a:lnTo>
                <a:lnTo>
                  <a:pt x="790956" y="964119"/>
                </a:lnTo>
                <a:lnTo>
                  <a:pt x="818179" y="962588"/>
                </a:lnTo>
                <a:lnTo>
                  <a:pt x="842460" y="958760"/>
                </a:lnTo>
                <a:lnTo>
                  <a:pt x="866005" y="951869"/>
                </a:lnTo>
                <a:lnTo>
                  <a:pt x="888078" y="942681"/>
                </a:lnTo>
                <a:lnTo>
                  <a:pt x="909415" y="930430"/>
                </a:lnTo>
                <a:lnTo>
                  <a:pt x="930017" y="916648"/>
                </a:lnTo>
                <a:lnTo>
                  <a:pt x="948411" y="900569"/>
                </a:lnTo>
                <a:lnTo>
                  <a:pt x="966070" y="881428"/>
                </a:lnTo>
                <a:lnTo>
                  <a:pt x="981534" y="863872"/>
                </a:lnTo>
                <a:lnTo>
                  <a:pt x="989905" y="835506"/>
                </a:lnTo>
                <a:lnTo>
                  <a:pt x="1009797" y="775062"/>
                </a:lnTo>
                <a:lnTo>
                  <a:pt x="1020111" y="742162"/>
                </a:lnTo>
                <a:lnTo>
                  <a:pt x="1028952" y="706967"/>
                </a:lnTo>
                <a:lnTo>
                  <a:pt x="1037057" y="673302"/>
                </a:lnTo>
                <a:lnTo>
                  <a:pt x="1043687" y="639637"/>
                </a:lnTo>
                <a:lnTo>
                  <a:pt x="1047371" y="608267"/>
                </a:lnTo>
                <a:lnTo>
                  <a:pt x="1047371" y="593730"/>
                </a:lnTo>
                <a:lnTo>
                  <a:pt x="1047371" y="578427"/>
                </a:lnTo>
                <a:lnTo>
                  <a:pt x="1045898" y="566185"/>
                </a:lnTo>
                <a:lnTo>
                  <a:pt x="1044424" y="554709"/>
                </a:lnTo>
                <a:lnTo>
                  <a:pt x="1042214" y="542467"/>
                </a:lnTo>
                <a:lnTo>
                  <a:pt x="1038530" y="532520"/>
                </a:lnTo>
                <a:lnTo>
                  <a:pt x="1033373" y="524869"/>
                </a:lnTo>
                <a:lnTo>
                  <a:pt x="1025269" y="517983"/>
                </a:lnTo>
                <a:lnTo>
                  <a:pt x="1017164" y="511097"/>
                </a:lnTo>
                <a:lnTo>
                  <a:pt x="1008323" y="507272"/>
                </a:lnTo>
                <a:lnTo>
                  <a:pt x="977380" y="497325"/>
                </a:lnTo>
                <a:lnTo>
                  <a:pt x="945699" y="485083"/>
                </a:lnTo>
                <a:lnTo>
                  <a:pt x="914756" y="472841"/>
                </a:lnTo>
                <a:lnTo>
                  <a:pt x="884549" y="461365"/>
                </a:lnTo>
                <a:lnTo>
                  <a:pt x="855816" y="446062"/>
                </a:lnTo>
                <a:lnTo>
                  <a:pt x="828556" y="431525"/>
                </a:lnTo>
                <a:lnTo>
                  <a:pt x="801296" y="414693"/>
                </a:lnTo>
                <a:lnTo>
                  <a:pt x="775510" y="397095"/>
                </a:lnTo>
                <a:lnTo>
                  <a:pt x="748987" y="378732"/>
                </a:lnTo>
                <a:lnTo>
                  <a:pt x="724674" y="359604"/>
                </a:lnTo>
                <a:lnTo>
                  <a:pt x="702571" y="338181"/>
                </a:lnTo>
                <a:lnTo>
                  <a:pt x="679732" y="315228"/>
                </a:lnTo>
                <a:lnTo>
                  <a:pt x="657630" y="292274"/>
                </a:lnTo>
                <a:lnTo>
                  <a:pt x="638474" y="266260"/>
                </a:lnTo>
                <a:lnTo>
                  <a:pt x="620055" y="239481"/>
                </a:lnTo>
                <a:close/>
                <a:moveTo>
                  <a:pt x="713623" y="0"/>
                </a:moveTo>
                <a:lnTo>
                  <a:pt x="745303" y="0"/>
                </a:lnTo>
                <a:lnTo>
                  <a:pt x="776247" y="1530"/>
                </a:lnTo>
                <a:lnTo>
                  <a:pt x="808664" y="5356"/>
                </a:lnTo>
                <a:lnTo>
                  <a:pt x="840344" y="10712"/>
                </a:lnTo>
                <a:lnTo>
                  <a:pt x="872761" y="17598"/>
                </a:lnTo>
                <a:lnTo>
                  <a:pt x="904441" y="26779"/>
                </a:lnTo>
                <a:lnTo>
                  <a:pt x="933911" y="36726"/>
                </a:lnTo>
                <a:lnTo>
                  <a:pt x="964118" y="48202"/>
                </a:lnTo>
                <a:lnTo>
                  <a:pt x="994325" y="61974"/>
                </a:lnTo>
                <a:lnTo>
                  <a:pt x="1021585" y="77277"/>
                </a:lnTo>
                <a:lnTo>
                  <a:pt x="1047371" y="93344"/>
                </a:lnTo>
                <a:lnTo>
                  <a:pt x="1072421" y="110942"/>
                </a:lnTo>
                <a:lnTo>
                  <a:pt x="1095260" y="130070"/>
                </a:lnTo>
                <a:lnTo>
                  <a:pt x="1107048" y="140781"/>
                </a:lnTo>
                <a:lnTo>
                  <a:pt x="1117363" y="153023"/>
                </a:lnTo>
                <a:lnTo>
                  <a:pt x="1137255" y="175977"/>
                </a:lnTo>
                <a:lnTo>
                  <a:pt x="1154200" y="201225"/>
                </a:lnTo>
                <a:lnTo>
                  <a:pt x="1168198" y="228770"/>
                </a:lnTo>
                <a:lnTo>
                  <a:pt x="1179986" y="255549"/>
                </a:lnTo>
                <a:lnTo>
                  <a:pt x="1190301" y="283858"/>
                </a:lnTo>
                <a:lnTo>
                  <a:pt x="1198405" y="313697"/>
                </a:lnTo>
                <a:lnTo>
                  <a:pt x="1203562" y="343537"/>
                </a:lnTo>
                <a:lnTo>
                  <a:pt x="1207246" y="374142"/>
                </a:lnTo>
                <a:lnTo>
                  <a:pt x="1210193" y="405511"/>
                </a:lnTo>
                <a:lnTo>
                  <a:pt x="1210193" y="436881"/>
                </a:lnTo>
                <a:lnTo>
                  <a:pt x="1210193" y="467486"/>
                </a:lnTo>
                <a:lnTo>
                  <a:pt x="1208720" y="498855"/>
                </a:lnTo>
                <a:lnTo>
                  <a:pt x="1205036" y="530225"/>
                </a:lnTo>
                <a:lnTo>
                  <a:pt x="1201352" y="560830"/>
                </a:lnTo>
                <a:lnTo>
                  <a:pt x="1196932" y="590669"/>
                </a:lnTo>
                <a:lnTo>
                  <a:pt x="1186617" y="655704"/>
                </a:lnTo>
                <a:lnTo>
                  <a:pt x="1179986" y="690899"/>
                </a:lnTo>
                <a:lnTo>
                  <a:pt x="1174829" y="726095"/>
                </a:lnTo>
                <a:lnTo>
                  <a:pt x="1171145" y="762820"/>
                </a:lnTo>
                <a:lnTo>
                  <a:pt x="1168198" y="798015"/>
                </a:lnTo>
                <a:lnTo>
                  <a:pt x="1168198" y="833976"/>
                </a:lnTo>
                <a:lnTo>
                  <a:pt x="1169672" y="869171"/>
                </a:lnTo>
                <a:lnTo>
                  <a:pt x="1171145" y="886004"/>
                </a:lnTo>
                <a:lnTo>
                  <a:pt x="1173356" y="903601"/>
                </a:lnTo>
                <a:lnTo>
                  <a:pt x="1177776" y="919669"/>
                </a:lnTo>
                <a:lnTo>
                  <a:pt x="1181460" y="935736"/>
                </a:lnTo>
                <a:lnTo>
                  <a:pt x="1186617" y="950273"/>
                </a:lnTo>
                <a:lnTo>
                  <a:pt x="1191774" y="965576"/>
                </a:lnTo>
                <a:lnTo>
                  <a:pt x="1199879" y="980113"/>
                </a:lnTo>
                <a:lnTo>
                  <a:pt x="1207246" y="993885"/>
                </a:lnTo>
                <a:lnTo>
                  <a:pt x="1216824" y="1007657"/>
                </a:lnTo>
                <a:lnTo>
                  <a:pt x="1227138" y="1019899"/>
                </a:lnTo>
                <a:lnTo>
                  <a:pt x="1238926" y="1031376"/>
                </a:lnTo>
                <a:lnTo>
                  <a:pt x="1252188" y="1042852"/>
                </a:lnTo>
                <a:lnTo>
                  <a:pt x="1266186" y="1052034"/>
                </a:lnTo>
                <a:lnTo>
                  <a:pt x="1281658" y="1061215"/>
                </a:lnTo>
                <a:lnTo>
                  <a:pt x="1298603" y="1069631"/>
                </a:lnTo>
                <a:lnTo>
                  <a:pt x="1317022" y="1076517"/>
                </a:lnTo>
                <a:lnTo>
                  <a:pt x="1298603" y="1081873"/>
                </a:lnTo>
                <a:lnTo>
                  <a:pt x="1281658" y="1083403"/>
                </a:lnTo>
                <a:lnTo>
                  <a:pt x="1266186" y="1083403"/>
                </a:lnTo>
                <a:lnTo>
                  <a:pt x="1252188" y="1081873"/>
                </a:lnTo>
                <a:lnTo>
                  <a:pt x="1238926" y="1078048"/>
                </a:lnTo>
                <a:lnTo>
                  <a:pt x="1227138" y="1074987"/>
                </a:lnTo>
                <a:lnTo>
                  <a:pt x="1210193" y="1066571"/>
                </a:lnTo>
                <a:lnTo>
                  <a:pt x="1213877" y="1071927"/>
                </a:lnTo>
                <a:lnTo>
                  <a:pt x="1219034" y="1078048"/>
                </a:lnTo>
                <a:lnTo>
                  <a:pt x="1232296" y="1088759"/>
                </a:lnTo>
                <a:lnTo>
                  <a:pt x="1246294" y="1096410"/>
                </a:lnTo>
                <a:lnTo>
                  <a:pt x="1262503" y="1103296"/>
                </a:lnTo>
                <a:lnTo>
                  <a:pt x="1279448" y="1108652"/>
                </a:lnTo>
                <a:lnTo>
                  <a:pt x="1296393" y="1113243"/>
                </a:lnTo>
                <a:lnTo>
                  <a:pt x="1311865" y="1114008"/>
                </a:lnTo>
                <a:lnTo>
                  <a:pt x="1325863" y="1115538"/>
                </a:lnTo>
                <a:lnTo>
                  <a:pt x="1308918" y="1120894"/>
                </a:lnTo>
                <a:lnTo>
                  <a:pt x="1291236" y="1126250"/>
                </a:lnTo>
                <a:lnTo>
                  <a:pt x="1269870" y="1130075"/>
                </a:lnTo>
                <a:lnTo>
                  <a:pt x="1247768" y="1133136"/>
                </a:lnTo>
                <a:lnTo>
                  <a:pt x="1224191" y="1134666"/>
                </a:lnTo>
                <a:lnTo>
                  <a:pt x="1208350" y="1134666"/>
                </a:lnTo>
                <a:lnTo>
                  <a:pt x="1244342" y="1147152"/>
                </a:lnTo>
                <a:lnTo>
                  <a:pt x="1281848" y="1160930"/>
                </a:lnTo>
                <a:lnTo>
                  <a:pt x="1317149" y="1177003"/>
                </a:lnTo>
                <a:lnTo>
                  <a:pt x="1351714" y="1193842"/>
                </a:lnTo>
                <a:lnTo>
                  <a:pt x="1384808" y="1212212"/>
                </a:lnTo>
                <a:lnTo>
                  <a:pt x="1400252" y="1222928"/>
                </a:lnTo>
                <a:lnTo>
                  <a:pt x="1415696" y="1234409"/>
                </a:lnTo>
                <a:lnTo>
                  <a:pt x="1429669" y="1245890"/>
                </a:lnTo>
                <a:lnTo>
                  <a:pt x="1444378" y="1259667"/>
                </a:lnTo>
                <a:lnTo>
                  <a:pt x="1457615" y="1273445"/>
                </a:lnTo>
                <a:lnTo>
                  <a:pt x="1470118" y="1287987"/>
                </a:lnTo>
                <a:lnTo>
                  <a:pt x="1483355" y="1304061"/>
                </a:lnTo>
                <a:lnTo>
                  <a:pt x="1495122" y="1321665"/>
                </a:lnTo>
                <a:lnTo>
                  <a:pt x="1505418" y="1339270"/>
                </a:lnTo>
                <a:lnTo>
                  <a:pt x="1515714" y="1359936"/>
                </a:lnTo>
                <a:lnTo>
                  <a:pt x="1526010" y="1379836"/>
                </a:lnTo>
                <a:lnTo>
                  <a:pt x="1535571" y="1403564"/>
                </a:lnTo>
                <a:lnTo>
                  <a:pt x="1542925" y="1426526"/>
                </a:lnTo>
                <a:lnTo>
                  <a:pt x="1551015" y="1451785"/>
                </a:lnTo>
                <a:lnTo>
                  <a:pt x="1557633" y="1479339"/>
                </a:lnTo>
                <a:lnTo>
                  <a:pt x="1564252" y="1507659"/>
                </a:lnTo>
                <a:lnTo>
                  <a:pt x="1540719" y="1513783"/>
                </a:lnTo>
                <a:lnTo>
                  <a:pt x="1492180" y="1529091"/>
                </a:lnTo>
                <a:lnTo>
                  <a:pt x="1419373" y="1548991"/>
                </a:lnTo>
                <a:lnTo>
                  <a:pt x="1375248" y="1560472"/>
                </a:lnTo>
                <a:lnTo>
                  <a:pt x="1325974" y="1571188"/>
                </a:lnTo>
                <a:lnTo>
                  <a:pt x="1271552" y="1583435"/>
                </a:lnTo>
                <a:lnTo>
                  <a:pt x="1214189" y="1594150"/>
                </a:lnTo>
                <a:lnTo>
                  <a:pt x="1151678" y="1603335"/>
                </a:lnTo>
                <a:lnTo>
                  <a:pt x="1086960" y="1612520"/>
                </a:lnTo>
                <a:lnTo>
                  <a:pt x="1017830" y="1620940"/>
                </a:lnTo>
                <a:lnTo>
                  <a:pt x="946494" y="1626297"/>
                </a:lnTo>
                <a:lnTo>
                  <a:pt x="872216" y="1630125"/>
                </a:lnTo>
                <a:lnTo>
                  <a:pt x="797202" y="1633186"/>
                </a:lnTo>
                <a:lnTo>
                  <a:pt x="726601" y="1631655"/>
                </a:lnTo>
                <a:lnTo>
                  <a:pt x="655265" y="1627828"/>
                </a:lnTo>
                <a:lnTo>
                  <a:pt x="586135" y="1622470"/>
                </a:lnTo>
                <a:lnTo>
                  <a:pt x="517740" y="1615582"/>
                </a:lnTo>
                <a:lnTo>
                  <a:pt x="450816" y="1606397"/>
                </a:lnTo>
                <a:lnTo>
                  <a:pt x="387570" y="1596447"/>
                </a:lnTo>
                <a:lnTo>
                  <a:pt x="326529" y="1585731"/>
                </a:lnTo>
                <a:lnTo>
                  <a:pt x="269166" y="1575015"/>
                </a:lnTo>
                <a:lnTo>
                  <a:pt x="215480" y="1562769"/>
                </a:lnTo>
                <a:lnTo>
                  <a:pt x="166206" y="1552053"/>
                </a:lnTo>
                <a:lnTo>
                  <a:pt x="84574" y="1531387"/>
                </a:lnTo>
                <a:lnTo>
                  <a:pt x="27211" y="1515313"/>
                </a:lnTo>
                <a:lnTo>
                  <a:pt x="0" y="1507659"/>
                </a:lnTo>
                <a:lnTo>
                  <a:pt x="6619" y="1479339"/>
                </a:lnTo>
                <a:lnTo>
                  <a:pt x="13973" y="1453315"/>
                </a:lnTo>
                <a:lnTo>
                  <a:pt x="22063" y="1428822"/>
                </a:lnTo>
                <a:lnTo>
                  <a:pt x="30152" y="1404329"/>
                </a:lnTo>
                <a:lnTo>
                  <a:pt x="40448" y="1382898"/>
                </a:lnTo>
                <a:lnTo>
                  <a:pt x="49274" y="1362232"/>
                </a:lnTo>
                <a:lnTo>
                  <a:pt x="59569" y="1343862"/>
                </a:lnTo>
                <a:lnTo>
                  <a:pt x="71336" y="1324727"/>
                </a:lnTo>
                <a:lnTo>
                  <a:pt x="83103" y="1308653"/>
                </a:lnTo>
                <a:lnTo>
                  <a:pt x="96341" y="1292580"/>
                </a:lnTo>
                <a:lnTo>
                  <a:pt x="108843" y="1277272"/>
                </a:lnTo>
                <a:lnTo>
                  <a:pt x="122081" y="1263494"/>
                </a:lnTo>
                <a:lnTo>
                  <a:pt x="136789" y="1250482"/>
                </a:lnTo>
                <a:lnTo>
                  <a:pt x="150762" y="1238236"/>
                </a:lnTo>
                <a:lnTo>
                  <a:pt x="166206" y="1225989"/>
                </a:lnTo>
                <a:lnTo>
                  <a:pt x="180915" y="1216804"/>
                </a:lnTo>
                <a:lnTo>
                  <a:pt x="213274" y="1196138"/>
                </a:lnTo>
                <a:lnTo>
                  <a:pt x="247103" y="1178534"/>
                </a:lnTo>
                <a:lnTo>
                  <a:pt x="282404" y="1163991"/>
                </a:lnTo>
                <a:lnTo>
                  <a:pt x="318440" y="1148683"/>
                </a:lnTo>
                <a:lnTo>
                  <a:pt x="363958" y="1132740"/>
                </a:lnTo>
                <a:lnTo>
                  <a:pt x="341563" y="1131606"/>
                </a:lnTo>
                <a:lnTo>
                  <a:pt x="314303" y="1127780"/>
                </a:lnTo>
                <a:lnTo>
                  <a:pt x="290727" y="1122424"/>
                </a:lnTo>
                <a:lnTo>
                  <a:pt x="270098" y="1115538"/>
                </a:lnTo>
                <a:lnTo>
                  <a:pt x="260521" y="1111713"/>
                </a:lnTo>
                <a:lnTo>
                  <a:pt x="253153" y="1107122"/>
                </a:lnTo>
                <a:lnTo>
                  <a:pt x="246522" y="1101766"/>
                </a:lnTo>
                <a:lnTo>
                  <a:pt x="241365" y="1097941"/>
                </a:lnTo>
                <a:lnTo>
                  <a:pt x="255363" y="1095645"/>
                </a:lnTo>
                <a:lnTo>
                  <a:pt x="268625" y="1092585"/>
                </a:lnTo>
                <a:lnTo>
                  <a:pt x="282623" y="1088759"/>
                </a:lnTo>
                <a:lnTo>
                  <a:pt x="295885" y="1084169"/>
                </a:lnTo>
                <a:lnTo>
                  <a:pt x="309146" y="1078048"/>
                </a:lnTo>
                <a:lnTo>
                  <a:pt x="321671" y="1069631"/>
                </a:lnTo>
                <a:lnTo>
                  <a:pt x="332722" y="1061215"/>
                </a:lnTo>
                <a:lnTo>
                  <a:pt x="343037" y="1050504"/>
                </a:lnTo>
                <a:lnTo>
                  <a:pt x="312830" y="1060450"/>
                </a:lnTo>
                <a:lnTo>
                  <a:pt x="297358" y="1062745"/>
                </a:lnTo>
                <a:lnTo>
                  <a:pt x="280413" y="1065806"/>
                </a:lnTo>
                <a:lnTo>
                  <a:pt x="264941" y="1066571"/>
                </a:lnTo>
                <a:lnTo>
                  <a:pt x="248733" y="1066571"/>
                </a:lnTo>
                <a:lnTo>
                  <a:pt x="233261" y="1064276"/>
                </a:lnTo>
                <a:lnTo>
                  <a:pt x="217789" y="1061215"/>
                </a:lnTo>
                <a:lnTo>
                  <a:pt x="239892" y="1057390"/>
                </a:lnTo>
                <a:lnTo>
                  <a:pt x="259784" y="1052034"/>
                </a:lnTo>
                <a:lnTo>
                  <a:pt x="276729" y="1043617"/>
                </a:lnTo>
                <a:lnTo>
                  <a:pt x="292201" y="1035966"/>
                </a:lnTo>
                <a:lnTo>
                  <a:pt x="304726" y="1023724"/>
                </a:lnTo>
                <a:lnTo>
                  <a:pt x="316514" y="1011483"/>
                </a:lnTo>
                <a:lnTo>
                  <a:pt x="326092" y="997711"/>
                </a:lnTo>
                <a:lnTo>
                  <a:pt x="334933" y="983173"/>
                </a:lnTo>
                <a:lnTo>
                  <a:pt x="341563" y="967106"/>
                </a:lnTo>
                <a:lnTo>
                  <a:pt x="346721" y="949508"/>
                </a:lnTo>
                <a:lnTo>
                  <a:pt x="350404" y="930380"/>
                </a:lnTo>
                <a:lnTo>
                  <a:pt x="353351" y="911252"/>
                </a:lnTo>
                <a:lnTo>
                  <a:pt x="354825" y="892125"/>
                </a:lnTo>
                <a:lnTo>
                  <a:pt x="355562" y="870701"/>
                </a:lnTo>
                <a:lnTo>
                  <a:pt x="354825" y="850808"/>
                </a:lnTo>
                <a:lnTo>
                  <a:pt x="354825" y="828620"/>
                </a:lnTo>
                <a:lnTo>
                  <a:pt x="349668" y="785774"/>
                </a:lnTo>
                <a:lnTo>
                  <a:pt x="343037" y="740632"/>
                </a:lnTo>
                <a:lnTo>
                  <a:pt x="334933" y="697785"/>
                </a:lnTo>
                <a:lnTo>
                  <a:pt x="326092" y="657234"/>
                </a:lnTo>
                <a:lnTo>
                  <a:pt x="309146" y="581488"/>
                </a:lnTo>
                <a:lnTo>
                  <a:pt x="303989" y="548588"/>
                </a:lnTo>
                <a:lnTo>
                  <a:pt x="299568" y="521809"/>
                </a:lnTo>
                <a:lnTo>
                  <a:pt x="297358" y="491969"/>
                </a:lnTo>
                <a:lnTo>
                  <a:pt x="295885" y="462130"/>
                </a:lnTo>
                <a:lnTo>
                  <a:pt x="297358" y="420814"/>
                </a:lnTo>
                <a:lnTo>
                  <a:pt x="301042" y="380262"/>
                </a:lnTo>
                <a:lnTo>
                  <a:pt x="307673" y="340476"/>
                </a:lnTo>
                <a:lnTo>
                  <a:pt x="316514" y="302986"/>
                </a:lnTo>
                <a:lnTo>
                  <a:pt x="328302" y="266260"/>
                </a:lnTo>
                <a:lnTo>
                  <a:pt x="343037" y="232595"/>
                </a:lnTo>
                <a:lnTo>
                  <a:pt x="359982" y="198930"/>
                </a:lnTo>
                <a:lnTo>
                  <a:pt x="368823" y="183628"/>
                </a:lnTo>
                <a:lnTo>
                  <a:pt x="379138" y="169091"/>
                </a:lnTo>
                <a:lnTo>
                  <a:pt x="389452" y="153788"/>
                </a:lnTo>
                <a:lnTo>
                  <a:pt x="399767" y="139251"/>
                </a:lnTo>
                <a:lnTo>
                  <a:pt x="411555" y="125479"/>
                </a:lnTo>
                <a:lnTo>
                  <a:pt x="424816" y="113237"/>
                </a:lnTo>
                <a:lnTo>
                  <a:pt x="438078" y="100995"/>
                </a:lnTo>
                <a:lnTo>
                  <a:pt x="452076" y="88754"/>
                </a:lnTo>
                <a:lnTo>
                  <a:pt x="466811" y="78042"/>
                </a:lnTo>
                <a:lnTo>
                  <a:pt x="480809" y="67330"/>
                </a:lnTo>
                <a:lnTo>
                  <a:pt x="496281" y="58149"/>
                </a:lnTo>
                <a:lnTo>
                  <a:pt x="513226" y="48202"/>
                </a:lnTo>
                <a:lnTo>
                  <a:pt x="528698" y="40551"/>
                </a:lnTo>
                <a:lnTo>
                  <a:pt x="547117" y="32135"/>
                </a:lnTo>
                <a:lnTo>
                  <a:pt x="565536" y="25249"/>
                </a:lnTo>
                <a:lnTo>
                  <a:pt x="583954" y="19893"/>
                </a:lnTo>
                <a:lnTo>
                  <a:pt x="603110" y="14537"/>
                </a:lnTo>
                <a:lnTo>
                  <a:pt x="623002" y="9182"/>
                </a:lnTo>
                <a:lnTo>
                  <a:pt x="652472" y="3826"/>
                </a:lnTo>
                <a:lnTo>
                  <a:pt x="682679" y="1530"/>
                </a:lnTo>
                <a:close/>
              </a:path>
            </a:pathLst>
          </a:custGeom>
          <a:gradFill>
            <a:gsLst>
              <a:gs pos="50000">
                <a:srgbClr val="DA5350"/>
              </a:gs>
              <a:gs pos="100000">
                <a:srgbClr val="D6564C"/>
              </a:gs>
            </a:gsLst>
            <a:lin ang="5400000" scaled="1"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7" name="TextBox 95"/>
          <p:cNvSpPr txBox="1"/>
          <p:nvPr/>
        </p:nvSpPr>
        <p:spPr>
          <a:xfrm>
            <a:off x="2787725" y="2228362"/>
            <a:ext cx="1656000" cy="707886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kern="0" cap="none" spc="0" normalizeH="0" baseline="0">
                <a:ln>
                  <a:noFill/>
                </a:ln>
                <a:solidFill>
                  <a:srgbClr val="2BA4DB"/>
                </a:solidFill>
                <a:effectLst/>
                <a:uLnTx/>
                <a:uFillTx/>
              </a:defRPr>
            </a:lvl1pPr>
          </a:lstStyle>
          <a:p>
            <a:pPr eaLnBrk="1" hangingPunct="1">
              <a:defRPr/>
            </a:pPr>
            <a:r>
              <a:rPr lang="en-US" altLang="zh-CN" sz="4000" dirty="0">
                <a:solidFill>
                  <a:srgbClr val="D755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48.8%</a:t>
            </a:r>
            <a:endParaRPr lang="zh-CN" altLang="en-US" sz="4000" dirty="0">
              <a:solidFill>
                <a:srgbClr val="D7554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矩形 99"/>
          <p:cNvSpPr/>
          <p:nvPr/>
        </p:nvSpPr>
        <p:spPr>
          <a:xfrm>
            <a:off x="2776538" y="2924609"/>
            <a:ext cx="1677987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总人口比例</a:t>
            </a:r>
            <a:endParaRPr lang="en-US" altLang="zh-CN" sz="2000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TextBox 96"/>
          <p:cNvSpPr txBox="1"/>
          <p:nvPr/>
        </p:nvSpPr>
        <p:spPr>
          <a:xfrm>
            <a:off x="6176118" y="2230306"/>
            <a:ext cx="1656000" cy="707886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kern="0" dirty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51.2%</a:t>
            </a:r>
            <a:endParaRPr lang="zh-CN" altLang="en-US" sz="4000" kern="0" dirty="0">
              <a:solidFill>
                <a:srgbClr val="3D43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8" name="矩形 107"/>
          <p:cNvSpPr/>
          <p:nvPr/>
        </p:nvSpPr>
        <p:spPr>
          <a:xfrm>
            <a:off x="6164263" y="2934134"/>
            <a:ext cx="1679575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总人口比例</a:t>
            </a:r>
            <a:endParaRPr lang="en-US" altLang="zh-CN" sz="2000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50539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91204" y="111878"/>
            <a:ext cx="5336228" cy="791551"/>
            <a:chOff x="191204" y="111878"/>
            <a:chExt cx="5336228" cy="79155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3" name="组合 2"/>
            <p:cNvGrpSpPr/>
            <p:nvPr/>
          </p:nvGrpSpPr>
          <p:grpSpPr>
            <a:xfrm>
              <a:off x="191204" y="210993"/>
              <a:ext cx="5336228" cy="692436"/>
              <a:chOff x="191204" y="210993"/>
              <a:chExt cx="5336228" cy="692436"/>
            </a:xfrm>
          </p:grpSpPr>
          <p:sp>
            <p:nvSpPr>
              <p:cNvPr id="80" name="Freeform 595"/>
              <p:cNvSpPr>
                <a:spLocks/>
              </p:cNvSpPr>
              <p:nvPr/>
            </p:nvSpPr>
            <p:spPr bwMode="auto">
              <a:xfrm>
                <a:off x="3587822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81" name="Freeform 595"/>
              <p:cNvSpPr>
                <a:spLocks/>
              </p:cNvSpPr>
              <p:nvPr/>
            </p:nvSpPr>
            <p:spPr bwMode="auto">
              <a:xfrm>
                <a:off x="396522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82" name="Freeform 595"/>
              <p:cNvSpPr>
                <a:spLocks/>
              </p:cNvSpPr>
              <p:nvPr/>
            </p:nvSpPr>
            <p:spPr bwMode="auto">
              <a:xfrm>
                <a:off x="4342623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6" name="Freeform 595"/>
              <p:cNvSpPr>
                <a:spLocks/>
              </p:cNvSpPr>
              <p:nvPr/>
            </p:nvSpPr>
            <p:spPr bwMode="auto">
              <a:xfrm>
                <a:off x="2455616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7" name="Freeform 595"/>
              <p:cNvSpPr>
                <a:spLocks/>
              </p:cNvSpPr>
              <p:nvPr/>
            </p:nvSpPr>
            <p:spPr bwMode="auto">
              <a:xfrm>
                <a:off x="2833018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8" name="Freeform 595"/>
              <p:cNvSpPr>
                <a:spLocks/>
              </p:cNvSpPr>
              <p:nvPr/>
            </p:nvSpPr>
            <p:spPr bwMode="auto">
              <a:xfrm>
                <a:off x="3210420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299" name="Freeform 595"/>
              <p:cNvSpPr>
                <a:spLocks/>
              </p:cNvSpPr>
              <p:nvPr/>
            </p:nvSpPr>
            <p:spPr bwMode="auto">
              <a:xfrm>
                <a:off x="19120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0" name="Freeform 595"/>
              <p:cNvSpPr>
                <a:spLocks/>
              </p:cNvSpPr>
              <p:nvPr/>
            </p:nvSpPr>
            <p:spPr bwMode="auto">
              <a:xfrm>
                <a:off x="568606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1" name="Freeform 595"/>
              <p:cNvSpPr>
                <a:spLocks/>
              </p:cNvSpPr>
              <p:nvPr/>
            </p:nvSpPr>
            <p:spPr bwMode="auto">
              <a:xfrm>
                <a:off x="946008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2" name="Freeform 595"/>
              <p:cNvSpPr>
                <a:spLocks/>
              </p:cNvSpPr>
              <p:nvPr/>
            </p:nvSpPr>
            <p:spPr bwMode="auto">
              <a:xfrm>
                <a:off x="1323410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3" name="Freeform 595"/>
              <p:cNvSpPr>
                <a:spLocks/>
              </p:cNvSpPr>
              <p:nvPr/>
            </p:nvSpPr>
            <p:spPr bwMode="auto">
              <a:xfrm>
                <a:off x="1700812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4" name="Freeform 595"/>
              <p:cNvSpPr>
                <a:spLocks/>
              </p:cNvSpPr>
              <p:nvPr/>
            </p:nvSpPr>
            <p:spPr bwMode="auto">
              <a:xfrm>
                <a:off x="207821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</p:grpSp>
        <p:grpSp>
          <p:nvGrpSpPr>
            <p:cNvPr id="305" name="组合 304"/>
            <p:cNvGrpSpPr/>
            <p:nvPr/>
          </p:nvGrpSpPr>
          <p:grpSpPr>
            <a:xfrm>
              <a:off x="373975" y="111878"/>
              <a:ext cx="363466" cy="791551"/>
              <a:chOff x="974945" y="2345331"/>
              <a:chExt cx="1763621" cy="3840787"/>
            </a:xfrm>
          </p:grpSpPr>
          <p:sp>
            <p:nvSpPr>
              <p:cNvPr id="306" name="Freeform 159"/>
              <p:cNvSpPr>
                <a:spLocks/>
              </p:cNvSpPr>
              <p:nvPr/>
            </p:nvSpPr>
            <p:spPr bwMode="auto">
              <a:xfrm rot="20700000">
                <a:off x="1726148" y="4700426"/>
                <a:ext cx="891224" cy="1485692"/>
              </a:xfrm>
              <a:custGeom>
                <a:avLst/>
                <a:gdLst>
                  <a:gd name="T0" fmla="*/ 1 w 394"/>
                  <a:gd name="T1" fmla="*/ 267 h 658"/>
                  <a:gd name="T2" fmla="*/ 0 w 394"/>
                  <a:gd name="T3" fmla="*/ 267 h 658"/>
                  <a:gd name="T4" fmla="*/ 0 w 394"/>
                  <a:gd name="T5" fmla="*/ 267 h 658"/>
                  <a:gd name="T6" fmla="*/ 1 w 394"/>
                  <a:gd name="T7" fmla="*/ 270 h 658"/>
                  <a:gd name="T8" fmla="*/ 2 w 394"/>
                  <a:gd name="T9" fmla="*/ 282 h 658"/>
                  <a:gd name="T10" fmla="*/ 3 w 394"/>
                  <a:gd name="T11" fmla="*/ 284 h 658"/>
                  <a:gd name="T12" fmla="*/ 45 w 394"/>
                  <a:gd name="T13" fmla="*/ 417 h 658"/>
                  <a:gd name="T14" fmla="*/ 89 w 394"/>
                  <a:gd name="T15" fmla="*/ 290 h 658"/>
                  <a:gd name="T16" fmla="*/ 169 w 394"/>
                  <a:gd name="T17" fmla="*/ 440 h 658"/>
                  <a:gd name="T18" fmla="*/ 143 w 394"/>
                  <a:gd name="T19" fmla="*/ 564 h 658"/>
                  <a:gd name="T20" fmla="*/ 199 w 394"/>
                  <a:gd name="T21" fmla="*/ 658 h 658"/>
                  <a:gd name="T22" fmla="*/ 169 w 394"/>
                  <a:gd name="T23" fmla="*/ 604 h 658"/>
                  <a:gd name="T24" fmla="*/ 179 w 394"/>
                  <a:gd name="T25" fmla="*/ 528 h 658"/>
                  <a:gd name="T26" fmla="*/ 226 w 394"/>
                  <a:gd name="T27" fmla="*/ 462 h 658"/>
                  <a:gd name="T28" fmla="*/ 269 w 394"/>
                  <a:gd name="T29" fmla="*/ 386 h 658"/>
                  <a:gd name="T30" fmla="*/ 277 w 394"/>
                  <a:gd name="T31" fmla="*/ 362 h 658"/>
                  <a:gd name="T32" fmla="*/ 305 w 394"/>
                  <a:gd name="T33" fmla="*/ 484 h 658"/>
                  <a:gd name="T34" fmla="*/ 322 w 394"/>
                  <a:gd name="T35" fmla="*/ 406 h 658"/>
                  <a:gd name="T36" fmla="*/ 367 w 394"/>
                  <a:gd name="T37" fmla="*/ 197 h 658"/>
                  <a:gd name="T38" fmla="*/ 186 w 394"/>
                  <a:gd name="T39" fmla="*/ 0 h 658"/>
                  <a:gd name="T40" fmla="*/ 1 w 394"/>
                  <a:gd name="T41" fmla="*/ 253 h 658"/>
                  <a:gd name="T42" fmla="*/ 1 w 394"/>
                  <a:gd name="T43" fmla="*/ 267 h 6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94" h="658">
                    <a:moveTo>
                      <a:pt x="1" y="267"/>
                    </a:moveTo>
                    <a:cubicBezTo>
                      <a:pt x="1" y="266"/>
                      <a:pt x="0" y="263"/>
                      <a:pt x="0" y="267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68"/>
                      <a:pt x="1" y="269"/>
                      <a:pt x="1" y="270"/>
                    </a:cubicBezTo>
                    <a:cubicBezTo>
                      <a:pt x="1" y="274"/>
                      <a:pt x="2" y="278"/>
                      <a:pt x="2" y="282"/>
                    </a:cubicBezTo>
                    <a:cubicBezTo>
                      <a:pt x="2" y="282"/>
                      <a:pt x="3" y="283"/>
                      <a:pt x="3" y="284"/>
                    </a:cubicBezTo>
                    <a:cubicBezTo>
                      <a:pt x="7" y="334"/>
                      <a:pt x="22" y="380"/>
                      <a:pt x="45" y="417"/>
                    </a:cubicBezTo>
                    <a:cubicBezTo>
                      <a:pt x="20" y="377"/>
                      <a:pt x="35" y="298"/>
                      <a:pt x="89" y="290"/>
                    </a:cubicBezTo>
                    <a:cubicBezTo>
                      <a:pt x="156" y="279"/>
                      <a:pt x="167" y="399"/>
                      <a:pt x="169" y="440"/>
                    </a:cubicBezTo>
                    <a:cubicBezTo>
                      <a:pt x="171" y="484"/>
                      <a:pt x="143" y="520"/>
                      <a:pt x="143" y="564"/>
                    </a:cubicBezTo>
                    <a:cubicBezTo>
                      <a:pt x="143" y="613"/>
                      <a:pt x="167" y="653"/>
                      <a:pt x="199" y="658"/>
                    </a:cubicBezTo>
                    <a:cubicBezTo>
                      <a:pt x="184" y="656"/>
                      <a:pt x="171" y="615"/>
                      <a:pt x="169" y="604"/>
                    </a:cubicBezTo>
                    <a:cubicBezTo>
                      <a:pt x="166" y="580"/>
                      <a:pt x="172" y="551"/>
                      <a:pt x="179" y="528"/>
                    </a:cubicBezTo>
                    <a:cubicBezTo>
                      <a:pt x="187" y="501"/>
                      <a:pt x="208" y="482"/>
                      <a:pt x="226" y="462"/>
                    </a:cubicBezTo>
                    <a:cubicBezTo>
                      <a:pt x="245" y="439"/>
                      <a:pt x="259" y="413"/>
                      <a:pt x="269" y="386"/>
                    </a:cubicBezTo>
                    <a:cubicBezTo>
                      <a:pt x="272" y="378"/>
                      <a:pt x="275" y="370"/>
                      <a:pt x="277" y="362"/>
                    </a:cubicBezTo>
                    <a:cubicBezTo>
                      <a:pt x="281" y="420"/>
                      <a:pt x="305" y="484"/>
                      <a:pt x="305" y="484"/>
                    </a:cubicBezTo>
                    <a:cubicBezTo>
                      <a:pt x="296" y="437"/>
                      <a:pt x="322" y="406"/>
                      <a:pt x="322" y="406"/>
                    </a:cubicBezTo>
                    <a:cubicBezTo>
                      <a:pt x="394" y="291"/>
                      <a:pt x="367" y="197"/>
                      <a:pt x="367" y="197"/>
                    </a:cubicBezTo>
                    <a:cubicBezTo>
                      <a:pt x="348" y="84"/>
                      <a:pt x="274" y="0"/>
                      <a:pt x="186" y="0"/>
                    </a:cubicBezTo>
                    <a:cubicBezTo>
                      <a:pt x="84" y="0"/>
                      <a:pt x="1" y="113"/>
                      <a:pt x="1" y="253"/>
                    </a:cubicBezTo>
                    <a:cubicBezTo>
                      <a:pt x="1" y="258"/>
                      <a:pt x="1" y="263"/>
                      <a:pt x="1" y="267"/>
                    </a:cubicBezTo>
                  </a:path>
                </a:pathLst>
              </a:custGeom>
              <a:solidFill>
                <a:srgbClr val="FF746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grpSp>
            <p:nvGrpSpPr>
              <p:cNvPr id="307" name="组合 306"/>
              <p:cNvGrpSpPr/>
              <p:nvPr/>
            </p:nvGrpSpPr>
            <p:grpSpPr>
              <a:xfrm>
                <a:off x="974945" y="2345331"/>
                <a:ext cx="1763621" cy="3358341"/>
                <a:chOff x="974945" y="2345331"/>
                <a:chExt cx="1763621" cy="3358341"/>
              </a:xfrm>
            </p:grpSpPr>
            <p:sp>
              <p:nvSpPr>
                <p:cNvPr id="308" name="Freeform 165"/>
                <p:cNvSpPr>
                  <a:spLocks/>
                </p:cNvSpPr>
                <p:nvPr/>
              </p:nvSpPr>
              <p:spPr bwMode="auto">
                <a:xfrm rot="20700000">
                  <a:off x="1075729" y="4158738"/>
                  <a:ext cx="708018" cy="1115461"/>
                </a:xfrm>
                <a:custGeom>
                  <a:avLst/>
                  <a:gdLst>
                    <a:gd name="T0" fmla="*/ 157 w 313"/>
                    <a:gd name="T1" fmla="*/ 0 h 494"/>
                    <a:gd name="T2" fmla="*/ 0 w 313"/>
                    <a:gd name="T3" fmla="*/ 156 h 494"/>
                    <a:gd name="T4" fmla="*/ 0 w 313"/>
                    <a:gd name="T5" fmla="*/ 159 h 494"/>
                    <a:gd name="T6" fmla="*/ 0 w 313"/>
                    <a:gd name="T7" fmla="*/ 159 h 494"/>
                    <a:gd name="T8" fmla="*/ 101 w 313"/>
                    <a:gd name="T9" fmla="*/ 477 h 494"/>
                    <a:gd name="T10" fmla="*/ 106 w 313"/>
                    <a:gd name="T11" fmla="*/ 485 h 494"/>
                    <a:gd name="T12" fmla="*/ 106 w 313"/>
                    <a:gd name="T13" fmla="*/ 485 h 494"/>
                    <a:gd name="T14" fmla="*/ 106 w 313"/>
                    <a:gd name="T15" fmla="*/ 485 h 494"/>
                    <a:gd name="T16" fmla="*/ 128 w 313"/>
                    <a:gd name="T17" fmla="*/ 494 h 494"/>
                    <a:gd name="T18" fmla="*/ 159 w 313"/>
                    <a:gd name="T19" fmla="*/ 467 h 494"/>
                    <a:gd name="T20" fmla="*/ 157 w 313"/>
                    <a:gd name="T21" fmla="*/ 459 h 494"/>
                    <a:gd name="T22" fmla="*/ 157 w 313"/>
                    <a:gd name="T23" fmla="*/ 459 h 494"/>
                    <a:gd name="T24" fmla="*/ 148 w 313"/>
                    <a:gd name="T25" fmla="*/ 412 h 494"/>
                    <a:gd name="T26" fmla="*/ 191 w 313"/>
                    <a:gd name="T27" fmla="*/ 310 h 494"/>
                    <a:gd name="T28" fmla="*/ 191 w 313"/>
                    <a:gd name="T29" fmla="*/ 309 h 494"/>
                    <a:gd name="T30" fmla="*/ 270 w 313"/>
                    <a:gd name="T31" fmla="*/ 264 h 494"/>
                    <a:gd name="T32" fmla="*/ 313 w 313"/>
                    <a:gd name="T33" fmla="*/ 156 h 494"/>
                    <a:gd name="T34" fmla="*/ 157 w 313"/>
                    <a:gd name="T35" fmla="*/ 0 h 4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3" h="494">
                      <a:moveTo>
                        <a:pt x="157" y="0"/>
                      </a:moveTo>
                      <a:cubicBezTo>
                        <a:pt x="70" y="0"/>
                        <a:pt x="0" y="70"/>
                        <a:pt x="0" y="156"/>
                      </a:cubicBezTo>
                      <a:cubicBezTo>
                        <a:pt x="0" y="157"/>
                        <a:pt x="0" y="159"/>
                        <a:pt x="0" y="159"/>
                      </a:cubicBezTo>
                      <a:cubicBezTo>
                        <a:pt x="0" y="159"/>
                        <a:pt x="0" y="159"/>
                        <a:pt x="0" y="159"/>
                      </a:cubicBezTo>
                      <a:cubicBezTo>
                        <a:pt x="0" y="279"/>
                        <a:pt x="38" y="386"/>
                        <a:pt x="101" y="477"/>
                      </a:cubicBezTo>
                      <a:cubicBezTo>
                        <a:pt x="102" y="480"/>
                        <a:pt x="104" y="482"/>
                        <a:pt x="106" y="485"/>
                      </a:cubicBezTo>
                      <a:cubicBezTo>
                        <a:pt x="106" y="485"/>
                        <a:pt x="106" y="485"/>
                        <a:pt x="106" y="485"/>
                      </a:cubicBezTo>
                      <a:cubicBezTo>
                        <a:pt x="106" y="485"/>
                        <a:pt x="106" y="485"/>
                        <a:pt x="106" y="485"/>
                      </a:cubicBezTo>
                      <a:cubicBezTo>
                        <a:pt x="112" y="491"/>
                        <a:pt x="119" y="494"/>
                        <a:pt x="128" y="494"/>
                      </a:cubicBezTo>
                      <a:cubicBezTo>
                        <a:pt x="145" y="494"/>
                        <a:pt x="159" y="483"/>
                        <a:pt x="159" y="467"/>
                      </a:cubicBezTo>
                      <a:cubicBezTo>
                        <a:pt x="159" y="463"/>
                        <a:pt x="158" y="459"/>
                        <a:pt x="157" y="459"/>
                      </a:cubicBezTo>
                      <a:cubicBezTo>
                        <a:pt x="157" y="459"/>
                        <a:pt x="157" y="459"/>
                        <a:pt x="157" y="459"/>
                      </a:cubicBezTo>
                      <a:cubicBezTo>
                        <a:pt x="152" y="439"/>
                        <a:pt x="146" y="428"/>
                        <a:pt x="148" y="412"/>
                      </a:cubicBezTo>
                      <a:cubicBezTo>
                        <a:pt x="155" y="371"/>
                        <a:pt x="164" y="338"/>
                        <a:pt x="191" y="310"/>
                      </a:cubicBezTo>
                      <a:cubicBezTo>
                        <a:pt x="191" y="309"/>
                        <a:pt x="191" y="309"/>
                        <a:pt x="191" y="309"/>
                      </a:cubicBezTo>
                      <a:cubicBezTo>
                        <a:pt x="212" y="287"/>
                        <a:pt x="239" y="270"/>
                        <a:pt x="270" y="264"/>
                      </a:cubicBezTo>
                      <a:cubicBezTo>
                        <a:pt x="297" y="236"/>
                        <a:pt x="313" y="198"/>
                        <a:pt x="313" y="156"/>
                      </a:cubicBezTo>
                      <a:cubicBezTo>
                        <a:pt x="313" y="70"/>
                        <a:pt x="243" y="0"/>
                        <a:pt x="157" y="0"/>
                      </a:cubicBezTo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09" name="Freeform 166"/>
                <p:cNvSpPr>
                  <a:spLocks/>
                </p:cNvSpPr>
                <p:nvPr/>
              </p:nvSpPr>
              <p:spPr bwMode="auto">
                <a:xfrm rot="20700000">
                  <a:off x="2033411" y="3902512"/>
                  <a:ext cx="705155" cy="1115461"/>
                </a:xfrm>
                <a:custGeom>
                  <a:avLst/>
                  <a:gdLst>
                    <a:gd name="T0" fmla="*/ 156 w 312"/>
                    <a:gd name="T1" fmla="*/ 0 h 494"/>
                    <a:gd name="T2" fmla="*/ 312 w 312"/>
                    <a:gd name="T3" fmla="*/ 156 h 494"/>
                    <a:gd name="T4" fmla="*/ 312 w 312"/>
                    <a:gd name="T5" fmla="*/ 159 h 494"/>
                    <a:gd name="T6" fmla="*/ 312 w 312"/>
                    <a:gd name="T7" fmla="*/ 159 h 494"/>
                    <a:gd name="T8" fmla="*/ 212 w 312"/>
                    <a:gd name="T9" fmla="*/ 477 h 494"/>
                    <a:gd name="T10" fmla="*/ 207 w 312"/>
                    <a:gd name="T11" fmla="*/ 485 h 494"/>
                    <a:gd name="T12" fmla="*/ 207 w 312"/>
                    <a:gd name="T13" fmla="*/ 485 h 494"/>
                    <a:gd name="T14" fmla="*/ 207 w 312"/>
                    <a:gd name="T15" fmla="*/ 485 h 494"/>
                    <a:gd name="T16" fmla="*/ 185 w 312"/>
                    <a:gd name="T17" fmla="*/ 494 h 494"/>
                    <a:gd name="T18" fmla="*/ 154 w 312"/>
                    <a:gd name="T19" fmla="*/ 467 h 494"/>
                    <a:gd name="T20" fmla="*/ 156 w 312"/>
                    <a:gd name="T21" fmla="*/ 459 h 494"/>
                    <a:gd name="T22" fmla="*/ 156 w 312"/>
                    <a:gd name="T23" fmla="*/ 459 h 494"/>
                    <a:gd name="T24" fmla="*/ 165 w 312"/>
                    <a:gd name="T25" fmla="*/ 412 h 494"/>
                    <a:gd name="T26" fmla="*/ 122 w 312"/>
                    <a:gd name="T27" fmla="*/ 310 h 494"/>
                    <a:gd name="T28" fmla="*/ 122 w 312"/>
                    <a:gd name="T29" fmla="*/ 309 h 494"/>
                    <a:gd name="T30" fmla="*/ 43 w 312"/>
                    <a:gd name="T31" fmla="*/ 264 h 494"/>
                    <a:gd name="T32" fmla="*/ 0 w 312"/>
                    <a:gd name="T33" fmla="*/ 156 h 494"/>
                    <a:gd name="T34" fmla="*/ 156 w 312"/>
                    <a:gd name="T35" fmla="*/ 0 h 4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2" h="494">
                      <a:moveTo>
                        <a:pt x="156" y="0"/>
                      </a:moveTo>
                      <a:cubicBezTo>
                        <a:pt x="242" y="0"/>
                        <a:pt x="312" y="70"/>
                        <a:pt x="312" y="156"/>
                      </a:cubicBezTo>
                      <a:cubicBezTo>
                        <a:pt x="312" y="157"/>
                        <a:pt x="312" y="159"/>
                        <a:pt x="312" y="159"/>
                      </a:cubicBezTo>
                      <a:cubicBezTo>
                        <a:pt x="312" y="159"/>
                        <a:pt x="312" y="159"/>
                        <a:pt x="312" y="159"/>
                      </a:cubicBezTo>
                      <a:cubicBezTo>
                        <a:pt x="312" y="279"/>
                        <a:pt x="275" y="386"/>
                        <a:pt x="212" y="477"/>
                      </a:cubicBezTo>
                      <a:cubicBezTo>
                        <a:pt x="210" y="480"/>
                        <a:pt x="209" y="482"/>
                        <a:pt x="207" y="485"/>
                      </a:cubicBezTo>
                      <a:cubicBezTo>
                        <a:pt x="207" y="485"/>
                        <a:pt x="207" y="485"/>
                        <a:pt x="207" y="485"/>
                      </a:cubicBezTo>
                      <a:cubicBezTo>
                        <a:pt x="207" y="485"/>
                        <a:pt x="207" y="485"/>
                        <a:pt x="207" y="485"/>
                      </a:cubicBezTo>
                      <a:cubicBezTo>
                        <a:pt x="201" y="491"/>
                        <a:pt x="193" y="494"/>
                        <a:pt x="185" y="494"/>
                      </a:cubicBezTo>
                      <a:cubicBezTo>
                        <a:pt x="168" y="494"/>
                        <a:pt x="154" y="483"/>
                        <a:pt x="154" y="467"/>
                      </a:cubicBezTo>
                      <a:cubicBezTo>
                        <a:pt x="154" y="463"/>
                        <a:pt x="155" y="459"/>
                        <a:pt x="156" y="459"/>
                      </a:cubicBezTo>
                      <a:cubicBezTo>
                        <a:pt x="156" y="459"/>
                        <a:pt x="156" y="459"/>
                        <a:pt x="156" y="459"/>
                      </a:cubicBezTo>
                      <a:cubicBezTo>
                        <a:pt x="160" y="439"/>
                        <a:pt x="167" y="428"/>
                        <a:pt x="165" y="412"/>
                      </a:cubicBezTo>
                      <a:cubicBezTo>
                        <a:pt x="158" y="371"/>
                        <a:pt x="148" y="338"/>
                        <a:pt x="122" y="310"/>
                      </a:cubicBezTo>
                      <a:cubicBezTo>
                        <a:pt x="122" y="309"/>
                        <a:pt x="122" y="309"/>
                        <a:pt x="122" y="309"/>
                      </a:cubicBezTo>
                      <a:cubicBezTo>
                        <a:pt x="101" y="287"/>
                        <a:pt x="74" y="270"/>
                        <a:pt x="43" y="264"/>
                      </a:cubicBezTo>
                      <a:cubicBezTo>
                        <a:pt x="16" y="236"/>
                        <a:pt x="0" y="198"/>
                        <a:pt x="0" y="156"/>
                      </a:cubicBezTo>
                      <a:cubicBezTo>
                        <a:pt x="0" y="70"/>
                        <a:pt x="70" y="0"/>
                        <a:pt x="156" y="0"/>
                      </a:cubicBezTo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0" name="任意多边形 309"/>
                <p:cNvSpPr/>
                <p:nvPr/>
              </p:nvSpPr>
              <p:spPr>
                <a:xfrm rot="20700000">
                  <a:off x="1052657" y="2596072"/>
                  <a:ext cx="1255262" cy="2173478"/>
                </a:xfrm>
                <a:custGeom>
                  <a:avLst/>
                  <a:gdLst>
                    <a:gd name="connsiteX0" fmla="*/ 1549408 w 2088372"/>
                    <a:gd name="connsiteY0" fmla="*/ 0 h 3616005"/>
                    <a:gd name="connsiteX1" fmla="*/ 1594845 w 2088372"/>
                    <a:gd name="connsiteY1" fmla="*/ 54341 h 3616005"/>
                    <a:gd name="connsiteX2" fmla="*/ 2084372 w 2088372"/>
                    <a:gd name="connsiteY2" fmla="*/ 1438077 h 3616005"/>
                    <a:gd name="connsiteX3" fmla="*/ 1568981 w 2088372"/>
                    <a:gd name="connsiteY3" fmla="*/ 3616005 h 3616005"/>
                    <a:gd name="connsiteX4" fmla="*/ 1042305 w 2088372"/>
                    <a:gd name="connsiteY4" fmla="*/ 3616005 h 3616005"/>
                    <a:gd name="connsiteX5" fmla="*/ 519390 w 2088372"/>
                    <a:gd name="connsiteY5" fmla="*/ 3616005 h 3616005"/>
                    <a:gd name="connsiteX6" fmla="*/ 4000 w 2088372"/>
                    <a:gd name="connsiteY6" fmla="*/ 1438077 h 3616005"/>
                    <a:gd name="connsiteX7" fmla="*/ 493527 w 2088372"/>
                    <a:gd name="connsiteY7" fmla="*/ 54341 h 3616005"/>
                    <a:gd name="connsiteX8" fmla="*/ 538964 w 2088372"/>
                    <a:gd name="connsiteY8" fmla="*/ 1 h 3616005"/>
                    <a:gd name="connsiteX9" fmla="*/ 625259 w 2088372"/>
                    <a:gd name="connsiteY9" fmla="*/ 52666 h 3616005"/>
                    <a:gd name="connsiteX10" fmla="*/ 1044185 w 2088372"/>
                    <a:gd name="connsiteY10" fmla="*/ 147318 h 3616005"/>
                    <a:gd name="connsiteX11" fmla="*/ 1463111 w 2088372"/>
                    <a:gd name="connsiteY11" fmla="*/ 52666 h 3616005"/>
                    <a:gd name="connsiteX12" fmla="*/ 1549408 w 2088372"/>
                    <a:gd name="connsiteY12" fmla="*/ 0 h 3616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88372" h="3616005">
                      <a:moveTo>
                        <a:pt x="1549408" y="0"/>
                      </a:moveTo>
                      <a:lnTo>
                        <a:pt x="1594845" y="54341"/>
                      </a:lnTo>
                      <a:cubicBezTo>
                        <a:pt x="1864296" y="394173"/>
                        <a:pt x="2123873" y="874820"/>
                        <a:pt x="2084372" y="1438077"/>
                      </a:cubicBezTo>
                      <a:cubicBezTo>
                        <a:pt x="2084372" y="1438077"/>
                        <a:pt x="2050514" y="2609652"/>
                        <a:pt x="1568981" y="3616005"/>
                      </a:cubicBezTo>
                      <a:cubicBezTo>
                        <a:pt x="1042305" y="3616005"/>
                        <a:pt x="1042305" y="3616005"/>
                        <a:pt x="1042305" y="3616005"/>
                      </a:cubicBezTo>
                      <a:cubicBezTo>
                        <a:pt x="519390" y="3616005"/>
                        <a:pt x="519390" y="3616005"/>
                        <a:pt x="519390" y="3616005"/>
                      </a:cubicBezTo>
                      <a:cubicBezTo>
                        <a:pt x="37857" y="2609652"/>
                        <a:pt x="4000" y="1438077"/>
                        <a:pt x="4000" y="1438077"/>
                      </a:cubicBezTo>
                      <a:cubicBezTo>
                        <a:pt x="-35501" y="874820"/>
                        <a:pt x="224075" y="394173"/>
                        <a:pt x="493527" y="54341"/>
                      </a:cubicBezTo>
                      <a:lnTo>
                        <a:pt x="538964" y="1"/>
                      </a:lnTo>
                      <a:lnTo>
                        <a:pt x="625259" y="52666"/>
                      </a:lnTo>
                      <a:cubicBezTo>
                        <a:pt x="744844" y="112424"/>
                        <a:pt x="889005" y="147318"/>
                        <a:pt x="1044185" y="147318"/>
                      </a:cubicBezTo>
                      <a:cubicBezTo>
                        <a:pt x="1199365" y="147318"/>
                        <a:pt x="1343527" y="112424"/>
                        <a:pt x="1463111" y="52666"/>
                      </a:cubicBezTo>
                      <a:lnTo>
                        <a:pt x="15494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  <p:sp>
              <p:nvSpPr>
                <p:cNvPr id="311" name="Freeform 160"/>
                <p:cNvSpPr>
                  <a:spLocks/>
                </p:cNvSpPr>
                <p:nvPr/>
              </p:nvSpPr>
              <p:spPr bwMode="auto">
                <a:xfrm rot="20700000">
                  <a:off x="1741227" y="4761274"/>
                  <a:ext cx="732827" cy="937026"/>
                </a:xfrm>
                <a:custGeom>
                  <a:avLst/>
                  <a:gdLst>
                    <a:gd name="T0" fmla="*/ 154 w 324"/>
                    <a:gd name="T1" fmla="*/ 0 h 415"/>
                    <a:gd name="T2" fmla="*/ 305 w 324"/>
                    <a:gd name="T3" fmla="*/ 172 h 415"/>
                    <a:gd name="T4" fmla="*/ 305 w 324"/>
                    <a:gd name="T5" fmla="*/ 174 h 415"/>
                    <a:gd name="T6" fmla="*/ 305 w 324"/>
                    <a:gd name="T7" fmla="*/ 175 h 415"/>
                    <a:gd name="T8" fmla="*/ 276 w 324"/>
                    <a:gd name="T9" fmla="*/ 338 h 415"/>
                    <a:gd name="T10" fmla="*/ 255 w 324"/>
                    <a:gd name="T11" fmla="*/ 260 h 415"/>
                    <a:gd name="T12" fmla="*/ 230 w 324"/>
                    <a:gd name="T13" fmla="*/ 301 h 415"/>
                    <a:gd name="T14" fmla="*/ 170 w 324"/>
                    <a:gd name="T15" fmla="*/ 411 h 415"/>
                    <a:gd name="T16" fmla="*/ 167 w 324"/>
                    <a:gd name="T17" fmla="*/ 415 h 415"/>
                    <a:gd name="T18" fmla="*/ 167 w 324"/>
                    <a:gd name="T19" fmla="*/ 408 h 415"/>
                    <a:gd name="T20" fmla="*/ 65 w 324"/>
                    <a:gd name="T21" fmla="*/ 228 h 415"/>
                    <a:gd name="T22" fmla="*/ 52 w 324"/>
                    <a:gd name="T23" fmla="*/ 229 h 415"/>
                    <a:gd name="T24" fmla="*/ 2 w 324"/>
                    <a:gd name="T25" fmla="*/ 256 h 415"/>
                    <a:gd name="T26" fmla="*/ 1 w 324"/>
                    <a:gd name="T27" fmla="*/ 250 h 415"/>
                    <a:gd name="T28" fmla="*/ 1 w 324"/>
                    <a:gd name="T29" fmla="*/ 248 h 415"/>
                    <a:gd name="T30" fmla="*/ 0 w 324"/>
                    <a:gd name="T31" fmla="*/ 238 h 415"/>
                    <a:gd name="T32" fmla="*/ 0 w 324"/>
                    <a:gd name="T33" fmla="*/ 235 h 415"/>
                    <a:gd name="T34" fmla="*/ 0 w 324"/>
                    <a:gd name="T35" fmla="*/ 223 h 415"/>
                    <a:gd name="T36" fmla="*/ 154 w 324"/>
                    <a:gd name="T37" fmla="*/ 0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4" h="415">
                      <a:moveTo>
                        <a:pt x="154" y="0"/>
                      </a:moveTo>
                      <a:cubicBezTo>
                        <a:pt x="225" y="0"/>
                        <a:pt x="288" y="72"/>
                        <a:pt x="305" y="172"/>
                      </a:cubicBezTo>
                      <a:cubicBezTo>
                        <a:pt x="305" y="174"/>
                        <a:pt x="305" y="174"/>
                        <a:pt x="305" y="174"/>
                      </a:cubicBezTo>
                      <a:cubicBezTo>
                        <a:pt x="305" y="175"/>
                        <a:pt x="305" y="175"/>
                        <a:pt x="305" y="175"/>
                      </a:cubicBezTo>
                      <a:cubicBezTo>
                        <a:pt x="306" y="178"/>
                        <a:pt x="324" y="247"/>
                        <a:pt x="276" y="338"/>
                      </a:cubicBezTo>
                      <a:cubicBezTo>
                        <a:pt x="276" y="335"/>
                        <a:pt x="256" y="263"/>
                        <a:pt x="255" y="260"/>
                      </a:cubicBezTo>
                      <a:cubicBezTo>
                        <a:pt x="256" y="270"/>
                        <a:pt x="235" y="291"/>
                        <a:pt x="230" y="301"/>
                      </a:cubicBezTo>
                      <a:cubicBezTo>
                        <a:pt x="209" y="338"/>
                        <a:pt x="198" y="379"/>
                        <a:pt x="170" y="411"/>
                      </a:cubicBezTo>
                      <a:cubicBezTo>
                        <a:pt x="169" y="412"/>
                        <a:pt x="168" y="414"/>
                        <a:pt x="167" y="415"/>
                      </a:cubicBezTo>
                      <a:cubicBezTo>
                        <a:pt x="167" y="412"/>
                        <a:pt x="167" y="410"/>
                        <a:pt x="167" y="408"/>
                      </a:cubicBezTo>
                      <a:cubicBezTo>
                        <a:pt x="159" y="259"/>
                        <a:pt x="107" y="228"/>
                        <a:pt x="65" y="228"/>
                      </a:cubicBezTo>
                      <a:cubicBezTo>
                        <a:pt x="61" y="228"/>
                        <a:pt x="57" y="228"/>
                        <a:pt x="52" y="229"/>
                      </a:cubicBezTo>
                      <a:cubicBezTo>
                        <a:pt x="33" y="232"/>
                        <a:pt x="15" y="241"/>
                        <a:pt x="2" y="256"/>
                      </a:cubicBezTo>
                      <a:cubicBezTo>
                        <a:pt x="2" y="254"/>
                        <a:pt x="1" y="252"/>
                        <a:pt x="1" y="250"/>
                      </a:cubicBezTo>
                      <a:cubicBezTo>
                        <a:pt x="1" y="248"/>
                        <a:pt x="1" y="248"/>
                        <a:pt x="1" y="248"/>
                      </a:cubicBezTo>
                      <a:cubicBezTo>
                        <a:pt x="1" y="245"/>
                        <a:pt x="1" y="242"/>
                        <a:pt x="0" y="238"/>
                      </a:cubicBezTo>
                      <a:cubicBezTo>
                        <a:pt x="0" y="235"/>
                        <a:pt x="0" y="235"/>
                        <a:pt x="0" y="235"/>
                      </a:cubicBezTo>
                      <a:cubicBezTo>
                        <a:pt x="0" y="231"/>
                        <a:pt x="0" y="227"/>
                        <a:pt x="0" y="223"/>
                      </a:cubicBezTo>
                      <a:cubicBezTo>
                        <a:pt x="0" y="100"/>
                        <a:pt x="69" y="0"/>
                        <a:pt x="154" y="0"/>
                      </a:cubicBezTo>
                    </a:path>
                  </a:pathLst>
                </a:custGeom>
                <a:solidFill>
                  <a:srgbClr val="FFA29A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2" name="Rectangle 162"/>
                <p:cNvSpPr>
                  <a:spLocks noChangeArrowheads="1"/>
                </p:cNvSpPr>
                <p:nvPr/>
              </p:nvSpPr>
              <p:spPr bwMode="auto">
                <a:xfrm rot="20700000">
                  <a:off x="1742563" y="4764738"/>
                  <a:ext cx="741415" cy="9389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3" name="Freeform 163"/>
                <p:cNvSpPr>
                  <a:spLocks/>
                </p:cNvSpPr>
                <p:nvPr/>
              </p:nvSpPr>
              <p:spPr bwMode="auto">
                <a:xfrm rot="20700000">
                  <a:off x="1857851" y="4813350"/>
                  <a:ext cx="481872" cy="674621"/>
                </a:xfrm>
                <a:custGeom>
                  <a:avLst/>
                  <a:gdLst>
                    <a:gd name="T0" fmla="*/ 43 w 213"/>
                    <a:gd name="T1" fmla="*/ 141 h 299"/>
                    <a:gd name="T2" fmla="*/ 34 w 213"/>
                    <a:gd name="T3" fmla="*/ 142 h 299"/>
                    <a:gd name="T4" fmla="*/ 1 w 213"/>
                    <a:gd name="T5" fmla="*/ 159 h 299"/>
                    <a:gd name="T6" fmla="*/ 1 w 213"/>
                    <a:gd name="T7" fmla="*/ 155 h 299"/>
                    <a:gd name="T8" fmla="*/ 1 w 213"/>
                    <a:gd name="T9" fmla="*/ 154 h 299"/>
                    <a:gd name="T10" fmla="*/ 0 w 213"/>
                    <a:gd name="T11" fmla="*/ 148 h 299"/>
                    <a:gd name="T12" fmla="*/ 0 w 213"/>
                    <a:gd name="T13" fmla="*/ 146 h 299"/>
                    <a:gd name="T14" fmla="*/ 0 w 213"/>
                    <a:gd name="T15" fmla="*/ 138 h 299"/>
                    <a:gd name="T16" fmla="*/ 101 w 213"/>
                    <a:gd name="T17" fmla="*/ 0 h 299"/>
                    <a:gd name="T18" fmla="*/ 200 w 213"/>
                    <a:gd name="T19" fmla="*/ 106 h 299"/>
                    <a:gd name="T20" fmla="*/ 200 w 213"/>
                    <a:gd name="T21" fmla="*/ 108 h 299"/>
                    <a:gd name="T22" fmla="*/ 200 w 213"/>
                    <a:gd name="T23" fmla="*/ 109 h 299"/>
                    <a:gd name="T24" fmla="*/ 181 w 213"/>
                    <a:gd name="T25" fmla="*/ 209 h 299"/>
                    <a:gd name="T26" fmla="*/ 167 w 213"/>
                    <a:gd name="T27" fmla="*/ 161 h 299"/>
                    <a:gd name="T28" fmla="*/ 151 w 213"/>
                    <a:gd name="T29" fmla="*/ 187 h 299"/>
                    <a:gd name="T30" fmla="*/ 121 w 213"/>
                    <a:gd name="T31" fmla="*/ 299 h 299"/>
                    <a:gd name="T32" fmla="*/ 43 w 213"/>
                    <a:gd name="T33" fmla="*/ 141 h 2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13" h="299">
                      <a:moveTo>
                        <a:pt x="43" y="141"/>
                      </a:moveTo>
                      <a:cubicBezTo>
                        <a:pt x="40" y="142"/>
                        <a:pt x="37" y="141"/>
                        <a:pt x="34" y="142"/>
                      </a:cubicBezTo>
                      <a:cubicBezTo>
                        <a:pt x="21" y="144"/>
                        <a:pt x="10" y="150"/>
                        <a:pt x="1" y="159"/>
                      </a:cubicBezTo>
                      <a:cubicBezTo>
                        <a:pt x="1" y="157"/>
                        <a:pt x="1" y="156"/>
                        <a:pt x="1" y="155"/>
                      </a:cubicBezTo>
                      <a:cubicBezTo>
                        <a:pt x="1" y="154"/>
                        <a:pt x="1" y="154"/>
                        <a:pt x="1" y="154"/>
                      </a:cubicBezTo>
                      <a:cubicBezTo>
                        <a:pt x="1" y="152"/>
                        <a:pt x="0" y="150"/>
                        <a:pt x="0" y="148"/>
                      </a:cubicBezTo>
                      <a:cubicBezTo>
                        <a:pt x="0" y="146"/>
                        <a:pt x="0" y="146"/>
                        <a:pt x="0" y="146"/>
                      </a:cubicBezTo>
                      <a:cubicBezTo>
                        <a:pt x="0" y="143"/>
                        <a:pt x="0" y="140"/>
                        <a:pt x="0" y="138"/>
                      </a:cubicBezTo>
                      <a:cubicBezTo>
                        <a:pt x="0" y="62"/>
                        <a:pt x="45" y="0"/>
                        <a:pt x="101" y="0"/>
                      </a:cubicBezTo>
                      <a:cubicBezTo>
                        <a:pt x="147" y="0"/>
                        <a:pt x="189" y="45"/>
                        <a:pt x="200" y="106"/>
                      </a:cubicBezTo>
                      <a:cubicBezTo>
                        <a:pt x="200" y="108"/>
                        <a:pt x="200" y="108"/>
                        <a:pt x="200" y="108"/>
                      </a:cubicBezTo>
                      <a:cubicBezTo>
                        <a:pt x="200" y="109"/>
                        <a:pt x="200" y="109"/>
                        <a:pt x="200" y="109"/>
                      </a:cubicBezTo>
                      <a:cubicBezTo>
                        <a:pt x="201" y="111"/>
                        <a:pt x="213" y="153"/>
                        <a:pt x="181" y="209"/>
                      </a:cubicBezTo>
                      <a:cubicBezTo>
                        <a:pt x="181" y="208"/>
                        <a:pt x="167" y="163"/>
                        <a:pt x="167" y="161"/>
                      </a:cubicBezTo>
                      <a:cubicBezTo>
                        <a:pt x="168" y="167"/>
                        <a:pt x="154" y="181"/>
                        <a:pt x="151" y="187"/>
                      </a:cubicBezTo>
                      <a:cubicBezTo>
                        <a:pt x="137" y="210"/>
                        <a:pt x="126" y="274"/>
                        <a:pt x="121" y="299"/>
                      </a:cubicBezTo>
                      <a:cubicBezTo>
                        <a:pt x="121" y="299"/>
                        <a:pt x="94" y="134"/>
                        <a:pt x="43" y="141"/>
                      </a:cubicBezTo>
                    </a:path>
                  </a:pathLst>
                </a:custGeom>
                <a:solidFill>
                  <a:srgbClr val="FDEBAE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4" name="Freeform 164"/>
                <p:cNvSpPr>
                  <a:spLocks/>
                </p:cNvSpPr>
                <p:nvPr/>
              </p:nvSpPr>
              <p:spPr bwMode="auto">
                <a:xfrm rot="20700000">
                  <a:off x="1724604" y="4681663"/>
                  <a:ext cx="475192" cy="150764"/>
                </a:xfrm>
                <a:custGeom>
                  <a:avLst/>
                  <a:gdLst>
                    <a:gd name="T0" fmla="*/ 210 w 210"/>
                    <a:gd name="T1" fmla="*/ 45 h 67"/>
                    <a:gd name="T2" fmla="*/ 188 w 210"/>
                    <a:gd name="T3" fmla="*/ 67 h 67"/>
                    <a:gd name="T4" fmla="*/ 22 w 210"/>
                    <a:gd name="T5" fmla="*/ 67 h 67"/>
                    <a:gd name="T6" fmla="*/ 0 w 210"/>
                    <a:gd name="T7" fmla="*/ 45 h 67"/>
                    <a:gd name="T8" fmla="*/ 0 w 210"/>
                    <a:gd name="T9" fmla="*/ 22 h 67"/>
                    <a:gd name="T10" fmla="*/ 22 w 210"/>
                    <a:gd name="T11" fmla="*/ 0 h 67"/>
                    <a:gd name="T12" fmla="*/ 188 w 210"/>
                    <a:gd name="T13" fmla="*/ 0 h 67"/>
                    <a:gd name="T14" fmla="*/ 210 w 210"/>
                    <a:gd name="T15" fmla="*/ 22 h 67"/>
                    <a:gd name="T16" fmla="*/ 210 w 210"/>
                    <a:gd name="T17" fmla="*/ 45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0" h="67">
                      <a:moveTo>
                        <a:pt x="210" y="45"/>
                      </a:moveTo>
                      <a:cubicBezTo>
                        <a:pt x="210" y="57"/>
                        <a:pt x="200" y="67"/>
                        <a:pt x="188" y="67"/>
                      </a:cubicBezTo>
                      <a:cubicBezTo>
                        <a:pt x="22" y="67"/>
                        <a:pt x="22" y="67"/>
                        <a:pt x="22" y="67"/>
                      </a:cubicBezTo>
                      <a:cubicBezTo>
                        <a:pt x="10" y="67"/>
                        <a:pt x="0" y="57"/>
                        <a:pt x="0" y="45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10"/>
                        <a:pt x="10" y="0"/>
                        <a:pt x="22" y="0"/>
                      </a:cubicBezTo>
                      <a:cubicBezTo>
                        <a:pt x="188" y="0"/>
                        <a:pt x="188" y="0"/>
                        <a:pt x="188" y="0"/>
                      </a:cubicBezTo>
                      <a:cubicBezTo>
                        <a:pt x="200" y="0"/>
                        <a:pt x="210" y="10"/>
                        <a:pt x="210" y="22"/>
                      </a:cubicBezTo>
                      <a:cubicBezTo>
                        <a:pt x="210" y="45"/>
                        <a:pt x="210" y="45"/>
                        <a:pt x="210" y="45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5" name="Freeform 169"/>
                <p:cNvSpPr>
                  <a:spLocks/>
                </p:cNvSpPr>
                <p:nvPr/>
              </p:nvSpPr>
              <p:spPr bwMode="auto">
                <a:xfrm rot="20700000">
                  <a:off x="1149268" y="3733723"/>
                  <a:ext cx="1196569" cy="385497"/>
                </a:xfrm>
                <a:custGeom>
                  <a:avLst/>
                  <a:gdLst>
                    <a:gd name="T0" fmla="*/ 508 w 529"/>
                    <a:gd name="T1" fmla="*/ 124 h 171"/>
                    <a:gd name="T2" fmla="*/ 529 w 529"/>
                    <a:gd name="T3" fmla="*/ 0 h 171"/>
                    <a:gd name="T4" fmla="*/ 248 w 529"/>
                    <a:gd name="T5" fmla="*/ 66 h 171"/>
                    <a:gd name="T6" fmla="*/ 0 w 529"/>
                    <a:gd name="T7" fmla="*/ 15 h 171"/>
                    <a:gd name="T8" fmla="*/ 21 w 529"/>
                    <a:gd name="T9" fmla="*/ 135 h 171"/>
                    <a:gd name="T10" fmla="*/ 248 w 529"/>
                    <a:gd name="T11" fmla="*/ 171 h 171"/>
                    <a:gd name="T12" fmla="*/ 508 w 529"/>
                    <a:gd name="T13" fmla="*/ 124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9" h="171">
                      <a:moveTo>
                        <a:pt x="508" y="124"/>
                      </a:moveTo>
                      <a:cubicBezTo>
                        <a:pt x="517" y="78"/>
                        <a:pt x="524" y="36"/>
                        <a:pt x="529" y="0"/>
                      </a:cubicBezTo>
                      <a:cubicBezTo>
                        <a:pt x="444" y="42"/>
                        <a:pt x="349" y="66"/>
                        <a:pt x="248" y="66"/>
                      </a:cubicBezTo>
                      <a:cubicBezTo>
                        <a:pt x="160" y="66"/>
                        <a:pt x="76" y="47"/>
                        <a:pt x="0" y="15"/>
                      </a:cubicBezTo>
                      <a:cubicBezTo>
                        <a:pt x="5" y="50"/>
                        <a:pt x="12" y="91"/>
                        <a:pt x="21" y="135"/>
                      </a:cubicBezTo>
                      <a:cubicBezTo>
                        <a:pt x="93" y="159"/>
                        <a:pt x="169" y="171"/>
                        <a:pt x="248" y="171"/>
                      </a:cubicBezTo>
                      <a:cubicBezTo>
                        <a:pt x="340" y="171"/>
                        <a:pt x="427" y="154"/>
                        <a:pt x="508" y="124"/>
                      </a:cubicBezTo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6" name="Freeform 170"/>
                <p:cNvSpPr>
                  <a:spLocks/>
                </p:cNvSpPr>
                <p:nvPr/>
              </p:nvSpPr>
              <p:spPr bwMode="auto">
                <a:xfrm rot="20700000">
                  <a:off x="974945" y="3253731"/>
                  <a:ext cx="1262409" cy="315841"/>
                </a:xfrm>
                <a:custGeom>
                  <a:avLst/>
                  <a:gdLst>
                    <a:gd name="T0" fmla="*/ 557 w 558"/>
                    <a:gd name="T1" fmla="*/ 79 h 140"/>
                    <a:gd name="T2" fmla="*/ 552 w 558"/>
                    <a:gd name="T3" fmla="*/ 0 h 140"/>
                    <a:gd name="T4" fmla="*/ 278 w 558"/>
                    <a:gd name="T5" fmla="*/ 61 h 140"/>
                    <a:gd name="T6" fmla="*/ 6 w 558"/>
                    <a:gd name="T7" fmla="*/ 1 h 140"/>
                    <a:gd name="T8" fmla="*/ 2 w 558"/>
                    <a:gd name="T9" fmla="*/ 92 h 140"/>
                    <a:gd name="T10" fmla="*/ 264 w 558"/>
                    <a:gd name="T11" fmla="*/ 140 h 140"/>
                    <a:gd name="T12" fmla="*/ 557 w 558"/>
                    <a:gd name="T13" fmla="*/ 79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58" h="140">
                      <a:moveTo>
                        <a:pt x="557" y="79"/>
                      </a:moveTo>
                      <a:cubicBezTo>
                        <a:pt x="558" y="52"/>
                        <a:pt x="556" y="25"/>
                        <a:pt x="552" y="0"/>
                      </a:cubicBezTo>
                      <a:cubicBezTo>
                        <a:pt x="469" y="39"/>
                        <a:pt x="376" y="61"/>
                        <a:pt x="278" y="61"/>
                      </a:cubicBezTo>
                      <a:cubicBezTo>
                        <a:pt x="181" y="61"/>
                        <a:pt x="89" y="40"/>
                        <a:pt x="6" y="1"/>
                      </a:cubicBezTo>
                      <a:cubicBezTo>
                        <a:pt x="2" y="30"/>
                        <a:pt x="0" y="61"/>
                        <a:pt x="2" y="92"/>
                      </a:cubicBezTo>
                      <a:cubicBezTo>
                        <a:pt x="84" y="123"/>
                        <a:pt x="172" y="140"/>
                        <a:pt x="264" y="140"/>
                      </a:cubicBezTo>
                      <a:cubicBezTo>
                        <a:pt x="368" y="140"/>
                        <a:pt x="467" y="118"/>
                        <a:pt x="557" y="79"/>
                      </a:cubicBezTo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7" name="Freeform 178"/>
                <p:cNvSpPr>
                  <a:spLocks/>
                </p:cNvSpPr>
                <p:nvPr/>
              </p:nvSpPr>
              <p:spPr bwMode="auto">
                <a:xfrm rot="20700000">
                  <a:off x="1830676" y="4027691"/>
                  <a:ext cx="176528" cy="1117370"/>
                </a:xfrm>
                <a:custGeom>
                  <a:avLst/>
                  <a:gdLst>
                    <a:gd name="T0" fmla="*/ 77 w 78"/>
                    <a:gd name="T1" fmla="*/ 48 h 495"/>
                    <a:gd name="T2" fmla="*/ 78 w 78"/>
                    <a:gd name="T3" fmla="*/ 39 h 495"/>
                    <a:gd name="T4" fmla="*/ 39 w 78"/>
                    <a:gd name="T5" fmla="*/ 0 h 495"/>
                    <a:gd name="T6" fmla="*/ 0 w 78"/>
                    <a:gd name="T7" fmla="*/ 40 h 495"/>
                    <a:gd name="T8" fmla="*/ 18 w 78"/>
                    <a:gd name="T9" fmla="*/ 476 h 495"/>
                    <a:gd name="T10" fmla="*/ 20 w 78"/>
                    <a:gd name="T11" fmla="*/ 476 h 495"/>
                    <a:gd name="T12" fmla="*/ 19 w 78"/>
                    <a:gd name="T13" fmla="*/ 475 h 495"/>
                    <a:gd name="T14" fmla="*/ 40 w 78"/>
                    <a:gd name="T15" fmla="*/ 495 h 495"/>
                    <a:gd name="T16" fmla="*/ 61 w 78"/>
                    <a:gd name="T17" fmla="*/ 475 h 495"/>
                    <a:gd name="T18" fmla="*/ 61 w 78"/>
                    <a:gd name="T19" fmla="*/ 476 h 495"/>
                    <a:gd name="T20" fmla="*/ 61 w 78"/>
                    <a:gd name="T21" fmla="*/ 476 h 495"/>
                    <a:gd name="T22" fmla="*/ 77 w 78"/>
                    <a:gd name="T23" fmla="*/ 48 h 4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8" h="495">
                      <a:moveTo>
                        <a:pt x="77" y="48"/>
                      </a:moveTo>
                      <a:cubicBezTo>
                        <a:pt x="77" y="45"/>
                        <a:pt x="78" y="42"/>
                        <a:pt x="78" y="39"/>
                      </a:cubicBezTo>
                      <a:cubicBezTo>
                        <a:pt x="78" y="18"/>
                        <a:pt x="60" y="0"/>
                        <a:pt x="39" y="0"/>
                      </a:cubicBezTo>
                      <a:cubicBezTo>
                        <a:pt x="17" y="0"/>
                        <a:pt x="0" y="18"/>
                        <a:pt x="0" y="40"/>
                      </a:cubicBezTo>
                      <a:cubicBezTo>
                        <a:pt x="18" y="476"/>
                        <a:pt x="18" y="476"/>
                        <a:pt x="18" y="476"/>
                      </a:cubicBezTo>
                      <a:cubicBezTo>
                        <a:pt x="20" y="476"/>
                        <a:pt x="20" y="476"/>
                        <a:pt x="20" y="476"/>
                      </a:cubicBezTo>
                      <a:cubicBezTo>
                        <a:pt x="19" y="475"/>
                        <a:pt x="19" y="475"/>
                        <a:pt x="19" y="475"/>
                      </a:cubicBezTo>
                      <a:cubicBezTo>
                        <a:pt x="19" y="487"/>
                        <a:pt x="29" y="495"/>
                        <a:pt x="40" y="495"/>
                      </a:cubicBezTo>
                      <a:cubicBezTo>
                        <a:pt x="52" y="495"/>
                        <a:pt x="61" y="487"/>
                        <a:pt x="61" y="475"/>
                      </a:cubicBezTo>
                      <a:cubicBezTo>
                        <a:pt x="61" y="476"/>
                        <a:pt x="61" y="476"/>
                        <a:pt x="61" y="476"/>
                      </a:cubicBezTo>
                      <a:cubicBezTo>
                        <a:pt x="61" y="476"/>
                        <a:pt x="61" y="476"/>
                        <a:pt x="61" y="476"/>
                      </a:cubicBezTo>
                      <a:lnTo>
                        <a:pt x="77" y="48"/>
                      </a:lnTo>
                      <a:close/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8" name="Oval 179"/>
                <p:cNvSpPr>
                  <a:spLocks noChangeArrowheads="1"/>
                </p:cNvSpPr>
                <p:nvPr/>
              </p:nvSpPr>
              <p:spPr bwMode="auto">
                <a:xfrm rot="20700000">
                  <a:off x="1300551" y="2823616"/>
                  <a:ext cx="395994" cy="395039"/>
                </a:xfrm>
                <a:prstGeom prst="ellipse">
                  <a:avLst/>
                </a:prstGeom>
                <a:solidFill>
                  <a:srgbClr val="1978B8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9" name="Freeform 181"/>
                <p:cNvSpPr>
                  <a:spLocks noEditPoints="1"/>
                </p:cNvSpPr>
                <p:nvPr/>
              </p:nvSpPr>
              <p:spPr bwMode="auto">
                <a:xfrm rot="20700000">
                  <a:off x="1261535" y="2784355"/>
                  <a:ext cx="475192" cy="474238"/>
                </a:xfrm>
                <a:custGeom>
                  <a:avLst/>
                  <a:gdLst>
                    <a:gd name="T0" fmla="*/ 105 w 210"/>
                    <a:gd name="T1" fmla="*/ 0 h 210"/>
                    <a:gd name="T2" fmla="*/ 0 w 210"/>
                    <a:gd name="T3" fmla="*/ 105 h 210"/>
                    <a:gd name="T4" fmla="*/ 105 w 210"/>
                    <a:gd name="T5" fmla="*/ 210 h 210"/>
                    <a:gd name="T6" fmla="*/ 210 w 210"/>
                    <a:gd name="T7" fmla="*/ 105 h 210"/>
                    <a:gd name="T8" fmla="*/ 105 w 210"/>
                    <a:gd name="T9" fmla="*/ 0 h 210"/>
                    <a:gd name="T10" fmla="*/ 105 w 210"/>
                    <a:gd name="T11" fmla="*/ 192 h 210"/>
                    <a:gd name="T12" fmla="*/ 17 w 210"/>
                    <a:gd name="T13" fmla="*/ 105 h 210"/>
                    <a:gd name="T14" fmla="*/ 105 w 210"/>
                    <a:gd name="T15" fmla="*/ 17 h 210"/>
                    <a:gd name="T16" fmla="*/ 192 w 210"/>
                    <a:gd name="T17" fmla="*/ 105 h 210"/>
                    <a:gd name="T18" fmla="*/ 105 w 210"/>
                    <a:gd name="T19" fmla="*/ 192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10" h="210">
                      <a:moveTo>
                        <a:pt x="105" y="0"/>
                      </a:moveTo>
                      <a:cubicBezTo>
                        <a:pt x="47" y="0"/>
                        <a:pt x="0" y="47"/>
                        <a:pt x="0" y="105"/>
                      </a:cubicBezTo>
                      <a:cubicBezTo>
                        <a:pt x="0" y="163"/>
                        <a:pt x="47" y="210"/>
                        <a:pt x="105" y="210"/>
                      </a:cubicBezTo>
                      <a:cubicBezTo>
                        <a:pt x="163" y="210"/>
                        <a:pt x="210" y="163"/>
                        <a:pt x="210" y="105"/>
                      </a:cubicBezTo>
                      <a:cubicBezTo>
                        <a:pt x="210" y="47"/>
                        <a:pt x="163" y="0"/>
                        <a:pt x="105" y="0"/>
                      </a:cubicBezTo>
                      <a:close/>
                      <a:moveTo>
                        <a:pt x="105" y="192"/>
                      </a:moveTo>
                      <a:cubicBezTo>
                        <a:pt x="56" y="192"/>
                        <a:pt x="17" y="153"/>
                        <a:pt x="17" y="105"/>
                      </a:cubicBezTo>
                      <a:cubicBezTo>
                        <a:pt x="17" y="56"/>
                        <a:pt x="56" y="17"/>
                        <a:pt x="105" y="17"/>
                      </a:cubicBezTo>
                      <a:cubicBezTo>
                        <a:pt x="153" y="17"/>
                        <a:pt x="192" y="56"/>
                        <a:pt x="192" y="105"/>
                      </a:cubicBezTo>
                      <a:cubicBezTo>
                        <a:pt x="192" y="153"/>
                        <a:pt x="153" y="192"/>
                        <a:pt x="105" y="192"/>
                      </a:cubicBezTo>
                      <a:close/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0" name="Oval 182"/>
                <p:cNvSpPr>
                  <a:spLocks noChangeArrowheads="1"/>
                </p:cNvSpPr>
                <p:nvPr/>
              </p:nvSpPr>
              <p:spPr bwMode="auto">
                <a:xfrm rot="20700000">
                  <a:off x="1545521" y="3402615"/>
                  <a:ext cx="153627" cy="153627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1" name="Oval 184"/>
                <p:cNvSpPr>
                  <a:spLocks noChangeArrowheads="1"/>
                </p:cNvSpPr>
                <p:nvPr/>
              </p:nvSpPr>
              <p:spPr bwMode="auto">
                <a:xfrm rot="20700000">
                  <a:off x="1615675" y="3648881"/>
                  <a:ext cx="125001" cy="122138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2" name="Oval 186"/>
                <p:cNvSpPr>
                  <a:spLocks noChangeArrowheads="1"/>
                </p:cNvSpPr>
                <p:nvPr/>
              </p:nvSpPr>
              <p:spPr bwMode="auto">
                <a:xfrm rot="20700000">
                  <a:off x="1670625" y="3854434"/>
                  <a:ext cx="125001" cy="121184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3" name="Freeform 190"/>
                <p:cNvSpPr>
                  <a:spLocks/>
                </p:cNvSpPr>
                <p:nvPr/>
              </p:nvSpPr>
              <p:spPr bwMode="auto">
                <a:xfrm rot="20700000">
                  <a:off x="1035054" y="3419012"/>
                  <a:ext cx="77291" cy="29581"/>
                </a:xfrm>
                <a:custGeom>
                  <a:avLst/>
                  <a:gdLst>
                    <a:gd name="T0" fmla="*/ 0 w 34"/>
                    <a:gd name="T1" fmla="*/ 0 h 13"/>
                    <a:gd name="T2" fmla="*/ 0 w 34"/>
                    <a:gd name="T3" fmla="*/ 0 h 13"/>
                    <a:gd name="T4" fmla="*/ 34 w 34"/>
                    <a:gd name="T5" fmla="*/ 13 h 13"/>
                    <a:gd name="T6" fmla="*/ 34 w 34"/>
                    <a:gd name="T7" fmla="*/ 13 h 13"/>
                    <a:gd name="T8" fmla="*/ 0 w 34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1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"/>
                        <a:pt x="22" y="9"/>
                        <a:pt x="34" y="13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22" y="9"/>
                        <a:pt x="11" y="5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4" name="Freeform 191"/>
                <p:cNvSpPr>
                  <a:spLocks/>
                </p:cNvSpPr>
                <p:nvPr/>
              </p:nvSpPr>
              <p:spPr bwMode="auto">
                <a:xfrm rot="20700000">
                  <a:off x="1049483" y="3417112"/>
                  <a:ext cx="88741" cy="228054"/>
                </a:xfrm>
                <a:custGeom>
                  <a:avLst/>
                  <a:gdLst>
                    <a:gd name="T0" fmla="*/ 5 w 39"/>
                    <a:gd name="T1" fmla="*/ 0 h 101"/>
                    <a:gd name="T2" fmla="*/ 2 w 39"/>
                    <a:gd name="T3" fmla="*/ 84 h 101"/>
                    <a:gd name="T4" fmla="*/ 3 w 39"/>
                    <a:gd name="T5" fmla="*/ 90 h 101"/>
                    <a:gd name="T6" fmla="*/ 39 w 39"/>
                    <a:gd name="T7" fmla="*/ 101 h 101"/>
                    <a:gd name="T8" fmla="*/ 38 w 39"/>
                    <a:gd name="T9" fmla="*/ 84 h 101"/>
                    <a:gd name="T10" fmla="*/ 39 w 39"/>
                    <a:gd name="T11" fmla="*/ 13 h 101"/>
                    <a:gd name="T12" fmla="*/ 5 w 39"/>
                    <a:gd name="T13" fmla="*/ 0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101">
                      <a:moveTo>
                        <a:pt x="5" y="0"/>
                      </a:moveTo>
                      <a:cubicBezTo>
                        <a:pt x="1" y="27"/>
                        <a:pt x="0" y="55"/>
                        <a:pt x="2" y="84"/>
                      </a:cubicBezTo>
                      <a:cubicBezTo>
                        <a:pt x="2" y="84"/>
                        <a:pt x="2" y="86"/>
                        <a:pt x="3" y="90"/>
                      </a:cubicBezTo>
                      <a:cubicBezTo>
                        <a:pt x="15" y="94"/>
                        <a:pt x="27" y="97"/>
                        <a:pt x="39" y="101"/>
                      </a:cubicBezTo>
                      <a:cubicBezTo>
                        <a:pt x="38" y="90"/>
                        <a:pt x="38" y="84"/>
                        <a:pt x="38" y="84"/>
                      </a:cubicBezTo>
                      <a:cubicBezTo>
                        <a:pt x="37" y="60"/>
                        <a:pt x="37" y="36"/>
                        <a:pt x="39" y="13"/>
                      </a:cubicBezTo>
                      <a:cubicBezTo>
                        <a:pt x="27" y="9"/>
                        <a:pt x="16" y="5"/>
                        <a:pt x="5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5" name="Freeform 192"/>
                <p:cNvSpPr>
                  <a:spLocks/>
                </p:cNvSpPr>
                <p:nvPr/>
              </p:nvSpPr>
              <p:spPr bwMode="auto">
                <a:xfrm rot="20700000">
                  <a:off x="1146961" y="3431114"/>
                  <a:ext cx="79199" cy="21947"/>
                </a:xfrm>
                <a:custGeom>
                  <a:avLst/>
                  <a:gdLst>
                    <a:gd name="T0" fmla="*/ 0 w 35"/>
                    <a:gd name="T1" fmla="*/ 0 h 10"/>
                    <a:gd name="T2" fmla="*/ 0 w 35"/>
                    <a:gd name="T3" fmla="*/ 0 h 10"/>
                    <a:gd name="T4" fmla="*/ 35 w 35"/>
                    <a:gd name="T5" fmla="*/ 10 h 10"/>
                    <a:gd name="T6" fmla="*/ 35 w 35"/>
                    <a:gd name="T7" fmla="*/ 10 h 10"/>
                    <a:gd name="T8" fmla="*/ 0 w 35"/>
                    <a:gd name="T9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" h="10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2" y="4"/>
                        <a:pt x="23" y="7"/>
                        <a:pt x="35" y="10"/>
                      </a:cubicBezTo>
                      <a:cubicBezTo>
                        <a:pt x="35" y="10"/>
                        <a:pt x="35" y="10"/>
                        <a:pt x="35" y="10"/>
                      </a:cubicBezTo>
                      <a:cubicBezTo>
                        <a:pt x="23" y="7"/>
                        <a:pt x="12" y="4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6" name="Freeform 193"/>
                <p:cNvSpPr>
                  <a:spLocks/>
                </p:cNvSpPr>
                <p:nvPr/>
              </p:nvSpPr>
              <p:spPr bwMode="auto">
                <a:xfrm rot="20700000">
                  <a:off x="1168072" y="3427707"/>
                  <a:ext cx="87787" cy="214696"/>
                </a:xfrm>
                <a:custGeom>
                  <a:avLst/>
                  <a:gdLst>
                    <a:gd name="T0" fmla="*/ 2 w 39"/>
                    <a:gd name="T1" fmla="*/ 0 h 95"/>
                    <a:gd name="T2" fmla="*/ 2 w 39"/>
                    <a:gd name="T3" fmla="*/ 66 h 95"/>
                    <a:gd name="T4" fmla="*/ 3 w 39"/>
                    <a:gd name="T5" fmla="*/ 87 h 95"/>
                    <a:gd name="T6" fmla="*/ 39 w 39"/>
                    <a:gd name="T7" fmla="*/ 95 h 95"/>
                    <a:gd name="T8" fmla="*/ 37 w 39"/>
                    <a:gd name="T9" fmla="*/ 66 h 95"/>
                    <a:gd name="T10" fmla="*/ 37 w 39"/>
                    <a:gd name="T11" fmla="*/ 10 h 95"/>
                    <a:gd name="T12" fmla="*/ 2 w 39"/>
                    <a:gd name="T13" fmla="*/ 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95">
                      <a:moveTo>
                        <a:pt x="2" y="0"/>
                      </a:moveTo>
                      <a:cubicBezTo>
                        <a:pt x="0" y="21"/>
                        <a:pt x="0" y="44"/>
                        <a:pt x="2" y="66"/>
                      </a:cubicBezTo>
                      <a:cubicBezTo>
                        <a:pt x="2" y="66"/>
                        <a:pt x="2" y="73"/>
                        <a:pt x="3" y="87"/>
                      </a:cubicBezTo>
                      <a:cubicBezTo>
                        <a:pt x="15" y="90"/>
                        <a:pt x="27" y="92"/>
                        <a:pt x="39" y="95"/>
                      </a:cubicBezTo>
                      <a:cubicBezTo>
                        <a:pt x="38" y="77"/>
                        <a:pt x="37" y="66"/>
                        <a:pt x="37" y="66"/>
                      </a:cubicBezTo>
                      <a:cubicBezTo>
                        <a:pt x="36" y="47"/>
                        <a:pt x="36" y="29"/>
                        <a:pt x="37" y="10"/>
                      </a:cubicBezTo>
                      <a:cubicBezTo>
                        <a:pt x="25" y="7"/>
                        <a:pt x="14" y="4"/>
                        <a:pt x="2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7" name="Freeform 194"/>
                <p:cNvSpPr>
                  <a:spLocks/>
                </p:cNvSpPr>
                <p:nvPr/>
              </p:nvSpPr>
              <p:spPr bwMode="auto">
                <a:xfrm rot="20700000">
                  <a:off x="1198012" y="3923320"/>
                  <a:ext cx="86833" cy="29581"/>
                </a:xfrm>
                <a:custGeom>
                  <a:avLst/>
                  <a:gdLst>
                    <a:gd name="T0" fmla="*/ 0 w 38"/>
                    <a:gd name="T1" fmla="*/ 0 h 13"/>
                    <a:gd name="T2" fmla="*/ 0 w 38"/>
                    <a:gd name="T3" fmla="*/ 0 h 13"/>
                    <a:gd name="T4" fmla="*/ 38 w 38"/>
                    <a:gd name="T5" fmla="*/ 13 h 13"/>
                    <a:gd name="T6" fmla="*/ 38 w 38"/>
                    <a:gd name="T7" fmla="*/ 13 h 13"/>
                    <a:gd name="T8" fmla="*/ 0 w 38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1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3" y="5"/>
                        <a:pt x="25" y="9"/>
                        <a:pt x="38" y="13"/>
                      </a:cubicBezTo>
                      <a:cubicBezTo>
                        <a:pt x="38" y="13"/>
                        <a:pt x="38" y="13"/>
                        <a:pt x="38" y="13"/>
                      </a:cubicBezTo>
                      <a:cubicBezTo>
                        <a:pt x="25" y="9"/>
                        <a:pt x="13" y="5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8" name="Freeform 195"/>
                <p:cNvSpPr>
                  <a:spLocks/>
                </p:cNvSpPr>
                <p:nvPr/>
              </p:nvSpPr>
              <p:spPr bwMode="auto">
                <a:xfrm rot="20700000">
                  <a:off x="1230555" y="3912880"/>
                  <a:ext cx="133588" cy="287215"/>
                </a:xfrm>
                <a:custGeom>
                  <a:avLst/>
                  <a:gdLst>
                    <a:gd name="T0" fmla="*/ 0 w 59"/>
                    <a:gd name="T1" fmla="*/ 0 h 127"/>
                    <a:gd name="T2" fmla="*/ 21 w 59"/>
                    <a:gd name="T3" fmla="*/ 118 h 127"/>
                    <a:gd name="T4" fmla="*/ 59 w 59"/>
                    <a:gd name="T5" fmla="*/ 127 h 127"/>
                    <a:gd name="T6" fmla="*/ 38 w 59"/>
                    <a:gd name="T7" fmla="*/ 13 h 127"/>
                    <a:gd name="T8" fmla="*/ 0 w 59"/>
                    <a:gd name="T9" fmla="*/ 0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127">
                      <a:moveTo>
                        <a:pt x="0" y="0"/>
                      </a:moveTo>
                      <a:cubicBezTo>
                        <a:pt x="5" y="35"/>
                        <a:pt x="12" y="75"/>
                        <a:pt x="21" y="118"/>
                      </a:cubicBezTo>
                      <a:cubicBezTo>
                        <a:pt x="34" y="121"/>
                        <a:pt x="46" y="124"/>
                        <a:pt x="59" y="127"/>
                      </a:cubicBezTo>
                      <a:cubicBezTo>
                        <a:pt x="50" y="86"/>
                        <a:pt x="43" y="47"/>
                        <a:pt x="38" y="13"/>
                      </a:cubicBezTo>
                      <a:cubicBezTo>
                        <a:pt x="25" y="9"/>
                        <a:pt x="13" y="5"/>
                        <a:pt x="0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9" name="Freeform 196"/>
                <p:cNvSpPr>
                  <a:spLocks/>
                </p:cNvSpPr>
                <p:nvPr/>
              </p:nvSpPr>
              <p:spPr bwMode="auto">
                <a:xfrm rot="20700000">
                  <a:off x="1321117" y="3930081"/>
                  <a:ext cx="83970" cy="20992"/>
                </a:xfrm>
                <a:custGeom>
                  <a:avLst/>
                  <a:gdLst>
                    <a:gd name="T0" fmla="*/ 0 w 37"/>
                    <a:gd name="T1" fmla="*/ 0 h 9"/>
                    <a:gd name="T2" fmla="*/ 0 w 37"/>
                    <a:gd name="T3" fmla="*/ 0 h 9"/>
                    <a:gd name="T4" fmla="*/ 37 w 37"/>
                    <a:gd name="T5" fmla="*/ 9 h 9"/>
                    <a:gd name="T6" fmla="*/ 37 w 37"/>
                    <a:gd name="T7" fmla="*/ 9 h 9"/>
                    <a:gd name="T8" fmla="*/ 0 w 37"/>
                    <a:gd name="T9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7" h="9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2" y="3"/>
                        <a:pt x="25" y="6"/>
                        <a:pt x="37" y="9"/>
                      </a:cubicBezTo>
                      <a:cubicBezTo>
                        <a:pt x="37" y="9"/>
                        <a:pt x="37" y="9"/>
                        <a:pt x="37" y="9"/>
                      </a:cubicBezTo>
                      <a:cubicBezTo>
                        <a:pt x="25" y="6"/>
                        <a:pt x="12" y="3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30" name="Freeform 197"/>
                <p:cNvSpPr>
                  <a:spLocks/>
                </p:cNvSpPr>
                <p:nvPr/>
              </p:nvSpPr>
              <p:spPr bwMode="auto">
                <a:xfrm rot="20700000">
                  <a:off x="1352673" y="3919771"/>
                  <a:ext cx="130726" cy="270993"/>
                </a:xfrm>
                <a:custGeom>
                  <a:avLst/>
                  <a:gdLst>
                    <a:gd name="T0" fmla="*/ 0 w 58"/>
                    <a:gd name="T1" fmla="*/ 0 h 120"/>
                    <a:gd name="T2" fmla="*/ 21 w 58"/>
                    <a:gd name="T3" fmla="*/ 113 h 120"/>
                    <a:gd name="T4" fmla="*/ 58 w 58"/>
                    <a:gd name="T5" fmla="*/ 120 h 120"/>
                    <a:gd name="T6" fmla="*/ 37 w 58"/>
                    <a:gd name="T7" fmla="*/ 9 h 120"/>
                    <a:gd name="T8" fmla="*/ 0 w 58"/>
                    <a:gd name="T9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120">
                      <a:moveTo>
                        <a:pt x="0" y="0"/>
                      </a:moveTo>
                      <a:cubicBezTo>
                        <a:pt x="5" y="34"/>
                        <a:pt x="12" y="73"/>
                        <a:pt x="21" y="113"/>
                      </a:cubicBezTo>
                      <a:cubicBezTo>
                        <a:pt x="33" y="116"/>
                        <a:pt x="46" y="118"/>
                        <a:pt x="58" y="120"/>
                      </a:cubicBezTo>
                      <a:cubicBezTo>
                        <a:pt x="50" y="80"/>
                        <a:pt x="43" y="43"/>
                        <a:pt x="37" y="9"/>
                      </a:cubicBezTo>
                      <a:cubicBezTo>
                        <a:pt x="25" y="6"/>
                        <a:pt x="12" y="3"/>
                        <a:pt x="0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31" name="任意多边形 330"/>
                <p:cNvSpPr/>
                <p:nvPr/>
              </p:nvSpPr>
              <p:spPr>
                <a:xfrm rot="20700000">
                  <a:off x="1069117" y="2345331"/>
                  <a:ext cx="607349" cy="379773"/>
                </a:xfrm>
                <a:custGeom>
                  <a:avLst/>
                  <a:gdLst>
                    <a:gd name="connsiteX0" fmla="*/ 503341 w 1010444"/>
                    <a:gd name="connsiteY0" fmla="*/ 0 h 631826"/>
                    <a:gd name="connsiteX1" fmla="*/ 507103 w 1010444"/>
                    <a:gd name="connsiteY1" fmla="*/ 0 h 631826"/>
                    <a:gd name="connsiteX2" fmla="*/ 954939 w 1010444"/>
                    <a:gd name="connsiteY2" fmla="*/ 418127 h 631826"/>
                    <a:gd name="connsiteX3" fmla="*/ 1010444 w 1010444"/>
                    <a:gd name="connsiteY3" fmla="*/ 484508 h 631826"/>
                    <a:gd name="connsiteX4" fmla="*/ 924147 w 1010444"/>
                    <a:gd name="connsiteY4" fmla="*/ 537174 h 631826"/>
                    <a:gd name="connsiteX5" fmla="*/ 505221 w 1010444"/>
                    <a:gd name="connsiteY5" fmla="*/ 631826 h 631826"/>
                    <a:gd name="connsiteX6" fmla="*/ 86295 w 1010444"/>
                    <a:gd name="connsiteY6" fmla="*/ 537174 h 631826"/>
                    <a:gd name="connsiteX7" fmla="*/ 0 w 1010444"/>
                    <a:gd name="connsiteY7" fmla="*/ 484509 h 631826"/>
                    <a:gd name="connsiteX8" fmla="*/ 55505 w 1010444"/>
                    <a:gd name="connsiteY8" fmla="*/ 418127 h 631826"/>
                    <a:gd name="connsiteX9" fmla="*/ 503341 w 1010444"/>
                    <a:gd name="connsiteY9" fmla="*/ 0 h 631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10444" h="631826">
                      <a:moveTo>
                        <a:pt x="503341" y="0"/>
                      </a:moveTo>
                      <a:cubicBezTo>
                        <a:pt x="507103" y="0"/>
                        <a:pt x="507103" y="0"/>
                        <a:pt x="507103" y="0"/>
                      </a:cubicBezTo>
                      <a:cubicBezTo>
                        <a:pt x="507103" y="0"/>
                        <a:pt x="720963" y="152373"/>
                        <a:pt x="954939" y="418127"/>
                      </a:cubicBezTo>
                      <a:lnTo>
                        <a:pt x="1010444" y="484508"/>
                      </a:lnTo>
                      <a:lnTo>
                        <a:pt x="924147" y="537174"/>
                      </a:lnTo>
                      <a:cubicBezTo>
                        <a:pt x="804563" y="596932"/>
                        <a:pt x="660401" y="631826"/>
                        <a:pt x="505221" y="631826"/>
                      </a:cubicBezTo>
                      <a:cubicBezTo>
                        <a:pt x="350041" y="631826"/>
                        <a:pt x="205880" y="596932"/>
                        <a:pt x="86295" y="537174"/>
                      </a:cubicBezTo>
                      <a:lnTo>
                        <a:pt x="0" y="484509"/>
                      </a:lnTo>
                      <a:lnTo>
                        <a:pt x="55505" y="418127"/>
                      </a:lnTo>
                      <a:cubicBezTo>
                        <a:pt x="289482" y="152373"/>
                        <a:pt x="503341" y="0"/>
                        <a:pt x="503341" y="0"/>
                      </a:cubicBezTo>
                      <a:close/>
                    </a:path>
                  </a:pathLst>
                </a:custGeom>
                <a:solidFill>
                  <a:srgbClr val="FF746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</p:grpSp>
        </p:grpSp>
        <p:sp>
          <p:nvSpPr>
            <p:cNvPr id="21" name="文本框 20"/>
            <p:cNvSpPr txBox="1"/>
            <p:nvPr/>
          </p:nvSpPr>
          <p:spPr>
            <a:xfrm>
              <a:off x="794685" y="295601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有效数据</a:t>
              </a:r>
              <a:endParaRPr lang="zh-CN" altLang="en-US" sz="2800" dirty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3" name="文本框 52"/>
          <p:cNvSpPr txBox="1"/>
          <p:nvPr/>
        </p:nvSpPr>
        <p:spPr>
          <a:xfrm>
            <a:off x="1058131" y="4168377"/>
            <a:ext cx="12105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关键词语</a:t>
            </a:r>
          </a:p>
        </p:txBody>
      </p:sp>
      <p:sp>
        <p:nvSpPr>
          <p:cNvPr id="55" name="饼形 54"/>
          <p:cNvSpPr/>
          <p:nvPr/>
        </p:nvSpPr>
        <p:spPr>
          <a:xfrm>
            <a:off x="989494" y="2223217"/>
            <a:ext cx="1347863" cy="1347864"/>
          </a:xfrm>
          <a:prstGeom prst="pie">
            <a:avLst>
              <a:gd name="adj1" fmla="val 16201139"/>
              <a:gd name="adj2" fmla="val 9012932"/>
            </a:avLst>
          </a:prstGeom>
          <a:gradFill>
            <a:gsLst>
              <a:gs pos="50000">
                <a:srgbClr val="DA5350"/>
              </a:gs>
              <a:gs pos="100000">
                <a:srgbClr val="D6564C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任意多边形 55"/>
          <p:cNvSpPr/>
          <p:nvPr/>
        </p:nvSpPr>
        <p:spPr>
          <a:xfrm>
            <a:off x="558420" y="1721932"/>
            <a:ext cx="2210010" cy="2227994"/>
          </a:xfrm>
          <a:custGeom>
            <a:avLst/>
            <a:gdLst>
              <a:gd name="connsiteX0" fmla="*/ 444876 w 2037462"/>
              <a:gd name="connsiteY0" fmla="*/ 223 h 2054043"/>
              <a:gd name="connsiteX1" fmla="*/ 493506 w 2037462"/>
              <a:gd name="connsiteY1" fmla="*/ 25031 h 2054043"/>
              <a:gd name="connsiteX2" fmla="*/ 555744 w 2037462"/>
              <a:gd name="connsiteY2" fmla="*/ 97970 h 2054043"/>
              <a:gd name="connsiteX3" fmla="*/ 547781 w 2037462"/>
              <a:gd name="connsiteY3" fmla="*/ 198530 h 2054043"/>
              <a:gd name="connsiteX4" fmla="*/ 396287 w 2037462"/>
              <a:gd name="connsiteY4" fmla="*/ 327795 h 2054043"/>
              <a:gd name="connsiteX5" fmla="*/ 436888 w 2037462"/>
              <a:gd name="connsiteY5" fmla="*/ 368377 h 2054043"/>
              <a:gd name="connsiteX6" fmla="*/ 489562 w 2037462"/>
              <a:gd name="connsiteY6" fmla="*/ 324919 h 2054043"/>
              <a:gd name="connsiteX7" fmla="*/ 1000419 w 2037462"/>
              <a:gd name="connsiteY7" fmla="*/ 168873 h 2054043"/>
              <a:gd name="connsiteX8" fmla="*/ 1511276 w 2037462"/>
              <a:gd name="connsiteY8" fmla="*/ 324918 h 2054043"/>
              <a:gd name="connsiteX9" fmla="*/ 1583921 w 2037462"/>
              <a:gd name="connsiteY9" fmla="*/ 384855 h 2054043"/>
              <a:gd name="connsiteX10" fmla="*/ 1641084 w 2037462"/>
              <a:gd name="connsiteY10" fmla="*/ 327717 h 2054043"/>
              <a:gd name="connsiteX11" fmla="*/ 1489680 w 2037462"/>
              <a:gd name="connsiteY11" fmla="*/ 198529 h 2054043"/>
              <a:gd name="connsiteX12" fmla="*/ 1481718 w 2037462"/>
              <a:gd name="connsiteY12" fmla="*/ 97970 h 2054043"/>
              <a:gd name="connsiteX13" fmla="*/ 1543955 w 2037462"/>
              <a:gd name="connsiteY13" fmla="*/ 25030 h 2054043"/>
              <a:gd name="connsiteX14" fmla="*/ 1592586 w 2037462"/>
              <a:gd name="connsiteY14" fmla="*/ 223 h 2054043"/>
              <a:gd name="connsiteX15" fmla="*/ 1644514 w 2037462"/>
              <a:gd name="connsiteY15" fmla="*/ 17068 h 2054043"/>
              <a:gd name="connsiteX16" fmla="*/ 1748783 w 2037462"/>
              <a:gd name="connsiteY16" fmla="*/ 106037 h 2054043"/>
              <a:gd name="connsiteX17" fmla="*/ 1750069 w 2037462"/>
              <a:gd name="connsiteY17" fmla="*/ 104131 h 2054043"/>
              <a:gd name="connsiteX18" fmla="*/ 1818020 w 2037462"/>
              <a:gd name="connsiteY18" fmla="*/ 75984 h 2054043"/>
              <a:gd name="connsiteX19" fmla="*/ 1914117 w 2037462"/>
              <a:gd name="connsiteY19" fmla="*/ 172082 h 2054043"/>
              <a:gd name="connsiteX20" fmla="*/ 1906565 w 2037462"/>
              <a:gd name="connsiteY20" fmla="*/ 209487 h 2054043"/>
              <a:gd name="connsiteX21" fmla="*/ 1893220 w 2037462"/>
              <a:gd name="connsiteY21" fmla="*/ 229279 h 2054043"/>
              <a:gd name="connsiteX22" fmla="*/ 2012430 w 2037462"/>
              <a:gd name="connsiteY22" fmla="*/ 330997 h 2054043"/>
              <a:gd name="connsiteX23" fmla="*/ 2020392 w 2037462"/>
              <a:gd name="connsiteY23" fmla="*/ 431557 h 2054043"/>
              <a:gd name="connsiteX24" fmla="*/ 1958156 w 2037462"/>
              <a:gd name="connsiteY24" fmla="*/ 504497 h 2054043"/>
              <a:gd name="connsiteX25" fmla="*/ 1857596 w 2037462"/>
              <a:gd name="connsiteY25" fmla="*/ 512459 h 2054043"/>
              <a:gd name="connsiteX26" fmla="*/ 1688495 w 2037462"/>
              <a:gd name="connsiteY26" fmla="*/ 368172 h 2054043"/>
              <a:gd name="connsiteX27" fmla="*/ 1632065 w 2037462"/>
              <a:gd name="connsiteY27" fmla="*/ 424578 h 2054043"/>
              <a:gd name="connsiteX28" fmla="*/ 1646500 w 2037462"/>
              <a:gd name="connsiteY28" fmla="*/ 436488 h 2054043"/>
              <a:gd name="connsiteX29" fmla="*/ 1914116 w 2037462"/>
              <a:gd name="connsiteY29" fmla="*/ 1082570 h 2054043"/>
              <a:gd name="connsiteX30" fmla="*/ 1758070 w 2037462"/>
              <a:gd name="connsiteY30" fmla="*/ 1593427 h 2054043"/>
              <a:gd name="connsiteX31" fmla="*/ 1728585 w 2037462"/>
              <a:gd name="connsiteY31" fmla="*/ 1629165 h 2054043"/>
              <a:gd name="connsiteX32" fmla="*/ 1782525 w 2037462"/>
              <a:gd name="connsiteY32" fmla="*/ 1640054 h 2054043"/>
              <a:gd name="connsiteX33" fmla="*/ 1914118 w 2037462"/>
              <a:gd name="connsiteY33" fmla="*/ 1838582 h 2054043"/>
              <a:gd name="connsiteX34" fmla="*/ 1698658 w 2037462"/>
              <a:gd name="connsiteY34" fmla="*/ 2054042 h 2054043"/>
              <a:gd name="connsiteX35" fmla="*/ 1500130 w 2037462"/>
              <a:gd name="connsiteY35" fmla="*/ 1922450 h 2054043"/>
              <a:gd name="connsiteX36" fmla="*/ 1486270 w 2037462"/>
              <a:gd name="connsiteY36" fmla="*/ 1853795 h 2054043"/>
              <a:gd name="connsiteX37" fmla="*/ 1356071 w 2037462"/>
              <a:gd name="connsiteY37" fmla="*/ 1924465 h 2054043"/>
              <a:gd name="connsiteX38" fmla="*/ 1000418 w 2037462"/>
              <a:gd name="connsiteY38" fmla="*/ 1996267 h 2054043"/>
              <a:gd name="connsiteX39" fmla="*/ 644766 w 2037462"/>
              <a:gd name="connsiteY39" fmla="*/ 1924465 h 2054043"/>
              <a:gd name="connsiteX40" fmla="*/ 514568 w 2037462"/>
              <a:gd name="connsiteY40" fmla="*/ 1853796 h 2054043"/>
              <a:gd name="connsiteX41" fmla="*/ 500708 w 2037462"/>
              <a:gd name="connsiteY41" fmla="*/ 1922450 h 2054043"/>
              <a:gd name="connsiteX42" fmla="*/ 302180 w 2037462"/>
              <a:gd name="connsiteY42" fmla="*/ 2054043 h 2054043"/>
              <a:gd name="connsiteX43" fmla="*/ 86720 w 2037462"/>
              <a:gd name="connsiteY43" fmla="*/ 1838583 h 2054043"/>
              <a:gd name="connsiteX44" fmla="*/ 218314 w 2037462"/>
              <a:gd name="connsiteY44" fmla="*/ 1640055 h 2054043"/>
              <a:gd name="connsiteX45" fmla="*/ 272253 w 2037462"/>
              <a:gd name="connsiteY45" fmla="*/ 1629165 h 2054043"/>
              <a:gd name="connsiteX46" fmla="*/ 242767 w 2037462"/>
              <a:gd name="connsiteY46" fmla="*/ 1593427 h 2054043"/>
              <a:gd name="connsiteX47" fmla="*/ 86722 w 2037462"/>
              <a:gd name="connsiteY47" fmla="*/ 1082570 h 2054043"/>
              <a:gd name="connsiteX48" fmla="*/ 354337 w 2037462"/>
              <a:gd name="connsiteY48" fmla="*/ 436489 h 2054043"/>
              <a:gd name="connsiteX49" fmla="*/ 388744 w 2037462"/>
              <a:gd name="connsiteY49" fmla="*/ 408101 h 2054043"/>
              <a:gd name="connsiteX50" fmla="*/ 348875 w 2037462"/>
              <a:gd name="connsiteY50" fmla="*/ 368250 h 2054043"/>
              <a:gd name="connsiteX51" fmla="*/ 179865 w 2037462"/>
              <a:gd name="connsiteY51" fmla="*/ 512459 h 2054043"/>
              <a:gd name="connsiteX52" fmla="*/ 79305 w 2037462"/>
              <a:gd name="connsiteY52" fmla="*/ 504497 h 2054043"/>
              <a:gd name="connsiteX53" fmla="*/ 17068 w 2037462"/>
              <a:gd name="connsiteY53" fmla="*/ 431557 h 2054043"/>
              <a:gd name="connsiteX54" fmla="*/ 25031 w 2037462"/>
              <a:gd name="connsiteY54" fmla="*/ 330999 h 2054043"/>
              <a:gd name="connsiteX55" fmla="*/ 129643 w 2037462"/>
              <a:gd name="connsiteY55" fmla="*/ 241735 h 2054043"/>
              <a:gd name="connsiteX56" fmla="*/ 122358 w 2037462"/>
              <a:gd name="connsiteY56" fmla="*/ 236824 h 2054043"/>
              <a:gd name="connsiteX57" fmla="*/ 94212 w 2037462"/>
              <a:gd name="connsiteY57" fmla="*/ 168872 h 2054043"/>
              <a:gd name="connsiteX58" fmla="*/ 190309 w 2037462"/>
              <a:gd name="connsiteY58" fmla="*/ 72776 h 2054043"/>
              <a:gd name="connsiteX59" fmla="*/ 258260 w 2037462"/>
              <a:gd name="connsiteY59" fmla="*/ 100922 h 2054043"/>
              <a:gd name="connsiteX60" fmla="*/ 271557 w 2037462"/>
              <a:gd name="connsiteY60" fmla="*/ 120645 h 2054043"/>
              <a:gd name="connsiteX61" fmla="*/ 392947 w 2037462"/>
              <a:gd name="connsiteY61" fmla="*/ 17069 h 2054043"/>
              <a:gd name="connsiteX62" fmla="*/ 444876 w 2037462"/>
              <a:gd name="connsiteY62" fmla="*/ 223 h 2054043"/>
              <a:gd name="connsiteX63" fmla="*/ 1001496 w 2037462"/>
              <a:gd name="connsiteY63" fmla="*/ 328098 h 2054043"/>
              <a:gd name="connsiteX64" fmla="*/ 247223 w 2037462"/>
              <a:gd name="connsiteY64" fmla="*/ 1082371 h 2054043"/>
              <a:gd name="connsiteX65" fmla="*/ 1001496 w 2037462"/>
              <a:gd name="connsiteY65" fmla="*/ 1836644 h 2054043"/>
              <a:gd name="connsiteX66" fmla="*/ 1755769 w 2037462"/>
              <a:gd name="connsiteY66" fmla="*/ 1082371 h 2054043"/>
              <a:gd name="connsiteX67" fmla="*/ 1001496 w 2037462"/>
              <a:gd name="connsiteY67" fmla="*/ 328098 h 2054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2037462" h="2054043">
                <a:moveTo>
                  <a:pt x="444876" y="223"/>
                </a:moveTo>
                <a:cubicBezTo>
                  <a:pt x="463073" y="1664"/>
                  <a:pt x="480722" y="10047"/>
                  <a:pt x="493506" y="25031"/>
                </a:cubicBezTo>
                <a:lnTo>
                  <a:pt x="555744" y="97970"/>
                </a:lnTo>
                <a:cubicBezTo>
                  <a:pt x="581313" y="127938"/>
                  <a:pt x="577748" y="172961"/>
                  <a:pt x="547781" y="198530"/>
                </a:cubicBezTo>
                <a:lnTo>
                  <a:pt x="396287" y="327795"/>
                </a:lnTo>
                <a:lnTo>
                  <a:pt x="436888" y="368377"/>
                </a:lnTo>
                <a:lnTo>
                  <a:pt x="489562" y="324919"/>
                </a:lnTo>
                <a:cubicBezTo>
                  <a:pt x="635389" y="226398"/>
                  <a:pt x="811186" y="168872"/>
                  <a:pt x="1000419" y="168873"/>
                </a:cubicBezTo>
                <a:cubicBezTo>
                  <a:pt x="1189652" y="168873"/>
                  <a:pt x="1365448" y="226399"/>
                  <a:pt x="1511276" y="324918"/>
                </a:cubicBezTo>
                <a:lnTo>
                  <a:pt x="1583921" y="384855"/>
                </a:lnTo>
                <a:lnTo>
                  <a:pt x="1641084" y="327717"/>
                </a:lnTo>
                <a:lnTo>
                  <a:pt x="1489680" y="198529"/>
                </a:lnTo>
                <a:cubicBezTo>
                  <a:pt x="1459713" y="172960"/>
                  <a:pt x="1456148" y="127938"/>
                  <a:pt x="1481718" y="97970"/>
                </a:cubicBezTo>
                <a:lnTo>
                  <a:pt x="1543955" y="25030"/>
                </a:lnTo>
                <a:cubicBezTo>
                  <a:pt x="1556739" y="10047"/>
                  <a:pt x="1574387" y="1664"/>
                  <a:pt x="1592586" y="223"/>
                </a:cubicBezTo>
                <a:cubicBezTo>
                  <a:pt x="1610783" y="-1217"/>
                  <a:pt x="1629532" y="4283"/>
                  <a:pt x="1644514" y="17068"/>
                </a:cubicBezTo>
                <a:lnTo>
                  <a:pt x="1748783" y="106037"/>
                </a:lnTo>
                <a:lnTo>
                  <a:pt x="1750069" y="104131"/>
                </a:lnTo>
                <a:cubicBezTo>
                  <a:pt x="1767459" y="86741"/>
                  <a:pt x="1791484" y="75985"/>
                  <a:pt x="1818020" y="75984"/>
                </a:cubicBezTo>
                <a:cubicBezTo>
                  <a:pt x="1871091" y="75985"/>
                  <a:pt x="1914116" y="119009"/>
                  <a:pt x="1914117" y="172082"/>
                </a:cubicBezTo>
                <a:cubicBezTo>
                  <a:pt x="1914117" y="185350"/>
                  <a:pt x="1911427" y="197991"/>
                  <a:pt x="1906565" y="209487"/>
                </a:cubicBezTo>
                <a:lnTo>
                  <a:pt x="1893220" y="229279"/>
                </a:lnTo>
                <a:lnTo>
                  <a:pt x="2012430" y="330997"/>
                </a:lnTo>
                <a:cubicBezTo>
                  <a:pt x="2042399" y="356567"/>
                  <a:pt x="2045963" y="401589"/>
                  <a:pt x="2020392" y="431557"/>
                </a:cubicBezTo>
                <a:lnTo>
                  <a:pt x="1958156" y="504497"/>
                </a:lnTo>
                <a:cubicBezTo>
                  <a:pt x="1932587" y="534464"/>
                  <a:pt x="1887563" y="538028"/>
                  <a:pt x="1857596" y="512459"/>
                </a:cubicBezTo>
                <a:lnTo>
                  <a:pt x="1688495" y="368172"/>
                </a:lnTo>
                <a:lnTo>
                  <a:pt x="1632065" y="424578"/>
                </a:lnTo>
                <a:lnTo>
                  <a:pt x="1646500" y="436488"/>
                </a:lnTo>
                <a:cubicBezTo>
                  <a:pt x="1811847" y="601836"/>
                  <a:pt x="1914116" y="830259"/>
                  <a:pt x="1914116" y="1082570"/>
                </a:cubicBezTo>
                <a:cubicBezTo>
                  <a:pt x="1914116" y="1271802"/>
                  <a:pt x="1856590" y="1447599"/>
                  <a:pt x="1758070" y="1593427"/>
                </a:cubicBezTo>
                <a:lnTo>
                  <a:pt x="1728585" y="1629165"/>
                </a:lnTo>
                <a:lnTo>
                  <a:pt x="1782525" y="1640054"/>
                </a:lnTo>
                <a:cubicBezTo>
                  <a:pt x="1859856" y="1672763"/>
                  <a:pt x="1914117" y="1749336"/>
                  <a:pt x="1914118" y="1838582"/>
                </a:cubicBezTo>
                <a:cubicBezTo>
                  <a:pt x="1914117" y="1957579"/>
                  <a:pt x="1817653" y="2054042"/>
                  <a:pt x="1698658" y="2054042"/>
                </a:cubicBezTo>
                <a:cubicBezTo>
                  <a:pt x="1609411" y="2054042"/>
                  <a:pt x="1532838" y="1999781"/>
                  <a:pt x="1500130" y="1922450"/>
                </a:cubicBezTo>
                <a:lnTo>
                  <a:pt x="1486270" y="1853795"/>
                </a:lnTo>
                <a:lnTo>
                  <a:pt x="1356071" y="1924465"/>
                </a:lnTo>
                <a:cubicBezTo>
                  <a:pt x="1246757" y="1970700"/>
                  <a:pt x="1126574" y="1996267"/>
                  <a:pt x="1000418" y="1996267"/>
                </a:cubicBezTo>
                <a:cubicBezTo>
                  <a:pt x="874263" y="1996268"/>
                  <a:pt x="754080" y="1970700"/>
                  <a:pt x="644766" y="1924465"/>
                </a:cubicBezTo>
                <a:lnTo>
                  <a:pt x="514568" y="1853796"/>
                </a:lnTo>
                <a:lnTo>
                  <a:pt x="500708" y="1922450"/>
                </a:lnTo>
                <a:cubicBezTo>
                  <a:pt x="468000" y="1999782"/>
                  <a:pt x="391428" y="2054042"/>
                  <a:pt x="302180" y="2054043"/>
                </a:cubicBezTo>
                <a:cubicBezTo>
                  <a:pt x="183185" y="2054043"/>
                  <a:pt x="86720" y="1957578"/>
                  <a:pt x="86720" y="1838583"/>
                </a:cubicBezTo>
                <a:cubicBezTo>
                  <a:pt x="86721" y="1749336"/>
                  <a:pt x="140981" y="1672763"/>
                  <a:pt x="218314" y="1640055"/>
                </a:cubicBezTo>
                <a:lnTo>
                  <a:pt x="272253" y="1629165"/>
                </a:lnTo>
                <a:lnTo>
                  <a:pt x="242767" y="1593427"/>
                </a:lnTo>
                <a:cubicBezTo>
                  <a:pt x="144247" y="1447600"/>
                  <a:pt x="86721" y="1271803"/>
                  <a:pt x="86722" y="1082570"/>
                </a:cubicBezTo>
                <a:cubicBezTo>
                  <a:pt x="86720" y="830260"/>
                  <a:pt x="188991" y="601836"/>
                  <a:pt x="354337" y="436489"/>
                </a:cubicBezTo>
                <a:lnTo>
                  <a:pt x="388744" y="408101"/>
                </a:lnTo>
                <a:lnTo>
                  <a:pt x="348875" y="368250"/>
                </a:lnTo>
                <a:lnTo>
                  <a:pt x="179865" y="512459"/>
                </a:lnTo>
                <a:cubicBezTo>
                  <a:pt x="149897" y="538029"/>
                  <a:pt x="104876" y="534465"/>
                  <a:pt x="79305" y="504497"/>
                </a:cubicBezTo>
                <a:lnTo>
                  <a:pt x="17068" y="431557"/>
                </a:lnTo>
                <a:cubicBezTo>
                  <a:pt x="-8501" y="401590"/>
                  <a:pt x="-4937" y="356568"/>
                  <a:pt x="25031" y="330999"/>
                </a:cubicBezTo>
                <a:lnTo>
                  <a:pt x="129643" y="241735"/>
                </a:lnTo>
                <a:lnTo>
                  <a:pt x="122358" y="236824"/>
                </a:lnTo>
                <a:cubicBezTo>
                  <a:pt x="104968" y="219434"/>
                  <a:pt x="94212" y="195409"/>
                  <a:pt x="94212" y="168872"/>
                </a:cubicBezTo>
                <a:cubicBezTo>
                  <a:pt x="94212" y="115800"/>
                  <a:pt x="137237" y="72776"/>
                  <a:pt x="190309" y="72776"/>
                </a:cubicBezTo>
                <a:cubicBezTo>
                  <a:pt x="216845" y="72775"/>
                  <a:pt x="240869" y="83531"/>
                  <a:pt x="258260" y="100922"/>
                </a:cubicBezTo>
                <a:lnTo>
                  <a:pt x="271557" y="120645"/>
                </a:lnTo>
                <a:lnTo>
                  <a:pt x="392947" y="17069"/>
                </a:lnTo>
                <a:cubicBezTo>
                  <a:pt x="407931" y="4285"/>
                  <a:pt x="426678" y="-1217"/>
                  <a:pt x="444876" y="223"/>
                </a:cubicBezTo>
                <a:close/>
                <a:moveTo>
                  <a:pt x="1001496" y="328098"/>
                </a:moveTo>
                <a:cubicBezTo>
                  <a:pt x="584923" y="328098"/>
                  <a:pt x="247223" y="665798"/>
                  <a:pt x="247223" y="1082371"/>
                </a:cubicBezTo>
                <a:cubicBezTo>
                  <a:pt x="247223" y="1498944"/>
                  <a:pt x="584923" y="1836644"/>
                  <a:pt x="1001496" y="1836644"/>
                </a:cubicBezTo>
                <a:cubicBezTo>
                  <a:pt x="1418069" y="1836644"/>
                  <a:pt x="1755769" y="1498944"/>
                  <a:pt x="1755769" y="1082371"/>
                </a:cubicBezTo>
                <a:cubicBezTo>
                  <a:pt x="1755769" y="665798"/>
                  <a:pt x="1418069" y="328098"/>
                  <a:pt x="1001496" y="328098"/>
                </a:cubicBezTo>
                <a:close/>
              </a:path>
            </a:pathLst>
          </a:custGeom>
          <a:solidFill>
            <a:srgbClr val="3D43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zh-CN" altLang="en-US"/>
          </a:p>
        </p:txBody>
      </p:sp>
      <p:sp>
        <p:nvSpPr>
          <p:cNvPr id="57" name="文本框 56"/>
          <p:cNvSpPr txBox="1"/>
          <p:nvPr/>
        </p:nvSpPr>
        <p:spPr>
          <a:xfrm>
            <a:off x="1081636" y="2580000"/>
            <a:ext cx="1163578" cy="6342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75%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308212" y="4731957"/>
            <a:ext cx="271042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在线模板在</a:t>
            </a:r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年年初正式更名为“哎呀小小草（井字格）”在未来的日子里，稻壳儿会继续努力，变得更好。</a:t>
            </a:r>
            <a:endParaRPr lang="zh-CN" altLang="en-US" sz="1600" dirty="0">
              <a:solidFill>
                <a:srgbClr val="3D434F"/>
              </a:solidFill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3966705" y="4168377"/>
            <a:ext cx="12105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关键词语</a:t>
            </a:r>
          </a:p>
        </p:txBody>
      </p:sp>
      <p:sp>
        <p:nvSpPr>
          <p:cNvPr id="73" name="饼形 72"/>
          <p:cNvSpPr/>
          <p:nvPr/>
        </p:nvSpPr>
        <p:spPr>
          <a:xfrm>
            <a:off x="3898068" y="2223217"/>
            <a:ext cx="1347863" cy="1347864"/>
          </a:xfrm>
          <a:prstGeom prst="pie">
            <a:avLst>
              <a:gd name="adj1" fmla="val 16201139"/>
              <a:gd name="adj2" fmla="val 9012932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任意多边形 73"/>
          <p:cNvSpPr/>
          <p:nvPr/>
        </p:nvSpPr>
        <p:spPr>
          <a:xfrm>
            <a:off x="3466994" y="1721932"/>
            <a:ext cx="2210010" cy="2227994"/>
          </a:xfrm>
          <a:custGeom>
            <a:avLst/>
            <a:gdLst>
              <a:gd name="connsiteX0" fmla="*/ 444876 w 2037462"/>
              <a:gd name="connsiteY0" fmla="*/ 223 h 2054043"/>
              <a:gd name="connsiteX1" fmla="*/ 493506 w 2037462"/>
              <a:gd name="connsiteY1" fmla="*/ 25031 h 2054043"/>
              <a:gd name="connsiteX2" fmla="*/ 555744 w 2037462"/>
              <a:gd name="connsiteY2" fmla="*/ 97970 h 2054043"/>
              <a:gd name="connsiteX3" fmla="*/ 547781 w 2037462"/>
              <a:gd name="connsiteY3" fmla="*/ 198530 h 2054043"/>
              <a:gd name="connsiteX4" fmla="*/ 396287 w 2037462"/>
              <a:gd name="connsiteY4" fmla="*/ 327795 h 2054043"/>
              <a:gd name="connsiteX5" fmla="*/ 436888 w 2037462"/>
              <a:gd name="connsiteY5" fmla="*/ 368377 h 2054043"/>
              <a:gd name="connsiteX6" fmla="*/ 489562 w 2037462"/>
              <a:gd name="connsiteY6" fmla="*/ 324919 h 2054043"/>
              <a:gd name="connsiteX7" fmla="*/ 1000419 w 2037462"/>
              <a:gd name="connsiteY7" fmla="*/ 168873 h 2054043"/>
              <a:gd name="connsiteX8" fmla="*/ 1511276 w 2037462"/>
              <a:gd name="connsiteY8" fmla="*/ 324918 h 2054043"/>
              <a:gd name="connsiteX9" fmla="*/ 1583921 w 2037462"/>
              <a:gd name="connsiteY9" fmla="*/ 384855 h 2054043"/>
              <a:gd name="connsiteX10" fmla="*/ 1641084 w 2037462"/>
              <a:gd name="connsiteY10" fmla="*/ 327717 h 2054043"/>
              <a:gd name="connsiteX11" fmla="*/ 1489680 w 2037462"/>
              <a:gd name="connsiteY11" fmla="*/ 198529 h 2054043"/>
              <a:gd name="connsiteX12" fmla="*/ 1481718 w 2037462"/>
              <a:gd name="connsiteY12" fmla="*/ 97970 h 2054043"/>
              <a:gd name="connsiteX13" fmla="*/ 1543955 w 2037462"/>
              <a:gd name="connsiteY13" fmla="*/ 25030 h 2054043"/>
              <a:gd name="connsiteX14" fmla="*/ 1592586 w 2037462"/>
              <a:gd name="connsiteY14" fmla="*/ 223 h 2054043"/>
              <a:gd name="connsiteX15" fmla="*/ 1644514 w 2037462"/>
              <a:gd name="connsiteY15" fmla="*/ 17068 h 2054043"/>
              <a:gd name="connsiteX16" fmla="*/ 1748783 w 2037462"/>
              <a:gd name="connsiteY16" fmla="*/ 106037 h 2054043"/>
              <a:gd name="connsiteX17" fmla="*/ 1750069 w 2037462"/>
              <a:gd name="connsiteY17" fmla="*/ 104131 h 2054043"/>
              <a:gd name="connsiteX18" fmla="*/ 1818020 w 2037462"/>
              <a:gd name="connsiteY18" fmla="*/ 75984 h 2054043"/>
              <a:gd name="connsiteX19" fmla="*/ 1914117 w 2037462"/>
              <a:gd name="connsiteY19" fmla="*/ 172082 h 2054043"/>
              <a:gd name="connsiteX20" fmla="*/ 1906565 w 2037462"/>
              <a:gd name="connsiteY20" fmla="*/ 209487 h 2054043"/>
              <a:gd name="connsiteX21" fmla="*/ 1893220 w 2037462"/>
              <a:gd name="connsiteY21" fmla="*/ 229279 h 2054043"/>
              <a:gd name="connsiteX22" fmla="*/ 2012430 w 2037462"/>
              <a:gd name="connsiteY22" fmla="*/ 330997 h 2054043"/>
              <a:gd name="connsiteX23" fmla="*/ 2020392 w 2037462"/>
              <a:gd name="connsiteY23" fmla="*/ 431557 h 2054043"/>
              <a:gd name="connsiteX24" fmla="*/ 1958156 w 2037462"/>
              <a:gd name="connsiteY24" fmla="*/ 504497 h 2054043"/>
              <a:gd name="connsiteX25" fmla="*/ 1857596 w 2037462"/>
              <a:gd name="connsiteY25" fmla="*/ 512459 h 2054043"/>
              <a:gd name="connsiteX26" fmla="*/ 1688495 w 2037462"/>
              <a:gd name="connsiteY26" fmla="*/ 368172 h 2054043"/>
              <a:gd name="connsiteX27" fmla="*/ 1632065 w 2037462"/>
              <a:gd name="connsiteY27" fmla="*/ 424578 h 2054043"/>
              <a:gd name="connsiteX28" fmla="*/ 1646500 w 2037462"/>
              <a:gd name="connsiteY28" fmla="*/ 436488 h 2054043"/>
              <a:gd name="connsiteX29" fmla="*/ 1914116 w 2037462"/>
              <a:gd name="connsiteY29" fmla="*/ 1082570 h 2054043"/>
              <a:gd name="connsiteX30" fmla="*/ 1758070 w 2037462"/>
              <a:gd name="connsiteY30" fmla="*/ 1593427 h 2054043"/>
              <a:gd name="connsiteX31" fmla="*/ 1728585 w 2037462"/>
              <a:gd name="connsiteY31" fmla="*/ 1629165 h 2054043"/>
              <a:gd name="connsiteX32" fmla="*/ 1782525 w 2037462"/>
              <a:gd name="connsiteY32" fmla="*/ 1640054 h 2054043"/>
              <a:gd name="connsiteX33" fmla="*/ 1914118 w 2037462"/>
              <a:gd name="connsiteY33" fmla="*/ 1838582 h 2054043"/>
              <a:gd name="connsiteX34" fmla="*/ 1698658 w 2037462"/>
              <a:gd name="connsiteY34" fmla="*/ 2054042 h 2054043"/>
              <a:gd name="connsiteX35" fmla="*/ 1500130 w 2037462"/>
              <a:gd name="connsiteY35" fmla="*/ 1922450 h 2054043"/>
              <a:gd name="connsiteX36" fmla="*/ 1486270 w 2037462"/>
              <a:gd name="connsiteY36" fmla="*/ 1853795 h 2054043"/>
              <a:gd name="connsiteX37" fmla="*/ 1356071 w 2037462"/>
              <a:gd name="connsiteY37" fmla="*/ 1924465 h 2054043"/>
              <a:gd name="connsiteX38" fmla="*/ 1000418 w 2037462"/>
              <a:gd name="connsiteY38" fmla="*/ 1996267 h 2054043"/>
              <a:gd name="connsiteX39" fmla="*/ 644766 w 2037462"/>
              <a:gd name="connsiteY39" fmla="*/ 1924465 h 2054043"/>
              <a:gd name="connsiteX40" fmla="*/ 514568 w 2037462"/>
              <a:gd name="connsiteY40" fmla="*/ 1853796 h 2054043"/>
              <a:gd name="connsiteX41" fmla="*/ 500708 w 2037462"/>
              <a:gd name="connsiteY41" fmla="*/ 1922450 h 2054043"/>
              <a:gd name="connsiteX42" fmla="*/ 302180 w 2037462"/>
              <a:gd name="connsiteY42" fmla="*/ 2054043 h 2054043"/>
              <a:gd name="connsiteX43" fmla="*/ 86720 w 2037462"/>
              <a:gd name="connsiteY43" fmla="*/ 1838583 h 2054043"/>
              <a:gd name="connsiteX44" fmla="*/ 218314 w 2037462"/>
              <a:gd name="connsiteY44" fmla="*/ 1640055 h 2054043"/>
              <a:gd name="connsiteX45" fmla="*/ 272253 w 2037462"/>
              <a:gd name="connsiteY45" fmla="*/ 1629165 h 2054043"/>
              <a:gd name="connsiteX46" fmla="*/ 242767 w 2037462"/>
              <a:gd name="connsiteY46" fmla="*/ 1593427 h 2054043"/>
              <a:gd name="connsiteX47" fmla="*/ 86722 w 2037462"/>
              <a:gd name="connsiteY47" fmla="*/ 1082570 h 2054043"/>
              <a:gd name="connsiteX48" fmla="*/ 354337 w 2037462"/>
              <a:gd name="connsiteY48" fmla="*/ 436489 h 2054043"/>
              <a:gd name="connsiteX49" fmla="*/ 388744 w 2037462"/>
              <a:gd name="connsiteY49" fmla="*/ 408101 h 2054043"/>
              <a:gd name="connsiteX50" fmla="*/ 348875 w 2037462"/>
              <a:gd name="connsiteY50" fmla="*/ 368250 h 2054043"/>
              <a:gd name="connsiteX51" fmla="*/ 179865 w 2037462"/>
              <a:gd name="connsiteY51" fmla="*/ 512459 h 2054043"/>
              <a:gd name="connsiteX52" fmla="*/ 79305 w 2037462"/>
              <a:gd name="connsiteY52" fmla="*/ 504497 h 2054043"/>
              <a:gd name="connsiteX53" fmla="*/ 17068 w 2037462"/>
              <a:gd name="connsiteY53" fmla="*/ 431557 h 2054043"/>
              <a:gd name="connsiteX54" fmla="*/ 25031 w 2037462"/>
              <a:gd name="connsiteY54" fmla="*/ 330999 h 2054043"/>
              <a:gd name="connsiteX55" fmla="*/ 129643 w 2037462"/>
              <a:gd name="connsiteY55" fmla="*/ 241735 h 2054043"/>
              <a:gd name="connsiteX56" fmla="*/ 122358 w 2037462"/>
              <a:gd name="connsiteY56" fmla="*/ 236824 h 2054043"/>
              <a:gd name="connsiteX57" fmla="*/ 94212 w 2037462"/>
              <a:gd name="connsiteY57" fmla="*/ 168872 h 2054043"/>
              <a:gd name="connsiteX58" fmla="*/ 190309 w 2037462"/>
              <a:gd name="connsiteY58" fmla="*/ 72776 h 2054043"/>
              <a:gd name="connsiteX59" fmla="*/ 258260 w 2037462"/>
              <a:gd name="connsiteY59" fmla="*/ 100922 h 2054043"/>
              <a:gd name="connsiteX60" fmla="*/ 271557 w 2037462"/>
              <a:gd name="connsiteY60" fmla="*/ 120645 h 2054043"/>
              <a:gd name="connsiteX61" fmla="*/ 392947 w 2037462"/>
              <a:gd name="connsiteY61" fmla="*/ 17069 h 2054043"/>
              <a:gd name="connsiteX62" fmla="*/ 444876 w 2037462"/>
              <a:gd name="connsiteY62" fmla="*/ 223 h 2054043"/>
              <a:gd name="connsiteX63" fmla="*/ 1001496 w 2037462"/>
              <a:gd name="connsiteY63" fmla="*/ 328098 h 2054043"/>
              <a:gd name="connsiteX64" fmla="*/ 247223 w 2037462"/>
              <a:gd name="connsiteY64" fmla="*/ 1082371 h 2054043"/>
              <a:gd name="connsiteX65" fmla="*/ 1001496 w 2037462"/>
              <a:gd name="connsiteY65" fmla="*/ 1836644 h 2054043"/>
              <a:gd name="connsiteX66" fmla="*/ 1755769 w 2037462"/>
              <a:gd name="connsiteY66" fmla="*/ 1082371 h 2054043"/>
              <a:gd name="connsiteX67" fmla="*/ 1001496 w 2037462"/>
              <a:gd name="connsiteY67" fmla="*/ 328098 h 2054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2037462" h="2054043">
                <a:moveTo>
                  <a:pt x="444876" y="223"/>
                </a:moveTo>
                <a:cubicBezTo>
                  <a:pt x="463073" y="1664"/>
                  <a:pt x="480722" y="10047"/>
                  <a:pt x="493506" y="25031"/>
                </a:cubicBezTo>
                <a:lnTo>
                  <a:pt x="555744" y="97970"/>
                </a:lnTo>
                <a:cubicBezTo>
                  <a:pt x="581313" y="127938"/>
                  <a:pt x="577748" y="172961"/>
                  <a:pt x="547781" y="198530"/>
                </a:cubicBezTo>
                <a:lnTo>
                  <a:pt x="396287" y="327795"/>
                </a:lnTo>
                <a:lnTo>
                  <a:pt x="436888" y="368377"/>
                </a:lnTo>
                <a:lnTo>
                  <a:pt x="489562" y="324919"/>
                </a:lnTo>
                <a:cubicBezTo>
                  <a:pt x="635389" y="226398"/>
                  <a:pt x="811186" y="168872"/>
                  <a:pt x="1000419" y="168873"/>
                </a:cubicBezTo>
                <a:cubicBezTo>
                  <a:pt x="1189652" y="168873"/>
                  <a:pt x="1365448" y="226399"/>
                  <a:pt x="1511276" y="324918"/>
                </a:cubicBezTo>
                <a:lnTo>
                  <a:pt x="1583921" y="384855"/>
                </a:lnTo>
                <a:lnTo>
                  <a:pt x="1641084" y="327717"/>
                </a:lnTo>
                <a:lnTo>
                  <a:pt x="1489680" y="198529"/>
                </a:lnTo>
                <a:cubicBezTo>
                  <a:pt x="1459713" y="172960"/>
                  <a:pt x="1456148" y="127938"/>
                  <a:pt x="1481718" y="97970"/>
                </a:cubicBezTo>
                <a:lnTo>
                  <a:pt x="1543955" y="25030"/>
                </a:lnTo>
                <a:cubicBezTo>
                  <a:pt x="1556739" y="10047"/>
                  <a:pt x="1574387" y="1664"/>
                  <a:pt x="1592586" y="223"/>
                </a:cubicBezTo>
                <a:cubicBezTo>
                  <a:pt x="1610783" y="-1217"/>
                  <a:pt x="1629532" y="4283"/>
                  <a:pt x="1644514" y="17068"/>
                </a:cubicBezTo>
                <a:lnTo>
                  <a:pt x="1748783" y="106037"/>
                </a:lnTo>
                <a:lnTo>
                  <a:pt x="1750069" y="104131"/>
                </a:lnTo>
                <a:cubicBezTo>
                  <a:pt x="1767459" y="86741"/>
                  <a:pt x="1791484" y="75985"/>
                  <a:pt x="1818020" y="75984"/>
                </a:cubicBezTo>
                <a:cubicBezTo>
                  <a:pt x="1871091" y="75985"/>
                  <a:pt x="1914116" y="119009"/>
                  <a:pt x="1914117" y="172082"/>
                </a:cubicBezTo>
                <a:cubicBezTo>
                  <a:pt x="1914117" y="185350"/>
                  <a:pt x="1911427" y="197991"/>
                  <a:pt x="1906565" y="209487"/>
                </a:cubicBezTo>
                <a:lnTo>
                  <a:pt x="1893220" y="229279"/>
                </a:lnTo>
                <a:lnTo>
                  <a:pt x="2012430" y="330997"/>
                </a:lnTo>
                <a:cubicBezTo>
                  <a:pt x="2042399" y="356567"/>
                  <a:pt x="2045963" y="401589"/>
                  <a:pt x="2020392" y="431557"/>
                </a:cubicBezTo>
                <a:lnTo>
                  <a:pt x="1958156" y="504497"/>
                </a:lnTo>
                <a:cubicBezTo>
                  <a:pt x="1932587" y="534464"/>
                  <a:pt x="1887563" y="538028"/>
                  <a:pt x="1857596" y="512459"/>
                </a:cubicBezTo>
                <a:lnTo>
                  <a:pt x="1688495" y="368172"/>
                </a:lnTo>
                <a:lnTo>
                  <a:pt x="1632065" y="424578"/>
                </a:lnTo>
                <a:lnTo>
                  <a:pt x="1646500" y="436488"/>
                </a:lnTo>
                <a:cubicBezTo>
                  <a:pt x="1811847" y="601836"/>
                  <a:pt x="1914116" y="830259"/>
                  <a:pt x="1914116" y="1082570"/>
                </a:cubicBezTo>
                <a:cubicBezTo>
                  <a:pt x="1914116" y="1271802"/>
                  <a:pt x="1856590" y="1447599"/>
                  <a:pt x="1758070" y="1593427"/>
                </a:cubicBezTo>
                <a:lnTo>
                  <a:pt x="1728585" y="1629165"/>
                </a:lnTo>
                <a:lnTo>
                  <a:pt x="1782525" y="1640054"/>
                </a:lnTo>
                <a:cubicBezTo>
                  <a:pt x="1859856" y="1672763"/>
                  <a:pt x="1914117" y="1749336"/>
                  <a:pt x="1914118" y="1838582"/>
                </a:cubicBezTo>
                <a:cubicBezTo>
                  <a:pt x="1914117" y="1957579"/>
                  <a:pt x="1817653" y="2054042"/>
                  <a:pt x="1698658" y="2054042"/>
                </a:cubicBezTo>
                <a:cubicBezTo>
                  <a:pt x="1609411" y="2054042"/>
                  <a:pt x="1532838" y="1999781"/>
                  <a:pt x="1500130" y="1922450"/>
                </a:cubicBezTo>
                <a:lnTo>
                  <a:pt x="1486270" y="1853795"/>
                </a:lnTo>
                <a:lnTo>
                  <a:pt x="1356071" y="1924465"/>
                </a:lnTo>
                <a:cubicBezTo>
                  <a:pt x="1246757" y="1970700"/>
                  <a:pt x="1126574" y="1996267"/>
                  <a:pt x="1000418" y="1996267"/>
                </a:cubicBezTo>
                <a:cubicBezTo>
                  <a:pt x="874263" y="1996268"/>
                  <a:pt x="754080" y="1970700"/>
                  <a:pt x="644766" y="1924465"/>
                </a:cubicBezTo>
                <a:lnTo>
                  <a:pt x="514568" y="1853796"/>
                </a:lnTo>
                <a:lnTo>
                  <a:pt x="500708" y="1922450"/>
                </a:lnTo>
                <a:cubicBezTo>
                  <a:pt x="468000" y="1999782"/>
                  <a:pt x="391428" y="2054042"/>
                  <a:pt x="302180" y="2054043"/>
                </a:cubicBezTo>
                <a:cubicBezTo>
                  <a:pt x="183185" y="2054043"/>
                  <a:pt x="86720" y="1957578"/>
                  <a:pt x="86720" y="1838583"/>
                </a:cubicBezTo>
                <a:cubicBezTo>
                  <a:pt x="86721" y="1749336"/>
                  <a:pt x="140981" y="1672763"/>
                  <a:pt x="218314" y="1640055"/>
                </a:cubicBezTo>
                <a:lnTo>
                  <a:pt x="272253" y="1629165"/>
                </a:lnTo>
                <a:lnTo>
                  <a:pt x="242767" y="1593427"/>
                </a:lnTo>
                <a:cubicBezTo>
                  <a:pt x="144247" y="1447600"/>
                  <a:pt x="86721" y="1271803"/>
                  <a:pt x="86722" y="1082570"/>
                </a:cubicBezTo>
                <a:cubicBezTo>
                  <a:pt x="86720" y="830260"/>
                  <a:pt x="188991" y="601836"/>
                  <a:pt x="354337" y="436489"/>
                </a:cubicBezTo>
                <a:lnTo>
                  <a:pt x="388744" y="408101"/>
                </a:lnTo>
                <a:lnTo>
                  <a:pt x="348875" y="368250"/>
                </a:lnTo>
                <a:lnTo>
                  <a:pt x="179865" y="512459"/>
                </a:lnTo>
                <a:cubicBezTo>
                  <a:pt x="149897" y="538029"/>
                  <a:pt x="104876" y="534465"/>
                  <a:pt x="79305" y="504497"/>
                </a:cubicBezTo>
                <a:lnTo>
                  <a:pt x="17068" y="431557"/>
                </a:lnTo>
                <a:cubicBezTo>
                  <a:pt x="-8501" y="401590"/>
                  <a:pt x="-4937" y="356568"/>
                  <a:pt x="25031" y="330999"/>
                </a:cubicBezTo>
                <a:lnTo>
                  <a:pt x="129643" y="241735"/>
                </a:lnTo>
                <a:lnTo>
                  <a:pt x="122358" y="236824"/>
                </a:lnTo>
                <a:cubicBezTo>
                  <a:pt x="104968" y="219434"/>
                  <a:pt x="94212" y="195409"/>
                  <a:pt x="94212" y="168872"/>
                </a:cubicBezTo>
                <a:cubicBezTo>
                  <a:pt x="94212" y="115800"/>
                  <a:pt x="137237" y="72776"/>
                  <a:pt x="190309" y="72776"/>
                </a:cubicBezTo>
                <a:cubicBezTo>
                  <a:pt x="216845" y="72775"/>
                  <a:pt x="240869" y="83531"/>
                  <a:pt x="258260" y="100922"/>
                </a:cubicBezTo>
                <a:lnTo>
                  <a:pt x="271557" y="120645"/>
                </a:lnTo>
                <a:lnTo>
                  <a:pt x="392947" y="17069"/>
                </a:lnTo>
                <a:cubicBezTo>
                  <a:pt x="407931" y="4285"/>
                  <a:pt x="426678" y="-1217"/>
                  <a:pt x="444876" y="223"/>
                </a:cubicBezTo>
                <a:close/>
                <a:moveTo>
                  <a:pt x="1001496" y="328098"/>
                </a:moveTo>
                <a:cubicBezTo>
                  <a:pt x="584923" y="328098"/>
                  <a:pt x="247223" y="665798"/>
                  <a:pt x="247223" y="1082371"/>
                </a:cubicBezTo>
                <a:cubicBezTo>
                  <a:pt x="247223" y="1498944"/>
                  <a:pt x="584923" y="1836644"/>
                  <a:pt x="1001496" y="1836644"/>
                </a:cubicBezTo>
                <a:cubicBezTo>
                  <a:pt x="1418069" y="1836644"/>
                  <a:pt x="1755769" y="1498944"/>
                  <a:pt x="1755769" y="1082371"/>
                </a:cubicBezTo>
                <a:cubicBezTo>
                  <a:pt x="1755769" y="665798"/>
                  <a:pt x="1418069" y="328098"/>
                  <a:pt x="1001496" y="328098"/>
                </a:cubicBezTo>
                <a:close/>
              </a:path>
            </a:pathLst>
          </a:custGeom>
          <a:solidFill>
            <a:srgbClr val="3D43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zh-CN" altLang="en-US"/>
          </a:p>
        </p:txBody>
      </p:sp>
      <p:sp>
        <p:nvSpPr>
          <p:cNvPr id="75" name="文本框 74"/>
          <p:cNvSpPr txBox="1"/>
          <p:nvPr/>
        </p:nvSpPr>
        <p:spPr>
          <a:xfrm>
            <a:off x="3990210" y="2580000"/>
            <a:ext cx="1163578" cy="6342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75%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3216786" y="4731957"/>
            <a:ext cx="271042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在线模板在</a:t>
            </a:r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年年初正式更名为“哎呀小小草（井字格）”在未来的日子里，稻壳儿会继续努力，变得更好。</a:t>
            </a:r>
            <a:endParaRPr lang="zh-CN" altLang="en-US" sz="1600" dirty="0">
              <a:solidFill>
                <a:srgbClr val="3D434F"/>
              </a:solidFill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6875280" y="4168377"/>
            <a:ext cx="12105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关键词语</a:t>
            </a:r>
          </a:p>
        </p:txBody>
      </p:sp>
      <p:sp>
        <p:nvSpPr>
          <p:cNvPr id="85" name="饼形 84"/>
          <p:cNvSpPr/>
          <p:nvPr/>
        </p:nvSpPr>
        <p:spPr>
          <a:xfrm>
            <a:off x="6806643" y="2223217"/>
            <a:ext cx="1347863" cy="1347864"/>
          </a:xfrm>
          <a:prstGeom prst="pie">
            <a:avLst>
              <a:gd name="adj1" fmla="val 16201139"/>
              <a:gd name="adj2" fmla="val 9012932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任意多边形 85"/>
          <p:cNvSpPr/>
          <p:nvPr/>
        </p:nvSpPr>
        <p:spPr>
          <a:xfrm>
            <a:off x="6375569" y="1721932"/>
            <a:ext cx="2210010" cy="2227994"/>
          </a:xfrm>
          <a:custGeom>
            <a:avLst/>
            <a:gdLst>
              <a:gd name="connsiteX0" fmla="*/ 444876 w 2037462"/>
              <a:gd name="connsiteY0" fmla="*/ 223 h 2054043"/>
              <a:gd name="connsiteX1" fmla="*/ 493506 w 2037462"/>
              <a:gd name="connsiteY1" fmla="*/ 25031 h 2054043"/>
              <a:gd name="connsiteX2" fmla="*/ 555744 w 2037462"/>
              <a:gd name="connsiteY2" fmla="*/ 97970 h 2054043"/>
              <a:gd name="connsiteX3" fmla="*/ 547781 w 2037462"/>
              <a:gd name="connsiteY3" fmla="*/ 198530 h 2054043"/>
              <a:gd name="connsiteX4" fmla="*/ 396287 w 2037462"/>
              <a:gd name="connsiteY4" fmla="*/ 327795 h 2054043"/>
              <a:gd name="connsiteX5" fmla="*/ 436888 w 2037462"/>
              <a:gd name="connsiteY5" fmla="*/ 368377 h 2054043"/>
              <a:gd name="connsiteX6" fmla="*/ 489562 w 2037462"/>
              <a:gd name="connsiteY6" fmla="*/ 324919 h 2054043"/>
              <a:gd name="connsiteX7" fmla="*/ 1000419 w 2037462"/>
              <a:gd name="connsiteY7" fmla="*/ 168873 h 2054043"/>
              <a:gd name="connsiteX8" fmla="*/ 1511276 w 2037462"/>
              <a:gd name="connsiteY8" fmla="*/ 324918 h 2054043"/>
              <a:gd name="connsiteX9" fmla="*/ 1583921 w 2037462"/>
              <a:gd name="connsiteY9" fmla="*/ 384855 h 2054043"/>
              <a:gd name="connsiteX10" fmla="*/ 1641084 w 2037462"/>
              <a:gd name="connsiteY10" fmla="*/ 327717 h 2054043"/>
              <a:gd name="connsiteX11" fmla="*/ 1489680 w 2037462"/>
              <a:gd name="connsiteY11" fmla="*/ 198529 h 2054043"/>
              <a:gd name="connsiteX12" fmla="*/ 1481718 w 2037462"/>
              <a:gd name="connsiteY12" fmla="*/ 97970 h 2054043"/>
              <a:gd name="connsiteX13" fmla="*/ 1543955 w 2037462"/>
              <a:gd name="connsiteY13" fmla="*/ 25030 h 2054043"/>
              <a:gd name="connsiteX14" fmla="*/ 1592586 w 2037462"/>
              <a:gd name="connsiteY14" fmla="*/ 223 h 2054043"/>
              <a:gd name="connsiteX15" fmla="*/ 1644514 w 2037462"/>
              <a:gd name="connsiteY15" fmla="*/ 17068 h 2054043"/>
              <a:gd name="connsiteX16" fmla="*/ 1748783 w 2037462"/>
              <a:gd name="connsiteY16" fmla="*/ 106037 h 2054043"/>
              <a:gd name="connsiteX17" fmla="*/ 1750069 w 2037462"/>
              <a:gd name="connsiteY17" fmla="*/ 104131 h 2054043"/>
              <a:gd name="connsiteX18" fmla="*/ 1818020 w 2037462"/>
              <a:gd name="connsiteY18" fmla="*/ 75984 h 2054043"/>
              <a:gd name="connsiteX19" fmla="*/ 1914117 w 2037462"/>
              <a:gd name="connsiteY19" fmla="*/ 172082 h 2054043"/>
              <a:gd name="connsiteX20" fmla="*/ 1906565 w 2037462"/>
              <a:gd name="connsiteY20" fmla="*/ 209487 h 2054043"/>
              <a:gd name="connsiteX21" fmla="*/ 1893220 w 2037462"/>
              <a:gd name="connsiteY21" fmla="*/ 229279 h 2054043"/>
              <a:gd name="connsiteX22" fmla="*/ 2012430 w 2037462"/>
              <a:gd name="connsiteY22" fmla="*/ 330997 h 2054043"/>
              <a:gd name="connsiteX23" fmla="*/ 2020392 w 2037462"/>
              <a:gd name="connsiteY23" fmla="*/ 431557 h 2054043"/>
              <a:gd name="connsiteX24" fmla="*/ 1958156 w 2037462"/>
              <a:gd name="connsiteY24" fmla="*/ 504497 h 2054043"/>
              <a:gd name="connsiteX25" fmla="*/ 1857596 w 2037462"/>
              <a:gd name="connsiteY25" fmla="*/ 512459 h 2054043"/>
              <a:gd name="connsiteX26" fmla="*/ 1688495 w 2037462"/>
              <a:gd name="connsiteY26" fmla="*/ 368172 h 2054043"/>
              <a:gd name="connsiteX27" fmla="*/ 1632065 w 2037462"/>
              <a:gd name="connsiteY27" fmla="*/ 424578 h 2054043"/>
              <a:gd name="connsiteX28" fmla="*/ 1646500 w 2037462"/>
              <a:gd name="connsiteY28" fmla="*/ 436488 h 2054043"/>
              <a:gd name="connsiteX29" fmla="*/ 1914116 w 2037462"/>
              <a:gd name="connsiteY29" fmla="*/ 1082570 h 2054043"/>
              <a:gd name="connsiteX30" fmla="*/ 1758070 w 2037462"/>
              <a:gd name="connsiteY30" fmla="*/ 1593427 h 2054043"/>
              <a:gd name="connsiteX31" fmla="*/ 1728585 w 2037462"/>
              <a:gd name="connsiteY31" fmla="*/ 1629165 h 2054043"/>
              <a:gd name="connsiteX32" fmla="*/ 1782525 w 2037462"/>
              <a:gd name="connsiteY32" fmla="*/ 1640054 h 2054043"/>
              <a:gd name="connsiteX33" fmla="*/ 1914118 w 2037462"/>
              <a:gd name="connsiteY33" fmla="*/ 1838582 h 2054043"/>
              <a:gd name="connsiteX34" fmla="*/ 1698658 w 2037462"/>
              <a:gd name="connsiteY34" fmla="*/ 2054042 h 2054043"/>
              <a:gd name="connsiteX35" fmla="*/ 1500130 w 2037462"/>
              <a:gd name="connsiteY35" fmla="*/ 1922450 h 2054043"/>
              <a:gd name="connsiteX36" fmla="*/ 1486270 w 2037462"/>
              <a:gd name="connsiteY36" fmla="*/ 1853795 h 2054043"/>
              <a:gd name="connsiteX37" fmla="*/ 1356071 w 2037462"/>
              <a:gd name="connsiteY37" fmla="*/ 1924465 h 2054043"/>
              <a:gd name="connsiteX38" fmla="*/ 1000418 w 2037462"/>
              <a:gd name="connsiteY38" fmla="*/ 1996267 h 2054043"/>
              <a:gd name="connsiteX39" fmla="*/ 644766 w 2037462"/>
              <a:gd name="connsiteY39" fmla="*/ 1924465 h 2054043"/>
              <a:gd name="connsiteX40" fmla="*/ 514568 w 2037462"/>
              <a:gd name="connsiteY40" fmla="*/ 1853796 h 2054043"/>
              <a:gd name="connsiteX41" fmla="*/ 500708 w 2037462"/>
              <a:gd name="connsiteY41" fmla="*/ 1922450 h 2054043"/>
              <a:gd name="connsiteX42" fmla="*/ 302180 w 2037462"/>
              <a:gd name="connsiteY42" fmla="*/ 2054043 h 2054043"/>
              <a:gd name="connsiteX43" fmla="*/ 86720 w 2037462"/>
              <a:gd name="connsiteY43" fmla="*/ 1838583 h 2054043"/>
              <a:gd name="connsiteX44" fmla="*/ 218314 w 2037462"/>
              <a:gd name="connsiteY44" fmla="*/ 1640055 h 2054043"/>
              <a:gd name="connsiteX45" fmla="*/ 272253 w 2037462"/>
              <a:gd name="connsiteY45" fmla="*/ 1629165 h 2054043"/>
              <a:gd name="connsiteX46" fmla="*/ 242767 w 2037462"/>
              <a:gd name="connsiteY46" fmla="*/ 1593427 h 2054043"/>
              <a:gd name="connsiteX47" fmla="*/ 86722 w 2037462"/>
              <a:gd name="connsiteY47" fmla="*/ 1082570 h 2054043"/>
              <a:gd name="connsiteX48" fmla="*/ 354337 w 2037462"/>
              <a:gd name="connsiteY48" fmla="*/ 436489 h 2054043"/>
              <a:gd name="connsiteX49" fmla="*/ 388744 w 2037462"/>
              <a:gd name="connsiteY49" fmla="*/ 408101 h 2054043"/>
              <a:gd name="connsiteX50" fmla="*/ 348875 w 2037462"/>
              <a:gd name="connsiteY50" fmla="*/ 368250 h 2054043"/>
              <a:gd name="connsiteX51" fmla="*/ 179865 w 2037462"/>
              <a:gd name="connsiteY51" fmla="*/ 512459 h 2054043"/>
              <a:gd name="connsiteX52" fmla="*/ 79305 w 2037462"/>
              <a:gd name="connsiteY52" fmla="*/ 504497 h 2054043"/>
              <a:gd name="connsiteX53" fmla="*/ 17068 w 2037462"/>
              <a:gd name="connsiteY53" fmla="*/ 431557 h 2054043"/>
              <a:gd name="connsiteX54" fmla="*/ 25031 w 2037462"/>
              <a:gd name="connsiteY54" fmla="*/ 330999 h 2054043"/>
              <a:gd name="connsiteX55" fmla="*/ 129643 w 2037462"/>
              <a:gd name="connsiteY55" fmla="*/ 241735 h 2054043"/>
              <a:gd name="connsiteX56" fmla="*/ 122358 w 2037462"/>
              <a:gd name="connsiteY56" fmla="*/ 236824 h 2054043"/>
              <a:gd name="connsiteX57" fmla="*/ 94212 w 2037462"/>
              <a:gd name="connsiteY57" fmla="*/ 168872 h 2054043"/>
              <a:gd name="connsiteX58" fmla="*/ 190309 w 2037462"/>
              <a:gd name="connsiteY58" fmla="*/ 72776 h 2054043"/>
              <a:gd name="connsiteX59" fmla="*/ 258260 w 2037462"/>
              <a:gd name="connsiteY59" fmla="*/ 100922 h 2054043"/>
              <a:gd name="connsiteX60" fmla="*/ 271557 w 2037462"/>
              <a:gd name="connsiteY60" fmla="*/ 120645 h 2054043"/>
              <a:gd name="connsiteX61" fmla="*/ 392947 w 2037462"/>
              <a:gd name="connsiteY61" fmla="*/ 17069 h 2054043"/>
              <a:gd name="connsiteX62" fmla="*/ 444876 w 2037462"/>
              <a:gd name="connsiteY62" fmla="*/ 223 h 2054043"/>
              <a:gd name="connsiteX63" fmla="*/ 1001496 w 2037462"/>
              <a:gd name="connsiteY63" fmla="*/ 328098 h 2054043"/>
              <a:gd name="connsiteX64" fmla="*/ 247223 w 2037462"/>
              <a:gd name="connsiteY64" fmla="*/ 1082371 h 2054043"/>
              <a:gd name="connsiteX65" fmla="*/ 1001496 w 2037462"/>
              <a:gd name="connsiteY65" fmla="*/ 1836644 h 2054043"/>
              <a:gd name="connsiteX66" fmla="*/ 1755769 w 2037462"/>
              <a:gd name="connsiteY66" fmla="*/ 1082371 h 2054043"/>
              <a:gd name="connsiteX67" fmla="*/ 1001496 w 2037462"/>
              <a:gd name="connsiteY67" fmla="*/ 328098 h 2054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2037462" h="2054043">
                <a:moveTo>
                  <a:pt x="444876" y="223"/>
                </a:moveTo>
                <a:cubicBezTo>
                  <a:pt x="463073" y="1664"/>
                  <a:pt x="480722" y="10047"/>
                  <a:pt x="493506" y="25031"/>
                </a:cubicBezTo>
                <a:lnTo>
                  <a:pt x="555744" y="97970"/>
                </a:lnTo>
                <a:cubicBezTo>
                  <a:pt x="581313" y="127938"/>
                  <a:pt x="577748" y="172961"/>
                  <a:pt x="547781" y="198530"/>
                </a:cubicBezTo>
                <a:lnTo>
                  <a:pt x="396287" y="327795"/>
                </a:lnTo>
                <a:lnTo>
                  <a:pt x="436888" y="368377"/>
                </a:lnTo>
                <a:lnTo>
                  <a:pt x="489562" y="324919"/>
                </a:lnTo>
                <a:cubicBezTo>
                  <a:pt x="635389" y="226398"/>
                  <a:pt x="811186" y="168872"/>
                  <a:pt x="1000419" y="168873"/>
                </a:cubicBezTo>
                <a:cubicBezTo>
                  <a:pt x="1189652" y="168873"/>
                  <a:pt x="1365448" y="226399"/>
                  <a:pt x="1511276" y="324918"/>
                </a:cubicBezTo>
                <a:lnTo>
                  <a:pt x="1583921" y="384855"/>
                </a:lnTo>
                <a:lnTo>
                  <a:pt x="1641084" y="327717"/>
                </a:lnTo>
                <a:lnTo>
                  <a:pt x="1489680" y="198529"/>
                </a:lnTo>
                <a:cubicBezTo>
                  <a:pt x="1459713" y="172960"/>
                  <a:pt x="1456148" y="127938"/>
                  <a:pt x="1481718" y="97970"/>
                </a:cubicBezTo>
                <a:lnTo>
                  <a:pt x="1543955" y="25030"/>
                </a:lnTo>
                <a:cubicBezTo>
                  <a:pt x="1556739" y="10047"/>
                  <a:pt x="1574387" y="1664"/>
                  <a:pt x="1592586" y="223"/>
                </a:cubicBezTo>
                <a:cubicBezTo>
                  <a:pt x="1610783" y="-1217"/>
                  <a:pt x="1629532" y="4283"/>
                  <a:pt x="1644514" y="17068"/>
                </a:cubicBezTo>
                <a:lnTo>
                  <a:pt x="1748783" y="106037"/>
                </a:lnTo>
                <a:lnTo>
                  <a:pt x="1750069" y="104131"/>
                </a:lnTo>
                <a:cubicBezTo>
                  <a:pt x="1767459" y="86741"/>
                  <a:pt x="1791484" y="75985"/>
                  <a:pt x="1818020" y="75984"/>
                </a:cubicBezTo>
                <a:cubicBezTo>
                  <a:pt x="1871091" y="75985"/>
                  <a:pt x="1914116" y="119009"/>
                  <a:pt x="1914117" y="172082"/>
                </a:cubicBezTo>
                <a:cubicBezTo>
                  <a:pt x="1914117" y="185350"/>
                  <a:pt x="1911427" y="197991"/>
                  <a:pt x="1906565" y="209487"/>
                </a:cubicBezTo>
                <a:lnTo>
                  <a:pt x="1893220" y="229279"/>
                </a:lnTo>
                <a:lnTo>
                  <a:pt x="2012430" y="330997"/>
                </a:lnTo>
                <a:cubicBezTo>
                  <a:pt x="2042399" y="356567"/>
                  <a:pt x="2045963" y="401589"/>
                  <a:pt x="2020392" y="431557"/>
                </a:cubicBezTo>
                <a:lnTo>
                  <a:pt x="1958156" y="504497"/>
                </a:lnTo>
                <a:cubicBezTo>
                  <a:pt x="1932587" y="534464"/>
                  <a:pt x="1887563" y="538028"/>
                  <a:pt x="1857596" y="512459"/>
                </a:cubicBezTo>
                <a:lnTo>
                  <a:pt x="1688495" y="368172"/>
                </a:lnTo>
                <a:lnTo>
                  <a:pt x="1632065" y="424578"/>
                </a:lnTo>
                <a:lnTo>
                  <a:pt x="1646500" y="436488"/>
                </a:lnTo>
                <a:cubicBezTo>
                  <a:pt x="1811847" y="601836"/>
                  <a:pt x="1914116" y="830259"/>
                  <a:pt x="1914116" y="1082570"/>
                </a:cubicBezTo>
                <a:cubicBezTo>
                  <a:pt x="1914116" y="1271802"/>
                  <a:pt x="1856590" y="1447599"/>
                  <a:pt x="1758070" y="1593427"/>
                </a:cubicBezTo>
                <a:lnTo>
                  <a:pt x="1728585" y="1629165"/>
                </a:lnTo>
                <a:lnTo>
                  <a:pt x="1782525" y="1640054"/>
                </a:lnTo>
                <a:cubicBezTo>
                  <a:pt x="1859856" y="1672763"/>
                  <a:pt x="1914117" y="1749336"/>
                  <a:pt x="1914118" y="1838582"/>
                </a:cubicBezTo>
                <a:cubicBezTo>
                  <a:pt x="1914117" y="1957579"/>
                  <a:pt x="1817653" y="2054042"/>
                  <a:pt x="1698658" y="2054042"/>
                </a:cubicBezTo>
                <a:cubicBezTo>
                  <a:pt x="1609411" y="2054042"/>
                  <a:pt x="1532838" y="1999781"/>
                  <a:pt x="1500130" y="1922450"/>
                </a:cubicBezTo>
                <a:lnTo>
                  <a:pt x="1486270" y="1853795"/>
                </a:lnTo>
                <a:lnTo>
                  <a:pt x="1356071" y="1924465"/>
                </a:lnTo>
                <a:cubicBezTo>
                  <a:pt x="1246757" y="1970700"/>
                  <a:pt x="1126574" y="1996267"/>
                  <a:pt x="1000418" y="1996267"/>
                </a:cubicBezTo>
                <a:cubicBezTo>
                  <a:pt x="874263" y="1996268"/>
                  <a:pt x="754080" y="1970700"/>
                  <a:pt x="644766" y="1924465"/>
                </a:cubicBezTo>
                <a:lnTo>
                  <a:pt x="514568" y="1853796"/>
                </a:lnTo>
                <a:lnTo>
                  <a:pt x="500708" y="1922450"/>
                </a:lnTo>
                <a:cubicBezTo>
                  <a:pt x="468000" y="1999782"/>
                  <a:pt x="391428" y="2054042"/>
                  <a:pt x="302180" y="2054043"/>
                </a:cubicBezTo>
                <a:cubicBezTo>
                  <a:pt x="183185" y="2054043"/>
                  <a:pt x="86720" y="1957578"/>
                  <a:pt x="86720" y="1838583"/>
                </a:cubicBezTo>
                <a:cubicBezTo>
                  <a:pt x="86721" y="1749336"/>
                  <a:pt x="140981" y="1672763"/>
                  <a:pt x="218314" y="1640055"/>
                </a:cubicBezTo>
                <a:lnTo>
                  <a:pt x="272253" y="1629165"/>
                </a:lnTo>
                <a:lnTo>
                  <a:pt x="242767" y="1593427"/>
                </a:lnTo>
                <a:cubicBezTo>
                  <a:pt x="144247" y="1447600"/>
                  <a:pt x="86721" y="1271803"/>
                  <a:pt x="86722" y="1082570"/>
                </a:cubicBezTo>
                <a:cubicBezTo>
                  <a:pt x="86720" y="830260"/>
                  <a:pt x="188991" y="601836"/>
                  <a:pt x="354337" y="436489"/>
                </a:cubicBezTo>
                <a:lnTo>
                  <a:pt x="388744" y="408101"/>
                </a:lnTo>
                <a:lnTo>
                  <a:pt x="348875" y="368250"/>
                </a:lnTo>
                <a:lnTo>
                  <a:pt x="179865" y="512459"/>
                </a:lnTo>
                <a:cubicBezTo>
                  <a:pt x="149897" y="538029"/>
                  <a:pt x="104876" y="534465"/>
                  <a:pt x="79305" y="504497"/>
                </a:cubicBezTo>
                <a:lnTo>
                  <a:pt x="17068" y="431557"/>
                </a:lnTo>
                <a:cubicBezTo>
                  <a:pt x="-8501" y="401590"/>
                  <a:pt x="-4937" y="356568"/>
                  <a:pt x="25031" y="330999"/>
                </a:cubicBezTo>
                <a:lnTo>
                  <a:pt x="129643" y="241735"/>
                </a:lnTo>
                <a:lnTo>
                  <a:pt x="122358" y="236824"/>
                </a:lnTo>
                <a:cubicBezTo>
                  <a:pt x="104968" y="219434"/>
                  <a:pt x="94212" y="195409"/>
                  <a:pt x="94212" y="168872"/>
                </a:cubicBezTo>
                <a:cubicBezTo>
                  <a:pt x="94212" y="115800"/>
                  <a:pt x="137237" y="72776"/>
                  <a:pt x="190309" y="72776"/>
                </a:cubicBezTo>
                <a:cubicBezTo>
                  <a:pt x="216845" y="72775"/>
                  <a:pt x="240869" y="83531"/>
                  <a:pt x="258260" y="100922"/>
                </a:cubicBezTo>
                <a:lnTo>
                  <a:pt x="271557" y="120645"/>
                </a:lnTo>
                <a:lnTo>
                  <a:pt x="392947" y="17069"/>
                </a:lnTo>
                <a:cubicBezTo>
                  <a:pt x="407931" y="4285"/>
                  <a:pt x="426678" y="-1217"/>
                  <a:pt x="444876" y="223"/>
                </a:cubicBezTo>
                <a:close/>
                <a:moveTo>
                  <a:pt x="1001496" y="328098"/>
                </a:moveTo>
                <a:cubicBezTo>
                  <a:pt x="584923" y="328098"/>
                  <a:pt x="247223" y="665798"/>
                  <a:pt x="247223" y="1082371"/>
                </a:cubicBezTo>
                <a:cubicBezTo>
                  <a:pt x="247223" y="1498944"/>
                  <a:pt x="584923" y="1836644"/>
                  <a:pt x="1001496" y="1836644"/>
                </a:cubicBezTo>
                <a:cubicBezTo>
                  <a:pt x="1418069" y="1836644"/>
                  <a:pt x="1755769" y="1498944"/>
                  <a:pt x="1755769" y="1082371"/>
                </a:cubicBezTo>
                <a:cubicBezTo>
                  <a:pt x="1755769" y="665798"/>
                  <a:pt x="1418069" y="328098"/>
                  <a:pt x="1001496" y="328098"/>
                </a:cubicBezTo>
                <a:close/>
              </a:path>
            </a:pathLst>
          </a:custGeom>
          <a:solidFill>
            <a:srgbClr val="3D43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zh-CN" altLang="en-US"/>
          </a:p>
        </p:txBody>
      </p:sp>
      <p:sp>
        <p:nvSpPr>
          <p:cNvPr id="90" name="文本框 89"/>
          <p:cNvSpPr txBox="1"/>
          <p:nvPr/>
        </p:nvSpPr>
        <p:spPr>
          <a:xfrm>
            <a:off x="6898785" y="2580000"/>
            <a:ext cx="1163578" cy="6342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75%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6125361" y="4731957"/>
            <a:ext cx="271042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在线模板在</a:t>
            </a:r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年年初正式更名为“哎呀小小草（井字格）”在未来的日子里，稻壳儿会继续努力，变得更好。</a:t>
            </a:r>
            <a:endParaRPr lang="zh-CN" altLang="en-US" sz="1600" dirty="0">
              <a:solidFill>
                <a:srgbClr val="3D434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019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3453388" y="1037257"/>
            <a:ext cx="2237225" cy="2428656"/>
            <a:chOff x="1510527" y="1057022"/>
            <a:chExt cx="746976" cy="810892"/>
          </a:xfrm>
        </p:grpSpPr>
        <p:sp>
          <p:nvSpPr>
            <p:cNvPr id="127" name="泪滴形 126"/>
            <p:cNvSpPr/>
            <p:nvPr/>
          </p:nvSpPr>
          <p:spPr>
            <a:xfrm rot="8100000">
              <a:off x="1510527" y="1120940"/>
              <a:ext cx="746974" cy="746974"/>
            </a:xfrm>
            <a:prstGeom prst="teardrop">
              <a:avLst/>
            </a:prstGeom>
            <a:solidFill>
              <a:srgbClr val="6B30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8" name="泪滴形 127"/>
            <p:cNvSpPr/>
            <p:nvPr/>
          </p:nvSpPr>
          <p:spPr>
            <a:xfrm rot="8100000">
              <a:off x="1510529" y="1057022"/>
              <a:ext cx="746974" cy="746974"/>
            </a:xfrm>
            <a:prstGeom prst="teardrop">
              <a:avLst/>
            </a:prstGeom>
            <a:gradFill>
              <a:gsLst>
                <a:gs pos="50000">
                  <a:srgbClr val="DA5350"/>
                </a:gs>
                <a:gs pos="100000">
                  <a:srgbClr val="D6564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4099756" y="1466755"/>
            <a:ext cx="94448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9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2" name="组合 131"/>
          <p:cNvGrpSpPr/>
          <p:nvPr/>
        </p:nvGrpSpPr>
        <p:grpSpPr>
          <a:xfrm>
            <a:off x="2990044" y="4021296"/>
            <a:ext cx="3205316" cy="803588"/>
            <a:chOff x="2969342" y="12935"/>
            <a:chExt cx="3205316" cy="80358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133" name="组合 132"/>
            <p:cNvGrpSpPr/>
            <p:nvPr/>
          </p:nvGrpSpPr>
          <p:grpSpPr>
            <a:xfrm>
              <a:off x="2969342" y="113557"/>
              <a:ext cx="3205316" cy="702966"/>
              <a:chOff x="2969342" y="117059"/>
              <a:chExt cx="3205316" cy="702966"/>
            </a:xfrm>
          </p:grpSpPr>
          <p:sp>
            <p:nvSpPr>
              <p:cNvPr id="162" name="Freeform 595"/>
              <p:cNvSpPr>
                <a:spLocks/>
              </p:cNvSpPr>
              <p:nvPr/>
            </p:nvSpPr>
            <p:spPr bwMode="auto">
              <a:xfrm>
                <a:off x="2969342" y="117059"/>
                <a:ext cx="1202826" cy="70296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Freeform 595"/>
              <p:cNvSpPr>
                <a:spLocks/>
              </p:cNvSpPr>
              <p:nvPr/>
            </p:nvSpPr>
            <p:spPr bwMode="auto">
              <a:xfrm>
                <a:off x="3369840" y="117059"/>
                <a:ext cx="1202826" cy="70296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595"/>
              <p:cNvSpPr>
                <a:spLocks/>
              </p:cNvSpPr>
              <p:nvPr/>
            </p:nvSpPr>
            <p:spPr bwMode="auto">
              <a:xfrm>
                <a:off x="3770338" y="117059"/>
                <a:ext cx="1202826" cy="70296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Freeform 595"/>
              <p:cNvSpPr>
                <a:spLocks/>
              </p:cNvSpPr>
              <p:nvPr/>
            </p:nvSpPr>
            <p:spPr bwMode="auto">
              <a:xfrm>
                <a:off x="4170836" y="117059"/>
                <a:ext cx="1202826" cy="70296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Freeform 595"/>
              <p:cNvSpPr>
                <a:spLocks/>
              </p:cNvSpPr>
              <p:nvPr/>
            </p:nvSpPr>
            <p:spPr bwMode="auto">
              <a:xfrm>
                <a:off x="4571334" y="117059"/>
                <a:ext cx="1202826" cy="70296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7" name="Freeform 595"/>
              <p:cNvSpPr>
                <a:spLocks/>
              </p:cNvSpPr>
              <p:nvPr/>
            </p:nvSpPr>
            <p:spPr bwMode="auto">
              <a:xfrm>
                <a:off x="4971832" y="117059"/>
                <a:ext cx="1202826" cy="70296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34" name="组合 133"/>
            <p:cNvGrpSpPr/>
            <p:nvPr/>
          </p:nvGrpSpPr>
          <p:grpSpPr>
            <a:xfrm>
              <a:off x="3154892" y="12935"/>
              <a:ext cx="368993" cy="803588"/>
              <a:chOff x="974945" y="2345331"/>
              <a:chExt cx="1763621" cy="3840787"/>
            </a:xfrm>
          </p:grpSpPr>
          <p:sp>
            <p:nvSpPr>
              <p:cNvPr id="136" name="Freeform 159"/>
              <p:cNvSpPr>
                <a:spLocks/>
              </p:cNvSpPr>
              <p:nvPr/>
            </p:nvSpPr>
            <p:spPr bwMode="auto">
              <a:xfrm rot="20700000">
                <a:off x="1726148" y="4700426"/>
                <a:ext cx="891224" cy="1485692"/>
              </a:xfrm>
              <a:custGeom>
                <a:avLst/>
                <a:gdLst>
                  <a:gd name="T0" fmla="*/ 1 w 394"/>
                  <a:gd name="T1" fmla="*/ 267 h 658"/>
                  <a:gd name="T2" fmla="*/ 0 w 394"/>
                  <a:gd name="T3" fmla="*/ 267 h 658"/>
                  <a:gd name="T4" fmla="*/ 0 w 394"/>
                  <a:gd name="T5" fmla="*/ 267 h 658"/>
                  <a:gd name="T6" fmla="*/ 1 w 394"/>
                  <a:gd name="T7" fmla="*/ 270 h 658"/>
                  <a:gd name="T8" fmla="*/ 2 w 394"/>
                  <a:gd name="T9" fmla="*/ 282 h 658"/>
                  <a:gd name="T10" fmla="*/ 3 w 394"/>
                  <a:gd name="T11" fmla="*/ 284 h 658"/>
                  <a:gd name="T12" fmla="*/ 45 w 394"/>
                  <a:gd name="T13" fmla="*/ 417 h 658"/>
                  <a:gd name="T14" fmla="*/ 89 w 394"/>
                  <a:gd name="T15" fmla="*/ 290 h 658"/>
                  <a:gd name="T16" fmla="*/ 169 w 394"/>
                  <a:gd name="T17" fmla="*/ 440 h 658"/>
                  <a:gd name="T18" fmla="*/ 143 w 394"/>
                  <a:gd name="T19" fmla="*/ 564 h 658"/>
                  <a:gd name="T20" fmla="*/ 199 w 394"/>
                  <a:gd name="T21" fmla="*/ 658 h 658"/>
                  <a:gd name="T22" fmla="*/ 169 w 394"/>
                  <a:gd name="T23" fmla="*/ 604 h 658"/>
                  <a:gd name="T24" fmla="*/ 179 w 394"/>
                  <a:gd name="T25" fmla="*/ 528 h 658"/>
                  <a:gd name="T26" fmla="*/ 226 w 394"/>
                  <a:gd name="T27" fmla="*/ 462 h 658"/>
                  <a:gd name="T28" fmla="*/ 269 w 394"/>
                  <a:gd name="T29" fmla="*/ 386 h 658"/>
                  <a:gd name="T30" fmla="*/ 277 w 394"/>
                  <a:gd name="T31" fmla="*/ 362 h 658"/>
                  <a:gd name="T32" fmla="*/ 305 w 394"/>
                  <a:gd name="T33" fmla="*/ 484 h 658"/>
                  <a:gd name="T34" fmla="*/ 322 w 394"/>
                  <a:gd name="T35" fmla="*/ 406 h 658"/>
                  <a:gd name="T36" fmla="*/ 367 w 394"/>
                  <a:gd name="T37" fmla="*/ 197 h 658"/>
                  <a:gd name="T38" fmla="*/ 186 w 394"/>
                  <a:gd name="T39" fmla="*/ 0 h 658"/>
                  <a:gd name="T40" fmla="*/ 1 w 394"/>
                  <a:gd name="T41" fmla="*/ 253 h 658"/>
                  <a:gd name="T42" fmla="*/ 1 w 394"/>
                  <a:gd name="T43" fmla="*/ 267 h 6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94" h="658">
                    <a:moveTo>
                      <a:pt x="1" y="267"/>
                    </a:moveTo>
                    <a:cubicBezTo>
                      <a:pt x="1" y="266"/>
                      <a:pt x="0" y="263"/>
                      <a:pt x="0" y="267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68"/>
                      <a:pt x="1" y="269"/>
                      <a:pt x="1" y="270"/>
                    </a:cubicBezTo>
                    <a:cubicBezTo>
                      <a:pt x="1" y="274"/>
                      <a:pt x="2" y="278"/>
                      <a:pt x="2" y="282"/>
                    </a:cubicBezTo>
                    <a:cubicBezTo>
                      <a:pt x="2" y="282"/>
                      <a:pt x="3" y="283"/>
                      <a:pt x="3" y="284"/>
                    </a:cubicBezTo>
                    <a:cubicBezTo>
                      <a:pt x="7" y="334"/>
                      <a:pt x="22" y="380"/>
                      <a:pt x="45" y="417"/>
                    </a:cubicBezTo>
                    <a:cubicBezTo>
                      <a:pt x="20" y="377"/>
                      <a:pt x="35" y="298"/>
                      <a:pt x="89" y="290"/>
                    </a:cubicBezTo>
                    <a:cubicBezTo>
                      <a:pt x="156" y="279"/>
                      <a:pt x="167" y="399"/>
                      <a:pt x="169" y="440"/>
                    </a:cubicBezTo>
                    <a:cubicBezTo>
                      <a:pt x="171" y="484"/>
                      <a:pt x="143" y="520"/>
                      <a:pt x="143" y="564"/>
                    </a:cubicBezTo>
                    <a:cubicBezTo>
                      <a:pt x="143" y="613"/>
                      <a:pt x="167" y="653"/>
                      <a:pt x="199" y="658"/>
                    </a:cubicBezTo>
                    <a:cubicBezTo>
                      <a:pt x="184" y="656"/>
                      <a:pt x="171" y="615"/>
                      <a:pt x="169" y="604"/>
                    </a:cubicBezTo>
                    <a:cubicBezTo>
                      <a:pt x="166" y="580"/>
                      <a:pt x="172" y="551"/>
                      <a:pt x="179" y="528"/>
                    </a:cubicBezTo>
                    <a:cubicBezTo>
                      <a:pt x="187" y="501"/>
                      <a:pt x="208" y="482"/>
                      <a:pt x="226" y="462"/>
                    </a:cubicBezTo>
                    <a:cubicBezTo>
                      <a:pt x="245" y="439"/>
                      <a:pt x="259" y="413"/>
                      <a:pt x="269" y="386"/>
                    </a:cubicBezTo>
                    <a:cubicBezTo>
                      <a:pt x="272" y="378"/>
                      <a:pt x="275" y="370"/>
                      <a:pt x="277" y="362"/>
                    </a:cubicBezTo>
                    <a:cubicBezTo>
                      <a:pt x="281" y="420"/>
                      <a:pt x="305" y="484"/>
                      <a:pt x="305" y="484"/>
                    </a:cubicBezTo>
                    <a:cubicBezTo>
                      <a:pt x="296" y="437"/>
                      <a:pt x="322" y="406"/>
                      <a:pt x="322" y="406"/>
                    </a:cubicBezTo>
                    <a:cubicBezTo>
                      <a:pt x="394" y="291"/>
                      <a:pt x="367" y="197"/>
                      <a:pt x="367" y="197"/>
                    </a:cubicBezTo>
                    <a:cubicBezTo>
                      <a:pt x="348" y="84"/>
                      <a:pt x="274" y="0"/>
                      <a:pt x="186" y="0"/>
                    </a:cubicBezTo>
                    <a:cubicBezTo>
                      <a:pt x="84" y="0"/>
                      <a:pt x="1" y="113"/>
                      <a:pt x="1" y="253"/>
                    </a:cubicBezTo>
                    <a:cubicBezTo>
                      <a:pt x="1" y="258"/>
                      <a:pt x="1" y="263"/>
                      <a:pt x="1" y="267"/>
                    </a:cubicBezTo>
                  </a:path>
                </a:pathLst>
              </a:custGeom>
              <a:solidFill>
                <a:srgbClr val="FF746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137" name="组合 136"/>
              <p:cNvGrpSpPr/>
              <p:nvPr/>
            </p:nvGrpSpPr>
            <p:grpSpPr>
              <a:xfrm>
                <a:off x="974945" y="2345331"/>
                <a:ext cx="1763621" cy="3358341"/>
                <a:chOff x="974945" y="2345331"/>
                <a:chExt cx="1763621" cy="3358341"/>
              </a:xfrm>
            </p:grpSpPr>
            <p:sp>
              <p:nvSpPr>
                <p:cNvPr id="138" name="Freeform 165"/>
                <p:cNvSpPr>
                  <a:spLocks/>
                </p:cNvSpPr>
                <p:nvPr/>
              </p:nvSpPr>
              <p:spPr bwMode="auto">
                <a:xfrm rot="20700000">
                  <a:off x="1075729" y="4158738"/>
                  <a:ext cx="708018" cy="1115461"/>
                </a:xfrm>
                <a:custGeom>
                  <a:avLst/>
                  <a:gdLst>
                    <a:gd name="T0" fmla="*/ 157 w 313"/>
                    <a:gd name="T1" fmla="*/ 0 h 494"/>
                    <a:gd name="T2" fmla="*/ 0 w 313"/>
                    <a:gd name="T3" fmla="*/ 156 h 494"/>
                    <a:gd name="T4" fmla="*/ 0 w 313"/>
                    <a:gd name="T5" fmla="*/ 159 h 494"/>
                    <a:gd name="T6" fmla="*/ 0 w 313"/>
                    <a:gd name="T7" fmla="*/ 159 h 494"/>
                    <a:gd name="T8" fmla="*/ 101 w 313"/>
                    <a:gd name="T9" fmla="*/ 477 h 494"/>
                    <a:gd name="T10" fmla="*/ 106 w 313"/>
                    <a:gd name="T11" fmla="*/ 485 h 494"/>
                    <a:gd name="T12" fmla="*/ 106 w 313"/>
                    <a:gd name="T13" fmla="*/ 485 h 494"/>
                    <a:gd name="T14" fmla="*/ 106 w 313"/>
                    <a:gd name="T15" fmla="*/ 485 h 494"/>
                    <a:gd name="T16" fmla="*/ 128 w 313"/>
                    <a:gd name="T17" fmla="*/ 494 h 494"/>
                    <a:gd name="T18" fmla="*/ 159 w 313"/>
                    <a:gd name="T19" fmla="*/ 467 h 494"/>
                    <a:gd name="T20" fmla="*/ 157 w 313"/>
                    <a:gd name="T21" fmla="*/ 459 h 494"/>
                    <a:gd name="T22" fmla="*/ 157 w 313"/>
                    <a:gd name="T23" fmla="*/ 459 h 494"/>
                    <a:gd name="T24" fmla="*/ 148 w 313"/>
                    <a:gd name="T25" fmla="*/ 412 h 494"/>
                    <a:gd name="T26" fmla="*/ 191 w 313"/>
                    <a:gd name="T27" fmla="*/ 310 h 494"/>
                    <a:gd name="T28" fmla="*/ 191 w 313"/>
                    <a:gd name="T29" fmla="*/ 309 h 494"/>
                    <a:gd name="T30" fmla="*/ 270 w 313"/>
                    <a:gd name="T31" fmla="*/ 264 h 494"/>
                    <a:gd name="T32" fmla="*/ 313 w 313"/>
                    <a:gd name="T33" fmla="*/ 156 h 494"/>
                    <a:gd name="T34" fmla="*/ 157 w 313"/>
                    <a:gd name="T35" fmla="*/ 0 h 4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3" h="494">
                      <a:moveTo>
                        <a:pt x="157" y="0"/>
                      </a:moveTo>
                      <a:cubicBezTo>
                        <a:pt x="70" y="0"/>
                        <a:pt x="0" y="70"/>
                        <a:pt x="0" y="156"/>
                      </a:cubicBezTo>
                      <a:cubicBezTo>
                        <a:pt x="0" y="157"/>
                        <a:pt x="0" y="159"/>
                        <a:pt x="0" y="159"/>
                      </a:cubicBezTo>
                      <a:cubicBezTo>
                        <a:pt x="0" y="159"/>
                        <a:pt x="0" y="159"/>
                        <a:pt x="0" y="159"/>
                      </a:cubicBezTo>
                      <a:cubicBezTo>
                        <a:pt x="0" y="279"/>
                        <a:pt x="38" y="386"/>
                        <a:pt x="101" y="477"/>
                      </a:cubicBezTo>
                      <a:cubicBezTo>
                        <a:pt x="102" y="480"/>
                        <a:pt x="104" y="482"/>
                        <a:pt x="106" y="485"/>
                      </a:cubicBezTo>
                      <a:cubicBezTo>
                        <a:pt x="106" y="485"/>
                        <a:pt x="106" y="485"/>
                        <a:pt x="106" y="485"/>
                      </a:cubicBezTo>
                      <a:cubicBezTo>
                        <a:pt x="106" y="485"/>
                        <a:pt x="106" y="485"/>
                        <a:pt x="106" y="485"/>
                      </a:cubicBezTo>
                      <a:cubicBezTo>
                        <a:pt x="112" y="491"/>
                        <a:pt x="119" y="494"/>
                        <a:pt x="128" y="494"/>
                      </a:cubicBezTo>
                      <a:cubicBezTo>
                        <a:pt x="145" y="494"/>
                        <a:pt x="159" y="483"/>
                        <a:pt x="159" y="467"/>
                      </a:cubicBezTo>
                      <a:cubicBezTo>
                        <a:pt x="159" y="463"/>
                        <a:pt x="158" y="459"/>
                        <a:pt x="157" y="459"/>
                      </a:cubicBezTo>
                      <a:cubicBezTo>
                        <a:pt x="157" y="459"/>
                        <a:pt x="157" y="459"/>
                        <a:pt x="157" y="459"/>
                      </a:cubicBezTo>
                      <a:cubicBezTo>
                        <a:pt x="152" y="439"/>
                        <a:pt x="146" y="428"/>
                        <a:pt x="148" y="412"/>
                      </a:cubicBezTo>
                      <a:cubicBezTo>
                        <a:pt x="155" y="371"/>
                        <a:pt x="164" y="338"/>
                        <a:pt x="191" y="310"/>
                      </a:cubicBezTo>
                      <a:cubicBezTo>
                        <a:pt x="191" y="309"/>
                        <a:pt x="191" y="309"/>
                        <a:pt x="191" y="309"/>
                      </a:cubicBezTo>
                      <a:cubicBezTo>
                        <a:pt x="212" y="287"/>
                        <a:pt x="239" y="270"/>
                        <a:pt x="270" y="264"/>
                      </a:cubicBezTo>
                      <a:cubicBezTo>
                        <a:pt x="297" y="236"/>
                        <a:pt x="313" y="198"/>
                        <a:pt x="313" y="156"/>
                      </a:cubicBezTo>
                      <a:cubicBezTo>
                        <a:pt x="313" y="70"/>
                        <a:pt x="243" y="0"/>
                        <a:pt x="157" y="0"/>
                      </a:cubicBezTo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9" name="Freeform 166"/>
                <p:cNvSpPr>
                  <a:spLocks/>
                </p:cNvSpPr>
                <p:nvPr/>
              </p:nvSpPr>
              <p:spPr bwMode="auto">
                <a:xfrm rot="20700000">
                  <a:off x="2033411" y="3902512"/>
                  <a:ext cx="705155" cy="1115461"/>
                </a:xfrm>
                <a:custGeom>
                  <a:avLst/>
                  <a:gdLst>
                    <a:gd name="T0" fmla="*/ 156 w 312"/>
                    <a:gd name="T1" fmla="*/ 0 h 494"/>
                    <a:gd name="T2" fmla="*/ 312 w 312"/>
                    <a:gd name="T3" fmla="*/ 156 h 494"/>
                    <a:gd name="T4" fmla="*/ 312 w 312"/>
                    <a:gd name="T5" fmla="*/ 159 h 494"/>
                    <a:gd name="T6" fmla="*/ 312 w 312"/>
                    <a:gd name="T7" fmla="*/ 159 h 494"/>
                    <a:gd name="T8" fmla="*/ 212 w 312"/>
                    <a:gd name="T9" fmla="*/ 477 h 494"/>
                    <a:gd name="T10" fmla="*/ 207 w 312"/>
                    <a:gd name="T11" fmla="*/ 485 h 494"/>
                    <a:gd name="T12" fmla="*/ 207 w 312"/>
                    <a:gd name="T13" fmla="*/ 485 h 494"/>
                    <a:gd name="T14" fmla="*/ 207 w 312"/>
                    <a:gd name="T15" fmla="*/ 485 h 494"/>
                    <a:gd name="T16" fmla="*/ 185 w 312"/>
                    <a:gd name="T17" fmla="*/ 494 h 494"/>
                    <a:gd name="T18" fmla="*/ 154 w 312"/>
                    <a:gd name="T19" fmla="*/ 467 h 494"/>
                    <a:gd name="T20" fmla="*/ 156 w 312"/>
                    <a:gd name="T21" fmla="*/ 459 h 494"/>
                    <a:gd name="T22" fmla="*/ 156 w 312"/>
                    <a:gd name="T23" fmla="*/ 459 h 494"/>
                    <a:gd name="T24" fmla="*/ 165 w 312"/>
                    <a:gd name="T25" fmla="*/ 412 h 494"/>
                    <a:gd name="T26" fmla="*/ 122 w 312"/>
                    <a:gd name="T27" fmla="*/ 310 h 494"/>
                    <a:gd name="T28" fmla="*/ 122 w 312"/>
                    <a:gd name="T29" fmla="*/ 309 h 494"/>
                    <a:gd name="T30" fmla="*/ 43 w 312"/>
                    <a:gd name="T31" fmla="*/ 264 h 494"/>
                    <a:gd name="T32" fmla="*/ 0 w 312"/>
                    <a:gd name="T33" fmla="*/ 156 h 494"/>
                    <a:gd name="T34" fmla="*/ 156 w 312"/>
                    <a:gd name="T35" fmla="*/ 0 h 4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2" h="494">
                      <a:moveTo>
                        <a:pt x="156" y="0"/>
                      </a:moveTo>
                      <a:cubicBezTo>
                        <a:pt x="242" y="0"/>
                        <a:pt x="312" y="70"/>
                        <a:pt x="312" y="156"/>
                      </a:cubicBezTo>
                      <a:cubicBezTo>
                        <a:pt x="312" y="157"/>
                        <a:pt x="312" y="159"/>
                        <a:pt x="312" y="159"/>
                      </a:cubicBezTo>
                      <a:cubicBezTo>
                        <a:pt x="312" y="159"/>
                        <a:pt x="312" y="159"/>
                        <a:pt x="312" y="159"/>
                      </a:cubicBezTo>
                      <a:cubicBezTo>
                        <a:pt x="312" y="279"/>
                        <a:pt x="275" y="386"/>
                        <a:pt x="212" y="477"/>
                      </a:cubicBezTo>
                      <a:cubicBezTo>
                        <a:pt x="210" y="480"/>
                        <a:pt x="209" y="482"/>
                        <a:pt x="207" y="485"/>
                      </a:cubicBezTo>
                      <a:cubicBezTo>
                        <a:pt x="207" y="485"/>
                        <a:pt x="207" y="485"/>
                        <a:pt x="207" y="485"/>
                      </a:cubicBezTo>
                      <a:cubicBezTo>
                        <a:pt x="207" y="485"/>
                        <a:pt x="207" y="485"/>
                        <a:pt x="207" y="485"/>
                      </a:cubicBezTo>
                      <a:cubicBezTo>
                        <a:pt x="201" y="491"/>
                        <a:pt x="193" y="494"/>
                        <a:pt x="185" y="494"/>
                      </a:cubicBezTo>
                      <a:cubicBezTo>
                        <a:pt x="168" y="494"/>
                        <a:pt x="154" y="483"/>
                        <a:pt x="154" y="467"/>
                      </a:cubicBezTo>
                      <a:cubicBezTo>
                        <a:pt x="154" y="463"/>
                        <a:pt x="155" y="459"/>
                        <a:pt x="156" y="459"/>
                      </a:cubicBezTo>
                      <a:cubicBezTo>
                        <a:pt x="156" y="459"/>
                        <a:pt x="156" y="459"/>
                        <a:pt x="156" y="459"/>
                      </a:cubicBezTo>
                      <a:cubicBezTo>
                        <a:pt x="160" y="439"/>
                        <a:pt x="167" y="428"/>
                        <a:pt x="165" y="412"/>
                      </a:cubicBezTo>
                      <a:cubicBezTo>
                        <a:pt x="158" y="371"/>
                        <a:pt x="148" y="338"/>
                        <a:pt x="122" y="310"/>
                      </a:cubicBezTo>
                      <a:cubicBezTo>
                        <a:pt x="122" y="309"/>
                        <a:pt x="122" y="309"/>
                        <a:pt x="122" y="309"/>
                      </a:cubicBezTo>
                      <a:cubicBezTo>
                        <a:pt x="101" y="287"/>
                        <a:pt x="74" y="270"/>
                        <a:pt x="43" y="264"/>
                      </a:cubicBezTo>
                      <a:cubicBezTo>
                        <a:pt x="16" y="236"/>
                        <a:pt x="0" y="198"/>
                        <a:pt x="0" y="156"/>
                      </a:cubicBezTo>
                      <a:cubicBezTo>
                        <a:pt x="0" y="70"/>
                        <a:pt x="70" y="0"/>
                        <a:pt x="156" y="0"/>
                      </a:cubicBezTo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0" name="任意多边形 139"/>
                <p:cNvSpPr/>
                <p:nvPr/>
              </p:nvSpPr>
              <p:spPr>
                <a:xfrm rot="20700000">
                  <a:off x="1052657" y="2596072"/>
                  <a:ext cx="1255262" cy="2173478"/>
                </a:xfrm>
                <a:custGeom>
                  <a:avLst/>
                  <a:gdLst>
                    <a:gd name="connsiteX0" fmla="*/ 1549408 w 2088372"/>
                    <a:gd name="connsiteY0" fmla="*/ 0 h 3616005"/>
                    <a:gd name="connsiteX1" fmla="*/ 1594845 w 2088372"/>
                    <a:gd name="connsiteY1" fmla="*/ 54341 h 3616005"/>
                    <a:gd name="connsiteX2" fmla="*/ 2084372 w 2088372"/>
                    <a:gd name="connsiteY2" fmla="*/ 1438077 h 3616005"/>
                    <a:gd name="connsiteX3" fmla="*/ 1568981 w 2088372"/>
                    <a:gd name="connsiteY3" fmla="*/ 3616005 h 3616005"/>
                    <a:gd name="connsiteX4" fmla="*/ 1042305 w 2088372"/>
                    <a:gd name="connsiteY4" fmla="*/ 3616005 h 3616005"/>
                    <a:gd name="connsiteX5" fmla="*/ 519390 w 2088372"/>
                    <a:gd name="connsiteY5" fmla="*/ 3616005 h 3616005"/>
                    <a:gd name="connsiteX6" fmla="*/ 4000 w 2088372"/>
                    <a:gd name="connsiteY6" fmla="*/ 1438077 h 3616005"/>
                    <a:gd name="connsiteX7" fmla="*/ 493527 w 2088372"/>
                    <a:gd name="connsiteY7" fmla="*/ 54341 h 3616005"/>
                    <a:gd name="connsiteX8" fmla="*/ 538964 w 2088372"/>
                    <a:gd name="connsiteY8" fmla="*/ 1 h 3616005"/>
                    <a:gd name="connsiteX9" fmla="*/ 625259 w 2088372"/>
                    <a:gd name="connsiteY9" fmla="*/ 52666 h 3616005"/>
                    <a:gd name="connsiteX10" fmla="*/ 1044185 w 2088372"/>
                    <a:gd name="connsiteY10" fmla="*/ 147318 h 3616005"/>
                    <a:gd name="connsiteX11" fmla="*/ 1463111 w 2088372"/>
                    <a:gd name="connsiteY11" fmla="*/ 52666 h 3616005"/>
                    <a:gd name="connsiteX12" fmla="*/ 1549408 w 2088372"/>
                    <a:gd name="connsiteY12" fmla="*/ 0 h 3616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88372" h="3616005">
                      <a:moveTo>
                        <a:pt x="1549408" y="0"/>
                      </a:moveTo>
                      <a:lnTo>
                        <a:pt x="1594845" y="54341"/>
                      </a:lnTo>
                      <a:cubicBezTo>
                        <a:pt x="1864296" y="394173"/>
                        <a:pt x="2123873" y="874820"/>
                        <a:pt x="2084372" y="1438077"/>
                      </a:cubicBezTo>
                      <a:cubicBezTo>
                        <a:pt x="2084372" y="1438077"/>
                        <a:pt x="2050514" y="2609652"/>
                        <a:pt x="1568981" y="3616005"/>
                      </a:cubicBezTo>
                      <a:cubicBezTo>
                        <a:pt x="1042305" y="3616005"/>
                        <a:pt x="1042305" y="3616005"/>
                        <a:pt x="1042305" y="3616005"/>
                      </a:cubicBezTo>
                      <a:cubicBezTo>
                        <a:pt x="519390" y="3616005"/>
                        <a:pt x="519390" y="3616005"/>
                        <a:pt x="519390" y="3616005"/>
                      </a:cubicBezTo>
                      <a:cubicBezTo>
                        <a:pt x="37857" y="2609652"/>
                        <a:pt x="4000" y="1438077"/>
                        <a:pt x="4000" y="1438077"/>
                      </a:cubicBezTo>
                      <a:cubicBezTo>
                        <a:pt x="-35501" y="874820"/>
                        <a:pt x="224075" y="394173"/>
                        <a:pt x="493527" y="54341"/>
                      </a:cubicBezTo>
                      <a:lnTo>
                        <a:pt x="538964" y="1"/>
                      </a:lnTo>
                      <a:lnTo>
                        <a:pt x="625259" y="52666"/>
                      </a:lnTo>
                      <a:cubicBezTo>
                        <a:pt x="744844" y="112424"/>
                        <a:pt x="889005" y="147318"/>
                        <a:pt x="1044185" y="147318"/>
                      </a:cubicBezTo>
                      <a:cubicBezTo>
                        <a:pt x="1199365" y="147318"/>
                        <a:pt x="1343527" y="112424"/>
                        <a:pt x="1463111" y="52666"/>
                      </a:cubicBezTo>
                      <a:lnTo>
                        <a:pt x="15494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1" name="Freeform 160"/>
                <p:cNvSpPr>
                  <a:spLocks/>
                </p:cNvSpPr>
                <p:nvPr/>
              </p:nvSpPr>
              <p:spPr bwMode="auto">
                <a:xfrm rot="20700000">
                  <a:off x="1741227" y="4761274"/>
                  <a:ext cx="732827" cy="937026"/>
                </a:xfrm>
                <a:custGeom>
                  <a:avLst/>
                  <a:gdLst>
                    <a:gd name="T0" fmla="*/ 154 w 324"/>
                    <a:gd name="T1" fmla="*/ 0 h 415"/>
                    <a:gd name="T2" fmla="*/ 305 w 324"/>
                    <a:gd name="T3" fmla="*/ 172 h 415"/>
                    <a:gd name="T4" fmla="*/ 305 w 324"/>
                    <a:gd name="T5" fmla="*/ 174 h 415"/>
                    <a:gd name="T6" fmla="*/ 305 w 324"/>
                    <a:gd name="T7" fmla="*/ 175 h 415"/>
                    <a:gd name="T8" fmla="*/ 276 w 324"/>
                    <a:gd name="T9" fmla="*/ 338 h 415"/>
                    <a:gd name="T10" fmla="*/ 255 w 324"/>
                    <a:gd name="T11" fmla="*/ 260 h 415"/>
                    <a:gd name="T12" fmla="*/ 230 w 324"/>
                    <a:gd name="T13" fmla="*/ 301 h 415"/>
                    <a:gd name="T14" fmla="*/ 170 w 324"/>
                    <a:gd name="T15" fmla="*/ 411 h 415"/>
                    <a:gd name="T16" fmla="*/ 167 w 324"/>
                    <a:gd name="T17" fmla="*/ 415 h 415"/>
                    <a:gd name="T18" fmla="*/ 167 w 324"/>
                    <a:gd name="T19" fmla="*/ 408 h 415"/>
                    <a:gd name="T20" fmla="*/ 65 w 324"/>
                    <a:gd name="T21" fmla="*/ 228 h 415"/>
                    <a:gd name="T22" fmla="*/ 52 w 324"/>
                    <a:gd name="T23" fmla="*/ 229 h 415"/>
                    <a:gd name="T24" fmla="*/ 2 w 324"/>
                    <a:gd name="T25" fmla="*/ 256 h 415"/>
                    <a:gd name="T26" fmla="*/ 1 w 324"/>
                    <a:gd name="T27" fmla="*/ 250 h 415"/>
                    <a:gd name="T28" fmla="*/ 1 w 324"/>
                    <a:gd name="T29" fmla="*/ 248 h 415"/>
                    <a:gd name="T30" fmla="*/ 0 w 324"/>
                    <a:gd name="T31" fmla="*/ 238 h 415"/>
                    <a:gd name="T32" fmla="*/ 0 w 324"/>
                    <a:gd name="T33" fmla="*/ 235 h 415"/>
                    <a:gd name="T34" fmla="*/ 0 w 324"/>
                    <a:gd name="T35" fmla="*/ 223 h 415"/>
                    <a:gd name="T36" fmla="*/ 154 w 324"/>
                    <a:gd name="T37" fmla="*/ 0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4" h="415">
                      <a:moveTo>
                        <a:pt x="154" y="0"/>
                      </a:moveTo>
                      <a:cubicBezTo>
                        <a:pt x="225" y="0"/>
                        <a:pt x="288" y="72"/>
                        <a:pt x="305" y="172"/>
                      </a:cubicBezTo>
                      <a:cubicBezTo>
                        <a:pt x="305" y="174"/>
                        <a:pt x="305" y="174"/>
                        <a:pt x="305" y="174"/>
                      </a:cubicBezTo>
                      <a:cubicBezTo>
                        <a:pt x="305" y="175"/>
                        <a:pt x="305" y="175"/>
                        <a:pt x="305" y="175"/>
                      </a:cubicBezTo>
                      <a:cubicBezTo>
                        <a:pt x="306" y="178"/>
                        <a:pt x="324" y="247"/>
                        <a:pt x="276" y="338"/>
                      </a:cubicBezTo>
                      <a:cubicBezTo>
                        <a:pt x="276" y="335"/>
                        <a:pt x="256" y="263"/>
                        <a:pt x="255" y="260"/>
                      </a:cubicBezTo>
                      <a:cubicBezTo>
                        <a:pt x="256" y="270"/>
                        <a:pt x="235" y="291"/>
                        <a:pt x="230" y="301"/>
                      </a:cubicBezTo>
                      <a:cubicBezTo>
                        <a:pt x="209" y="338"/>
                        <a:pt x="198" y="379"/>
                        <a:pt x="170" y="411"/>
                      </a:cubicBezTo>
                      <a:cubicBezTo>
                        <a:pt x="169" y="412"/>
                        <a:pt x="168" y="414"/>
                        <a:pt x="167" y="415"/>
                      </a:cubicBezTo>
                      <a:cubicBezTo>
                        <a:pt x="167" y="412"/>
                        <a:pt x="167" y="410"/>
                        <a:pt x="167" y="408"/>
                      </a:cubicBezTo>
                      <a:cubicBezTo>
                        <a:pt x="159" y="259"/>
                        <a:pt x="107" y="228"/>
                        <a:pt x="65" y="228"/>
                      </a:cubicBezTo>
                      <a:cubicBezTo>
                        <a:pt x="61" y="228"/>
                        <a:pt x="57" y="228"/>
                        <a:pt x="52" y="229"/>
                      </a:cubicBezTo>
                      <a:cubicBezTo>
                        <a:pt x="33" y="232"/>
                        <a:pt x="15" y="241"/>
                        <a:pt x="2" y="256"/>
                      </a:cubicBezTo>
                      <a:cubicBezTo>
                        <a:pt x="2" y="254"/>
                        <a:pt x="1" y="252"/>
                        <a:pt x="1" y="250"/>
                      </a:cubicBezTo>
                      <a:cubicBezTo>
                        <a:pt x="1" y="248"/>
                        <a:pt x="1" y="248"/>
                        <a:pt x="1" y="248"/>
                      </a:cubicBezTo>
                      <a:cubicBezTo>
                        <a:pt x="1" y="245"/>
                        <a:pt x="1" y="242"/>
                        <a:pt x="0" y="238"/>
                      </a:cubicBezTo>
                      <a:cubicBezTo>
                        <a:pt x="0" y="235"/>
                        <a:pt x="0" y="235"/>
                        <a:pt x="0" y="235"/>
                      </a:cubicBezTo>
                      <a:cubicBezTo>
                        <a:pt x="0" y="231"/>
                        <a:pt x="0" y="227"/>
                        <a:pt x="0" y="223"/>
                      </a:cubicBezTo>
                      <a:cubicBezTo>
                        <a:pt x="0" y="100"/>
                        <a:pt x="69" y="0"/>
                        <a:pt x="154" y="0"/>
                      </a:cubicBezTo>
                    </a:path>
                  </a:pathLst>
                </a:custGeom>
                <a:solidFill>
                  <a:srgbClr val="FFA29A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2" name="Rectangle 162"/>
                <p:cNvSpPr>
                  <a:spLocks noChangeArrowheads="1"/>
                </p:cNvSpPr>
                <p:nvPr/>
              </p:nvSpPr>
              <p:spPr bwMode="auto">
                <a:xfrm rot="20700000">
                  <a:off x="1742563" y="4764738"/>
                  <a:ext cx="741415" cy="9389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3" name="Freeform 163"/>
                <p:cNvSpPr>
                  <a:spLocks/>
                </p:cNvSpPr>
                <p:nvPr/>
              </p:nvSpPr>
              <p:spPr bwMode="auto">
                <a:xfrm rot="20700000">
                  <a:off x="1857851" y="4813350"/>
                  <a:ext cx="481872" cy="674621"/>
                </a:xfrm>
                <a:custGeom>
                  <a:avLst/>
                  <a:gdLst>
                    <a:gd name="T0" fmla="*/ 43 w 213"/>
                    <a:gd name="T1" fmla="*/ 141 h 299"/>
                    <a:gd name="T2" fmla="*/ 34 w 213"/>
                    <a:gd name="T3" fmla="*/ 142 h 299"/>
                    <a:gd name="T4" fmla="*/ 1 w 213"/>
                    <a:gd name="T5" fmla="*/ 159 h 299"/>
                    <a:gd name="T6" fmla="*/ 1 w 213"/>
                    <a:gd name="T7" fmla="*/ 155 h 299"/>
                    <a:gd name="T8" fmla="*/ 1 w 213"/>
                    <a:gd name="T9" fmla="*/ 154 h 299"/>
                    <a:gd name="T10" fmla="*/ 0 w 213"/>
                    <a:gd name="T11" fmla="*/ 148 h 299"/>
                    <a:gd name="T12" fmla="*/ 0 w 213"/>
                    <a:gd name="T13" fmla="*/ 146 h 299"/>
                    <a:gd name="T14" fmla="*/ 0 w 213"/>
                    <a:gd name="T15" fmla="*/ 138 h 299"/>
                    <a:gd name="T16" fmla="*/ 101 w 213"/>
                    <a:gd name="T17" fmla="*/ 0 h 299"/>
                    <a:gd name="T18" fmla="*/ 200 w 213"/>
                    <a:gd name="T19" fmla="*/ 106 h 299"/>
                    <a:gd name="T20" fmla="*/ 200 w 213"/>
                    <a:gd name="T21" fmla="*/ 108 h 299"/>
                    <a:gd name="T22" fmla="*/ 200 w 213"/>
                    <a:gd name="T23" fmla="*/ 109 h 299"/>
                    <a:gd name="T24" fmla="*/ 181 w 213"/>
                    <a:gd name="T25" fmla="*/ 209 h 299"/>
                    <a:gd name="T26" fmla="*/ 167 w 213"/>
                    <a:gd name="T27" fmla="*/ 161 h 299"/>
                    <a:gd name="T28" fmla="*/ 151 w 213"/>
                    <a:gd name="T29" fmla="*/ 187 h 299"/>
                    <a:gd name="T30" fmla="*/ 121 w 213"/>
                    <a:gd name="T31" fmla="*/ 299 h 299"/>
                    <a:gd name="T32" fmla="*/ 43 w 213"/>
                    <a:gd name="T33" fmla="*/ 141 h 2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13" h="299">
                      <a:moveTo>
                        <a:pt x="43" y="141"/>
                      </a:moveTo>
                      <a:cubicBezTo>
                        <a:pt x="40" y="142"/>
                        <a:pt x="37" y="141"/>
                        <a:pt x="34" y="142"/>
                      </a:cubicBezTo>
                      <a:cubicBezTo>
                        <a:pt x="21" y="144"/>
                        <a:pt x="10" y="150"/>
                        <a:pt x="1" y="159"/>
                      </a:cubicBezTo>
                      <a:cubicBezTo>
                        <a:pt x="1" y="157"/>
                        <a:pt x="1" y="156"/>
                        <a:pt x="1" y="155"/>
                      </a:cubicBezTo>
                      <a:cubicBezTo>
                        <a:pt x="1" y="154"/>
                        <a:pt x="1" y="154"/>
                        <a:pt x="1" y="154"/>
                      </a:cubicBezTo>
                      <a:cubicBezTo>
                        <a:pt x="1" y="152"/>
                        <a:pt x="0" y="150"/>
                        <a:pt x="0" y="148"/>
                      </a:cubicBezTo>
                      <a:cubicBezTo>
                        <a:pt x="0" y="146"/>
                        <a:pt x="0" y="146"/>
                        <a:pt x="0" y="146"/>
                      </a:cubicBezTo>
                      <a:cubicBezTo>
                        <a:pt x="0" y="143"/>
                        <a:pt x="0" y="140"/>
                        <a:pt x="0" y="138"/>
                      </a:cubicBezTo>
                      <a:cubicBezTo>
                        <a:pt x="0" y="62"/>
                        <a:pt x="45" y="0"/>
                        <a:pt x="101" y="0"/>
                      </a:cubicBezTo>
                      <a:cubicBezTo>
                        <a:pt x="147" y="0"/>
                        <a:pt x="189" y="45"/>
                        <a:pt x="200" y="106"/>
                      </a:cubicBezTo>
                      <a:cubicBezTo>
                        <a:pt x="200" y="108"/>
                        <a:pt x="200" y="108"/>
                        <a:pt x="200" y="108"/>
                      </a:cubicBezTo>
                      <a:cubicBezTo>
                        <a:pt x="200" y="109"/>
                        <a:pt x="200" y="109"/>
                        <a:pt x="200" y="109"/>
                      </a:cubicBezTo>
                      <a:cubicBezTo>
                        <a:pt x="201" y="111"/>
                        <a:pt x="213" y="153"/>
                        <a:pt x="181" y="209"/>
                      </a:cubicBezTo>
                      <a:cubicBezTo>
                        <a:pt x="181" y="208"/>
                        <a:pt x="167" y="163"/>
                        <a:pt x="167" y="161"/>
                      </a:cubicBezTo>
                      <a:cubicBezTo>
                        <a:pt x="168" y="167"/>
                        <a:pt x="154" y="181"/>
                        <a:pt x="151" y="187"/>
                      </a:cubicBezTo>
                      <a:cubicBezTo>
                        <a:pt x="137" y="210"/>
                        <a:pt x="126" y="274"/>
                        <a:pt x="121" y="299"/>
                      </a:cubicBezTo>
                      <a:cubicBezTo>
                        <a:pt x="121" y="299"/>
                        <a:pt x="94" y="134"/>
                        <a:pt x="43" y="141"/>
                      </a:cubicBezTo>
                    </a:path>
                  </a:pathLst>
                </a:custGeom>
                <a:solidFill>
                  <a:srgbClr val="FDEBAE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4" name="Freeform 164"/>
                <p:cNvSpPr>
                  <a:spLocks/>
                </p:cNvSpPr>
                <p:nvPr/>
              </p:nvSpPr>
              <p:spPr bwMode="auto">
                <a:xfrm rot="20700000">
                  <a:off x="1724604" y="4681663"/>
                  <a:ext cx="475192" cy="150764"/>
                </a:xfrm>
                <a:custGeom>
                  <a:avLst/>
                  <a:gdLst>
                    <a:gd name="T0" fmla="*/ 210 w 210"/>
                    <a:gd name="T1" fmla="*/ 45 h 67"/>
                    <a:gd name="T2" fmla="*/ 188 w 210"/>
                    <a:gd name="T3" fmla="*/ 67 h 67"/>
                    <a:gd name="T4" fmla="*/ 22 w 210"/>
                    <a:gd name="T5" fmla="*/ 67 h 67"/>
                    <a:gd name="T6" fmla="*/ 0 w 210"/>
                    <a:gd name="T7" fmla="*/ 45 h 67"/>
                    <a:gd name="T8" fmla="*/ 0 w 210"/>
                    <a:gd name="T9" fmla="*/ 22 h 67"/>
                    <a:gd name="T10" fmla="*/ 22 w 210"/>
                    <a:gd name="T11" fmla="*/ 0 h 67"/>
                    <a:gd name="T12" fmla="*/ 188 w 210"/>
                    <a:gd name="T13" fmla="*/ 0 h 67"/>
                    <a:gd name="T14" fmla="*/ 210 w 210"/>
                    <a:gd name="T15" fmla="*/ 22 h 67"/>
                    <a:gd name="T16" fmla="*/ 210 w 210"/>
                    <a:gd name="T17" fmla="*/ 45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0" h="67">
                      <a:moveTo>
                        <a:pt x="210" y="45"/>
                      </a:moveTo>
                      <a:cubicBezTo>
                        <a:pt x="210" y="57"/>
                        <a:pt x="200" y="67"/>
                        <a:pt x="188" y="67"/>
                      </a:cubicBezTo>
                      <a:cubicBezTo>
                        <a:pt x="22" y="67"/>
                        <a:pt x="22" y="67"/>
                        <a:pt x="22" y="67"/>
                      </a:cubicBezTo>
                      <a:cubicBezTo>
                        <a:pt x="10" y="67"/>
                        <a:pt x="0" y="57"/>
                        <a:pt x="0" y="45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10"/>
                        <a:pt x="10" y="0"/>
                        <a:pt x="22" y="0"/>
                      </a:cubicBezTo>
                      <a:cubicBezTo>
                        <a:pt x="188" y="0"/>
                        <a:pt x="188" y="0"/>
                        <a:pt x="188" y="0"/>
                      </a:cubicBezTo>
                      <a:cubicBezTo>
                        <a:pt x="200" y="0"/>
                        <a:pt x="210" y="10"/>
                        <a:pt x="210" y="22"/>
                      </a:cubicBezTo>
                      <a:cubicBezTo>
                        <a:pt x="210" y="45"/>
                        <a:pt x="210" y="45"/>
                        <a:pt x="210" y="45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5" name="Freeform 169"/>
                <p:cNvSpPr>
                  <a:spLocks/>
                </p:cNvSpPr>
                <p:nvPr/>
              </p:nvSpPr>
              <p:spPr bwMode="auto">
                <a:xfrm rot="20700000">
                  <a:off x="1149268" y="3733723"/>
                  <a:ext cx="1196569" cy="385497"/>
                </a:xfrm>
                <a:custGeom>
                  <a:avLst/>
                  <a:gdLst>
                    <a:gd name="T0" fmla="*/ 508 w 529"/>
                    <a:gd name="T1" fmla="*/ 124 h 171"/>
                    <a:gd name="T2" fmla="*/ 529 w 529"/>
                    <a:gd name="T3" fmla="*/ 0 h 171"/>
                    <a:gd name="T4" fmla="*/ 248 w 529"/>
                    <a:gd name="T5" fmla="*/ 66 h 171"/>
                    <a:gd name="T6" fmla="*/ 0 w 529"/>
                    <a:gd name="T7" fmla="*/ 15 h 171"/>
                    <a:gd name="T8" fmla="*/ 21 w 529"/>
                    <a:gd name="T9" fmla="*/ 135 h 171"/>
                    <a:gd name="T10" fmla="*/ 248 w 529"/>
                    <a:gd name="T11" fmla="*/ 171 h 171"/>
                    <a:gd name="T12" fmla="*/ 508 w 529"/>
                    <a:gd name="T13" fmla="*/ 124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9" h="171">
                      <a:moveTo>
                        <a:pt x="508" y="124"/>
                      </a:moveTo>
                      <a:cubicBezTo>
                        <a:pt x="517" y="78"/>
                        <a:pt x="524" y="36"/>
                        <a:pt x="529" y="0"/>
                      </a:cubicBezTo>
                      <a:cubicBezTo>
                        <a:pt x="444" y="42"/>
                        <a:pt x="349" y="66"/>
                        <a:pt x="248" y="66"/>
                      </a:cubicBezTo>
                      <a:cubicBezTo>
                        <a:pt x="160" y="66"/>
                        <a:pt x="76" y="47"/>
                        <a:pt x="0" y="15"/>
                      </a:cubicBezTo>
                      <a:cubicBezTo>
                        <a:pt x="5" y="50"/>
                        <a:pt x="12" y="91"/>
                        <a:pt x="21" y="135"/>
                      </a:cubicBezTo>
                      <a:cubicBezTo>
                        <a:pt x="93" y="159"/>
                        <a:pt x="169" y="171"/>
                        <a:pt x="248" y="171"/>
                      </a:cubicBezTo>
                      <a:cubicBezTo>
                        <a:pt x="340" y="171"/>
                        <a:pt x="427" y="154"/>
                        <a:pt x="508" y="124"/>
                      </a:cubicBezTo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6" name="Freeform 170"/>
                <p:cNvSpPr>
                  <a:spLocks/>
                </p:cNvSpPr>
                <p:nvPr/>
              </p:nvSpPr>
              <p:spPr bwMode="auto">
                <a:xfrm rot="20700000">
                  <a:off x="974945" y="3253731"/>
                  <a:ext cx="1262409" cy="315841"/>
                </a:xfrm>
                <a:custGeom>
                  <a:avLst/>
                  <a:gdLst>
                    <a:gd name="T0" fmla="*/ 557 w 558"/>
                    <a:gd name="T1" fmla="*/ 79 h 140"/>
                    <a:gd name="T2" fmla="*/ 552 w 558"/>
                    <a:gd name="T3" fmla="*/ 0 h 140"/>
                    <a:gd name="T4" fmla="*/ 278 w 558"/>
                    <a:gd name="T5" fmla="*/ 61 h 140"/>
                    <a:gd name="T6" fmla="*/ 6 w 558"/>
                    <a:gd name="T7" fmla="*/ 1 h 140"/>
                    <a:gd name="T8" fmla="*/ 2 w 558"/>
                    <a:gd name="T9" fmla="*/ 92 h 140"/>
                    <a:gd name="T10" fmla="*/ 264 w 558"/>
                    <a:gd name="T11" fmla="*/ 140 h 140"/>
                    <a:gd name="T12" fmla="*/ 557 w 558"/>
                    <a:gd name="T13" fmla="*/ 79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58" h="140">
                      <a:moveTo>
                        <a:pt x="557" y="79"/>
                      </a:moveTo>
                      <a:cubicBezTo>
                        <a:pt x="558" y="52"/>
                        <a:pt x="556" y="25"/>
                        <a:pt x="552" y="0"/>
                      </a:cubicBezTo>
                      <a:cubicBezTo>
                        <a:pt x="469" y="39"/>
                        <a:pt x="376" y="61"/>
                        <a:pt x="278" y="61"/>
                      </a:cubicBezTo>
                      <a:cubicBezTo>
                        <a:pt x="181" y="61"/>
                        <a:pt x="89" y="40"/>
                        <a:pt x="6" y="1"/>
                      </a:cubicBezTo>
                      <a:cubicBezTo>
                        <a:pt x="2" y="30"/>
                        <a:pt x="0" y="61"/>
                        <a:pt x="2" y="92"/>
                      </a:cubicBezTo>
                      <a:cubicBezTo>
                        <a:pt x="84" y="123"/>
                        <a:pt x="172" y="140"/>
                        <a:pt x="264" y="140"/>
                      </a:cubicBezTo>
                      <a:cubicBezTo>
                        <a:pt x="368" y="140"/>
                        <a:pt x="467" y="118"/>
                        <a:pt x="557" y="79"/>
                      </a:cubicBezTo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7" name="Freeform 178"/>
                <p:cNvSpPr>
                  <a:spLocks/>
                </p:cNvSpPr>
                <p:nvPr/>
              </p:nvSpPr>
              <p:spPr bwMode="auto">
                <a:xfrm rot="20700000">
                  <a:off x="1830676" y="4027691"/>
                  <a:ext cx="176528" cy="1117370"/>
                </a:xfrm>
                <a:custGeom>
                  <a:avLst/>
                  <a:gdLst>
                    <a:gd name="T0" fmla="*/ 77 w 78"/>
                    <a:gd name="T1" fmla="*/ 48 h 495"/>
                    <a:gd name="T2" fmla="*/ 78 w 78"/>
                    <a:gd name="T3" fmla="*/ 39 h 495"/>
                    <a:gd name="T4" fmla="*/ 39 w 78"/>
                    <a:gd name="T5" fmla="*/ 0 h 495"/>
                    <a:gd name="T6" fmla="*/ 0 w 78"/>
                    <a:gd name="T7" fmla="*/ 40 h 495"/>
                    <a:gd name="T8" fmla="*/ 18 w 78"/>
                    <a:gd name="T9" fmla="*/ 476 h 495"/>
                    <a:gd name="T10" fmla="*/ 20 w 78"/>
                    <a:gd name="T11" fmla="*/ 476 h 495"/>
                    <a:gd name="T12" fmla="*/ 19 w 78"/>
                    <a:gd name="T13" fmla="*/ 475 h 495"/>
                    <a:gd name="T14" fmla="*/ 40 w 78"/>
                    <a:gd name="T15" fmla="*/ 495 h 495"/>
                    <a:gd name="T16" fmla="*/ 61 w 78"/>
                    <a:gd name="T17" fmla="*/ 475 h 495"/>
                    <a:gd name="T18" fmla="*/ 61 w 78"/>
                    <a:gd name="T19" fmla="*/ 476 h 495"/>
                    <a:gd name="T20" fmla="*/ 61 w 78"/>
                    <a:gd name="T21" fmla="*/ 476 h 495"/>
                    <a:gd name="T22" fmla="*/ 77 w 78"/>
                    <a:gd name="T23" fmla="*/ 48 h 4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8" h="495">
                      <a:moveTo>
                        <a:pt x="77" y="48"/>
                      </a:moveTo>
                      <a:cubicBezTo>
                        <a:pt x="77" y="45"/>
                        <a:pt x="78" y="42"/>
                        <a:pt x="78" y="39"/>
                      </a:cubicBezTo>
                      <a:cubicBezTo>
                        <a:pt x="78" y="18"/>
                        <a:pt x="60" y="0"/>
                        <a:pt x="39" y="0"/>
                      </a:cubicBezTo>
                      <a:cubicBezTo>
                        <a:pt x="17" y="0"/>
                        <a:pt x="0" y="18"/>
                        <a:pt x="0" y="40"/>
                      </a:cubicBezTo>
                      <a:cubicBezTo>
                        <a:pt x="18" y="476"/>
                        <a:pt x="18" y="476"/>
                        <a:pt x="18" y="476"/>
                      </a:cubicBezTo>
                      <a:cubicBezTo>
                        <a:pt x="20" y="476"/>
                        <a:pt x="20" y="476"/>
                        <a:pt x="20" y="476"/>
                      </a:cubicBezTo>
                      <a:cubicBezTo>
                        <a:pt x="19" y="475"/>
                        <a:pt x="19" y="475"/>
                        <a:pt x="19" y="475"/>
                      </a:cubicBezTo>
                      <a:cubicBezTo>
                        <a:pt x="19" y="487"/>
                        <a:pt x="29" y="495"/>
                        <a:pt x="40" y="495"/>
                      </a:cubicBezTo>
                      <a:cubicBezTo>
                        <a:pt x="52" y="495"/>
                        <a:pt x="61" y="487"/>
                        <a:pt x="61" y="475"/>
                      </a:cubicBezTo>
                      <a:cubicBezTo>
                        <a:pt x="61" y="476"/>
                        <a:pt x="61" y="476"/>
                        <a:pt x="61" y="476"/>
                      </a:cubicBezTo>
                      <a:cubicBezTo>
                        <a:pt x="61" y="476"/>
                        <a:pt x="61" y="476"/>
                        <a:pt x="61" y="476"/>
                      </a:cubicBezTo>
                      <a:lnTo>
                        <a:pt x="77" y="48"/>
                      </a:lnTo>
                      <a:close/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8" name="Oval 179"/>
                <p:cNvSpPr>
                  <a:spLocks noChangeArrowheads="1"/>
                </p:cNvSpPr>
                <p:nvPr/>
              </p:nvSpPr>
              <p:spPr bwMode="auto">
                <a:xfrm rot="20700000">
                  <a:off x="1300551" y="2823616"/>
                  <a:ext cx="395994" cy="395039"/>
                </a:xfrm>
                <a:prstGeom prst="ellipse">
                  <a:avLst/>
                </a:prstGeom>
                <a:solidFill>
                  <a:srgbClr val="1978B8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9" name="Freeform 181"/>
                <p:cNvSpPr>
                  <a:spLocks noEditPoints="1"/>
                </p:cNvSpPr>
                <p:nvPr/>
              </p:nvSpPr>
              <p:spPr bwMode="auto">
                <a:xfrm rot="20700000">
                  <a:off x="1261535" y="2784355"/>
                  <a:ext cx="475192" cy="474238"/>
                </a:xfrm>
                <a:custGeom>
                  <a:avLst/>
                  <a:gdLst>
                    <a:gd name="T0" fmla="*/ 105 w 210"/>
                    <a:gd name="T1" fmla="*/ 0 h 210"/>
                    <a:gd name="T2" fmla="*/ 0 w 210"/>
                    <a:gd name="T3" fmla="*/ 105 h 210"/>
                    <a:gd name="T4" fmla="*/ 105 w 210"/>
                    <a:gd name="T5" fmla="*/ 210 h 210"/>
                    <a:gd name="T6" fmla="*/ 210 w 210"/>
                    <a:gd name="T7" fmla="*/ 105 h 210"/>
                    <a:gd name="T8" fmla="*/ 105 w 210"/>
                    <a:gd name="T9" fmla="*/ 0 h 210"/>
                    <a:gd name="T10" fmla="*/ 105 w 210"/>
                    <a:gd name="T11" fmla="*/ 192 h 210"/>
                    <a:gd name="T12" fmla="*/ 17 w 210"/>
                    <a:gd name="T13" fmla="*/ 105 h 210"/>
                    <a:gd name="T14" fmla="*/ 105 w 210"/>
                    <a:gd name="T15" fmla="*/ 17 h 210"/>
                    <a:gd name="T16" fmla="*/ 192 w 210"/>
                    <a:gd name="T17" fmla="*/ 105 h 210"/>
                    <a:gd name="T18" fmla="*/ 105 w 210"/>
                    <a:gd name="T19" fmla="*/ 192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10" h="210">
                      <a:moveTo>
                        <a:pt x="105" y="0"/>
                      </a:moveTo>
                      <a:cubicBezTo>
                        <a:pt x="47" y="0"/>
                        <a:pt x="0" y="47"/>
                        <a:pt x="0" y="105"/>
                      </a:cubicBezTo>
                      <a:cubicBezTo>
                        <a:pt x="0" y="163"/>
                        <a:pt x="47" y="210"/>
                        <a:pt x="105" y="210"/>
                      </a:cubicBezTo>
                      <a:cubicBezTo>
                        <a:pt x="163" y="210"/>
                        <a:pt x="210" y="163"/>
                        <a:pt x="210" y="105"/>
                      </a:cubicBezTo>
                      <a:cubicBezTo>
                        <a:pt x="210" y="47"/>
                        <a:pt x="163" y="0"/>
                        <a:pt x="105" y="0"/>
                      </a:cubicBezTo>
                      <a:close/>
                      <a:moveTo>
                        <a:pt x="105" y="192"/>
                      </a:moveTo>
                      <a:cubicBezTo>
                        <a:pt x="56" y="192"/>
                        <a:pt x="17" y="153"/>
                        <a:pt x="17" y="105"/>
                      </a:cubicBezTo>
                      <a:cubicBezTo>
                        <a:pt x="17" y="56"/>
                        <a:pt x="56" y="17"/>
                        <a:pt x="105" y="17"/>
                      </a:cubicBezTo>
                      <a:cubicBezTo>
                        <a:pt x="153" y="17"/>
                        <a:pt x="192" y="56"/>
                        <a:pt x="192" y="105"/>
                      </a:cubicBezTo>
                      <a:cubicBezTo>
                        <a:pt x="192" y="153"/>
                        <a:pt x="153" y="192"/>
                        <a:pt x="105" y="192"/>
                      </a:cubicBezTo>
                      <a:close/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0" name="Oval 182"/>
                <p:cNvSpPr>
                  <a:spLocks noChangeArrowheads="1"/>
                </p:cNvSpPr>
                <p:nvPr/>
              </p:nvSpPr>
              <p:spPr bwMode="auto">
                <a:xfrm rot="20700000">
                  <a:off x="1545521" y="3402615"/>
                  <a:ext cx="153627" cy="153627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1" name="Oval 184"/>
                <p:cNvSpPr>
                  <a:spLocks noChangeArrowheads="1"/>
                </p:cNvSpPr>
                <p:nvPr/>
              </p:nvSpPr>
              <p:spPr bwMode="auto">
                <a:xfrm rot="20700000">
                  <a:off x="1615675" y="3648881"/>
                  <a:ext cx="125001" cy="122138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2" name="Oval 186"/>
                <p:cNvSpPr>
                  <a:spLocks noChangeArrowheads="1"/>
                </p:cNvSpPr>
                <p:nvPr/>
              </p:nvSpPr>
              <p:spPr bwMode="auto">
                <a:xfrm rot="20700000">
                  <a:off x="1670625" y="3854434"/>
                  <a:ext cx="125001" cy="121184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3" name="Freeform 190"/>
                <p:cNvSpPr>
                  <a:spLocks/>
                </p:cNvSpPr>
                <p:nvPr/>
              </p:nvSpPr>
              <p:spPr bwMode="auto">
                <a:xfrm rot="20700000">
                  <a:off x="1035054" y="3419012"/>
                  <a:ext cx="77291" cy="29581"/>
                </a:xfrm>
                <a:custGeom>
                  <a:avLst/>
                  <a:gdLst>
                    <a:gd name="T0" fmla="*/ 0 w 34"/>
                    <a:gd name="T1" fmla="*/ 0 h 13"/>
                    <a:gd name="T2" fmla="*/ 0 w 34"/>
                    <a:gd name="T3" fmla="*/ 0 h 13"/>
                    <a:gd name="T4" fmla="*/ 34 w 34"/>
                    <a:gd name="T5" fmla="*/ 13 h 13"/>
                    <a:gd name="T6" fmla="*/ 34 w 34"/>
                    <a:gd name="T7" fmla="*/ 13 h 13"/>
                    <a:gd name="T8" fmla="*/ 0 w 34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1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"/>
                        <a:pt x="22" y="9"/>
                        <a:pt x="34" y="13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22" y="9"/>
                        <a:pt x="11" y="5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4" name="Freeform 191"/>
                <p:cNvSpPr>
                  <a:spLocks/>
                </p:cNvSpPr>
                <p:nvPr/>
              </p:nvSpPr>
              <p:spPr bwMode="auto">
                <a:xfrm rot="20700000">
                  <a:off x="1049483" y="3417112"/>
                  <a:ext cx="88741" cy="228054"/>
                </a:xfrm>
                <a:custGeom>
                  <a:avLst/>
                  <a:gdLst>
                    <a:gd name="T0" fmla="*/ 5 w 39"/>
                    <a:gd name="T1" fmla="*/ 0 h 101"/>
                    <a:gd name="T2" fmla="*/ 2 w 39"/>
                    <a:gd name="T3" fmla="*/ 84 h 101"/>
                    <a:gd name="T4" fmla="*/ 3 w 39"/>
                    <a:gd name="T5" fmla="*/ 90 h 101"/>
                    <a:gd name="T6" fmla="*/ 39 w 39"/>
                    <a:gd name="T7" fmla="*/ 101 h 101"/>
                    <a:gd name="T8" fmla="*/ 38 w 39"/>
                    <a:gd name="T9" fmla="*/ 84 h 101"/>
                    <a:gd name="T10" fmla="*/ 39 w 39"/>
                    <a:gd name="T11" fmla="*/ 13 h 101"/>
                    <a:gd name="T12" fmla="*/ 5 w 39"/>
                    <a:gd name="T13" fmla="*/ 0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101">
                      <a:moveTo>
                        <a:pt x="5" y="0"/>
                      </a:moveTo>
                      <a:cubicBezTo>
                        <a:pt x="1" y="27"/>
                        <a:pt x="0" y="55"/>
                        <a:pt x="2" y="84"/>
                      </a:cubicBezTo>
                      <a:cubicBezTo>
                        <a:pt x="2" y="84"/>
                        <a:pt x="2" y="86"/>
                        <a:pt x="3" y="90"/>
                      </a:cubicBezTo>
                      <a:cubicBezTo>
                        <a:pt x="15" y="94"/>
                        <a:pt x="27" y="97"/>
                        <a:pt x="39" y="101"/>
                      </a:cubicBezTo>
                      <a:cubicBezTo>
                        <a:pt x="38" y="90"/>
                        <a:pt x="38" y="84"/>
                        <a:pt x="38" y="84"/>
                      </a:cubicBezTo>
                      <a:cubicBezTo>
                        <a:pt x="37" y="60"/>
                        <a:pt x="37" y="36"/>
                        <a:pt x="39" y="13"/>
                      </a:cubicBezTo>
                      <a:cubicBezTo>
                        <a:pt x="27" y="9"/>
                        <a:pt x="16" y="5"/>
                        <a:pt x="5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5" name="Freeform 192"/>
                <p:cNvSpPr>
                  <a:spLocks/>
                </p:cNvSpPr>
                <p:nvPr/>
              </p:nvSpPr>
              <p:spPr bwMode="auto">
                <a:xfrm rot="20700000">
                  <a:off x="1146961" y="3431114"/>
                  <a:ext cx="79199" cy="21947"/>
                </a:xfrm>
                <a:custGeom>
                  <a:avLst/>
                  <a:gdLst>
                    <a:gd name="T0" fmla="*/ 0 w 35"/>
                    <a:gd name="T1" fmla="*/ 0 h 10"/>
                    <a:gd name="T2" fmla="*/ 0 w 35"/>
                    <a:gd name="T3" fmla="*/ 0 h 10"/>
                    <a:gd name="T4" fmla="*/ 35 w 35"/>
                    <a:gd name="T5" fmla="*/ 10 h 10"/>
                    <a:gd name="T6" fmla="*/ 35 w 35"/>
                    <a:gd name="T7" fmla="*/ 10 h 10"/>
                    <a:gd name="T8" fmla="*/ 0 w 35"/>
                    <a:gd name="T9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" h="10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2" y="4"/>
                        <a:pt x="23" y="7"/>
                        <a:pt x="35" y="10"/>
                      </a:cubicBezTo>
                      <a:cubicBezTo>
                        <a:pt x="35" y="10"/>
                        <a:pt x="35" y="10"/>
                        <a:pt x="35" y="10"/>
                      </a:cubicBezTo>
                      <a:cubicBezTo>
                        <a:pt x="23" y="7"/>
                        <a:pt x="12" y="4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6" name="Freeform 193"/>
                <p:cNvSpPr>
                  <a:spLocks/>
                </p:cNvSpPr>
                <p:nvPr/>
              </p:nvSpPr>
              <p:spPr bwMode="auto">
                <a:xfrm rot="20700000">
                  <a:off x="1168072" y="3427707"/>
                  <a:ext cx="87787" cy="214696"/>
                </a:xfrm>
                <a:custGeom>
                  <a:avLst/>
                  <a:gdLst>
                    <a:gd name="T0" fmla="*/ 2 w 39"/>
                    <a:gd name="T1" fmla="*/ 0 h 95"/>
                    <a:gd name="T2" fmla="*/ 2 w 39"/>
                    <a:gd name="T3" fmla="*/ 66 h 95"/>
                    <a:gd name="T4" fmla="*/ 3 w 39"/>
                    <a:gd name="T5" fmla="*/ 87 h 95"/>
                    <a:gd name="T6" fmla="*/ 39 w 39"/>
                    <a:gd name="T7" fmla="*/ 95 h 95"/>
                    <a:gd name="T8" fmla="*/ 37 w 39"/>
                    <a:gd name="T9" fmla="*/ 66 h 95"/>
                    <a:gd name="T10" fmla="*/ 37 w 39"/>
                    <a:gd name="T11" fmla="*/ 10 h 95"/>
                    <a:gd name="T12" fmla="*/ 2 w 39"/>
                    <a:gd name="T13" fmla="*/ 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95">
                      <a:moveTo>
                        <a:pt x="2" y="0"/>
                      </a:moveTo>
                      <a:cubicBezTo>
                        <a:pt x="0" y="21"/>
                        <a:pt x="0" y="44"/>
                        <a:pt x="2" y="66"/>
                      </a:cubicBezTo>
                      <a:cubicBezTo>
                        <a:pt x="2" y="66"/>
                        <a:pt x="2" y="73"/>
                        <a:pt x="3" y="87"/>
                      </a:cubicBezTo>
                      <a:cubicBezTo>
                        <a:pt x="15" y="90"/>
                        <a:pt x="27" y="92"/>
                        <a:pt x="39" y="95"/>
                      </a:cubicBezTo>
                      <a:cubicBezTo>
                        <a:pt x="38" y="77"/>
                        <a:pt x="37" y="66"/>
                        <a:pt x="37" y="66"/>
                      </a:cubicBezTo>
                      <a:cubicBezTo>
                        <a:pt x="36" y="47"/>
                        <a:pt x="36" y="29"/>
                        <a:pt x="37" y="10"/>
                      </a:cubicBezTo>
                      <a:cubicBezTo>
                        <a:pt x="25" y="7"/>
                        <a:pt x="14" y="4"/>
                        <a:pt x="2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7" name="Freeform 194"/>
                <p:cNvSpPr>
                  <a:spLocks/>
                </p:cNvSpPr>
                <p:nvPr/>
              </p:nvSpPr>
              <p:spPr bwMode="auto">
                <a:xfrm rot="20700000">
                  <a:off x="1198012" y="3923320"/>
                  <a:ext cx="86833" cy="29581"/>
                </a:xfrm>
                <a:custGeom>
                  <a:avLst/>
                  <a:gdLst>
                    <a:gd name="T0" fmla="*/ 0 w 38"/>
                    <a:gd name="T1" fmla="*/ 0 h 13"/>
                    <a:gd name="T2" fmla="*/ 0 w 38"/>
                    <a:gd name="T3" fmla="*/ 0 h 13"/>
                    <a:gd name="T4" fmla="*/ 38 w 38"/>
                    <a:gd name="T5" fmla="*/ 13 h 13"/>
                    <a:gd name="T6" fmla="*/ 38 w 38"/>
                    <a:gd name="T7" fmla="*/ 13 h 13"/>
                    <a:gd name="T8" fmla="*/ 0 w 38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1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3" y="5"/>
                        <a:pt x="25" y="9"/>
                        <a:pt x="38" y="13"/>
                      </a:cubicBezTo>
                      <a:cubicBezTo>
                        <a:pt x="38" y="13"/>
                        <a:pt x="38" y="13"/>
                        <a:pt x="38" y="13"/>
                      </a:cubicBezTo>
                      <a:cubicBezTo>
                        <a:pt x="25" y="9"/>
                        <a:pt x="13" y="5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8" name="Freeform 195"/>
                <p:cNvSpPr>
                  <a:spLocks/>
                </p:cNvSpPr>
                <p:nvPr/>
              </p:nvSpPr>
              <p:spPr bwMode="auto">
                <a:xfrm rot="20700000">
                  <a:off x="1230555" y="3912880"/>
                  <a:ext cx="133588" cy="287215"/>
                </a:xfrm>
                <a:custGeom>
                  <a:avLst/>
                  <a:gdLst>
                    <a:gd name="T0" fmla="*/ 0 w 59"/>
                    <a:gd name="T1" fmla="*/ 0 h 127"/>
                    <a:gd name="T2" fmla="*/ 21 w 59"/>
                    <a:gd name="T3" fmla="*/ 118 h 127"/>
                    <a:gd name="T4" fmla="*/ 59 w 59"/>
                    <a:gd name="T5" fmla="*/ 127 h 127"/>
                    <a:gd name="T6" fmla="*/ 38 w 59"/>
                    <a:gd name="T7" fmla="*/ 13 h 127"/>
                    <a:gd name="T8" fmla="*/ 0 w 59"/>
                    <a:gd name="T9" fmla="*/ 0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127">
                      <a:moveTo>
                        <a:pt x="0" y="0"/>
                      </a:moveTo>
                      <a:cubicBezTo>
                        <a:pt x="5" y="35"/>
                        <a:pt x="12" y="75"/>
                        <a:pt x="21" y="118"/>
                      </a:cubicBezTo>
                      <a:cubicBezTo>
                        <a:pt x="34" y="121"/>
                        <a:pt x="46" y="124"/>
                        <a:pt x="59" y="127"/>
                      </a:cubicBezTo>
                      <a:cubicBezTo>
                        <a:pt x="50" y="86"/>
                        <a:pt x="43" y="47"/>
                        <a:pt x="38" y="13"/>
                      </a:cubicBezTo>
                      <a:cubicBezTo>
                        <a:pt x="25" y="9"/>
                        <a:pt x="13" y="5"/>
                        <a:pt x="0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9" name="Freeform 196"/>
                <p:cNvSpPr>
                  <a:spLocks/>
                </p:cNvSpPr>
                <p:nvPr/>
              </p:nvSpPr>
              <p:spPr bwMode="auto">
                <a:xfrm rot="20700000">
                  <a:off x="1321117" y="3930081"/>
                  <a:ext cx="83970" cy="20992"/>
                </a:xfrm>
                <a:custGeom>
                  <a:avLst/>
                  <a:gdLst>
                    <a:gd name="T0" fmla="*/ 0 w 37"/>
                    <a:gd name="T1" fmla="*/ 0 h 9"/>
                    <a:gd name="T2" fmla="*/ 0 w 37"/>
                    <a:gd name="T3" fmla="*/ 0 h 9"/>
                    <a:gd name="T4" fmla="*/ 37 w 37"/>
                    <a:gd name="T5" fmla="*/ 9 h 9"/>
                    <a:gd name="T6" fmla="*/ 37 w 37"/>
                    <a:gd name="T7" fmla="*/ 9 h 9"/>
                    <a:gd name="T8" fmla="*/ 0 w 37"/>
                    <a:gd name="T9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7" h="9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2" y="3"/>
                        <a:pt x="25" y="6"/>
                        <a:pt x="37" y="9"/>
                      </a:cubicBezTo>
                      <a:cubicBezTo>
                        <a:pt x="37" y="9"/>
                        <a:pt x="37" y="9"/>
                        <a:pt x="37" y="9"/>
                      </a:cubicBezTo>
                      <a:cubicBezTo>
                        <a:pt x="25" y="6"/>
                        <a:pt x="12" y="3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0" name="Freeform 197"/>
                <p:cNvSpPr>
                  <a:spLocks/>
                </p:cNvSpPr>
                <p:nvPr/>
              </p:nvSpPr>
              <p:spPr bwMode="auto">
                <a:xfrm rot="20700000">
                  <a:off x="1352673" y="3919771"/>
                  <a:ext cx="130726" cy="270993"/>
                </a:xfrm>
                <a:custGeom>
                  <a:avLst/>
                  <a:gdLst>
                    <a:gd name="T0" fmla="*/ 0 w 58"/>
                    <a:gd name="T1" fmla="*/ 0 h 120"/>
                    <a:gd name="T2" fmla="*/ 21 w 58"/>
                    <a:gd name="T3" fmla="*/ 113 h 120"/>
                    <a:gd name="T4" fmla="*/ 58 w 58"/>
                    <a:gd name="T5" fmla="*/ 120 h 120"/>
                    <a:gd name="T6" fmla="*/ 37 w 58"/>
                    <a:gd name="T7" fmla="*/ 9 h 120"/>
                    <a:gd name="T8" fmla="*/ 0 w 58"/>
                    <a:gd name="T9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120">
                      <a:moveTo>
                        <a:pt x="0" y="0"/>
                      </a:moveTo>
                      <a:cubicBezTo>
                        <a:pt x="5" y="34"/>
                        <a:pt x="12" y="73"/>
                        <a:pt x="21" y="113"/>
                      </a:cubicBezTo>
                      <a:cubicBezTo>
                        <a:pt x="33" y="116"/>
                        <a:pt x="46" y="118"/>
                        <a:pt x="58" y="120"/>
                      </a:cubicBezTo>
                      <a:cubicBezTo>
                        <a:pt x="50" y="80"/>
                        <a:pt x="43" y="43"/>
                        <a:pt x="37" y="9"/>
                      </a:cubicBezTo>
                      <a:cubicBezTo>
                        <a:pt x="25" y="6"/>
                        <a:pt x="12" y="3"/>
                        <a:pt x="0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1" name="任意多边形 160"/>
                <p:cNvSpPr/>
                <p:nvPr/>
              </p:nvSpPr>
              <p:spPr>
                <a:xfrm rot="20700000">
                  <a:off x="1069117" y="2345331"/>
                  <a:ext cx="607349" cy="379773"/>
                </a:xfrm>
                <a:custGeom>
                  <a:avLst/>
                  <a:gdLst>
                    <a:gd name="connsiteX0" fmla="*/ 503341 w 1010444"/>
                    <a:gd name="connsiteY0" fmla="*/ 0 h 631826"/>
                    <a:gd name="connsiteX1" fmla="*/ 507103 w 1010444"/>
                    <a:gd name="connsiteY1" fmla="*/ 0 h 631826"/>
                    <a:gd name="connsiteX2" fmla="*/ 954939 w 1010444"/>
                    <a:gd name="connsiteY2" fmla="*/ 418127 h 631826"/>
                    <a:gd name="connsiteX3" fmla="*/ 1010444 w 1010444"/>
                    <a:gd name="connsiteY3" fmla="*/ 484508 h 631826"/>
                    <a:gd name="connsiteX4" fmla="*/ 924147 w 1010444"/>
                    <a:gd name="connsiteY4" fmla="*/ 537174 h 631826"/>
                    <a:gd name="connsiteX5" fmla="*/ 505221 w 1010444"/>
                    <a:gd name="connsiteY5" fmla="*/ 631826 h 631826"/>
                    <a:gd name="connsiteX6" fmla="*/ 86295 w 1010444"/>
                    <a:gd name="connsiteY6" fmla="*/ 537174 h 631826"/>
                    <a:gd name="connsiteX7" fmla="*/ 0 w 1010444"/>
                    <a:gd name="connsiteY7" fmla="*/ 484509 h 631826"/>
                    <a:gd name="connsiteX8" fmla="*/ 55505 w 1010444"/>
                    <a:gd name="connsiteY8" fmla="*/ 418127 h 631826"/>
                    <a:gd name="connsiteX9" fmla="*/ 503341 w 1010444"/>
                    <a:gd name="connsiteY9" fmla="*/ 0 h 631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10444" h="631826">
                      <a:moveTo>
                        <a:pt x="503341" y="0"/>
                      </a:moveTo>
                      <a:cubicBezTo>
                        <a:pt x="507103" y="0"/>
                        <a:pt x="507103" y="0"/>
                        <a:pt x="507103" y="0"/>
                      </a:cubicBezTo>
                      <a:cubicBezTo>
                        <a:pt x="507103" y="0"/>
                        <a:pt x="720963" y="152373"/>
                        <a:pt x="954939" y="418127"/>
                      </a:cubicBezTo>
                      <a:lnTo>
                        <a:pt x="1010444" y="484508"/>
                      </a:lnTo>
                      <a:lnTo>
                        <a:pt x="924147" y="537174"/>
                      </a:lnTo>
                      <a:cubicBezTo>
                        <a:pt x="804563" y="596932"/>
                        <a:pt x="660401" y="631826"/>
                        <a:pt x="505221" y="631826"/>
                      </a:cubicBezTo>
                      <a:cubicBezTo>
                        <a:pt x="350041" y="631826"/>
                        <a:pt x="205880" y="596932"/>
                        <a:pt x="86295" y="537174"/>
                      </a:cubicBezTo>
                      <a:lnTo>
                        <a:pt x="0" y="484509"/>
                      </a:lnTo>
                      <a:lnTo>
                        <a:pt x="55505" y="418127"/>
                      </a:lnTo>
                      <a:cubicBezTo>
                        <a:pt x="289482" y="152373"/>
                        <a:pt x="503341" y="0"/>
                        <a:pt x="503341" y="0"/>
                      </a:cubicBezTo>
                      <a:close/>
                    </a:path>
                  </a:pathLst>
                </a:custGeom>
                <a:solidFill>
                  <a:srgbClr val="FF746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135" name="文本框 134"/>
            <p:cNvSpPr txBox="1"/>
            <p:nvPr/>
          </p:nvSpPr>
          <p:spPr>
            <a:xfrm>
              <a:off x="3658930" y="172653"/>
              <a:ext cx="182614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3200" b="1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试验验证</a:t>
              </a:r>
            </a:p>
          </p:txBody>
        </p:sp>
      </p:grpSp>
      <p:sp>
        <p:nvSpPr>
          <p:cNvPr id="168" name="Freeform 595"/>
          <p:cNvSpPr>
            <a:spLocks/>
          </p:cNvSpPr>
          <p:nvPr/>
        </p:nvSpPr>
        <p:spPr bwMode="auto">
          <a:xfrm>
            <a:off x="2925075" y="1653823"/>
            <a:ext cx="837392" cy="489396"/>
          </a:xfrm>
          <a:custGeom>
            <a:avLst/>
            <a:gdLst>
              <a:gd name="T0" fmla="*/ 59 w 418"/>
              <a:gd name="T1" fmla="*/ 200 h 244"/>
              <a:gd name="T2" fmla="*/ 61 w 418"/>
              <a:gd name="T3" fmla="*/ 200 h 244"/>
              <a:gd name="T4" fmla="*/ 134 w 418"/>
              <a:gd name="T5" fmla="*/ 243 h 244"/>
              <a:gd name="T6" fmla="*/ 202 w 418"/>
              <a:gd name="T7" fmla="*/ 212 h 244"/>
              <a:gd name="T8" fmla="*/ 265 w 418"/>
              <a:gd name="T9" fmla="*/ 244 h 244"/>
              <a:gd name="T10" fmla="*/ 343 w 418"/>
              <a:gd name="T11" fmla="*/ 194 h 244"/>
              <a:gd name="T12" fmla="*/ 364 w 418"/>
              <a:gd name="T13" fmla="*/ 199 h 244"/>
              <a:gd name="T14" fmla="*/ 418 w 418"/>
              <a:gd name="T15" fmla="*/ 148 h 244"/>
              <a:gd name="T16" fmla="*/ 370 w 418"/>
              <a:gd name="T17" fmla="*/ 94 h 244"/>
              <a:gd name="T18" fmla="*/ 315 w 418"/>
              <a:gd name="T19" fmla="*/ 39 h 244"/>
              <a:gd name="T20" fmla="*/ 251 w 418"/>
              <a:gd name="T21" fmla="*/ 78 h 244"/>
              <a:gd name="T22" fmla="*/ 174 w 418"/>
              <a:gd name="T23" fmla="*/ 5 h 244"/>
              <a:gd name="T24" fmla="*/ 80 w 418"/>
              <a:gd name="T25" fmla="*/ 82 h 244"/>
              <a:gd name="T26" fmla="*/ 80 w 418"/>
              <a:gd name="T27" fmla="*/ 85 h 244"/>
              <a:gd name="T28" fmla="*/ 61 w 418"/>
              <a:gd name="T29" fmla="*/ 81 h 244"/>
              <a:gd name="T30" fmla="*/ 1 w 418"/>
              <a:gd name="T31" fmla="*/ 139 h 244"/>
              <a:gd name="T32" fmla="*/ 59 w 418"/>
              <a:gd name="T33" fmla="*/ 20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18" h="244">
                <a:moveTo>
                  <a:pt x="59" y="200"/>
                </a:moveTo>
                <a:cubicBezTo>
                  <a:pt x="60" y="200"/>
                  <a:pt x="61" y="200"/>
                  <a:pt x="61" y="200"/>
                </a:cubicBezTo>
                <a:cubicBezTo>
                  <a:pt x="76" y="225"/>
                  <a:pt x="103" y="242"/>
                  <a:pt x="134" y="243"/>
                </a:cubicBezTo>
                <a:cubicBezTo>
                  <a:pt x="161" y="243"/>
                  <a:pt x="185" y="231"/>
                  <a:pt x="202" y="212"/>
                </a:cubicBezTo>
                <a:cubicBezTo>
                  <a:pt x="216" y="231"/>
                  <a:pt x="239" y="243"/>
                  <a:pt x="265" y="244"/>
                </a:cubicBezTo>
                <a:cubicBezTo>
                  <a:pt x="300" y="244"/>
                  <a:pt x="330" y="224"/>
                  <a:pt x="343" y="194"/>
                </a:cubicBezTo>
                <a:cubicBezTo>
                  <a:pt x="349" y="197"/>
                  <a:pt x="357" y="199"/>
                  <a:pt x="364" y="199"/>
                </a:cubicBezTo>
                <a:cubicBezTo>
                  <a:pt x="393" y="200"/>
                  <a:pt x="417" y="177"/>
                  <a:pt x="418" y="148"/>
                </a:cubicBezTo>
                <a:cubicBezTo>
                  <a:pt x="418" y="120"/>
                  <a:pt x="398" y="97"/>
                  <a:pt x="370" y="94"/>
                </a:cubicBezTo>
                <a:cubicBezTo>
                  <a:pt x="367" y="65"/>
                  <a:pt x="344" y="42"/>
                  <a:pt x="315" y="39"/>
                </a:cubicBezTo>
                <a:cubicBezTo>
                  <a:pt x="287" y="36"/>
                  <a:pt x="261" y="53"/>
                  <a:pt x="251" y="78"/>
                </a:cubicBezTo>
                <a:cubicBezTo>
                  <a:pt x="246" y="39"/>
                  <a:pt x="214" y="8"/>
                  <a:pt x="174" y="5"/>
                </a:cubicBezTo>
                <a:cubicBezTo>
                  <a:pt x="127" y="0"/>
                  <a:pt x="85" y="35"/>
                  <a:pt x="80" y="82"/>
                </a:cubicBezTo>
                <a:cubicBezTo>
                  <a:pt x="80" y="83"/>
                  <a:pt x="80" y="84"/>
                  <a:pt x="80" y="85"/>
                </a:cubicBezTo>
                <a:cubicBezTo>
                  <a:pt x="74" y="82"/>
                  <a:pt x="68" y="81"/>
                  <a:pt x="61" y="81"/>
                </a:cubicBezTo>
                <a:cubicBezTo>
                  <a:pt x="29" y="80"/>
                  <a:pt x="1" y="106"/>
                  <a:pt x="1" y="139"/>
                </a:cubicBezTo>
                <a:cubicBezTo>
                  <a:pt x="0" y="172"/>
                  <a:pt x="26" y="199"/>
                  <a:pt x="59" y="200"/>
                </a:cubicBezTo>
                <a:close/>
              </a:path>
            </a:pathLst>
          </a:custGeom>
          <a:solidFill>
            <a:srgbClr val="FAFAF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" name="Freeform 657"/>
          <p:cNvSpPr>
            <a:spLocks/>
          </p:cNvSpPr>
          <p:nvPr/>
        </p:nvSpPr>
        <p:spPr bwMode="auto">
          <a:xfrm>
            <a:off x="7358001" y="181514"/>
            <a:ext cx="1540287" cy="843993"/>
          </a:xfrm>
          <a:custGeom>
            <a:avLst/>
            <a:gdLst>
              <a:gd name="T0" fmla="*/ 40 w 339"/>
              <a:gd name="T1" fmla="*/ 132 h 186"/>
              <a:gd name="T2" fmla="*/ 51 w 339"/>
              <a:gd name="T3" fmla="*/ 121 h 186"/>
              <a:gd name="T4" fmla="*/ 76 w 339"/>
              <a:gd name="T5" fmla="*/ 126 h 186"/>
              <a:gd name="T6" fmla="*/ 163 w 339"/>
              <a:gd name="T7" fmla="*/ 186 h 186"/>
              <a:gd name="T8" fmla="*/ 225 w 339"/>
              <a:gd name="T9" fmla="*/ 163 h 186"/>
              <a:gd name="T10" fmla="*/ 249 w 339"/>
              <a:gd name="T11" fmla="*/ 168 h 186"/>
              <a:gd name="T12" fmla="*/ 304 w 339"/>
              <a:gd name="T13" fmla="*/ 131 h 186"/>
              <a:gd name="T14" fmla="*/ 305 w 339"/>
              <a:gd name="T15" fmla="*/ 132 h 186"/>
              <a:gd name="T16" fmla="*/ 339 w 339"/>
              <a:gd name="T17" fmla="*/ 98 h 186"/>
              <a:gd name="T18" fmla="*/ 305 w 339"/>
              <a:gd name="T19" fmla="*/ 64 h 186"/>
              <a:gd name="T20" fmla="*/ 291 w 339"/>
              <a:gd name="T21" fmla="*/ 67 h 186"/>
              <a:gd name="T22" fmla="*/ 249 w 339"/>
              <a:gd name="T23" fmla="*/ 49 h 186"/>
              <a:gd name="T24" fmla="*/ 245 w 339"/>
              <a:gd name="T25" fmla="*/ 49 h 186"/>
              <a:gd name="T26" fmla="*/ 163 w 339"/>
              <a:gd name="T27" fmla="*/ 0 h 186"/>
              <a:gd name="T28" fmla="*/ 88 w 339"/>
              <a:gd name="T29" fmla="*/ 38 h 186"/>
              <a:gd name="T30" fmla="*/ 52 w 339"/>
              <a:gd name="T31" fmla="*/ 41 h 186"/>
              <a:gd name="T32" fmla="*/ 28 w 339"/>
              <a:gd name="T33" fmla="*/ 85 h 186"/>
              <a:gd name="T34" fmla="*/ 16 w 339"/>
              <a:gd name="T35" fmla="*/ 88 h 186"/>
              <a:gd name="T36" fmla="*/ 6 w 339"/>
              <a:gd name="T37" fmla="*/ 122 h 186"/>
              <a:gd name="T38" fmla="*/ 40 w 339"/>
              <a:gd name="T39" fmla="*/ 132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39" h="186">
                <a:moveTo>
                  <a:pt x="40" y="132"/>
                </a:moveTo>
                <a:cubicBezTo>
                  <a:pt x="45" y="130"/>
                  <a:pt x="49" y="126"/>
                  <a:pt x="51" y="121"/>
                </a:cubicBezTo>
                <a:cubicBezTo>
                  <a:pt x="59" y="125"/>
                  <a:pt x="68" y="127"/>
                  <a:pt x="76" y="126"/>
                </a:cubicBezTo>
                <a:cubicBezTo>
                  <a:pt x="90" y="161"/>
                  <a:pt x="124" y="186"/>
                  <a:pt x="163" y="186"/>
                </a:cubicBezTo>
                <a:cubicBezTo>
                  <a:pt x="187" y="186"/>
                  <a:pt x="209" y="177"/>
                  <a:pt x="225" y="163"/>
                </a:cubicBezTo>
                <a:cubicBezTo>
                  <a:pt x="233" y="166"/>
                  <a:pt x="241" y="168"/>
                  <a:pt x="249" y="168"/>
                </a:cubicBezTo>
                <a:cubicBezTo>
                  <a:pt x="274" y="168"/>
                  <a:pt x="295" y="153"/>
                  <a:pt x="304" y="131"/>
                </a:cubicBezTo>
                <a:cubicBezTo>
                  <a:pt x="305" y="132"/>
                  <a:pt x="305" y="132"/>
                  <a:pt x="305" y="132"/>
                </a:cubicBezTo>
                <a:cubicBezTo>
                  <a:pt x="323" y="132"/>
                  <a:pt x="339" y="116"/>
                  <a:pt x="339" y="98"/>
                </a:cubicBezTo>
                <a:cubicBezTo>
                  <a:pt x="339" y="79"/>
                  <a:pt x="323" y="64"/>
                  <a:pt x="305" y="64"/>
                </a:cubicBezTo>
                <a:cubicBezTo>
                  <a:pt x="300" y="64"/>
                  <a:pt x="295" y="65"/>
                  <a:pt x="291" y="67"/>
                </a:cubicBezTo>
                <a:cubicBezTo>
                  <a:pt x="280" y="56"/>
                  <a:pt x="266" y="49"/>
                  <a:pt x="249" y="49"/>
                </a:cubicBezTo>
                <a:cubicBezTo>
                  <a:pt x="248" y="49"/>
                  <a:pt x="247" y="49"/>
                  <a:pt x="245" y="49"/>
                </a:cubicBezTo>
                <a:cubicBezTo>
                  <a:pt x="230" y="20"/>
                  <a:pt x="199" y="0"/>
                  <a:pt x="163" y="0"/>
                </a:cubicBezTo>
                <a:cubicBezTo>
                  <a:pt x="133" y="0"/>
                  <a:pt x="105" y="15"/>
                  <a:pt x="88" y="38"/>
                </a:cubicBezTo>
                <a:cubicBezTo>
                  <a:pt x="77" y="34"/>
                  <a:pt x="63" y="35"/>
                  <a:pt x="52" y="41"/>
                </a:cubicBezTo>
                <a:cubicBezTo>
                  <a:pt x="35" y="50"/>
                  <a:pt x="27" y="68"/>
                  <a:pt x="28" y="85"/>
                </a:cubicBezTo>
                <a:cubicBezTo>
                  <a:pt x="24" y="85"/>
                  <a:pt x="20" y="86"/>
                  <a:pt x="16" y="88"/>
                </a:cubicBezTo>
                <a:cubicBezTo>
                  <a:pt x="4" y="95"/>
                  <a:pt x="0" y="110"/>
                  <a:pt x="6" y="122"/>
                </a:cubicBezTo>
                <a:cubicBezTo>
                  <a:pt x="13" y="135"/>
                  <a:pt x="28" y="139"/>
                  <a:pt x="40" y="132"/>
                </a:cubicBezTo>
                <a:close/>
              </a:path>
            </a:pathLst>
          </a:custGeom>
          <a:solidFill>
            <a:srgbClr val="FAFAF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0" name="Freeform 637"/>
          <p:cNvSpPr>
            <a:spLocks/>
          </p:cNvSpPr>
          <p:nvPr/>
        </p:nvSpPr>
        <p:spPr bwMode="auto">
          <a:xfrm>
            <a:off x="1305497" y="857224"/>
            <a:ext cx="529155" cy="336565"/>
          </a:xfrm>
          <a:custGeom>
            <a:avLst/>
            <a:gdLst>
              <a:gd name="T0" fmla="*/ 26 w 239"/>
              <a:gd name="T1" fmla="*/ 107 h 152"/>
              <a:gd name="T2" fmla="*/ 49 w 239"/>
              <a:gd name="T3" fmla="*/ 94 h 152"/>
              <a:gd name="T4" fmla="*/ 71 w 239"/>
              <a:gd name="T5" fmla="*/ 100 h 152"/>
              <a:gd name="T6" fmla="*/ 75 w 239"/>
              <a:gd name="T7" fmla="*/ 100 h 152"/>
              <a:gd name="T8" fmla="*/ 132 w 239"/>
              <a:gd name="T9" fmla="*/ 152 h 152"/>
              <a:gd name="T10" fmla="*/ 182 w 239"/>
              <a:gd name="T11" fmla="*/ 121 h 152"/>
              <a:gd name="T12" fmla="*/ 186 w 239"/>
              <a:gd name="T13" fmla="*/ 121 h 152"/>
              <a:gd name="T14" fmla="*/ 239 w 239"/>
              <a:gd name="T15" fmla="*/ 68 h 152"/>
              <a:gd name="T16" fmla="*/ 186 w 239"/>
              <a:gd name="T17" fmla="*/ 15 h 152"/>
              <a:gd name="T18" fmla="*/ 148 w 239"/>
              <a:gd name="T19" fmla="*/ 31 h 152"/>
              <a:gd name="T20" fmla="*/ 148 w 239"/>
              <a:gd name="T21" fmla="*/ 28 h 152"/>
              <a:gd name="T22" fmla="*/ 119 w 239"/>
              <a:gd name="T23" fmla="*/ 0 h 152"/>
              <a:gd name="T24" fmla="*/ 93 w 239"/>
              <a:gd name="T25" fmla="*/ 18 h 152"/>
              <a:gd name="T26" fmla="*/ 71 w 239"/>
              <a:gd name="T27" fmla="*/ 12 h 152"/>
              <a:gd name="T28" fmla="*/ 27 w 239"/>
              <a:gd name="T29" fmla="*/ 54 h 152"/>
              <a:gd name="T30" fmla="*/ 26 w 239"/>
              <a:gd name="T31" fmla="*/ 53 h 152"/>
              <a:gd name="T32" fmla="*/ 0 w 239"/>
              <a:gd name="T33" fmla="*/ 80 h 152"/>
              <a:gd name="T34" fmla="*/ 26 w 239"/>
              <a:gd name="T35" fmla="*/ 10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9" h="152">
                <a:moveTo>
                  <a:pt x="26" y="107"/>
                </a:moveTo>
                <a:cubicBezTo>
                  <a:pt x="36" y="107"/>
                  <a:pt x="44" y="102"/>
                  <a:pt x="49" y="94"/>
                </a:cubicBezTo>
                <a:cubicBezTo>
                  <a:pt x="56" y="98"/>
                  <a:pt x="63" y="100"/>
                  <a:pt x="71" y="100"/>
                </a:cubicBezTo>
                <a:cubicBezTo>
                  <a:pt x="72" y="100"/>
                  <a:pt x="74" y="100"/>
                  <a:pt x="75" y="100"/>
                </a:cubicBezTo>
                <a:cubicBezTo>
                  <a:pt x="77" y="129"/>
                  <a:pt x="102" y="152"/>
                  <a:pt x="132" y="152"/>
                </a:cubicBezTo>
                <a:cubicBezTo>
                  <a:pt x="154" y="152"/>
                  <a:pt x="173" y="139"/>
                  <a:pt x="182" y="121"/>
                </a:cubicBezTo>
                <a:cubicBezTo>
                  <a:pt x="184" y="121"/>
                  <a:pt x="185" y="121"/>
                  <a:pt x="186" y="121"/>
                </a:cubicBezTo>
                <a:cubicBezTo>
                  <a:pt x="216" y="121"/>
                  <a:pt x="239" y="97"/>
                  <a:pt x="239" y="68"/>
                </a:cubicBezTo>
                <a:cubicBezTo>
                  <a:pt x="239" y="38"/>
                  <a:pt x="216" y="15"/>
                  <a:pt x="186" y="15"/>
                </a:cubicBezTo>
                <a:cubicBezTo>
                  <a:pt x="171" y="15"/>
                  <a:pt x="157" y="21"/>
                  <a:pt x="148" y="31"/>
                </a:cubicBezTo>
                <a:cubicBezTo>
                  <a:pt x="148" y="30"/>
                  <a:pt x="148" y="29"/>
                  <a:pt x="148" y="28"/>
                </a:cubicBezTo>
                <a:cubicBezTo>
                  <a:pt x="148" y="13"/>
                  <a:pt x="135" y="0"/>
                  <a:pt x="119" y="0"/>
                </a:cubicBezTo>
                <a:cubicBezTo>
                  <a:pt x="107" y="0"/>
                  <a:pt x="97" y="7"/>
                  <a:pt x="93" y="18"/>
                </a:cubicBezTo>
                <a:cubicBezTo>
                  <a:pt x="87" y="14"/>
                  <a:pt x="79" y="12"/>
                  <a:pt x="71" y="12"/>
                </a:cubicBezTo>
                <a:cubicBezTo>
                  <a:pt x="48" y="12"/>
                  <a:pt x="29" y="30"/>
                  <a:pt x="27" y="54"/>
                </a:cubicBezTo>
                <a:cubicBezTo>
                  <a:pt x="26" y="53"/>
                  <a:pt x="26" y="53"/>
                  <a:pt x="26" y="53"/>
                </a:cubicBezTo>
                <a:cubicBezTo>
                  <a:pt x="12" y="53"/>
                  <a:pt x="0" y="65"/>
                  <a:pt x="0" y="80"/>
                </a:cubicBezTo>
                <a:cubicBezTo>
                  <a:pt x="0" y="95"/>
                  <a:pt x="12" y="107"/>
                  <a:pt x="26" y="107"/>
                </a:cubicBezTo>
                <a:close/>
              </a:path>
            </a:pathLst>
          </a:custGeom>
          <a:solidFill>
            <a:srgbClr val="FAFAF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1" name="Freeform 637"/>
          <p:cNvSpPr>
            <a:spLocks/>
          </p:cNvSpPr>
          <p:nvPr/>
        </p:nvSpPr>
        <p:spPr bwMode="auto">
          <a:xfrm>
            <a:off x="7535250" y="4687862"/>
            <a:ext cx="718297" cy="456867"/>
          </a:xfrm>
          <a:custGeom>
            <a:avLst/>
            <a:gdLst>
              <a:gd name="T0" fmla="*/ 26 w 239"/>
              <a:gd name="T1" fmla="*/ 107 h 152"/>
              <a:gd name="T2" fmla="*/ 49 w 239"/>
              <a:gd name="T3" fmla="*/ 94 h 152"/>
              <a:gd name="T4" fmla="*/ 71 w 239"/>
              <a:gd name="T5" fmla="*/ 100 h 152"/>
              <a:gd name="T6" fmla="*/ 75 w 239"/>
              <a:gd name="T7" fmla="*/ 100 h 152"/>
              <a:gd name="T8" fmla="*/ 132 w 239"/>
              <a:gd name="T9" fmla="*/ 152 h 152"/>
              <a:gd name="T10" fmla="*/ 182 w 239"/>
              <a:gd name="T11" fmla="*/ 121 h 152"/>
              <a:gd name="T12" fmla="*/ 186 w 239"/>
              <a:gd name="T13" fmla="*/ 121 h 152"/>
              <a:gd name="T14" fmla="*/ 239 w 239"/>
              <a:gd name="T15" fmla="*/ 68 h 152"/>
              <a:gd name="T16" fmla="*/ 186 w 239"/>
              <a:gd name="T17" fmla="*/ 15 h 152"/>
              <a:gd name="T18" fmla="*/ 148 w 239"/>
              <a:gd name="T19" fmla="*/ 31 h 152"/>
              <a:gd name="T20" fmla="*/ 148 w 239"/>
              <a:gd name="T21" fmla="*/ 28 h 152"/>
              <a:gd name="T22" fmla="*/ 119 w 239"/>
              <a:gd name="T23" fmla="*/ 0 h 152"/>
              <a:gd name="T24" fmla="*/ 93 w 239"/>
              <a:gd name="T25" fmla="*/ 18 h 152"/>
              <a:gd name="T26" fmla="*/ 71 w 239"/>
              <a:gd name="T27" fmla="*/ 12 h 152"/>
              <a:gd name="T28" fmla="*/ 27 w 239"/>
              <a:gd name="T29" fmla="*/ 54 h 152"/>
              <a:gd name="T30" fmla="*/ 26 w 239"/>
              <a:gd name="T31" fmla="*/ 53 h 152"/>
              <a:gd name="T32" fmla="*/ 0 w 239"/>
              <a:gd name="T33" fmla="*/ 80 h 152"/>
              <a:gd name="T34" fmla="*/ 26 w 239"/>
              <a:gd name="T35" fmla="*/ 10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9" h="152">
                <a:moveTo>
                  <a:pt x="26" y="107"/>
                </a:moveTo>
                <a:cubicBezTo>
                  <a:pt x="36" y="107"/>
                  <a:pt x="44" y="102"/>
                  <a:pt x="49" y="94"/>
                </a:cubicBezTo>
                <a:cubicBezTo>
                  <a:pt x="56" y="98"/>
                  <a:pt x="63" y="100"/>
                  <a:pt x="71" y="100"/>
                </a:cubicBezTo>
                <a:cubicBezTo>
                  <a:pt x="72" y="100"/>
                  <a:pt x="74" y="100"/>
                  <a:pt x="75" y="100"/>
                </a:cubicBezTo>
                <a:cubicBezTo>
                  <a:pt x="77" y="129"/>
                  <a:pt x="102" y="152"/>
                  <a:pt x="132" y="152"/>
                </a:cubicBezTo>
                <a:cubicBezTo>
                  <a:pt x="154" y="152"/>
                  <a:pt x="173" y="139"/>
                  <a:pt x="182" y="121"/>
                </a:cubicBezTo>
                <a:cubicBezTo>
                  <a:pt x="184" y="121"/>
                  <a:pt x="185" y="121"/>
                  <a:pt x="186" y="121"/>
                </a:cubicBezTo>
                <a:cubicBezTo>
                  <a:pt x="216" y="121"/>
                  <a:pt x="239" y="97"/>
                  <a:pt x="239" y="68"/>
                </a:cubicBezTo>
                <a:cubicBezTo>
                  <a:pt x="239" y="38"/>
                  <a:pt x="216" y="15"/>
                  <a:pt x="186" y="15"/>
                </a:cubicBezTo>
                <a:cubicBezTo>
                  <a:pt x="171" y="15"/>
                  <a:pt x="157" y="21"/>
                  <a:pt x="148" y="31"/>
                </a:cubicBezTo>
                <a:cubicBezTo>
                  <a:pt x="148" y="30"/>
                  <a:pt x="148" y="29"/>
                  <a:pt x="148" y="28"/>
                </a:cubicBezTo>
                <a:cubicBezTo>
                  <a:pt x="148" y="13"/>
                  <a:pt x="135" y="0"/>
                  <a:pt x="119" y="0"/>
                </a:cubicBezTo>
                <a:cubicBezTo>
                  <a:pt x="107" y="0"/>
                  <a:pt x="97" y="7"/>
                  <a:pt x="93" y="18"/>
                </a:cubicBezTo>
                <a:cubicBezTo>
                  <a:pt x="87" y="14"/>
                  <a:pt x="79" y="12"/>
                  <a:pt x="71" y="12"/>
                </a:cubicBezTo>
                <a:cubicBezTo>
                  <a:pt x="48" y="12"/>
                  <a:pt x="29" y="30"/>
                  <a:pt x="27" y="54"/>
                </a:cubicBezTo>
                <a:cubicBezTo>
                  <a:pt x="26" y="53"/>
                  <a:pt x="26" y="53"/>
                  <a:pt x="26" y="53"/>
                </a:cubicBezTo>
                <a:cubicBezTo>
                  <a:pt x="12" y="53"/>
                  <a:pt x="0" y="65"/>
                  <a:pt x="0" y="80"/>
                </a:cubicBezTo>
                <a:cubicBezTo>
                  <a:pt x="0" y="95"/>
                  <a:pt x="12" y="107"/>
                  <a:pt x="26" y="107"/>
                </a:cubicBezTo>
                <a:close/>
              </a:path>
            </a:pathLst>
          </a:custGeom>
          <a:solidFill>
            <a:srgbClr val="FAFAF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2662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91204" y="111878"/>
            <a:ext cx="5336228" cy="791551"/>
            <a:chOff x="191204" y="111878"/>
            <a:chExt cx="5336228" cy="79155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3" name="组合 2"/>
            <p:cNvGrpSpPr/>
            <p:nvPr/>
          </p:nvGrpSpPr>
          <p:grpSpPr>
            <a:xfrm>
              <a:off x="191204" y="210993"/>
              <a:ext cx="5336228" cy="692436"/>
              <a:chOff x="191204" y="210993"/>
              <a:chExt cx="5336228" cy="692436"/>
            </a:xfrm>
          </p:grpSpPr>
          <p:sp>
            <p:nvSpPr>
              <p:cNvPr id="80" name="Freeform 595"/>
              <p:cNvSpPr>
                <a:spLocks/>
              </p:cNvSpPr>
              <p:nvPr/>
            </p:nvSpPr>
            <p:spPr bwMode="auto">
              <a:xfrm>
                <a:off x="3587822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81" name="Freeform 595"/>
              <p:cNvSpPr>
                <a:spLocks/>
              </p:cNvSpPr>
              <p:nvPr/>
            </p:nvSpPr>
            <p:spPr bwMode="auto">
              <a:xfrm>
                <a:off x="396522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82" name="Freeform 595"/>
              <p:cNvSpPr>
                <a:spLocks/>
              </p:cNvSpPr>
              <p:nvPr/>
            </p:nvSpPr>
            <p:spPr bwMode="auto">
              <a:xfrm>
                <a:off x="4342623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6" name="Freeform 595"/>
              <p:cNvSpPr>
                <a:spLocks/>
              </p:cNvSpPr>
              <p:nvPr/>
            </p:nvSpPr>
            <p:spPr bwMode="auto">
              <a:xfrm>
                <a:off x="2455616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7" name="Freeform 595"/>
              <p:cNvSpPr>
                <a:spLocks/>
              </p:cNvSpPr>
              <p:nvPr/>
            </p:nvSpPr>
            <p:spPr bwMode="auto">
              <a:xfrm>
                <a:off x="2833018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8" name="Freeform 595"/>
              <p:cNvSpPr>
                <a:spLocks/>
              </p:cNvSpPr>
              <p:nvPr/>
            </p:nvSpPr>
            <p:spPr bwMode="auto">
              <a:xfrm>
                <a:off x="3210420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299" name="Freeform 595"/>
              <p:cNvSpPr>
                <a:spLocks/>
              </p:cNvSpPr>
              <p:nvPr/>
            </p:nvSpPr>
            <p:spPr bwMode="auto">
              <a:xfrm>
                <a:off x="19120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0" name="Freeform 595"/>
              <p:cNvSpPr>
                <a:spLocks/>
              </p:cNvSpPr>
              <p:nvPr/>
            </p:nvSpPr>
            <p:spPr bwMode="auto">
              <a:xfrm>
                <a:off x="568606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1" name="Freeform 595"/>
              <p:cNvSpPr>
                <a:spLocks/>
              </p:cNvSpPr>
              <p:nvPr/>
            </p:nvSpPr>
            <p:spPr bwMode="auto">
              <a:xfrm>
                <a:off x="946008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2" name="Freeform 595"/>
              <p:cNvSpPr>
                <a:spLocks/>
              </p:cNvSpPr>
              <p:nvPr/>
            </p:nvSpPr>
            <p:spPr bwMode="auto">
              <a:xfrm>
                <a:off x="1323410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3" name="Freeform 595"/>
              <p:cNvSpPr>
                <a:spLocks/>
              </p:cNvSpPr>
              <p:nvPr/>
            </p:nvSpPr>
            <p:spPr bwMode="auto">
              <a:xfrm>
                <a:off x="1700812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4" name="Freeform 595"/>
              <p:cNvSpPr>
                <a:spLocks/>
              </p:cNvSpPr>
              <p:nvPr/>
            </p:nvSpPr>
            <p:spPr bwMode="auto">
              <a:xfrm>
                <a:off x="207821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</p:grpSp>
        <p:grpSp>
          <p:nvGrpSpPr>
            <p:cNvPr id="305" name="组合 304"/>
            <p:cNvGrpSpPr/>
            <p:nvPr/>
          </p:nvGrpSpPr>
          <p:grpSpPr>
            <a:xfrm>
              <a:off x="373975" y="111878"/>
              <a:ext cx="363466" cy="791551"/>
              <a:chOff x="974945" y="2345331"/>
              <a:chExt cx="1763621" cy="3840787"/>
            </a:xfrm>
          </p:grpSpPr>
          <p:sp>
            <p:nvSpPr>
              <p:cNvPr id="306" name="Freeform 159"/>
              <p:cNvSpPr>
                <a:spLocks/>
              </p:cNvSpPr>
              <p:nvPr/>
            </p:nvSpPr>
            <p:spPr bwMode="auto">
              <a:xfrm rot="20700000">
                <a:off x="1726148" y="4700426"/>
                <a:ext cx="891224" cy="1485692"/>
              </a:xfrm>
              <a:custGeom>
                <a:avLst/>
                <a:gdLst>
                  <a:gd name="T0" fmla="*/ 1 w 394"/>
                  <a:gd name="T1" fmla="*/ 267 h 658"/>
                  <a:gd name="T2" fmla="*/ 0 w 394"/>
                  <a:gd name="T3" fmla="*/ 267 h 658"/>
                  <a:gd name="T4" fmla="*/ 0 w 394"/>
                  <a:gd name="T5" fmla="*/ 267 h 658"/>
                  <a:gd name="T6" fmla="*/ 1 w 394"/>
                  <a:gd name="T7" fmla="*/ 270 h 658"/>
                  <a:gd name="T8" fmla="*/ 2 w 394"/>
                  <a:gd name="T9" fmla="*/ 282 h 658"/>
                  <a:gd name="T10" fmla="*/ 3 w 394"/>
                  <a:gd name="T11" fmla="*/ 284 h 658"/>
                  <a:gd name="T12" fmla="*/ 45 w 394"/>
                  <a:gd name="T13" fmla="*/ 417 h 658"/>
                  <a:gd name="T14" fmla="*/ 89 w 394"/>
                  <a:gd name="T15" fmla="*/ 290 h 658"/>
                  <a:gd name="T16" fmla="*/ 169 w 394"/>
                  <a:gd name="T17" fmla="*/ 440 h 658"/>
                  <a:gd name="T18" fmla="*/ 143 w 394"/>
                  <a:gd name="T19" fmla="*/ 564 h 658"/>
                  <a:gd name="T20" fmla="*/ 199 w 394"/>
                  <a:gd name="T21" fmla="*/ 658 h 658"/>
                  <a:gd name="T22" fmla="*/ 169 w 394"/>
                  <a:gd name="T23" fmla="*/ 604 h 658"/>
                  <a:gd name="T24" fmla="*/ 179 w 394"/>
                  <a:gd name="T25" fmla="*/ 528 h 658"/>
                  <a:gd name="T26" fmla="*/ 226 w 394"/>
                  <a:gd name="T27" fmla="*/ 462 h 658"/>
                  <a:gd name="T28" fmla="*/ 269 w 394"/>
                  <a:gd name="T29" fmla="*/ 386 h 658"/>
                  <a:gd name="T30" fmla="*/ 277 w 394"/>
                  <a:gd name="T31" fmla="*/ 362 h 658"/>
                  <a:gd name="T32" fmla="*/ 305 w 394"/>
                  <a:gd name="T33" fmla="*/ 484 h 658"/>
                  <a:gd name="T34" fmla="*/ 322 w 394"/>
                  <a:gd name="T35" fmla="*/ 406 h 658"/>
                  <a:gd name="T36" fmla="*/ 367 w 394"/>
                  <a:gd name="T37" fmla="*/ 197 h 658"/>
                  <a:gd name="T38" fmla="*/ 186 w 394"/>
                  <a:gd name="T39" fmla="*/ 0 h 658"/>
                  <a:gd name="T40" fmla="*/ 1 w 394"/>
                  <a:gd name="T41" fmla="*/ 253 h 658"/>
                  <a:gd name="T42" fmla="*/ 1 w 394"/>
                  <a:gd name="T43" fmla="*/ 267 h 6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94" h="658">
                    <a:moveTo>
                      <a:pt x="1" y="267"/>
                    </a:moveTo>
                    <a:cubicBezTo>
                      <a:pt x="1" y="266"/>
                      <a:pt x="0" y="263"/>
                      <a:pt x="0" y="267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68"/>
                      <a:pt x="1" y="269"/>
                      <a:pt x="1" y="270"/>
                    </a:cubicBezTo>
                    <a:cubicBezTo>
                      <a:pt x="1" y="274"/>
                      <a:pt x="2" y="278"/>
                      <a:pt x="2" y="282"/>
                    </a:cubicBezTo>
                    <a:cubicBezTo>
                      <a:pt x="2" y="282"/>
                      <a:pt x="3" y="283"/>
                      <a:pt x="3" y="284"/>
                    </a:cubicBezTo>
                    <a:cubicBezTo>
                      <a:pt x="7" y="334"/>
                      <a:pt x="22" y="380"/>
                      <a:pt x="45" y="417"/>
                    </a:cubicBezTo>
                    <a:cubicBezTo>
                      <a:pt x="20" y="377"/>
                      <a:pt x="35" y="298"/>
                      <a:pt x="89" y="290"/>
                    </a:cubicBezTo>
                    <a:cubicBezTo>
                      <a:pt x="156" y="279"/>
                      <a:pt x="167" y="399"/>
                      <a:pt x="169" y="440"/>
                    </a:cubicBezTo>
                    <a:cubicBezTo>
                      <a:pt x="171" y="484"/>
                      <a:pt x="143" y="520"/>
                      <a:pt x="143" y="564"/>
                    </a:cubicBezTo>
                    <a:cubicBezTo>
                      <a:pt x="143" y="613"/>
                      <a:pt x="167" y="653"/>
                      <a:pt x="199" y="658"/>
                    </a:cubicBezTo>
                    <a:cubicBezTo>
                      <a:pt x="184" y="656"/>
                      <a:pt x="171" y="615"/>
                      <a:pt x="169" y="604"/>
                    </a:cubicBezTo>
                    <a:cubicBezTo>
                      <a:pt x="166" y="580"/>
                      <a:pt x="172" y="551"/>
                      <a:pt x="179" y="528"/>
                    </a:cubicBezTo>
                    <a:cubicBezTo>
                      <a:pt x="187" y="501"/>
                      <a:pt x="208" y="482"/>
                      <a:pt x="226" y="462"/>
                    </a:cubicBezTo>
                    <a:cubicBezTo>
                      <a:pt x="245" y="439"/>
                      <a:pt x="259" y="413"/>
                      <a:pt x="269" y="386"/>
                    </a:cubicBezTo>
                    <a:cubicBezTo>
                      <a:pt x="272" y="378"/>
                      <a:pt x="275" y="370"/>
                      <a:pt x="277" y="362"/>
                    </a:cubicBezTo>
                    <a:cubicBezTo>
                      <a:pt x="281" y="420"/>
                      <a:pt x="305" y="484"/>
                      <a:pt x="305" y="484"/>
                    </a:cubicBezTo>
                    <a:cubicBezTo>
                      <a:pt x="296" y="437"/>
                      <a:pt x="322" y="406"/>
                      <a:pt x="322" y="406"/>
                    </a:cubicBezTo>
                    <a:cubicBezTo>
                      <a:pt x="394" y="291"/>
                      <a:pt x="367" y="197"/>
                      <a:pt x="367" y="197"/>
                    </a:cubicBezTo>
                    <a:cubicBezTo>
                      <a:pt x="348" y="84"/>
                      <a:pt x="274" y="0"/>
                      <a:pt x="186" y="0"/>
                    </a:cubicBezTo>
                    <a:cubicBezTo>
                      <a:pt x="84" y="0"/>
                      <a:pt x="1" y="113"/>
                      <a:pt x="1" y="253"/>
                    </a:cubicBezTo>
                    <a:cubicBezTo>
                      <a:pt x="1" y="258"/>
                      <a:pt x="1" y="263"/>
                      <a:pt x="1" y="267"/>
                    </a:cubicBezTo>
                  </a:path>
                </a:pathLst>
              </a:custGeom>
              <a:solidFill>
                <a:srgbClr val="FF746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grpSp>
            <p:nvGrpSpPr>
              <p:cNvPr id="307" name="组合 306"/>
              <p:cNvGrpSpPr/>
              <p:nvPr/>
            </p:nvGrpSpPr>
            <p:grpSpPr>
              <a:xfrm>
                <a:off x="974945" y="2345331"/>
                <a:ext cx="1763621" cy="3358341"/>
                <a:chOff x="974945" y="2345331"/>
                <a:chExt cx="1763621" cy="3358341"/>
              </a:xfrm>
            </p:grpSpPr>
            <p:sp>
              <p:nvSpPr>
                <p:cNvPr id="308" name="Freeform 165"/>
                <p:cNvSpPr>
                  <a:spLocks/>
                </p:cNvSpPr>
                <p:nvPr/>
              </p:nvSpPr>
              <p:spPr bwMode="auto">
                <a:xfrm rot="20700000">
                  <a:off x="1075729" y="4158738"/>
                  <a:ext cx="708018" cy="1115461"/>
                </a:xfrm>
                <a:custGeom>
                  <a:avLst/>
                  <a:gdLst>
                    <a:gd name="T0" fmla="*/ 157 w 313"/>
                    <a:gd name="T1" fmla="*/ 0 h 494"/>
                    <a:gd name="T2" fmla="*/ 0 w 313"/>
                    <a:gd name="T3" fmla="*/ 156 h 494"/>
                    <a:gd name="T4" fmla="*/ 0 w 313"/>
                    <a:gd name="T5" fmla="*/ 159 h 494"/>
                    <a:gd name="T6" fmla="*/ 0 w 313"/>
                    <a:gd name="T7" fmla="*/ 159 h 494"/>
                    <a:gd name="T8" fmla="*/ 101 w 313"/>
                    <a:gd name="T9" fmla="*/ 477 h 494"/>
                    <a:gd name="T10" fmla="*/ 106 w 313"/>
                    <a:gd name="T11" fmla="*/ 485 h 494"/>
                    <a:gd name="T12" fmla="*/ 106 w 313"/>
                    <a:gd name="T13" fmla="*/ 485 h 494"/>
                    <a:gd name="T14" fmla="*/ 106 w 313"/>
                    <a:gd name="T15" fmla="*/ 485 h 494"/>
                    <a:gd name="T16" fmla="*/ 128 w 313"/>
                    <a:gd name="T17" fmla="*/ 494 h 494"/>
                    <a:gd name="T18" fmla="*/ 159 w 313"/>
                    <a:gd name="T19" fmla="*/ 467 h 494"/>
                    <a:gd name="T20" fmla="*/ 157 w 313"/>
                    <a:gd name="T21" fmla="*/ 459 h 494"/>
                    <a:gd name="T22" fmla="*/ 157 w 313"/>
                    <a:gd name="T23" fmla="*/ 459 h 494"/>
                    <a:gd name="T24" fmla="*/ 148 w 313"/>
                    <a:gd name="T25" fmla="*/ 412 h 494"/>
                    <a:gd name="T26" fmla="*/ 191 w 313"/>
                    <a:gd name="T27" fmla="*/ 310 h 494"/>
                    <a:gd name="T28" fmla="*/ 191 w 313"/>
                    <a:gd name="T29" fmla="*/ 309 h 494"/>
                    <a:gd name="T30" fmla="*/ 270 w 313"/>
                    <a:gd name="T31" fmla="*/ 264 h 494"/>
                    <a:gd name="T32" fmla="*/ 313 w 313"/>
                    <a:gd name="T33" fmla="*/ 156 h 494"/>
                    <a:gd name="T34" fmla="*/ 157 w 313"/>
                    <a:gd name="T35" fmla="*/ 0 h 4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3" h="494">
                      <a:moveTo>
                        <a:pt x="157" y="0"/>
                      </a:moveTo>
                      <a:cubicBezTo>
                        <a:pt x="70" y="0"/>
                        <a:pt x="0" y="70"/>
                        <a:pt x="0" y="156"/>
                      </a:cubicBezTo>
                      <a:cubicBezTo>
                        <a:pt x="0" y="157"/>
                        <a:pt x="0" y="159"/>
                        <a:pt x="0" y="159"/>
                      </a:cubicBezTo>
                      <a:cubicBezTo>
                        <a:pt x="0" y="159"/>
                        <a:pt x="0" y="159"/>
                        <a:pt x="0" y="159"/>
                      </a:cubicBezTo>
                      <a:cubicBezTo>
                        <a:pt x="0" y="279"/>
                        <a:pt x="38" y="386"/>
                        <a:pt x="101" y="477"/>
                      </a:cubicBezTo>
                      <a:cubicBezTo>
                        <a:pt x="102" y="480"/>
                        <a:pt x="104" y="482"/>
                        <a:pt x="106" y="485"/>
                      </a:cubicBezTo>
                      <a:cubicBezTo>
                        <a:pt x="106" y="485"/>
                        <a:pt x="106" y="485"/>
                        <a:pt x="106" y="485"/>
                      </a:cubicBezTo>
                      <a:cubicBezTo>
                        <a:pt x="106" y="485"/>
                        <a:pt x="106" y="485"/>
                        <a:pt x="106" y="485"/>
                      </a:cubicBezTo>
                      <a:cubicBezTo>
                        <a:pt x="112" y="491"/>
                        <a:pt x="119" y="494"/>
                        <a:pt x="128" y="494"/>
                      </a:cubicBezTo>
                      <a:cubicBezTo>
                        <a:pt x="145" y="494"/>
                        <a:pt x="159" y="483"/>
                        <a:pt x="159" y="467"/>
                      </a:cubicBezTo>
                      <a:cubicBezTo>
                        <a:pt x="159" y="463"/>
                        <a:pt x="158" y="459"/>
                        <a:pt x="157" y="459"/>
                      </a:cubicBezTo>
                      <a:cubicBezTo>
                        <a:pt x="157" y="459"/>
                        <a:pt x="157" y="459"/>
                        <a:pt x="157" y="459"/>
                      </a:cubicBezTo>
                      <a:cubicBezTo>
                        <a:pt x="152" y="439"/>
                        <a:pt x="146" y="428"/>
                        <a:pt x="148" y="412"/>
                      </a:cubicBezTo>
                      <a:cubicBezTo>
                        <a:pt x="155" y="371"/>
                        <a:pt x="164" y="338"/>
                        <a:pt x="191" y="310"/>
                      </a:cubicBezTo>
                      <a:cubicBezTo>
                        <a:pt x="191" y="309"/>
                        <a:pt x="191" y="309"/>
                        <a:pt x="191" y="309"/>
                      </a:cubicBezTo>
                      <a:cubicBezTo>
                        <a:pt x="212" y="287"/>
                        <a:pt x="239" y="270"/>
                        <a:pt x="270" y="264"/>
                      </a:cubicBezTo>
                      <a:cubicBezTo>
                        <a:pt x="297" y="236"/>
                        <a:pt x="313" y="198"/>
                        <a:pt x="313" y="156"/>
                      </a:cubicBezTo>
                      <a:cubicBezTo>
                        <a:pt x="313" y="70"/>
                        <a:pt x="243" y="0"/>
                        <a:pt x="157" y="0"/>
                      </a:cubicBezTo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09" name="Freeform 166"/>
                <p:cNvSpPr>
                  <a:spLocks/>
                </p:cNvSpPr>
                <p:nvPr/>
              </p:nvSpPr>
              <p:spPr bwMode="auto">
                <a:xfrm rot="20700000">
                  <a:off x="2033411" y="3902512"/>
                  <a:ext cx="705155" cy="1115461"/>
                </a:xfrm>
                <a:custGeom>
                  <a:avLst/>
                  <a:gdLst>
                    <a:gd name="T0" fmla="*/ 156 w 312"/>
                    <a:gd name="T1" fmla="*/ 0 h 494"/>
                    <a:gd name="T2" fmla="*/ 312 w 312"/>
                    <a:gd name="T3" fmla="*/ 156 h 494"/>
                    <a:gd name="T4" fmla="*/ 312 w 312"/>
                    <a:gd name="T5" fmla="*/ 159 h 494"/>
                    <a:gd name="T6" fmla="*/ 312 w 312"/>
                    <a:gd name="T7" fmla="*/ 159 h 494"/>
                    <a:gd name="T8" fmla="*/ 212 w 312"/>
                    <a:gd name="T9" fmla="*/ 477 h 494"/>
                    <a:gd name="T10" fmla="*/ 207 w 312"/>
                    <a:gd name="T11" fmla="*/ 485 h 494"/>
                    <a:gd name="T12" fmla="*/ 207 w 312"/>
                    <a:gd name="T13" fmla="*/ 485 h 494"/>
                    <a:gd name="T14" fmla="*/ 207 w 312"/>
                    <a:gd name="T15" fmla="*/ 485 h 494"/>
                    <a:gd name="T16" fmla="*/ 185 w 312"/>
                    <a:gd name="T17" fmla="*/ 494 h 494"/>
                    <a:gd name="T18" fmla="*/ 154 w 312"/>
                    <a:gd name="T19" fmla="*/ 467 h 494"/>
                    <a:gd name="T20" fmla="*/ 156 w 312"/>
                    <a:gd name="T21" fmla="*/ 459 h 494"/>
                    <a:gd name="T22" fmla="*/ 156 w 312"/>
                    <a:gd name="T23" fmla="*/ 459 h 494"/>
                    <a:gd name="T24" fmla="*/ 165 w 312"/>
                    <a:gd name="T25" fmla="*/ 412 h 494"/>
                    <a:gd name="T26" fmla="*/ 122 w 312"/>
                    <a:gd name="T27" fmla="*/ 310 h 494"/>
                    <a:gd name="T28" fmla="*/ 122 w 312"/>
                    <a:gd name="T29" fmla="*/ 309 h 494"/>
                    <a:gd name="T30" fmla="*/ 43 w 312"/>
                    <a:gd name="T31" fmla="*/ 264 h 494"/>
                    <a:gd name="T32" fmla="*/ 0 w 312"/>
                    <a:gd name="T33" fmla="*/ 156 h 494"/>
                    <a:gd name="T34" fmla="*/ 156 w 312"/>
                    <a:gd name="T35" fmla="*/ 0 h 4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2" h="494">
                      <a:moveTo>
                        <a:pt x="156" y="0"/>
                      </a:moveTo>
                      <a:cubicBezTo>
                        <a:pt x="242" y="0"/>
                        <a:pt x="312" y="70"/>
                        <a:pt x="312" y="156"/>
                      </a:cubicBezTo>
                      <a:cubicBezTo>
                        <a:pt x="312" y="157"/>
                        <a:pt x="312" y="159"/>
                        <a:pt x="312" y="159"/>
                      </a:cubicBezTo>
                      <a:cubicBezTo>
                        <a:pt x="312" y="159"/>
                        <a:pt x="312" y="159"/>
                        <a:pt x="312" y="159"/>
                      </a:cubicBezTo>
                      <a:cubicBezTo>
                        <a:pt x="312" y="279"/>
                        <a:pt x="275" y="386"/>
                        <a:pt x="212" y="477"/>
                      </a:cubicBezTo>
                      <a:cubicBezTo>
                        <a:pt x="210" y="480"/>
                        <a:pt x="209" y="482"/>
                        <a:pt x="207" y="485"/>
                      </a:cubicBezTo>
                      <a:cubicBezTo>
                        <a:pt x="207" y="485"/>
                        <a:pt x="207" y="485"/>
                        <a:pt x="207" y="485"/>
                      </a:cubicBezTo>
                      <a:cubicBezTo>
                        <a:pt x="207" y="485"/>
                        <a:pt x="207" y="485"/>
                        <a:pt x="207" y="485"/>
                      </a:cubicBezTo>
                      <a:cubicBezTo>
                        <a:pt x="201" y="491"/>
                        <a:pt x="193" y="494"/>
                        <a:pt x="185" y="494"/>
                      </a:cubicBezTo>
                      <a:cubicBezTo>
                        <a:pt x="168" y="494"/>
                        <a:pt x="154" y="483"/>
                        <a:pt x="154" y="467"/>
                      </a:cubicBezTo>
                      <a:cubicBezTo>
                        <a:pt x="154" y="463"/>
                        <a:pt x="155" y="459"/>
                        <a:pt x="156" y="459"/>
                      </a:cubicBezTo>
                      <a:cubicBezTo>
                        <a:pt x="156" y="459"/>
                        <a:pt x="156" y="459"/>
                        <a:pt x="156" y="459"/>
                      </a:cubicBezTo>
                      <a:cubicBezTo>
                        <a:pt x="160" y="439"/>
                        <a:pt x="167" y="428"/>
                        <a:pt x="165" y="412"/>
                      </a:cubicBezTo>
                      <a:cubicBezTo>
                        <a:pt x="158" y="371"/>
                        <a:pt x="148" y="338"/>
                        <a:pt x="122" y="310"/>
                      </a:cubicBezTo>
                      <a:cubicBezTo>
                        <a:pt x="122" y="309"/>
                        <a:pt x="122" y="309"/>
                        <a:pt x="122" y="309"/>
                      </a:cubicBezTo>
                      <a:cubicBezTo>
                        <a:pt x="101" y="287"/>
                        <a:pt x="74" y="270"/>
                        <a:pt x="43" y="264"/>
                      </a:cubicBezTo>
                      <a:cubicBezTo>
                        <a:pt x="16" y="236"/>
                        <a:pt x="0" y="198"/>
                        <a:pt x="0" y="156"/>
                      </a:cubicBezTo>
                      <a:cubicBezTo>
                        <a:pt x="0" y="70"/>
                        <a:pt x="70" y="0"/>
                        <a:pt x="156" y="0"/>
                      </a:cubicBezTo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0" name="任意多边形 309"/>
                <p:cNvSpPr/>
                <p:nvPr/>
              </p:nvSpPr>
              <p:spPr>
                <a:xfrm rot="20700000">
                  <a:off x="1052657" y="2596072"/>
                  <a:ext cx="1255262" cy="2173478"/>
                </a:xfrm>
                <a:custGeom>
                  <a:avLst/>
                  <a:gdLst>
                    <a:gd name="connsiteX0" fmla="*/ 1549408 w 2088372"/>
                    <a:gd name="connsiteY0" fmla="*/ 0 h 3616005"/>
                    <a:gd name="connsiteX1" fmla="*/ 1594845 w 2088372"/>
                    <a:gd name="connsiteY1" fmla="*/ 54341 h 3616005"/>
                    <a:gd name="connsiteX2" fmla="*/ 2084372 w 2088372"/>
                    <a:gd name="connsiteY2" fmla="*/ 1438077 h 3616005"/>
                    <a:gd name="connsiteX3" fmla="*/ 1568981 w 2088372"/>
                    <a:gd name="connsiteY3" fmla="*/ 3616005 h 3616005"/>
                    <a:gd name="connsiteX4" fmla="*/ 1042305 w 2088372"/>
                    <a:gd name="connsiteY4" fmla="*/ 3616005 h 3616005"/>
                    <a:gd name="connsiteX5" fmla="*/ 519390 w 2088372"/>
                    <a:gd name="connsiteY5" fmla="*/ 3616005 h 3616005"/>
                    <a:gd name="connsiteX6" fmla="*/ 4000 w 2088372"/>
                    <a:gd name="connsiteY6" fmla="*/ 1438077 h 3616005"/>
                    <a:gd name="connsiteX7" fmla="*/ 493527 w 2088372"/>
                    <a:gd name="connsiteY7" fmla="*/ 54341 h 3616005"/>
                    <a:gd name="connsiteX8" fmla="*/ 538964 w 2088372"/>
                    <a:gd name="connsiteY8" fmla="*/ 1 h 3616005"/>
                    <a:gd name="connsiteX9" fmla="*/ 625259 w 2088372"/>
                    <a:gd name="connsiteY9" fmla="*/ 52666 h 3616005"/>
                    <a:gd name="connsiteX10" fmla="*/ 1044185 w 2088372"/>
                    <a:gd name="connsiteY10" fmla="*/ 147318 h 3616005"/>
                    <a:gd name="connsiteX11" fmla="*/ 1463111 w 2088372"/>
                    <a:gd name="connsiteY11" fmla="*/ 52666 h 3616005"/>
                    <a:gd name="connsiteX12" fmla="*/ 1549408 w 2088372"/>
                    <a:gd name="connsiteY12" fmla="*/ 0 h 3616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88372" h="3616005">
                      <a:moveTo>
                        <a:pt x="1549408" y="0"/>
                      </a:moveTo>
                      <a:lnTo>
                        <a:pt x="1594845" y="54341"/>
                      </a:lnTo>
                      <a:cubicBezTo>
                        <a:pt x="1864296" y="394173"/>
                        <a:pt x="2123873" y="874820"/>
                        <a:pt x="2084372" y="1438077"/>
                      </a:cubicBezTo>
                      <a:cubicBezTo>
                        <a:pt x="2084372" y="1438077"/>
                        <a:pt x="2050514" y="2609652"/>
                        <a:pt x="1568981" y="3616005"/>
                      </a:cubicBezTo>
                      <a:cubicBezTo>
                        <a:pt x="1042305" y="3616005"/>
                        <a:pt x="1042305" y="3616005"/>
                        <a:pt x="1042305" y="3616005"/>
                      </a:cubicBezTo>
                      <a:cubicBezTo>
                        <a:pt x="519390" y="3616005"/>
                        <a:pt x="519390" y="3616005"/>
                        <a:pt x="519390" y="3616005"/>
                      </a:cubicBezTo>
                      <a:cubicBezTo>
                        <a:pt x="37857" y="2609652"/>
                        <a:pt x="4000" y="1438077"/>
                        <a:pt x="4000" y="1438077"/>
                      </a:cubicBezTo>
                      <a:cubicBezTo>
                        <a:pt x="-35501" y="874820"/>
                        <a:pt x="224075" y="394173"/>
                        <a:pt x="493527" y="54341"/>
                      </a:cubicBezTo>
                      <a:lnTo>
                        <a:pt x="538964" y="1"/>
                      </a:lnTo>
                      <a:lnTo>
                        <a:pt x="625259" y="52666"/>
                      </a:lnTo>
                      <a:cubicBezTo>
                        <a:pt x="744844" y="112424"/>
                        <a:pt x="889005" y="147318"/>
                        <a:pt x="1044185" y="147318"/>
                      </a:cubicBezTo>
                      <a:cubicBezTo>
                        <a:pt x="1199365" y="147318"/>
                        <a:pt x="1343527" y="112424"/>
                        <a:pt x="1463111" y="52666"/>
                      </a:cubicBezTo>
                      <a:lnTo>
                        <a:pt x="15494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  <p:sp>
              <p:nvSpPr>
                <p:cNvPr id="311" name="Freeform 160"/>
                <p:cNvSpPr>
                  <a:spLocks/>
                </p:cNvSpPr>
                <p:nvPr/>
              </p:nvSpPr>
              <p:spPr bwMode="auto">
                <a:xfrm rot="20700000">
                  <a:off x="1741227" y="4761274"/>
                  <a:ext cx="732827" cy="937026"/>
                </a:xfrm>
                <a:custGeom>
                  <a:avLst/>
                  <a:gdLst>
                    <a:gd name="T0" fmla="*/ 154 w 324"/>
                    <a:gd name="T1" fmla="*/ 0 h 415"/>
                    <a:gd name="T2" fmla="*/ 305 w 324"/>
                    <a:gd name="T3" fmla="*/ 172 h 415"/>
                    <a:gd name="T4" fmla="*/ 305 w 324"/>
                    <a:gd name="T5" fmla="*/ 174 h 415"/>
                    <a:gd name="T6" fmla="*/ 305 w 324"/>
                    <a:gd name="T7" fmla="*/ 175 h 415"/>
                    <a:gd name="T8" fmla="*/ 276 w 324"/>
                    <a:gd name="T9" fmla="*/ 338 h 415"/>
                    <a:gd name="T10" fmla="*/ 255 w 324"/>
                    <a:gd name="T11" fmla="*/ 260 h 415"/>
                    <a:gd name="T12" fmla="*/ 230 w 324"/>
                    <a:gd name="T13" fmla="*/ 301 h 415"/>
                    <a:gd name="T14" fmla="*/ 170 w 324"/>
                    <a:gd name="T15" fmla="*/ 411 h 415"/>
                    <a:gd name="T16" fmla="*/ 167 w 324"/>
                    <a:gd name="T17" fmla="*/ 415 h 415"/>
                    <a:gd name="T18" fmla="*/ 167 w 324"/>
                    <a:gd name="T19" fmla="*/ 408 h 415"/>
                    <a:gd name="T20" fmla="*/ 65 w 324"/>
                    <a:gd name="T21" fmla="*/ 228 h 415"/>
                    <a:gd name="T22" fmla="*/ 52 w 324"/>
                    <a:gd name="T23" fmla="*/ 229 h 415"/>
                    <a:gd name="T24" fmla="*/ 2 w 324"/>
                    <a:gd name="T25" fmla="*/ 256 h 415"/>
                    <a:gd name="T26" fmla="*/ 1 w 324"/>
                    <a:gd name="T27" fmla="*/ 250 h 415"/>
                    <a:gd name="T28" fmla="*/ 1 w 324"/>
                    <a:gd name="T29" fmla="*/ 248 h 415"/>
                    <a:gd name="T30" fmla="*/ 0 w 324"/>
                    <a:gd name="T31" fmla="*/ 238 h 415"/>
                    <a:gd name="T32" fmla="*/ 0 w 324"/>
                    <a:gd name="T33" fmla="*/ 235 h 415"/>
                    <a:gd name="T34" fmla="*/ 0 w 324"/>
                    <a:gd name="T35" fmla="*/ 223 h 415"/>
                    <a:gd name="T36" fmla="*/ 154 w 324"/>
                    <a:gd name="T37" fmla="*/ 0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4" h="415">
                      <a:moveTo>
                        <a:pt x="154" y="0"/>
                      </a:moveTo>
                      <a:cubicBezTo>
                        <a:pt x="225" y="0"/>
                        <a:pt x="288" y="72"/>
                        <a:pt x="305" y="172"/>
                      </a:cubicBezTo>
                      <a:cubicBezTo>
                        <a:pt x="305" y="174"/>
                        <a:pt x="305" y="174"/>
                        <a:pt x="305" y="174"/>
                      </a:cubicBezTo>
                      <a:cubicBezTo>
                        <a:pt x="305" y="175"/>
                        <a:pt x="305" y="175"/>
                        <a:pt x="305" y="175"/>
                      </a:cubicBezTo>
                      <a:cubicBezTo>
                        <a:pt x="306" y="178"/>
                        <a:pt x="324" y="247"/>
                        <a:pt x="276" y="338"/>
                      </a:cubicBezTo>
                      <a:cubicBezTo>
                        <a:pt x="276" y="335"/>
                        <a:pt x="256" y="263"/>
                        <a:pt x="255" y="260"/>
                      </a:cubicBezTo>
                      <a:cubicBezTo>
                        <a:pt x="256" y="270"/>
                        <a:pt x="235" y="291"/>
                        <a:pt x="230" y="301"/>
                      </a:cubicBezTo>
                      <a:cubicBezTo>
                        <a:pt x="209" y="338"/>
                        <a:pt x="198" y="379"/>
                        <a:pt x="170" y="411"/>
                      </a:cubicBezTo>
                      <a:cubicBezTo>
                        <a:pt x="169" y="412"/>
                        <a:pt x="168" y="414"/>
                        <a:pt x="167" y="415"/>
                      </a:cubicBezTo>
                      <a:cubicBezTo>
                        <a:pt x="167" y="412"/>
                        <a:pt x="167" y="410"/>
                        <a:pt x="167" y="408"/>
                      </a:cubicBezTo>
                      <a:cubicBezTo>
                        <a:pt x="159" y="259"/>
                        <a:pt x="107" y="228"/>
                        <a:pt x="65" y="228"/>
                      </a:cubicBezTo>
                      <a:cubicBezTo>
                        <a:pt x="61" y="228"/>
                        <a:pt x="57" y="228"/>
                        <a:pt x="52" y="229"/>
                      </a:cubicBezTo>
                      <a:cubicBezTo>
                        <a:pt x="33" y="232"/>
                        <a:pt x="15" y="241"/>
                        <a:pt x="2" y="256"/>
                      </a:cubicBezTo>
                      <a:cubicBezTo>
                        <a:pt x="2" y="254"/>
                        <a:pt x="1" y="252"/>
                        <a:pt x="1" y="250"/>
                      </a:cubicBezTo>
                      <a:cubicBezTo>
                        <a:pt x="1" y="248"/>
                        <a:pt x="1" y="248"/>
                        <a:pt x="1" y="248"/>
                      </a:cubicBezTo>
                      <a:cubicBezTo>
                        <a:pt x="1" y="245"/>
                        <a:pt x="1" y="242"/>
                        <a:pt x="0" y="238"/>
                      </a:cubicBezTo>
                      <a:cubicBezTo>
                        <a:pt x="0" y="235"/>
                        <a:pt x="0" y="235"/>
                        <a:pt x="0" y="235"/>
                      </a:cubicBezTo>
                      <a:cubicBezTo>
                        <a:pt x="0" y="231"/>
                        <a:pt x="0" y="227"/>
                        <a:pt x="0" y="223"/>
                      </a:cubicBezTo>
                      <a:cubicBezTo>
                        <a:pt x="0" y="100"/>
                        <a:pt x="69" y="0"/>
                        <a:pt x="154" y="0"/>
                      </a:cubicBezTo>
                    </a:path>
                  </a:pathLst>
                </a:custGeom>
                <a:solidFill>
                  <a:srgbClr val="FFA29A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2" name="Rectangle 162"/>
                <p:cNvSpPr>
                  <a:spLocks noChangeArrowheads="1"/>
                </p:cNvSpPr>
                <p:nvPr/>
              </p:nvSpPr>
              <p:spPr bwMode="auto">
                <a:xfrm rot="20700000">
                  <a:off x="1742563" y="4764738"/>
                  <a:ext cx="741415" cy="9389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3" name="Freeform 163"/>
                <p:cNvSpPr>
                  <a:spLocks/>
                </p:cNvSpPr>
                <p:nvPr/>
              </p:nvSpPr>
              <p:spPr bwMode="auto">
                <a:xfrm rot="20700000">
                  <a:off x="1857851" y="4813350"/>
                  <a:ext cx="481872" cy="674621"/>
                </a:xfrm>
                <a:custGeom>
                  <a:avLst/>
                  <a:gdLst>
                    <a:gd name="T0" fmla="*/ 43 w 213"/>
                    <a:gd name="T1" fmla="*/ 141 h 299"/>
                    <a:gd name="T2" fmla="*/ 34 w 213"/>
                    <a:gd name="T3" fmla="*/ 142 h 299"/>
                    <a:gd name="T4" fmla="*/ 1 w 213"/>
                    <a:gd name="T5" fmla="*/ 159 h 299"/>
                    <a:gd name="T6" fmla="*/ 1 w 213"/>
                    <a:gd name="T7" fmla="*/ 155 h 299"/>
                    <a:gd name="T8" fmla="*/ 1 w 213"/>
                    <a:gd name="T9" fmla="*/ 154 h 299"/>
                    <a:gd name="T10" fmla="*/ 0 w 213"/>
                    <a:gd name="T11" fmla="*/ 148 h 299"/>
                    <a:gd name="T12" fmla="*/ 0 w 213"/>
                    <a:gd name="T13" fmla="*/ 146 h 299"/>
                    <a:gd name="T14" fmla="*/ 0 w 213"/>
                    <a:gd name="T15" fmla="*/ 138 h 299"/>
                    <a:gd name="T16" fmla="*/ 101 w 213"/>
                    <a:gd name="T17" fmla="*/ 0 h 299"/>
                    <a:gd name="T18" fmla="*/ 200 w 213"/>
                    <a:gd name="T19" fmla="*/ 106 h 299"/>
                    <a:gd name="T20" fmla="*/ 200 w 213"/>
                    <a:gd name="T21" fmla="*/ 108 h 299"/>
                    <a:gd name="T22" fmla="*/ 200 w 213"/>
                    <a:gd name="T23" fmla="*/ 109 h 299"/>
                    <a:gd name="T24" fmla="*/ 181 w 213"/>
                    <a:gd name="T25" fmla="*/ 209 h 299"/>
                    <a:gd name="T26" fmla="*/ 167 w 213"/>
                    <a:gd name="T27" fmla="*/ 161 h 299"/>
                    <a:gd name="T28" fmla="*/ 151 w 213"/>
                    <a:gd name="T29" fmla="*/ 187 h 299"/>
                    <a:gd name="T30" fmla="*/ 121 w 213"/>
                    <a:gd name="T31" fmla="*/ 299 h 299"/>
                    <a:gd name="T32" fmla="*/ 43 w 213"/>
                    <a:gd name="T33" fmla="*/ 141 h 2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13" h="299">
                      <a:moveTo>
                        <a:pt x="43" y="141"/>
                      </a:moveTo>
                      <a:cubicBezTo>
                        <a:pt x="40" y="142"/>
                        <a:pt x="37" y="141"/>
                        <a:pt x="34" y="142"/>
                      </a:cubicBezTo>
                      <a:cubicBezTo>
                        <a:pt x="21" y="144"/>
                        <a:pt x="10" y="150"/>
                        <a:pt x="1" y="159"/>
                      </a:cubicBezTo>
                      <a:cubicBezTo>
                        <a:pt x="1" y="157"/>
                        <a:pt x="1" y="156"/>
                        <a:pt x="1" y="155"/>
                      </a:cubicBezTo>
                      <a:cubicBezTo>
                        <a:pt x="1" y="154"/>
                        <a:pt x="1" y="154"/>
                        <a:pt x="1" y="154"/>
                      </a:cubicBezTo>
                      <a:cubicBezTo>
                        <a:pt x="1" y="152"/>
                        <a:pt x="0" y="150"/>
                        <a:pt x="0" y="148"/>
                      </a:cubicBezTo>
                      <a:cubicBezTo>
                        <a:pt x="0" y="146"/>
                        <a:pt x="0" y="146"/>
                        <a:pt x="0" y="146"/>
                      </a:cubicBezTo>
                      <a:cubicBezTo>
                        <a:pt x="0" y="143"/>
                        <a:pt x="0" y="140"/>
                        <a:pt x="0" y="138"/>
                      </a:cubicBezTo>
                      <a:cubicBezTo>
                        <a:pt x="0" y="62"/>
                        <a:pt x="45" y="0"/>
                        <a:pt x="101" y="0"/>
                      </a:cubicBezTo>
                      <a:cubicBezTo>
                        <a:pt x="147" y="0"/>
                        <a:pt x="189" y="45"/>
                        <a:pt x="200" y="106"/>
                      </a:cubicBezTo>
                      <a:cubicBezTo>
                        <a:pt x="200" y="108"/>
                        <a:pt x="200" y="108"/>
                        <a:pt x="200" y="108"/>
                      </a:cubicBezTo>
                      <a:cubicBezTo>
                        <a:pt x="200" y="109"/>
                        <a:pt x="200" y="109"/>
                        <a:pt x="200" y="109"/>
                      </a:cubicBezTo>
                      <a:cubicBezTo>
                        <a:pt x="201" y="111"/>
                        <a:pt x="213" y="153"/>
                        <a:pt x="181" y="209"/>
                      </a:cubicBezTo>
                      <a:cubicBezTo>
                        <a:pt x="181" y="208"/>
                        <a:pt x="167" y="163"/>
                        <a:pt x="167" y="161"/>
                      </a:cubicBezTo>
                      <a:cubicBezTo>
                        <a:pt x="168" y="167"/>
                        <a:pt x="154" y="181"/>
                        <a:pt x="151" y="187"/>
                      </a:cubicBezTo>
                      <a:cubicBezTo>
                        <a:pt x="137" y="210"/>
                        <a:pt x="126" y="274"/>
                        <a:pt x="121" y="299"/>
                      </a:cubicBezTo>
                      <a:cubicBezTo>
                        <a:pt x="121" y="299"/>
                        <a:pt x="94" y="134"/>
                        <a:pt x="43" y="141"/>
                      </a:cubicBezTo>
                    </a:path>
                  </a:pathLst>
                </a:custGeom>
                <a:solidFill>
                  <a:srgbClr val="FDEBAE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4" name="Freeform 164"/>
                <p:cNvSpPr>
                  <a:spLocks/>
                </p:cNvSpPr>
                <p:nvPr/>
              </p:nvSpPr>
              <p:spPr bwMode="auto">
                <a:xfrm rot="20700000">
                  <a:off x="1724604" y="4681663"/>
                  <a:ext cx="475192" cy="150764"/>
                </a:xfrm>
                <a:custGeom>
                  <a:avLst/>
                  <a:gdLst>
                    <a:gd name="T0" fmla="*/ 210 w 210"/>
                    <a:gd name="T1" fmla="*/ 45 h 67"/>
                    <a:gd name="T2" fmla="*/ 188 w 210"/>
                    <a:gd name="T3" fmla="*/ 67 h 67"/>
                    <a:gd name="T4" fmla="*/ 22 w 210"/>
                    <a:gd name="T5" fmla="*/ 67 h 67"/>
                    <a:gd name="T6" fmla="*/ 0 w 210"/>
                    <a:gd name="T7" fmla="*/ 45 h 67"/>
                    <a:gd name="T8" fmla="*/ 0 w 210"/>
                    <a:gd name="T9" fmla="*/ 22 h 67"/>
                    <a:gd name="T10" fmla="*/ 22 w 210"/>
                    <a:gd name="T11" fmla="*/ 0 h 67"/>
                    <a:gd name="T12" fmla="*/ 188 w 210"/>
                    <a:gd name="T13" fmla="*/ 0 h 67"/>
                    <a:gd name="T14" fmla="*/ 210 w 210"/>
                    <a:gd name="T15" fmla="*/ 22 h 67"/>
                    <a:gd name="T16" fmla="*/ 210 w 210"/>
                    <a:gd name="T17" fmla="*/ 45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0" h="67">
                      <a:moveTo>
                        <a:pt x="210" y="45"/>
                      </a:moveTo>
                      <a:cubicBezTo>
                        <a:pt x="210" y="57"/>
                        <a:pt x="200" y="67"/>
                        <a:pt x="188" y="67"/>
                      </a:cubicBezTo>
                      <a:cubicBezTo>
                        <a:pt x="22" y="67"/>
                        <a:pt x="22" y="67"/>
                        <a:pt x="22" y="67"/>
                      </a:cubicBezTo>
                      <a:cubicBezTo>
                        <a:pt x="10" y="67"/>
                        <a:pt x="0" y="57"/>
                        <a:pt x="0" y="45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10"/>
                        <a:pt x="10" y="0"/>
                        <a:pt x="22" y="0"/>
                      </a:cubicBezTo>
                      <a:cubicBezTo>
                        <a:pt x="188" y="0"/>
                        <a:pt x="188" y="0"/>
                        <a:pt x="188" y="0"/>
                      </a:cubicBezTo>
                      <a:cubicBezTo>
                        <a:pt x="200" y="0"/>
                        <a:pt x="210" y="10"/>
                        <a:pt x="210" y="22"/>
                      </a:cubicBezTo>
                      <a:cubicBezTo>
                        <a:pt x="210" y="45"/>
                        <a:pt x="210" y="45"/>
                        <a:pt x="210" y="45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5" name="Freeform 169"/>
                <p:cNvSpPr>
                  <a:spLocks/>
                </p:cNvSpPr>
                <p:nvPr/>
              </p:nvSpPr>
              <p:spPr bwMode="auto">
                <a:xfrm rot="20700000">
                  <a:off x="1149268" y="3733723"/>
                  <a:ext cx="1196569" cy="385497"/>
                </a:xfrm>
                <a:custGeom>
                  <a:avLst/>
                  <a:gdLst>
                    <a:gd name="T0" fmla="*/ 508 w 529"/>
                    <a:gd name="T1" fmla="*/ 124 h 171"/>
                    <a:gd name="T2" fmla="*/ 529 w 529"/>
                    <a:gd name="T3" fmla="*/ 0 h 171"/>
                    <a:gd name="T4" fmla="*/ 248 w 529"/>
                    <a:gd name="T5" fmla="*/ 66 h 171"/>
                    <a:gd name="T6" fmla="*/ 0 w 529"/>
                    <a:gd name="T7" fmla="*/ 15 h 171"/>
                    <a:gd name="T8" fmla="*/ 21 w 529"/>
                    <a:gd name="T9" fmla="*/ 135 h 171"/>
                    <a:gd name="T10" fmla="*/ 248 w 529"/>
                    <a:gd name="T11" fmla="*/ 171 h 171"/>
                    <a:gd name="T12" fmla="*/ 508 w 529"/>
                    <a:gd name="T13" fmla="*/ 124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9" h="171">
                      <a:moveTo>
                        <a:pt x="508" y="124"/>
                      </a:moveTo>
                      <a:cubicBezTo>
                        <a:pt x="517" y="78"/>
                        <a:pt x="524" y="36"/>
                        <a:pt x="529" y="0"/>
                      </a:cubicBezTo>
                      <a:cubicBezTo>
                        <a:pt x="444" y="42"/>
                        <a:pt x="349" y="66"/>
                        <a:pt x="248" y="66"/>
                      </a:cubicBezTo>
                      <a:cubicBezTo>
                        <a:pt x="160" y="66"/>
                        <a:pt x="76" y="47"/>
                        <a:pt x="0" y="15"/>
                      </a:cubicBezTo>
                      <a:cubicBezTo>
                        <a:pt x="5" y="50"/>
                        <a:pt x="12" y="91"/>
                        <a:pt x="21" y="135"/>
                      </a:cubicBezTo>
                      <a:cubicBezTo>
                        <a:pt x="93" y="159"/>
                        <a:pt x="169" y="171"/>
                        <a:pt x="248" y="171"/>
                      </a:cubicBezTo>
                      <a:cubicBezTo>
                        <a:pt x="340" y="171"/>
                        <a:pt x="427" y="154"/>
                        <a:pt x="508" y="124"/>
                      </a:cubicBezTo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6" name="Freeform 170"/>
                <p:cNvSpPr>
                  <a:spLocks/>
                </p:cNvSpPr>
                <p:nvPr/>
              </p:nvSpPr>
              <p:spPr bwMode="auto">
                <a:xfrm rot="20700000">
                  <a:off x="974945" y="3253731"/>
                  <a:ext cx="1262409" cy="315841"/>
                </a:xfrm>
                <a:custGeom>
                  <a:avLst/>
                  <a:gdLst>
                    <a:gd name="T0" fmla="*/ 557 w 558"/>
                    <a:gd name="T1" fmla="*/ 79 h 140"/>
                    <a:gd name="T2" fmla="*/ 552 w 558"/>
                    <a:gd name="T3" fmla="*/ 0 h 140"/>
                    <a:gd name="T4" fmla="*/ 278 w 558"/>
                    <a:gd name="T5" fmla="*/ 61 h 140"/>
                    <a:gd name="T6" fmla="*/ 6 w 558"/>
                    <a:gd name="T7" fmla="*/ 1 h 140"/>
                    <a:gd name="T8" fmla="*/ 2 w 558"/>
                    <a:gd name="T9" fmla="*/ 92 h 140"/>
                    <a:gd name="T10" fmla="*/ 264 w 558"/>
                    <a:gd name="T11" fmla="*/ 140 h 140"/>
                    <a:gd name="T12" fmla="*/ 557 w 558"/>
                    <a:gd name="T13" fmla="*/ 79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58" h="140">
                      <a:moveTo>
                        <a:pt x="557" y="79"/>
                      </a:moveTo>
                      <a:cubicBezTo>
                        <a:pt x="558" y="52"/>
                        <a:pt x="556" y="25"/>
                        <a:pt x="552" y="0"/>
                      </a:cubicBezTo>
                      <a:cubicBezTo>
                        <a:pt x="469" y="39"/>
                        <a:pt x="376" y="61"/>
                        <a:pt x="278" y="61"/>
                      </a:cubicBezTo>
                      <a:cubicBezTo>
                        <a:pt x="181" y="61"/>
                        <a:pt x="89" y="40"/>
                        <a:pt x="6" y="1"/>
                      </a:cubicBezTo>
                      <a:cubicBezTo>
                        <a:pt x="2" y="30"/>
                        <a:pt x="0" y="61"/>
                        <a:pt x="2" y="92"/>
                      </a:cubicBezTo>
                      <a:cubicBezTo>
                        <a:pt x="84" y="123"/>
                        <a:pt x="172" y="140"/>
                        <a:pt x="264" y="140"/>
                      </a:cubicBezTo>
                      <a:cubicBezTo>
                        <a:pt x="368" y="140"/>
                        <a:pt x="467" y="118"/>
                        <a:pt x="557" y="79"/>
                      </a:cubicBezTo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7" name="Freeform 178"/>
                <p:cNvSpPr>
                  <a:spLocks/>
                </p:cNvSpPr>
                <p:nvPr/>
              </p:nvSpPr>
              <p:spPr bwMode="auto">
                <a:xfrm rot="20700000">
                  <a:off x="1830676" y="4027691"/>
                  <a:ext cx="176528" cy="1117370"/>
                </a:xfrm>
                <a:custGeom>
                  <a:avLst/>
                  <a:gdLst>
                    <a:gd name="T0" fmla="*/ 77 w 78"/>
                    <a:gd name="T1" fmla="*/ 48 h 495"/>
                    <a:gd name="T2" fmla="*/ 78 w 78"/>
                    <a:gd name="T3" fmla="*/ 39 h 495"/>
                    <a:gd name="T4" fmla="*/ 39 w 78"/>
                    <a:gd name="T5" fmla="*/ 0 h 495"/>
                    <a:gd name="T6" fmla="*/ 0 w 78"/>
                    <a:gd name="T7" fmla="*/ 40 h 495"/>
                    <a:gd name="T8" fmla="*/ 18 w 78"/>
                    <a:gd name="T9" fmla="*/ 476 h 495"/>
                    <a:gd name="T10" fmla="*/ 20 w 78"/>
                    <a:gd name="T11" fmla="*/ 476 h 495"/>
                    <a:gd name="T12" fmla="*/ 19 w 78"/>
                    <a:gd name="T13" fmla="*/ 475 h 495"/>
                    <a:gd name="T14" fmla="*/ 40 w 78"/>
                    <a:gd name="T15" fmla="*/ 495 h 495"/>
                    <a:gd name="T16" fmla="*/ 61 w 78"/>
                    <a:gd name="T17" fmla="*/ 475 h 495"/>
                    <a:gd name="T18" fmla="*/ 61 w 78"/>
                    <a:gd name="T19" fmla="*/ 476 h 495"/>
                    <a:gd name="T20" fmla="*/ 61 w 78"/>
                    <a:gd name="T21" fmla="*/ 476 h 495"/>
                    <a:gd name="T22" fmla="*/ 77 w 78"/>
                    <a:gd name="T23" fmla="*/ 48 h 4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8" h="495">
                      <a:moveTo>
                        <a:pt x="77" y="48"/>
                      </a:moveTo>
                      <a:cubicBezTo>
                        <a:pt x="77" y="45"/>
                        <a:pt x="78" y="42"/>
                        <a:pt x="78" y="39"/>
                      </a:cubicBezTo>
                      <a:cubicBezTo>
                        <a:pt x="78" y="18"/>
                        <a:pt x="60" y="0"/>
                        <a:pt x="39" y="0"/>
                      </a:cubicBezTo>
                      <a:cubicBezTo>
                        <a:pt x="17" y="0"/>
                        <a:pt x="0" y="18"/>
                        <a:pt x="0" y="40"/>
                      </a:cubicBezTo>
                      <a:cubicBezTo>
                        <a:pt x="18" y="476"/>
                        <a:pt x="18" y="476"/>
                        <a:pt x="18" y="476"/>
                      </a:cubicBezTo>
                      <a:cubicBezTo>
                        <a:pt x="20" y="476"/>
                        <a:pt x="20" y="476"/>
                        <a:pt x="20" y="476"/>
                      </a:cubicBezTo>
                      <a:cubicBezTo>
                        <a:pt x="19" y="475"/>
                        <a:pt x="19" y="475"/>
                        <a:pt x="19" y="475"/>
                      </a:cubicBezTo>
                      <a:cubicBezTo>
                        <a:pt x="19" y="487"/>
                        <a:pt x="29" y="495"/>
                        <a:pt x="40" y="495"/>
                      </a:cubicBezTo>
                      <a:cubicBezTo>
                        <a:pt x="52" y="495"/>
                        <a:pt x="61" y="487"/>
                        <a:pt x="61" y="475"/>
                      </a:cubicBezTo>
                      <a:cubicBezTo>
                        <a:pt x="61" y="476"/>
                        <a:pt x="61" y="476"/>
                        <a:pt x="61" y="476"/>
                      </a:cubicBezTo>
                      <a:cubicBezTo>
                        <a:pt x="61" y="476"/>
                        <a:pt x="61" y="476"/>
                        <a:pt x="61" y="476"/>
                      </a:cubicBezTo>
                      <a:lnTo>
                        <a:pt x="77" y="48"/>
                      </a:lnTo>
                      <a:close/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8" name="Oval 179"/>
                <p:cNvSpPr>
                  <a:spLocks noChangeArrowheads="1"/>
                </p:cNvSpPr>
                <p:nvPr/>
              </p:nvSpPr>
              <p:spPr bwMode="auto">
                <a:xfrm rot="20700000">
                  <a:off x="1300551" y="2823616"/>
                  <a:ext cx="395994" cy="395039"/>
                </a:xfrm>
                <a:prstGeom prst="ellipse">
                  <a:avLst/>
                </a:prstGeom>
                <a:solidFill>
                  <a:srgbClr val="1978B8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9" name="Freeform 181"/>
                <p:cNvSpPr>
                  <a:spLocks noEditPoints="1"/>
                </p:cNvSpPr>
                <p:nvPr/>
              </p:nvSpPr>
              <p:spPr bwMode="auto">
                <a:xfrm rot="20700000">
                  <a:off x="1261535" y="2784355"/>
                  <a:ext cx="475192" cy="474238"/>
                </a:xfrm>
                <a:custGeom>
                  <a:avLst/>
                  <a:gdLst>
                    <a:gd name="T0" fmla="*/ 105 w 210"/>
                    <a:gd name="T1" fmla="*/ 0 h 210"/>
                    <a:gd name="T2" fmla="*/ 0 w 210"/>
                    <a:gd name="T3" fmla="*/ 105 h 210"/>
                    <a:gd name="T4" fmla="*/ 105 w 210"/>
                    <a:gd name="T5" fmla="*/ 210 h 210"/>
                    <a:gd name="T6" fmla="*/ 210 w 210"/>
                    <a:gd name="T7" fmla="*/ 105 h 210"/>
                    <a:gd name="T8" fmla="*/ 105 w 210"/>
                    <a:gd name="T9" fmla="*/ 0 h 210"/>
                    <a:gd name="T10" fmla="*/ 105 w 210"/>
                    <a:gd name="T11" fmla="*/ 192 h 210"/>
                    <a:gd name="T12" fmla="*/ 17 w 210"/>
                    <a:gd name="T13" fmla="*/ 105 h 210"/>
                    <a:gd name="T14" fmla="*/ 105 w 210"/>
                    <a:gd name="T15" fmla="*/ 17 h 210"/>
                    <a:gd name="T16" fmla="*/ 192 w 210"/>
                    <a:gd name="T17" fmla="*/ 105 h 210"/>
                    <a:gd name="T18" fmla="*/ 105 w 210"/>
                    <a:gd name="T19" fmla="*/ 192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10" h="210">
                      <a:moveTo>
                        <a:pt x="105" y="0"/>
                      </a:moveTo>
                      <a:cubicBezTo>
                        <a:pt x="47" y="0"/>
                        <a:pt x="0" y="47"/>
                        <a:pt x="0" y="105"/>
                      </a:cubicBezTo>
                      <a:cubicBezTo>
                        <a:pt x="0" y="163"/>
                        <a:pt x="47" y="210"/>
                        <a:pt x="105" y="210"/>
                      </a:cubicBezTo>
                      <a:cubicBezTo>
                        <a:pt x="163" y="210"/>
                        <a:pt x="210" y="163"/>
                        <a:pt x="210" y="105"/>
                      </a:cubicBezTo>
                      <a:cubicBezTo>
                        <a:pt x="210" y="47"/>
                        <a:pt x="163" y="0"/>
                        <a:pt x="105" y="0"/>
                      </a:cubicBezTo>
                      <a:close/>
                      <a:moveTo>
                        <a:pt x="105" y="192"/>
                      </a:moveTo>
                      <a:cubicBezTo>
                        <a:pt x="56" y="192"/>
                        <a:pt x="17" y="153"/>
                        <a:pt x="17" y="105"/>
                      </a:cubicBezTo>
                      <a:cubicBezTo>
                        <a:pt x="17" y="56"/>
                        <a:pt x="56" y="17"/>
                        <a:pt x="105" y="17"/>
                      </a:cubicBezTo>
                      <a:cubicBezTo>
                        <a:pt x="153" y="17"/>
                        <a:pt x="192" y="56"/>
                        <a:pt x="192" y="105"/>
                      </a:cubicBezTo>
                      <a:cubicBezTo>
                        <a:pt x="192" y="153"/>
                        <a:pt x="153" y="192"/>
                        <a:pt x="105" y="192"/>
                      </a:cubicBezTo>
                      <a:close/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0" name="Oval 182"/>
                <p:cNvSpPr>
                  <a:spLocks noChangeArrowheads="1"/>
                </p:cNvSpPr>
                <p:nvPr/>
              </p:nvSpPr>
              <p:spPr bwMode="auto">
                <a:xfrm rot="20700000">
                  <a:off x="1545521" y="3402615"/>
                  <a:ext cx="153627" cy="153627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1" name="Oval 184"/>
                <p:cNvSpPr>
                  <a:spLocks noChangeArrowheads="1"/>
                </p:cNvSpPr>
                <p:nvPr/>
              </p:nvSpPr>
              <p:spPr bwMode="auto">
                <a:xfrm rot="20700000">
                  <a:off x="1615675" y="3648881"/>
                  <a:ext cx="125001" cy="122138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2" name="Oval 186"/>
                <p:cNvSpPr>
                  <a:spLocks noChangeArrowheads="1"/>
                </p:cNvSpPr>
                <p:nvPr/>
              </p:nvSpPr>
              <p:spPr bwMode="auto">
                <a:xfrm rot="20700000">
                  <a:off x="1670625" y="3854434"/>
                  <a:ext cx="125001" cy="121184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3" name="Freeform 190"/>
                <p:cNvSpPr>
                  <a:spLocks/>
                </p:cNvSpPr>
                <p:nvPr/>
              </p:nvSpPr>
              <p:spPr bwMode="auto">
                <a:xfrm rot="20700000">
                  <a:off x="1035054" y="3419012"/>
                  <a:ext cx="77291" cy="29581"/>
                </a:xfrm>
                <a:custGeom>
                  <a:avLst/>
                  <a:gdLst>
                    <a:gd name="T0" fmla="*/ 0 w 34"/>
                    <a:gd name="T1" fmla="*/ 0 h 13"/>
                    <a:gd name="T2" fmla="*/ 0 w 34"/>
                    <a:gd name="T3" fmla="*/ 0 h 13"/>
                    <a:gd name="T4" fmla="*/ 34 w 34"/>
                    <a:gd name="T5" fmla="*/ 13 h 13"/>
                    <a:gd name="T6" fmla="*/ 34 w 34"/>
                    <a:gd name="T7" fmla="*/ 13 h 13"/>
                    <a:gd name="T8" fmla="*/ 0 w 34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1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"/>
                        <a:pt x="22" y="9"/>
                        <a:pt x="34" y="13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22" y="9"/>
                        <a:pt x="11" y="5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4" name="Freeform 191"/>
                <p:cNvSpPr>
                  <a:spLocks/>
                </p:cNvSpPr>
                <p:nvPr/>
              </p:nvSpPr>
              <p:spPr bwMode="auto">
                <a:xfrm rot="20700000">
                  <a:off x="1049483" y="3417112"/>
                  <a:ext cx="88741" cy="228054"/>
                </a:xfrm>
                <a:custGeom>
                  <a:avLst/>
                  <a:gdLst>
                    <a:gd name="T0" fmla="*/ 5 w 39"/>
                    <a:gd name="T1" fmla="*/ 0 h 101"/>
                    <a:gd name="T2" fmla="*/ 2 w 39"/>
                    <a:gd name="T3" fmla="*/ 84 h 101"/>
                    <a:gd name="T4" fmla="*/ 3 w 39"/>
                    <a:gd name="T5" fmla="*/ 90 h 101"/>
                    <a:gd name="T6" fmla="*/ 39 w 39"/>
                    <a:gd name="T7" fmla="*/ 101 h 101"/>
                    <a:gd name="T8" fmla="*/ 38 w 39"/>
                    <a:gd name="T9" fmla="*/ 84 h 101"/>
                    <a:gd name="T10" fmla="*/ 39 w 39"/>
                    <a:gd name="T11" fmla="*/ 13 h 101"/>
                    <a:gd name="T12" fmla="*/ 5 w 39"/>
                    <a:gd name="T13" fmla="*/ 0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101">
                      <a:moveTo>
                        <a:pt x="5" y="0"/>
                      </a:moveTo>
                      <a:cubicBezTo>
                        <a:pt x="1" y="27"/>
                        <a:pt x="0" y="55"/>
                        <a:pt x="2" y="84"/>
                      </a:cubicBezTo>
                      <a:cubicBezTo>
                        <a:pt x="2" y="84"/>
                        <a:pt x="2" y="86"/>
                        <a:pt x="3" y="90"/>
                      </a:cubicBezTo>
                      <a:cubicBezTo>
                        <a:pt x="15" y="94"/>
                        <a:pt x="27" y="97"/>
                        <a:pt x="39" y="101"/>
                      </a:cubicBezTo>
                      <a:cubicBezTo>
                        <a:pt x="38" y="90"/>
                        <a:pt x="38" y="84"/>
                        <a:pt x="38" y="84"/>
                      </a:cubicBezTo>
                      <a:cubicBezTo>
                        <a:pt x="37" y="60"/>
                        <a:pt x="37" y="36"/>
                        <a:pt x="39" y="13"/>
                      </a:cubicBezTo>
                      <a:cubicBezTo>
                        <a:pt x="27" y="9"/>
                        <a:pt x="16" y="5"/>
                        <a:pt x="5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5" name="Freeform 192"/>
                <p:cNvSpPr>
                  <a:spLocks/>
                </p:cNvSpPr>
                <p:nvPr/>
              </p:nvSpPr>
              <p:spPr bwMode="auto">
                <a:xfrm rot="20700000">
                  <a:off x="1146961" y="3431114"/>
                  <a:ext cx="79199" cy="21947"/>
                </a:xfrm>
                <a:custGeom>
                  <a:avLst/>
                  <a:gdLst>
                    <a:gd name="T0" fmla="*/ 0 w 35"/>
                    <a:gd name="T1" fmla="*/ 0 h 10"/>
                    <a:gd name="T2" fmla="*/ 0 w 35"/>
                    <a:gd name="T3" fmla="*/ 0 h 10"/>
                    <a:gd name="T4" fmla="*/ 35 w 35"/>
                    <a:gd name="T5" fmla="*/ 10 h 10"/>
                    <a:gd name="T6" fmla="*/ 35 w 35"/>
                    <a:gd name="T7" fmla="*/ 10 h 10"/>
                    <a:gd name="T8" fmla="*/ 0 w 35"/>
                    <a:gd name="T9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" h="10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2" y="4"/>
                        <a:pt x="23" y="7"/>
                        <a:pt x="35" y="10"/>
                      </a:cubicBezTo>
                      <a:cubicBezTo>
                        <a:pt x="35" y="10"/>
                        <a:pt x="35" y="10"/>
                        <a:pt x="35" y="10"/>
                      </a:cubicBezTo>
                      <a:cubicBezTo>
                        <a:pt x="23" y="7"/>
                        <a:pt x="12" y="4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6" name="Freeform 193"/>
                <p:cNvSpPr>
                  <a:spLocks/>
                </p:cNvSpPr>
                <p:nvPr/>
              </p:nvSpPr>
              <p:spPr bwMode="auto">
                <a:xfrm rot="20700000">
                  <a:off x="1168072" y="3427707"/>
                  <a:ext cx="87787" cy="214696"/>
                </a:xfrm>
                <a:custGeom>
                  <a:avLst/>
                  <a:gdLst>
                    <a:gd name="T0" fmla="*/ 2 w 39"/>
                    <a:gd name="T1" fmla="*/ 0 h 95"/>
                    <a:gd name="T2" fmla="*/ 2 w 39"/>
                    <a:gd name="T3" fmla="*/ 66 h 95"/>
                    <a:gd name="T4" fmla="*/ 3 w 39"/>
                    <a:gd name="T5" fmla="*/ 87 h 95"/>
                    <a:gd name="T6" fmla="*/ 39 w 39"/>
                    <a:gd name="T7" fmla="*/ 95 h 95"/>
                    <a:gd name="T8" fmla="*/ 37 w 39"/>
                    <a:gd name="T9" fmla="*/ 66 h 95"/>
                    <a:gd name="T10" fmla="*/ 37 w 39"/>
                    <a:gd name="T11" fmla="*/ 10 h 95"/>
                    <a:gd name="T12" fmla="*/ 2 w 39"/>
                    <a:gd name="T13" fmla="*/ 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95">
                      <a:moveTo>
                        <a:pt x="2" y="0"/>
                      </a:moveTo>
                      <a:cubicBezTo>
                        <a:pt x="0" y="21"/>
                        <a:pt x="0" y="44"/>
                        <a:pt x="2" y="66"/>
                      </a:cubicBezTo>
                      <a:cubicBezTo>
                        <a:pt x="2" y="66"/>
                        <a:pt x="2" y="73"/>
                        <a:pt x="3" y="87"/>
                      </a:cubicBezTo>
                      <a:cubicBezTo>
                        <a:pt x="15" y="90"/>
                        <a:pt x="27" y="92"/>
                        <a:pt x="39" y="95"/>
                      </a:cubicBezTo>
                      <a:cubicBezTo>
                        <a:pt x="38" y="77"/>
                        <a:pt x="37" y="66"/>
                        <a:pt x="37" y="66"/>
                      </a:cubicBezTo>
                      <a:cubicBezTo>
                        <a:pt x="36" y="47"/>
                        <a:pt x="36" y="29"/>
                        <a:pt x="37" y="10"/>
                      </a:cubicBezTo>
                      <a:cubicBezTo>
                        <a:pt x="25" y="7"/>
                        <a:pt x="14" y="4"/>
                        <a:pt x="2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7" name="Freeform 194"/>
                <p:cNvSpPr>
                  <a:spLocks/>
                </p:cNvSpPr>
                <p:nvPr/>
              </p:nvSpPr>
              <p:spPr bwMode="auto">
                <a:xfrm rot="20700000">
                  <a:off x="1198012" y="3923320"/>
                  <a:ext cx="86833" cy="29581"/>
                </a:xfrm>
                <a:custGeom>
                  <a:avLst/>
                  <a:gdLst>
                    <a:gd name="T0" fmla="*/ 0 w 38"/>
                    <a:gd name="T1" fmla="*/ 0 h 13"/>
                    <a:gd name="T2" fmla="*/ 0 w 38"/>
                    <a:gd name="T3" fmla="*/ 0 h 13"/>
                    <a:gd name="T4" fmla="*/ 38 w 38"/>
                    <a:gd name="T5" fmla="*/ 13 h 13"/>
                    <a:gd name="T6" fmla="*/ 38 w 38"/>
                    <a:gd name="T7" fmla="*/ 13 h 13"/>
                    <a:gd name="T8" fmla="*/ 0 w 38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1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3" y="5"/>
                        <a:pt x="25" y="9"/>
                        <a:pt x="38" y="13"/>
                      </a:cubicBezTo>
                      <a:cubicBezTo>
                        <a:pt x="38" y="13"/>
                        <a:pt x="38" y="13"/>
                        <a:pt x="38" y="13"/>
                      </a:cubicBezTo>
                      <a:cubicBezTo>
                        <a:pt x="25" y="9"/>
                        <a:pt x="13" y="5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8" name="Freeform 195"/>
                <p:cNvSpPr>
                  <a:spLocks/>
                </p:cNvSpPr>
                <p:nvPr/>
              </p:nvSpPr>
              <p:spPr bwMode="auto">
                <a:xfrm rot="20700000">
                  <a:off x="1230555" y="3912880"/>
                  <a:ext cx="133588" cy="287215"/>
                </a:xfrm>
                <a:custGeom>
                  <a:avLst/>
                  <a:gdLst>
                    <a:gd name="T0" fmla="*/ 0 w 59"/>
                    <a:gd name="T1" fmla="*/ 0 h 127"/>
                    <a:gd name="T2" fmla="*/ 21 w 59"/>
                    <a:gd name="T3" fmla="*/ 118 h 127"/>
                    <a:gd name="T4" fmla="*/ 59 w 59"/>
                    <a:gd name="T5" fmla="*/ 127 h 127"/>
                    <a:gd name="T6" fmla="*/ 38 w 59"/>
                    <a:gd name="T7" fmla="*/ 13 h 127"/>
                    <a:gd name="T8" fmla="*/ 0 w 59"/>
                    <a:gd name="T9" fmla="*/ 0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127">
                      <a:moveTo>
                        <a:pt x="0" y="0"/>
                      </a:moveTo>
                      <a:cubicBezTo>
                        <a:pt x="5" y="35"/>
                        <a:pt x="12" y="75"/>
                        <a:pt x="21" y="118"/>
                      </a:cubicBezTo>
                      <a:cubicBezTo>
                        <a:pt x="34" y="121"/>
                        <a:pt x="46" y="124"/>
                        <a:pt x="59" y="127"/>
                      </a:cubicBezTo>
                      <a:cubicBezTo>
                        <a:pt x="50" y="86"/>
                        <a:pt x="43" y="47"/>
                        <a:pt x="38" y="13"/>
                      </a:cubicBezTo>
                      <a:cubicBezTo>
                        <a:pt x="25" y="9"/>
                        <a:pt x="13" y="5"/>
                        <a:pt x="0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9" name="Freeform 196"/>
                <p:cNvSpPr>
                  <a:spLocks/>
                </p:cNvSpPr>
                <p:nvPr/>
              </p:nvSpPr>
              <p:spPr bwMode="auto">
                <a:xfrm rot="20700000">
                  <a:off x="1321117" y="3930081"/>
                  <a:ext cx="83970" cy="20992"/>
                </a:xfrm>
                <a:custGeom>
                  <a:avLst/>
                  <a:gdLst>
                    <a:gd name="T0" fmla="*/ 0 w 37"/>
                    <a:gd name="T1" fmla="*/ 0 h 9"/>
                    <a:gd name="T2" fmla="*/ 0 w 37"/>
                    <a:gd name="T3" fmla="*/ 0 h 9"/>
                    <a:gd name="T4" fmla="*/ 37 w 37"/>
                    <a:gd name="T5" fmla="*/ 9 h 9"/>
                    <a:gd name="T6" fmla="*/ 37 w 37"/>
                    <a:gd name="T7" fmla="*/ 9 h 9"/>
                    <a:gd name="T8" fmla="*/ 0 w 37"/>
                    <a:gd name="T9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7" h="9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2" y="3"/>
                        <a:pt x="25" y="6"/>
                        <a:pt x="37" y="9"/>
                      </a:cubicBezTo>
                      <a:cubicBezTo>
                        <a:pt x="37" y="9"/>
                        <a:pt x="37" y="9"/>
                        <a:pt x="37" y="9"/>
                      </a:cubicBezTo>
                      <a:cubicBezTo>
                        <a:pt x="25" y="6"/>
                        <a:pt x="12" y="3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30" name="Freeform 197"/>
                <p:cNvSpPr>
                  <a:spLocks/>
                </p:cNvSpPr>
                <p:nvPr/>
              </p:nvSpPr>
              <p:spPr bwMode="auto">
                <a:xfrm rot="20700000">
                  <a:off x="1352673" y="3919771"/>
                  <a:ext cx="130726" cy="270993"/>
                </a:xfrm>
                <a:custGeom>
                  <a:avLst/>
                  <a:gdLst>
                    <a:gd name="T0" fmla="*/ 0 w 58"/>
                    <a:gd name="T1" fmla="*/ 0 h 120"/>
                    <a:gd name="T2" fmla="*/ 21 w 58"/>
                    <a:gd name="T3" fmla="*/ 113 h 120"/>
                    <a:gd name="T4" fmla="*/ 58 w 58"/>
                    <a:gd name="T5" fmla="*/ 120 h 120"/>
                    <a:gd name="T6" fmla="*/ 37 w 58"/>
                    <a:gd name="T7" fmla="*/ 9 h 120"/>
                    <a:gd name="T8" fmla="*/ 0 w 58"/>
                    <a:gd name="T9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120">
                      <a:moveTo>
                        <a:pt x="0" y="0"/>
                      </a:moveTo>
                      <a:cubicBezTo>
                        <a:pt x="5" y="34"/>
                        <a:pt x="12" y="73"/>
                        <a:pt x="21" y="113"/>
                      </a:cubicBezTo>
                      <a:cubicBezTo>
                        <a:pt x="33" y="116"/>
                        <a:pt x="46" y="118"/>
                        <a:pt x="58" y="120"/>
                      </a:cubicBezTo>
                      <a:cubicBezTo>
                        <a:pt x="50" y="80"/>
                        <a:pt x="43" y="43"/>
                        <a:pt x="37" y="9"/>
                      </a:cubicBezTo>
                      <a:cubicBezTo>
                        <a:pt x="25" y="6"/>
                        <a:pt x="12" y="3"/>
                        <a:pt x="0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31" name="任意多边形 330"/>
                <p:cNvSpPr/>
                <p:nvPr/>
              </p:nvSpPr>
              <p:spPr>
                <a:xfrm rot="20700000">
                  <a:off x="1069117" y="2345331"/>
                  <a:ext cx="607349" cy="379773"/>
                </a:xfrm>
                <a:custGeom>
                  <a:avLst/>
                  <a:gdLst>
                    <a:gd name="connsiteX0" fmla="*/ 503341 w 1010444"/>
                    <a:gd name="connsiteY0" fmla="*/ 0 h 631826"/>
                    <a:gd name="connsiteX1" fmla="*/ 507103 w 1010444"/>
                    <a:gd name="connsiteY1" fmla="*/ 0 h 631826"/>
                    <a:gd name="connsiteX2" fmla="*/ 954939 w 1010444"/>
                    <a:gd name="connsiteY2" fmla="*/ 418127 h 631826"/>
                    <a:gd name="connsiteX3" fmla="*/ 1010444 w 1010444"/>
                    <a:gd name="connsiteY3" fmla="*/ 484508 h 631826"/>
                    <a:gd name="connsiteX4" fmla="*/ 924147 w 1010444"/>
                    <a:gd name="connsiteY4" fmla="*/ 537174 h 631826"/>
                    <a:gd name="connsiteX5" fmla="*/ 505221 w 1010444"/>
                    <a:gd name="connsiteY5" fmla="*/ 631826 h 631826"/>
                    <a:gd name="connsiteX6" fmla="*/ 86295 w 1010444"/>
                    <a:gd name="connsiteY6" fmla="*/ 537174 h 631826"/>
                    <a:gd name="connsiteX7" fmla="*/ 0 w 1010444"/>
                    <a:gd name="connsiteY7" fmla="*/ 484509 h 631826"/>
                    <a:gd name="connsiteX8" fmla="*/ 55505 w 1010444"/>
                    <a:gd name="connsiteY8" fmla="*/ 418127 h 631826"/>
                    <a:gd name="connsiteX9" fmla="*/ 503341 w 1010444"/>
                    <a:gd name="connsiteY9" fmla="*/ 0 h 631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10444" h="631826">
                      <a:moveTo>
                        <a:pt x="503341" y="0"/>
                      </a:moveTo>
                      <a:cubicBezTo>
                        <a:pt x="507103" y="0"/>
                        <a:pt x="507103" y="0"/>
                        <a:pt x="507103" y="0"/>
                      </a:cubicBezTo>
                      <a:cubicBezTo>
                        <a:pt x="507103" y="0"/>
                        <a:pt x="720963" y="152373"/>
                        <a:pt x="954939" y="418127"/>
                      </a:cubicBezTo>
                      <a:lnTo>
                        <a:pt x="1010444" y="484508"/>
                      </a:lnTo>
                      <a:lnTo>
                        <a:pt x="924147" y="537174"/>
                      </a:lnTo>
                      <a:cubicBezTo>
                        <a:pt x="804563" y="596932"/>
                        <a:pt x="660401" y="631826"/>
                        <a:pt x="505221" y="631826"/>
                      </a:cubicBezTo>
                      <a:cubicBezTo>
                        <a:pt x="350041" y="631826"/>
                        <a:pt x="205880" y="596932"/>
                        <a:pt x="86295" y="537174"/>
                      </a:cubicBezTo>
                      <a:lnTo>
                        <a:pt x="0" y="484509"/>
                      </a:lnTo>
                      <a:lnTo>
                        <a:pt x="55505" y="418127"/>
                      </a:lnTo>
                      <a:cubicBezTo>
                        <a:pt x="289482" y="152373"/>
                        <a:pt x="503341" y="0"/>
                        <a:pt x="503341" y="0"/>
                      </a:cubicBezTo>
                      <a:close/>
                    </a:path>
                  </a:pathLst>
                </a:custGeom>
                <a:solidFill>
                  <a:srgbClr val="FF746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</p:grpSp>
        </p:grpSp>
        <p:sp>
          <p:nvSpPr>
            <p:cNvPr id="21" name="文本框 20"/>
            <p:cNvSpPr txBox="1"/>
            <p:nvPr/>
          </p:nvSpPr>
          <p:spPr>
            <a:xfrm>
              <a:off x="794685" y="295601"/>
              <a:ext cx="305724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单击此处输入标题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63227" y="2092012"/>
            <a:ext cx="3422121" cy="3422121"/>
            <a:chOff x="973108" y="2445926"/>
            <a:chExt cx="3422121" cy="3422121"/>
          </a:xfrm>
        </p:grpSpPr>
        <p:sp>
          <p:nvSpPr>
            <p:cNvPr id="67" name="饼形 66"/>
            <p:cNvSpPr/>
            <p:nvPr/>
          </p:nvSpPr>
          <p:spPr>
            <a:xfrm>
              <a:off x="973108" y="2445926"/>
              <a:ext cx="3422121" cy="3422121"/>
            </a:xfrm>
            <a:prstGeom prst="pie">
              <a:avLst>
                <a:gd name="adj1" fmla="val 15696902"/>
                <a:gd name="adj2" fmla="val 6922972"/>
              </a:avLst>
            </a:prstGeom>
            <a:solidFill>
              <a:srgbClr val="DB6C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9" name="饼形 68"/>
            <p:cNvSpPr/>
            <p:nvPr/>
          </p:nvSpPr>
          <p:spPr>
            <a:xfrm>
              <a:off x="973108" y="2445926"/>
              <a:ext cx="3422121" cy="3422121"/>
            </a:xfrm>
            <a:prstGeom prst="pie">
              <a:avLst>
                <a:gd name="adj1" fmla="val 14052946"/>
                <a:gd name="adj2" fmla="val 15713496"/>
              </a:avLst>
            </a:prstGeom>
            <a:solidFill>
              <a:srgbClr val="3D43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饼形 70"/>
            <p:cNvSpPr/>
            <p:nvPr/>
          </p:nvSpPr>
          <p:spPr>
            <a:xfrm>
              <a:off x="973108" y="2445926"/>
              <a:ext cx="3422121" cy="3422121"/>
            </a:xfrm>
            <a:prstGeom prst="pie">
              <a:avLst>
                <a:gd name="adj1" fmla="val 11900485"/>
                <a:gd name="adj2" fmla="val 14083259"/>
              </a:avLst>
            </a:prstGeom>
            <a:solidFill>
              <a:srgbClr val="4950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2" name="饼形 71"/>
            <p:cNvSpPr/>
            <p:nvPr/>
          </p:nvSpPr>
          <p:spPr>
            <a:xfrm>
              <a:off x="973108" y="2445926"/>
              <a:ext cx="3422121" cy="3422121"/>
            </a:xfrm>
            <a:prstGeom prst="pie">
              <a:avLst>
                <a:gd name="adj1" fmla="val 6865544"/>
                <a:gd name="adj2" fmla="val 11932479"/>
              </a:avLst>
            </a:prstGeom>
            <a:solidFill>
              <a:srgbClr val="666F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3" name="矩形 72"/>
            <p:cNvSpPr/>
            <p:nvPr/>
          </p:nvSpPr>
          <p:spPr>
            <a:xfrm>
              <a:off x="1309547" y="3309812"/>
              <a:ext cx="71365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Segoe UI Light" panose="020B0502040204020203" pitchFamily="34" charset="0"/>
                </a:rPr>
                <a:t>10%</a:t>
              </a:r>
            </a:p>
          </p:txBody>
        </p:sp>
        <p:sp>
          <p:nvSpPr>
            <p:cNvPr id="74" name="矩形 73"/>
            <p:cNvSpPr/>
            <p:nvPr/>
          </p:nvSpPr>
          <p:spPr>
            <a:xfrm>
              <a:off x="1931929" y="2817542"/>
              <a:ext cx="56297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Segoe UI Light" panose="020B0502040204020203" pitchFamily="34" charset="0"/>
                </a:rPr>
                <a:t>9%</a:t>
              </a:r>
            </a:p>
          </p:txBody>
        </p:sp>
        <p:sp>
          <p:nvSpPr>
            <p:cNvPr id="75" name="矩形 74"/>
            <p:cNvSpPr/>
            <p:nvPr/>
          </p:nvSpPr>
          <p:spPr>
            <a:xfrm>
              <a:off x="3067326" y="4274574"/>
              <a:ext cx="71365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Segoe UI Light" panose="020B0502040204020203" pitchFamily="34" charset="0"/>
                </a:rPr>
                <a:t>58%</a:t>
              </a:r>
            </a:p>
          </p:txBody>
        </p:sp>
        <p:sp>
          <p:nvSpPr>
            <p:cNvPr id="79" name="矩形 78"/>
            <p:cNvSpPr/>
            <p:nvPr/>
          </p:nvSpPr>
          <p:spPr>
            <a:xfrm>
              <a:off x="1471640" y="4466571"/>
              <a:ext cx="71365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Segoe UI Light" panose="020B0502040204020203" pitchFamily="34" charset="0"/>
                </a:rPr>
                <a:t>23%</a:t>
              </a:r>
            </a:p>
          </p:txBody>
        </p:sp>
      </p:grpSp>
      <p:sp>
        <p:nvSpPr>
          <p:cNvPr id="84" name="文本框 83"/>
          <p:cNvSpPr txBox="1"/>
          <p:nvPr/>
        </p:nvSpPr>
        <p:spPr>
          <a:xfrm>
            <a:off x="3942470" y="1878853"/>
            <a:ext cx="4288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在此添加数据图表结论</a:t>
            </a:r>
            <a:endParaRPr lang="zh-CN" altLang="en-US" sz="3200" b="1" dirty="0">
              <a:solidFill>
                <a:srgbClr val="3D43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3942470" y="2651811"/>
            <a:ext cx="49383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dirty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论文摘要是论文内容不加注释和评论的简短陈述，应具有独立性和自含性，即不阅读论文的全文，就能获得必要的信息。可以有数据、结论，是一篇完整的短文，可以独立使用，可以为其他文献独立引用。</a:t>
            </a:r>
          </a:p>
          <a:p>
            <a:pPr lvl="0"/>
            <a:r>
              <a:rPr lang="zh-CN" altLang="en-US" sz="2000" dirty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摘要的内容应包含与报告、论文同等量的主要信息。一般应说明研究工作的目的、实验方法、结论和最终结论。写作重点是结果和结论</a:t>
            </a:r>
          </a:p>
        </p:txBody>
      </p:sp>
    </p:spTree>
    <p:extLst>
      <p:ext uri="{BB962C8B-B14F-4D97-AF65-F5344CB8AC3E}">
        <p14:creationId xmlns:p14="http://schemas.microsoft.com/office/powerpoint/2010/main" val="1931023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91204" y="111878"/>
            <a:ext cx="5336228" cy="791551"/>
            <a:chOff x="191204" y="111878"/>
            <a:chExt cx="5336228" cy="79155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3" name="组合 2"/>
            <p:cNvGrpSpPr/>
            <p:nvPr/>
          </p:nvGrpSpPr>
          <p:grpSpPr>
            <a:xfrm>
              <a:off x="191204" y="210993"/>
              <a:ext cx="5336228" cy="692436"/>
              <a:chOff x="191204" y="210993"/>
              <a:chExt cx="5336228" cy="692436"/>
            </a:xfrm>
          </p:grpSpPr>
          <p:sp>
            <p:nvSpPr>
              <p:cNvPr id="80" name="Freeform 595"/>
              <p:cNvSpPr>
                <a:spLocks/>
              </p:cNvSpPr>
              <p:nvPr/>
            </p:nvSpPr>
            <p:spPr bwMode="auto">
              <a:xfrm>
                <a:off x="3587822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81" name="Freeform 595"/>
              <p:cNvSpPr>
                <a:spLocks/>
              </p:cNvSpPr>
              <p:nvPr/>
            </p:nvSpPr>
            <p:spPr bwMode="auto">
              <a:xfrm>
                <a:off x="396522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82" name="Freeform 595"/>
              <p:cNvSpPr>
                <a:spLocks/>
              </p:cNvSpPr>
              <p:nvPr/>
            </p:nvSpPr>
            <p:spPr bwMode="auto">
              <a:xfrm>
                <a:off x="4342623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6" name="Freeform 595"/>
              <p:cNvSpPr>
                <a:spLocks/>
              </p:cNvSpPr>
              <p:nvPr/>
            </p:nvSpPr>
            <p:spPr bwMode="auto">
              <a:xfrm>
                <a:off x="2455616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7" name="Freeform 595"/>
              <p:cNvSpPr>
                <a:spLocks/>
              </p:cNvSpPr>
              <p:nvPr/>
            </p:nvSpPr>
            <p:spPr bwMode="auto">
              <a:xfrm>
                <a:off x="2833018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8" name="Freeform 595"/>
              <p:cNvSpPr>
                <a:spLocks/>
              </p:cNvSpPr>
              <p:nvPr/>
            </p:nvSpPr>
            <p:spPr bwMode="auto">
              <a:xfrm>
                <a:off x="3210420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299" name="Freeform 595"/>
              <p:cNvSpPr>
                <a:spLocks/>
              </p:cNvSpPr>
              <p:nvPr/>
            </p:nvSpPr>
            <p:spPr bwMode="auto">
              <a:xfrm>
                <a:off x="19120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0" name="Freeform 595"/>
              <p:cNvSpPr>
                <a:spLocks/>
              </p:cNvSpPr>
              <p:nvPr/>
            </p:nvSpPr>
            <p:spPr bwMode="auto">
              <a:xfrm>
                <a:off x="568606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1" name="Freeform 595"/>
              <p:cNvSpPr>
                <a:spLocks/>
              </p:cNvSpPr>
              <p:nvPr/>
            </p:nvSpPr>
            <p:spPr bwMode="auto">
              <a:xfrm>
                <a:off x="946008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2" name="Freeform 595"/>
              <p:cNvSpPr>
                <a:spLocks/>
              </p:cNvSpPr>
              <p:nvPr/>
            </p:nvSpPr>
            <p:spPr bwMode="auto">
              <a:xfrm>
                <a:off x="1323410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3" name="Freeform 595"/>
              <p:cNvSpPr>
                <a:spLocks/>
              </p:cNvSpPr>
              <p:nvPr/>
            </p:nvSpPr>
            <p:spPr bwMode="auto">
              <a:xfrm>
                <a:off x="1700812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4" name="Freeform 595"/>
              <p:cNvSpPr>
                <a:spLocks/>
              </p:cNvSpPr>
              <p:nvPr/>
            </p:nvSpPr>
            <p:spPr bwMode="auto">
              <a:xfrm>
                <a:off x="207821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</p:grpSp>
        <p:grpSp>
          <p:nvGrpSpPr>
            <p:cNvPr id="305" name="组合 304"/>
            <p:cNvGrpSpPr/>
            <p:nvPr/>
          </p:nvGrpSpPr>
          <p:grpSpPr>
            <a:xfrm>
              <a:off x="373975" y="111878"/>
              <a:ext cx="363466" cy="791551"/>
              <a:chOff x="974945" y="2345331"/>
              <a:chExt cx="1763621" cy="3840787"/>
            </a:xfrm>
          </p:grpSpPr>
          <p:sp>
            <p:nvSpPr>
              <p:cNvPr id="306" name="Freeform 159"/>
              <p:cNvSpPr>
                <a:spLocks/>
              </p:cNvSpPr>
              <p:nvPr/>
            </p:nvSpPr>
            <p:spPr bwMode="auto">
              <a:xfrm rot="20700000">
                <a:off x="1726148" y="4700426"/>
                <a:ext cx="891224" cy="1485692"/>
              </a:xfrm>
              <a:custGeom>
                <a:avLst/>
                <a:gdLst>
                  <a:gd name="T0" fmla="*/ 1 w 394"/>
                  <a:gd name="T1" fmla="*/ 267 h 658"/>
                  <a:gd name="T2" fmla="*/ 0 w 394"/>
                  <a:gd name="T3" fmla="*/ 267 h 658"/>
                  <a:gd name="T4" fmla="*/ 0 w 394"/>
                  <a:gd name="T5" fmla="*/ 267 h 658"/>
                  <a:gd name="T6" fmla="*/ 1 w 394"/>
                  <a:gd name="T7" fmla="*/ 270 h 658"/>
                  <a:gd name="T8" fmla="*/ 2 w 394"/>
                  <a:gd name="T9" fmla="*/ 282 h 658"/>
                  <a:gd name="T10" fmla="*/ 3 w 394"/>
                  <a:gd name="T11" fmla="*/ 284 h 658"/>
                  <a:gd name="T12" fmla="*/ 45 w 394"/>
                  <a:gd name="T13" fmla="*/ 417 h 658"/>
                  <a:gd name="T14" fmla="*/ 89 w 394"/>
                  <a:gd name="T15" fmla="*/ 290 h 658"/>
                  <a:gd name="T16" fmla="*/ 169 w 394"/>
                  <a:gd name="T17" fmla="*/ 440 h 658"/>
                  <a:gd name="T18" fmla="*/ 143 w 394"/>
                  <a:gd name="T19" fmla="*/ 564 h 658"/>
                  <a:gd name="T20" fmla="*/ 199 w 394"/>
                  <a:gd name="T21" fmla="*/ 658 h 658"/>
                  <a:gd name="T22" fmla="*/ 169 w 394"/>
                  <a:gd name="T23" fmla="*/ 604 h 658"/>
                  <a:gd name="T24" fmla="*/ 179 w 394"/>
                  <a:gd name="T25" fmla="*/ 528 h 658"/>
                  <a:gd name="T26" fmla="*/ 226 w 394"/>
                  <a:gd name="T27" fmla="*/ 462 h 658"/>
                  <a:gd name="T28" fmla="*/ 269 w 394"/>
                  <a:gd name="T29" fmla="*/ 386 h 658"/>
                  <a:gd name="T30" fmla="*/ 277 w 394"/>
                  <a:gd name="T31" fmla="*/ 362 h 658"/>
                  <a:gd name="T32" fmla="*/ 305 w 394"/>
                  <a:gd name="T33" fmla="*/ 484 h 658"/>
                  <a:gd name="T34" fmla="*/ 322 w 394"/>
                  <a:gd name="T35" fmla="*/ 406 h 658"/>
                  <a:gd name="T36" fmla="*/ 367 w 394"/>
                  <a:gd name="T37" fmla="*/ 197 h 658"/>
                  <a:gd name="T38" fmla="*/ 186 w 394"/>
                  <a:gd name="T39" fmla="*/ 0 h 658"/>
                  <a:gd name="T40" fmla="*/ 1 w 394"/>
                  <a:gd name="T41" fmla="*/ 253 h 658"/>
                  <a:gd name="T42" fmla="*/ 1 w 394"/>
                  <a:gd name="T43" fmla="*/ 267 h 6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94" h="658">
                    <a:moveTo>
                      <a:pt x="1" y="267"/>
                    </a:moveTo>
                    <a:cubicBezTo>
                      <a:pt x="1" y="266"/>
                      <a:pt x="0" y="263"/>
                      <a:pt x="0" y="267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68"/>
                      <a:pt x="1" y="269"/>
                      <a:pt x="1" y="270"/>
                    </a:cubicBezTo>
                    <a:cubicBezTo>
                      <a:pt x="1" y="274"/>
                      <a:pt x="2" y="278"/>
                      <a:pt x="2" y="282"/>
                    </a:cubicBezTo>
                    <a:cubicBezTo>
                      <a:pt x="2" y="282"/>
                      <a:pt x="3" y="283"/>
                      <a:pt x="3" y="284"/>
                    </a:cubicBezTo>
                    <a:cubicBezTo>
                      <a:pt x="7" y="334"/>
                      <a:pt x="22" y="380"/>
                      <a:pt x="45" y="417"/>
                    </a:cubicBezTo>
                    <a:cubicBezTo>
                      <a:pt x="20" y="377"/>
                      <a:pt x="35" y="298"/>
                      <a:pt x="89" y="290"/>
                    </a:cubicBezTo>
                    <a:cubicBezTo>
                      <a:pt x="156" y="279"/>
                      <a:pt x="167" y="399"/>
                      <a:pt x="169" y="440"/>
                    </a:cubicBezTo>
                    <a:cubicBezTo>
                      <a:pt x="171" y="484"/>
                      <a:pt x="143" y="520"/>
                      <a:pt x="143" y="564"/>
                    </a:cubicBezTo>
                    <a:cubicBezTo>
                      <a:pt x="143" y="613"/>
                      <a:pt x="167" y="653"/>
                      <a:pt x="199" y="658"/>
                    </a:cubicBezTo>
                    <a:cubicBezTo>
                      <a:pt x="184" y="656"/>
                      <a:pt x="171" y="615"/>
                      <a:pt x="169" y="604"/>
                    </a:cubicBezTo>
                    <a:cubicBezTo>
                      <a:pt x="166" y="580"/>
                      <a:pt x="172" y="551"/>
                      <a:pt x="179" y="528"/>
                    </a:cubicBezTo>
                    <a:cubicBezTo>
                      <a:pt x="187" y="501"/>
                      <a:pt x="208" y="482"/>
                      <a:pt x="226" y="462"/>
                    </a:cubicBezTo>
                    <a:cubicBezTo>
                      <a:pt x="245" y="439"/>
                      <a:pt x="259" y="413"/>
                      <a:pt x="269" y="386"/>
                    </a:cubicBezTo>
                    <a:cubicBezTo>
                      <a:pt x="272" y="378"/>
                      <a:pt x="275" y="370"/>
                      <a:pt x="277" y="362"/>
                    </a:cubicBezTo>
                    <a:cubicBezTo>
                      <a:pt x="281" y="420"/>
                      <a:pt x="305" y="484"/>
                      <a:pt x="305" y="484"/>
                    </a:cubicBezTo>
                    <a:cubicBezTo>
                      <a:pt x="296" y="437"/>
                      <a:pt x="322" y="406"/>
                      <a:pt x="322" y="406"/>
                    </a:cubicBezTo>
                    <a:cubicBezTo>
                      <a:pt x="394" y="291"/>
                      <a:pt x="367" y="197"/>
                      <a:pt x="367" y="197"/>
                    </a:cubicBezTo>
                    <a:cubicBezTo>
                      <a:pt x="348" y="84"/>
                      <a:pt x="274" y="0"/>
                      <a:pt x="186" y="0"/>
                    </a:cubicBezTo>
                    <a:cubicBezTo>
                      <a:pt x="84" y="0"/>
                      <a:pt x="1" y="113"/>
                      <a:pt x="1" y="253"/>
                    </a:cubicBezTo>
                    <a:cubicBezTo>
                      <a:pt x="1" y="258"/>
                      <a:pt x="1" y="263"/>
                      <a:pt x="1" y="267"/>
                    </a:cubicBezTo>
                  </a:path>
                </a:pathLst>
              </a:custGeom>
              <a:solidFill>
                <a:srgbClr val="FF746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grpSp>
            <p:nvGrpSpPr>
              <p:cNvPr id="307" name="组合 306"/>
              <p:cNvGrpSpPr/>
              <p:nvPr/>
            </p:nvGrpSpPr>
            <p:grpSpPr>
              <a:xfrm>
                <a:off x="974945" y="2345331"/>
                <a:ext cx="1763621" cy="3358341"/>
                <a:chOff x="974945" y="2345331"/>
                <a:chExt cx="1763621" cy="3358341"/>
              </a:xfrm>
            </p:grpSpPr>
            <p:sp>
              <p:nvSpPr>
                <p:cNvPr id="308" name="Freeform 165"/>
                <p:cNvSpPr>
                  <a:spLocks/>
                </p:cNvSpPr>
                <p:nvPr/>
              </p:nvSpPr>
              <p:spPr bwMode="auto">
                <a:xfrm rot="20700000">
                  <a:off x="1075729" y="4158738"/>
                  <a:ext cx="708018" cy="1115461"/>
                </a:xfrm>
                <a:custGeom>
                  <a:avLst/>
                  <a:gdLst>
                    <a:gd name="T0" fmla="*/ 157 w 313"/>
                    <a:gd name="T1" fmla="*/ 0 h 494"/>
                    <a:gd name="T2" fmla="*/ 0 w 313"/>
                    <a:gd name="T3" fmla="*/ 156 h 494"/>
                    <a:gd name="T4" fmla="*/ 0 w 313"/>
                    <a:gd name="T5" fmla="*/ 159 h 494"/>
                    <a:gd name="T6" fmla="*/ 0 w 313"/>
                    <a:gd name="T7" fmla="*/ 159 h 494"/>
                    <a:gd name="T8" fmla="*/ 101 w 313"/>
                    <a:gd name="T9" fmla="*/ 477 h 494"/>
                    <a:gd name="T10" fmla="*/ 106 w 313"/>
                    <a:gd name="T11" fmla="*/ 485 h 494"/>
                    <a:gd name="T12" fmla="*/ 106 w 313"/>
                    <a:gd name="T13" fmla="*/ 485 h 494"/>
                    <a:gd name="T14" fmla="*/ 106 w 313"/>
                    <a:gd name="T15" fmla="*/ 485 h 494"/>
                    <a:gd name="T16" fmla="*/ 128 w 313"/>
                    <a:gd name="T17" fmla="*/ 494 h 494"/>
                    <a:gd name="T18" fmla="*/ 159 w 313"/>
                    <a:gd name="T19" fmla="*/ 467 h 494"/>
                    <a:gd name="T20" fmla="*/ 157 w 313"/>
                    <a:gd name="T21" fmla="*/ 459 h 494"/>
                    <a:gd name="T22" fmla="*/ 157 w 313"/>
                    <a:gd name="T23" fmla="*/ 459 h 494"/>
                    <a:gd name="T24" fmla="*/ 148 w 313"/>
                    <a:gd name="T25" fmla="*/ 412 h 494"/>
                    <a:gd name="T26" fmla="*/ 191 w 313"/>
                    <a:gd name="T27" fmla="*/ 310 h 494"/>
                    <a:gd name="T28" fmla="*/ 191 w 313"/>
                    <a:gd name="T29" fmla="*/ 309 h 494"/>
                    <a:gd name="T30" fmla="*/ 270 w 313"/>
                    <a:gd name="T31" fmla="*/ 264 h 494"/>
                    <a:gd name="T32" fmla="*/ 313 w 313"/>
                    <a:gd name="T33" fmla="*/ 156 h 494"/>
                    <a:gd name="T34" fmla="*/ 157 w 313"/>
                    <a:gd name="T35" fmla="*/ 0 h 4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3" h="494">
                      <a:moveTo>
                        <a:pt x="157" y="0"/>
                      </a:moveTo>
                      <a:cubicBezTo>
                        <a:pt x="70" y="0"/>
                        <a:pt x="0" y="70"/>
                        <a:pt x="0" y="156"/>
                      </a:cubicBezTo>
                      <a:cubicBezTo>
                        <a:pt x="0" y="157"/>
                        <a:pt x="0" y="159"/>
                        <a:pt x="0" y="159"/>
                      </a:cubicBezTo>
                      <a:cubicBezTo>
                        <a:pt x="0" y="159"/>
                        <a:pt x="0" y="159"/>
                        <a:pt x="0" y="159"/>
                      </a:cubicBezTo>
                      <a:cubicBezTo>
                        <a:pt x="0" y="279"/>
                        <a:pt x="38" y="386"/>
                        <a:pt x="101" y="477"/>
                      </a:cubicBezTo>
                      <a:cubicBezTo>
                        <a:pt x="102" y="480"/>
                        <a:pt x="104" y="482"/>
                        <a:pt x="106" y="485"/>
                      </a:cubicBezTo>
                      <a:cubicBezTo>
                        <a:pt x="106" y="485"/>
                        <a:pt x="106" y="485"/>
                        <a:pt x="106" y="485"/>
                      </a:cubicBezTo>
                      <a:cubicBezTo>
                        <a:pt x="106" y="485"/>
                        <a:pt x="106" y="485"/>
                        <a:pt x="106" y="485"/>
                      </a:cubicBezTo>
                      <a:cubicBezTo>
                        <a:pt x="112" y="491"/>
                        <a:pt x="119" y="494"/>
                        <a:pt x="128" y="494"/>
                      </a:cubicBezTo>
                      <a:cubicBezTo>
                        <a:pt x="145" y="494"/>
                        <a:pt x="159" y="483"/>
                        <a:pt x="159" y="467"/>
                      </a:cubicBezTo>
                      <a:cubicBezTo>
                        <a:pt x="159" y="463"/>
                        <a:pt x="158" y="459"/>
                        <a:pt x="157" y="459"/>
                      </a:cubicBezTo>
                      <a:cubicBezTo>
                        <a:pt x="157" y="459"/>
                        <a:pt x="157" y="459"/>
                        <a:pt x="157" y="459"/>
                      </a:cubicBezTo>
                      <a:cubicBezTo>
                        <a:pt x="152" y="439"/>
                        <a:pt x="146" y="428"/>
                        <a:pt x="148" y="412"/>
                      </a:cubicBezTo>
                      <a:cubicBezTo>
                        <a:pt x="155" y="371"/>
                        <a:pt x="164" y="338"/>
                        <a:pt x="191" y="310"/>
                      </a:cubicBezTo>
                      <a:cubicBezTo>
                        <a:pt x="191" y="309"/>
                        <a:pt x="191" y="309"/>
                        <a:pt x="191" y="309"/>
                      </a:cubicBezTo>
                      <a:cubicBezTo>
                        <a:pt x="212" y="287"/>
                        <a:pt x="239" y="270"/>
                        <a:pt x="270" y="264"/>
                      </a:cubicBezTo>
                      <a:cubicBezTo>
                        <a:pt x="297" y="236"/>
                        <a:pt x="313" y="198"/>
                        <a:pt x="313" y="156"/>
                      </a:cubicBezTo>
                      <a:cubicBezTo>
                        <a:pt x="313" y="70"/>
                        <a:pt x="243" y="0"/>
                        <a:pt x="157" y="0"/>
                      </a:cubicBezTo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09" name="Freeform 166"/>
                <p:cNvSpPr>
                  <a:spLocks/>
                </p:cNvSpPr>
                <p:nvPr/>
              </p:nvSpPr>
              <p:spPr bwMode="auto">
                <a:xfrm rot="20700000">
                  <a:off x="2033411" y="3902512"/>
                  <a:ext cx="705155" cy="1115461"/>
                </a:xfrm>
                <a:custGeom>
                  <a:avLst/>
                  <a:gdLst>
                    <a:gd name="T0" fmla="*/ 156 w 312"/>
                    <a:gd name="T1" fmla="*/ 0 h 494"/>
                    <a:gd name="T2" fmla="*/ 312 w 312"/>
                    <a:gd name="T3" fmla="*/ 156 h 494"/>
                    <a:gd name="T4" fmla="*/ 312 w 312"/>
                    <a:gd name="T5" fmla="*/ 159 h 494"/>
                    <a:gd name="T6" fmla="*/ 312 w 312"/>
                    <a:gd name="T7" fmla="*/ 159 h 494"/>
                    <a:gd name="T8" fmla="*/ 212 w 312"/>
                    <a:gd name="T9" fmla="*/ 477 h 494"/>
                    <a:gd name="T10" fmla="*/ 207 w 312"/>
                    <a:gd name="T11" fmla="*/ 485 h 494"/>
                    <a:gd name="T12" fmla="*/ 207 w 312"/>
                    <a:gd name="T13" fmla="*/ 485 h 494"/>
                    <a:gd name="T14" fmla="*/ 207 w 312"/>
                    <a:gd name="T15" fmla="*/ 485 h 494"/>
                    <a:gd name="T16" fmla="*/ 185 w 312"/>
                    <a:gd name="T17" fmla="*/ 494 h 494"/>
                    <a:gd name="T18" fmla="*/ 154 w 312"/>
                    <a:gd name="T19" fmla="*/ 467 h 494"/>
                    <a:gd name="T20" fmla="*/ 156 w 312"/>
                    <a:gd name="T21" fmla="*/ 459 h 494"/>
                    <a:gd name="T22" fmla="*/ 156 w 312"/>
                    <a:gd name="T23" fmla="*/ 459 h 494"/>
                    <a:gd name="T24" fmla="*/ 165 w 312"/>
                    <a:gd name="T25" fmla="*/ 412 h 494"/>
                    <a:gd name="T26" fmla="*/ 122 w 312"/>
                    <a:gd name="T27" fmla="*/ 310 h 494"/>
                    <a:gd name="T28" fmla="*/ 122 w 312"/>
                    <a:gd name="T29" fmla="*/ 309 h 494"/>
                    <a:gd name="T30" fmla="*/ 43 w 312"/>
                    <a:gd name="T31" fmla="*/ 264 h 494"/>
                    <a:gd name="T32" fmla="*/ 0 w 312"/>
                    <a:gd name="T33" fmla="*/ 156 h 494"/>
                    <a:gd name="T34" fmla="*/ 156 w 312"/>
                    <a:gd name="T35" fmla="*/ 0 h 4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2" h="494">
                      <a:moveTo>
                        <a:pt x="156" y="0"/>
                      </a:moveTo>
                      <a:cubicBezTo>
                        <a:pt x="242" y="0"/>
                        <a:pt x="312" y="70"/>
                        <a:pt x="312" y="156"/>
                      </a:cubicBezTo>
                      <a:cubicBezTo>
                        <a:pt x="312" y="157"/>
                        <a:pt x="312" y="159"/>
                        <a:pt x="312" y="159"/>
                      </a:cubicBezTo>
                      <a:cubicBezTo>
                        <a:pt x="312" y="159"/>
                        <a:pt x="312" y="159"/>
                        <a:pt x="312" y="159"/>
                      </a:cubicBezTo>
                      <a:cubicBezTo>
                        <a:pt x="312" y="279"/>
                        <a:pt x="275" y="386"/>
                        <a:pt x="212" y="477"/>
                      </a:cubicBezTo>
                      <a:cubicBezTo>
                        <a:pt x="210" y="480"/>
                        <a:pt x="209" y="482"/>
                        <a:pt x="207" y="485"/>
                      </a:cubicBezTo>
                      <a:cubicBezTo>
                        <a:pt x="207" y="485"/>
                        <a:pt x="207" y="485"/>
                        <a:pt x="207" y="485"/>
                      </a:cubicBezTo>
                      <a:cubicBezTo>
                        <a:pt x="207" y="485"/>
                        <a:pt x="207" y="485"/>
                        <a:pt x="207" y="485"/>
                      </a:cubicBezTo>
                      <a:cubicBezTo>
                        <a:pt x="201" y="491"/>
                        <a:pt x="193" y="494"/>
                        <a:pt x="185" y="494"/>
                      </a:cubicBezTo>
                      <a:cubicBezTo>
                        <a:pt x="168" y="494"/>
                        <a:pt x="154" y="483"/>
                        <a:pt x="154" y="467"/>
                      </a:cubicBezTo>
                      <a:cubicBezTo>
                        <a:pt x="154" y="463"/>
                        <a:pt x="155" y="459"/>
                        <a:pt x="156" y="459"/>
                      </a:cubicBezTo>
                      <a:cubicBezTo>
                        <a:pt x="156" y="459"/>
                        <a:pt x="156" y="459"/>
                        <a:pt x="156" y="459"/>
                      </a:cubicBezTo>
                      <a:cubicBezTo>
                        <a:pt x="160" y="439"/>
                        <a:pt x="167" y="428"/>
                        <a:pt x="165" y="412"/>
                      </a:cubicBezTo>
                      <a:cubicBezTo>
                        <a:pt x="158" y="371"/>
                        <a:pt x="148" y="338"/>
                        <a:pt x="122" y="310"/>
                      </a:cubicBezTo>
                      <a:cubicBezTo>
                        <a:pt x="122" y="309"/>
                        <a:pt x="122" y="309"/>
                        <a:pt x="122" y="309"/>
                      </a:cubicBezTo>
                      <a:cubicBezTo>
                        <a:pt x="101" y="287"/>
                        <a:pt x="74" y="270"/>
                        <a:pt x="43" y="264"/>
                      </a:cubicBezTo>
                      <a:cubicBezTo>
                        <a:pt x="16" y="236"/>
                        <a:pt x="0" y="198"/>
                        <a:pt x="0" y="156"/>
                      </a:cubicBezTo>
                      <a:cubicBezTo>
                        <a:pt x="0" y="70"/>
                        <a:pt x="70" y="0"/>
                        <a:pt x="156" y="0"/>
                      </a:cubicBezTo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0" name="任意多边形 309"/>
                <p:cNvSpPr/>
                <p:nvPr/>
              </p:nvSpPr>
              <p:spPr>
                <a:xfrm rot="20700000">
                  <a:off x="1052657" y="2596072"/>
                  <a:ext cx="1255262" cy="2173478"/>
                </a:xfrm>
                <a:custGeom>
                  <a:avLst/>
                  <a:gdLst>
                    <a:gd name="connsiteX0" fmla="*/ 1549408 w 2088372"/>
                    <a:gd name="connsiteY0" fmla="*/ 0 h 3616005"/>
                    <a:gd name="connsiteX1" fmla="*/ 1594845 w 2088372"/>
                    <a:gd name="connsiteY1" fmla="*/ 54341 h 3616005"/>
                    <a:gd name="connsiteX2" fmla="*/ 2084372 w 2088372"/>
                    <a:gd name="connsiteY2" fmla="*/ 1438077 h 3616005"/>
                    <a:gd name="connsiteX3" fmla="*/ 1568981 w 2088372"/>
                    <a:gd name="connsiteY3" fmla="*/ 3616005 h 3616005"/>
                    <a:gd name="connsiteX4" fmla="*/ 1042305 w 2088372"/>
                    <a:gd name="connsiteY4" fmla="*/ 3616005 h 3616005"/>
                    <a:gd name="connsiteX5" fmla="*/ 519390 w 2088372"/>
                    <a:gd name="connsiteY5" fmla="*/ 3616005 h 3616005"/>
                    <a:gd name="connsiteX6" fmla="*/ 4000 w 2088372"/>
                    <a:gd name="connsiteY6" fmla="*/ 1438077 h 3616005"/>
                    <a:gd name="connsiteX7" fmla="*/ 493527 w 2088372"/>
                    <a:gd name="connsiteY7" fmla="*/ 54341 h 3616005"/>
                    <a:gd name="connsiteX8" fmla="*/ 538964 w 2088372"/>
                    <a:gd name="connsiteY8" fmla="*/ 1 h 3616005"/>
                    <a:gd name="connsiteX9" fmla="*/ 625259 w 2088372"/>
                    <a:gd name="connsiteY9" fmla="*/ 52666 h 3616005"/>
                    <a:gd name="connsiteX10" fmla="*/ 1044185 w 2088372"/>
                    <a:gd name="connsiteY10" fmla="*/ 147318 h 3616005"/>
                    <a:gd name="connsiteX11" fmla="*/ 1463111 w 2088372"/>
                    <a:gd name="connsiteY11" fmla="*/ 52666 h 3616005"/>
                    <a:gd name="connsiteX12" fmla="*/ 1549408 w 2088372"/>
                    <a:gd name="connsiteY12" fmla="*/ 0 h 3616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88372" h="3616005">
                      <a:moveTo>
                        <a:pt x="1549408" y="0"/>
                      </a:moveTo>
                      <a:lnTo>
                        <a:pt x="1594845" y="54341"/>
                      </a:lnTo>
                      <a:cubicBezTo>
                        <a:pt x="1864296" y="394173"/>
                        <a:pt x="2123873" y="874820"/>
                        <a:pt x="2084372" y="1438077"/>
                      </a:cubicBezTo>
                      <a:cubicBezTo>
                        <a:pt x="2084372" y="1438077"/>
                        <a:pt x="2050514" y="2609652"/>
                        <a:pt x="1568981" y="3616005"/>
                      </a:cubicBezTo>
                      <a:cubicBezTo>
                        <a:pt x="1042305" y="3616005"/>
                        <a:pt x="1042305" y="3616005"/>
                        <a:pt x="1042305" y="3616005"/>
                      </a:cubicBezTo>
                      <a:cubicBezTo>
                        <a:pt x="519390" y="3616005"/>
                        <a:pt x="519390" y="3616005"/>
                        <a:pt x="519390" y="3616005"/>
                      </a:cubicBezTo>
                      <a:cubicBezTo>
                        <a:pt x="37857" y="2609652"/>
                        <a:pt x="4000" y="1438077"/>
                        <a:pt x="4000" y="1438077"/>
                      </a:cubicBezTo>
                      <a:cubicBezTo>
                        <a:pt x="-35501" y="874820"/>
                        <a:pt x="224075" y="394173"/>
                        <a:pt x="493527" y="54341"/>
                      </a:cubicBezTo>
                      <a:lnTo>
                        <a:pt x="538964" y="1"/>
                      </a:lnTo>
                      <a:lnTo>
                        <a:pt x="625259" y="52666"/>
                      </a:lnTo>
                      <a:cubicBezTo>
                        <a:pt x="744844" y="112424"/>
                        <a:pt x="889005" y="147318"/>
                        <a:pt x="1044185" y="147318"/>
                      </a:cubicBezTo>
                      <a:cubicBezTo>
                        <a:pt x="1199365" y="147318"/>
                        <a:pt x="1343527" y="112424"/>
                        <a:pt x="1463111" y="52666"/>
                      </a:cubicBezTo>
                      <a:lnTo>
                        <a:pt x="15494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  <p:sp>
              <p:nvSpPr>
                <p:cNvPr id="311" name="Freeform 160"/>
                <p:cNvSpPr>
                  <a:spLocks/>
                </p:cNvSpPr>
                <p:nvPr/>
              </p:nvSpPr>
              <p:spPr bwMode="auto">
                <a:xfrm rot="20700000">
                  <a:off x="1741227" y="4761274"/>
                  <a:ext cx="732827" cy="937026"/>
                </a:xfrm>
                <a:custGeom>
                  <a:avLst/>
                  <a:gdLst>
                    <a:gd name="T0" fmla="*/ 154 w 324"/>
                    <a:gd name="T1" fmla="*/ 0 h 415"/>
                    <a:gd name="T2" fmla="*/ 305 w 324"/>
                    <a:gd name="T3" fmla="*/ 172 h 415"/>
                    <a:gd name="T4" fmla="*/ 305 w 324"/>
                    <a:gd name="T5" fmla="*/ 174 h 415"/>
                    <a:gd name="T6" fmla="*/ 305 w 324"/>
                    <a:gd name="T7" fmla="*/ 175 h 415"/>
                    <a:gd name="T8" fmla="*/ 276 w 324"/>
                    <a:gd name="T9" fmla="*/ 338 h 415"/>
                    <a:gd name="T10" fmla="*/ 255 w 324"/>
                    <a:gd name="T11" fmla="*/ 260 h 415"/>
                    <a:gd name="T12" fmla="*/ 230 w 324"/>
                    <a:gd name="T13" fmla="*/ 301 h 415"/>
                    <a:gd name="T14" fmla="*/ 170 w 324"/>
                    <a:gd name="T15" fmla="*/ 411 h 415"/>
                    <a:gd name="T16" fmla="*/ 167 w 324"/>
                    <a:gd name="T17" fmla="*/ 415 h 415"/>
                    <a:gd name="T18" fmla="*/ 167 w 324"/>
                    <a:gd name="T19" fmla="*/ 408 h 415"/>
                    <a:gd name="T20" fmla="*/ 65 w 324"/>
                    <a:gd name="T21" fmla="*/ 228 h 415"/>
                    <a:gd name="T22" fmla="*/ 52 w 324"/>
                    <a:gd name="T23" fmla="*/ 229 h 415"/>
                    <a:gd name="T24" fmla="*/ 2 w 324"/>
                    <a:gd name="T25" fmla="*/ 256 h 415"/>
                    <a:gd name="T26" fmla="*/ 1 w 324"/>
                    <a:gd name="T27" fmla="*/ 250 h 415"/>
                    <a:gd name="T28" fmla="*/ 1 w 324"/>
                    <a:gd name="T29" fmla="*/ 248 h 415"/>
                    <a:gd name="T30" fmla="*/ 0 w 324"/>
                    <a:gd name="T31" fmla="*/ 238 h 415"/>
                    <a:gd name="T32" fmla="*/ 0 w 324"/>
                    <a:gd name="T33" fmla="*/ 235 h 415"/>
                    <a:gd name="T34" fmla="*/ 0 w 324"/>
                    <a:gd name="T35" fmla="*/ 223 h 415"/>
                    <a:gd name="T36" fmla="*/ 154 w 324"/>
                    <a:gd name="T37" fmla="*/ 0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4" h="415">
                      <a:moveTo>
                        <a:pt x="154" y="0"/>
                      </a:moveTo>
                      <a:cubicBezTo>
                        <a:pt x="225" y="0"/>
                        <a:pt x="288" y="72"/>
                        <a:pt x="305" y="172"/>
                      </a:cubicBezTo>
                      <a:cubicBezTo>
                        <a:pt x="305" y="174"/>
                        <a:pt x="305" y="174"/>
                        <a:pt x="305" y="174"/>
                      </a:cubicBezTo>
                      <a:cubicBezTo>
                        <a:pt x="305" y="175"/>
                        <a:pt x="305" y="175"/>
                        <a:pt x="305" y="175"/>
                      </a:cubicBezTo>
                      <a:cubicBezTo>
                        <a:pt x="306" y="178"/>
                        <a:pt x="324" y="247"/>
                        <a:pt x="276" y="338"/>
                      </a:cubicBezTo>
                      <a:cubicBezTo>
                        <a:pt x="276" y="335"/>
                        <a:pt x="256" y="263"/>
                        <a:pt x="255" y="260"/>
                      </a:cubicBezTo>
                      <a:cubicBezTo>
                        <a:pt x="256" y="270"/>
                        <a:pt x="235" y="291"/>
                        <a:pt x="230" y="301"/>
                      </a:cubicBezTo>
                      <a:cubicBezTo>
                        <a:pt x="209" y="338"/>
                        <a:pt x="198" y="379"/>
                        <a:pt x="170" y="411"/>
                      </a:cubicBezTo>
                      <a:cubicBezTo>
                        <a:pt x="169" y="412"/>
                        <a:pt x="168" y="414"/>
                        <a:pt x="167" y="415"/>
                      </a:cubicBezTo>
                      <a:cubicBezTo>
                        <a:pt x="167" y="412"/>
                        <a:pt x="167" y="410"/>
                        <a:pt x="167" y="408"/>
                      </a:cubicBezTo>
                      <a:cubicBezTo>
                        <a:pt x="159" y="259"/>
                        <a:pt x="107" y="228"/>
                        <a:pt x="65" y="228"/>
                      </a:cubicBezTo>
                      <a:cubicBezTo>
                        <a:pt x="61" y="228"/>
                        <a:pt x="57" y="228"/>
                        <a:pt x="52" y="229"/>
                      </a:cubicBezTo>
                      <a:cubicBezTo>
                        <a:pt x="33" y="232"/>
                        <a:pt x="15" y="241"/>
                        <a:pt x="2" y="256"/>
                      </a:cubicBezTo>
                      <a:cubicBezTo>
                        <a:pt x="2" y="254"/>
                        <a:pt x="1" y="252"/>
                        <a:pt x="1" y="250"/>
                      </a:cubicBezTo>
                      <a:cubicBezTo>
                        <a:pt x="1" y="248"/>
                        <a:pt x="1" y="248"/>
                        <a:pt x="1" y="248"/>
                      </a:cubicBezTo>
                      <a:cubicBezTo>
                        <a:pt x="1" y="245"/>
                        <a:pt x="1" y="242"/>
                        <a:pt x="0" y="238"/>
                      </a:cubicBezTo>
                      <a:cubicBezTo>
                        <a:pt x="0" y="235"/>
                        <a:pt x="0" y="235"/>
                        <a:pt x="0" y="235"/>
                      </a:cubicBezTo>
                      <a:cubicBezTo>
                        <a:pt x="0" y="231"/>
                        <a:pt x="0" y="227"/>
                        <a:pt x="0" y="223"/>
                      </a:cubicBezTo>
                      <a:cubicBezTo>
                        <a:pt x="0" y="100"/>
                        <a:pt x="69" y="0"/>
                        <a:pt x="154" y="0"/>
                      </a:cubicBezTo>
                    </a:path>
                  </a:pathLst>
                </a:custGeom>
                <a:solidFill>
                  <a:srgbClr val="FFA29A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2" name="Rectangle 162"/>
                <p:cNvSpPr>
                  <a:spLocks noChangeArrowheads="1"/>
                </p:cNvSpPr>
                <p:nvPr/>
              </p:nvSpPr>
              <p:spPr bwMode="auto">
                <a:xfrm rot="20700000">
                  <a:off x="1742563" y="4764738"/>
                  <a:ext cx="741415" cy="9389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3" name="Freeform 163"/>
                <p:cNvSpPr>
                  <a:spLocks/>
                </p:cNvSpPr>
                <p:nvPr/>
              </p:nvSpPr>
              <p:spPr bwMode="auto">
                <a:xfrm rot="20700000">
                  <a:off x="1857851" y="4813350"/>
                  <a:ext cx="481872" cy="674621"/>
                </a:xfrm>
                <a:custGeom>
                  <a:avLst/>
                  <a:gdLst>
                    <a:gd name="T0" fmla="*/ 43 w 213"/>
                    <a:gd name="T1" fmla="*/ 141 h 299"/>
                    <a:gd name="T2" fmla="*/ 34 w 213"/>
                    <a:gd name="T3" fmla="*/ 142 h 299"/>
                    <a:gd name="T4" fmla="*/ 1 w 213"/>
                    <a:gd name="T5" fmla="*/ 159 h 299"/>
                    <a:gd name="T6" fmla="*/ 1 w 213"/>
                    <a:gd name="T7" fmla="*/ 155 h 299"/>
                    <a:gd name="T8" fmla="*/ 1 w 213"/>
                    <a:gd name="T9" fmla="*/ 154 h 299"/>
                    <a:gd name="T10" fmla="*/ 0 w 213"/>
                    <a:gd name="T11" fmla="*/ 148 h 299"/>
                    <a:gd name="T12" fmla="*/ 0 w 213"/>
                    <a:gd name="T13" fmla="*/ 146 h 299"/>
                    <a:gd name="T14" fmla="*/ 0 w 213"/>
                    <a:gd name="T15" fmla="*/ 138 h 299"/>
                    <a:gd name="T16" fmla="*/ 101 w 213"/>
                    <a:gd name="T17" fmla="*/ 0 h 299"/>
                    <a:gd name="T18" fmla="*/ 200 w 213"/>
                    <a:gd name="T19" fmla="*/ 106 h 299"/>
                    <a:gd name="T20" fmla="*/ 200 w 213"/>
                    <a:gd name="T21" fmla="*/ 108 h 299"/>
                    <a:gd name="T22" fmla="*/ 200 w 213"/>
                    <a:gd name="T23" fmla="*/ 109 h 299"/>
                    <a:gd name="T24" fmla="*/ 181 w 213"/>
                    <a:gd name="T25" fmla="*/ 209 h 299"/>
                    <a:gd name="T26" fmla="*/ 167 w 213"/>
                    <a:gd name="T27" fmla="*/ 161 h 299"/>
                    <a:gd name="T28" fmla="*/ 151 w 213"/>
                    <a:gd name="T29" fmla="*/ 187 h 299"/>
                    <a:gd name="T30" fmla="*/ 121 w 213"/>
                    <a:gd name="T31" fmla="*/ 299 h 299"/>
                    <a:gd name="T32" fmla="*/ 43 w 213"/>
                    <a:gd name="T33" fmla="*/ 141 h 2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13" h="299">
                      <a:moveTo>
                        <a:pt x="43" y="141"/>
                      </a:moveTo>
                      <a:cubicBezTo>
                        <a:pt x="40" y="142"/>
                        <a:pt x="37" y="141"/>
                        <a:pt x="34" y="142"/>
                      </a:cubicBezTo>
                      <a:cubicBezTo>
                        <a:pt x="21" y="144"/>
                        <a:pt x="10" y="150"/>
                        <a:pt x="1" y="159"/>
                      </a:cubicBezTo>
                      <a:cubicBezTo>
                        <a:pt x="1" y="157"/>
                        <a:pt x="1" y="156"/>
                        <a:pt x="1" y="155"/>
                      </a:cubicBezTo>
                      <a:cubicBezTo>
                        <a:pt x="1" y="154"/>
                        <a:pt x="1" y="154"/>
                        <a:pt x="1" y="154"/>
                      </a:cubicBezTo>
                      <a:cubicBezTo>
                        <a:pt x="1" y="152"/>
                        <a:pt x="0" y="150"/>
                        <a:pt x="0" y="148"/>
                      </a:cubicBezTo>
                      <a:cubicBezTo>
                        <a:pt x="0" y="146"/>
                        <a:pt x="0" y="146"/>
                        <a:pt x="0" y="146"/>
                      </a:cubicBezTo>
                      <a:cubicBezTo>
                        <a:pt x="0" y="143"/>
                        <a:pt x="0" y="140"/>
                        <a:pt x="0" y="138"/>
                      </a:cubicBezTo>
                      <a:cubicBezTo>
                        <a:pt x="0" y="62"/>
                        <a:pt x="45" y="0"/>
                        <a:pt x="101" y="0"/>
                      </a:cubicBezTo>
                      <a:cubicBezTo>
                        <a:pt x="147" y="0"/>
                        <a:pt x="189" y="45"/>
                        <a:pt x="200" y="106"/>
                      </a:cubicBezTo>
                      <a:cubicBezTo>
                        <a:pt x="200" y="108"/>
                        <a:pt x="200" y="108"/>
                        <a:pt x="200" y="108"/>
                      </a:cubicBezTo>
                      <a:cubicBezTo>
                        <a:pt x="200" y="109"/>
                        <a:pt x="200" y="109"/>
                        <a:pt x="200" y="109"/>
                      </a:cubicBezTo>
                      <a:cubicBezTo>
                        <a:pt x="201" y="111"/>
                        <a:pt x="213" y="153"/>
                        <a:pt x="181" y="209"/>
                      </a:cubicBezTo>
                      <a:cubicBezTo>
                        <a:pt x="181" y="208"/>
                        <a:pt x="167" y="163"/>
                        <a:pt x="167" y="161"/>
                      </a:cubicBezTo>
                      <a:cubicBezTo>
                        <a:pt x="168" y="167"/>
                        <a:pt x="154" y="181"/>
                        <a:pt x="151" y="187"/>
                      </a:cubicBezTo>
                      <a:cubicBezTo>
                        <a:pt x="137" y="210"/>
                        <a:pt x="126" y="274"/>
                        <a:pt x="121" y="299"/>
                      </a:cubicBezTo>
                      <a:cubicBezTo>
                        <a:pt x="121" y="299"/>
                        <a:pt x="94" y="134"/>
                        <a:pt x="43" y="141"/>
                      </a:cubicBezTo>
                    </a:path>
                  </a:pathLst>
                </a:custGeom>
                <a:solidFill>
                  <a:srgbClr val="FDEBAE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4" name="Freeform 164"/>
                <p:cNvSpPr>
                  <a:spLocks/>
                </p:cNvSpPr>
                <p:nvPr/>
              </p:nvSpPr>
              <p:spPr bwMode="auto">
                <a:xfrm rot="20700000">
                  <a:off x="1724604" y="4681663"/>
                  <a:ext cx="475192" cy="150764"/>
                </a:xfrm>
                <a:custGeom>
                  <a:avLst/>
                  <a:gdLst>
                    <a:gd name="T0" fmla="*/ 210 w 210"/>
                    <a:gd name="T1" fmla="*/ 45 h 67"/>
                    <a:gd name="T2" fmla="*/ 188 w 210"/>
                    <a:gd name="T3" fmla="*/ 67 h 67"/>
                    <a:gd name="T4" fmla="*/ 22 w 210"/>
                    <a:gd name="T5" fmla="*/ 67 h 67"/>
                    <a:gd name="T6" fmla="*/ 0 w 210"/>
                    <a:gd name="T7" fmla="*/ 45 h 67"/>
                    <a:gd name="T8" fmla="*/ 0 w 210"/>
                    <a:gd name="T9" fmla="*/ 22 h 67"/>
                    <a:gd name="T10" fmla="*/ 22 w 210"/>
                    <a:gd name="T11" fmla="*/ 0 h 67"/>
                    <a:gd name="T12" fmla="*/ 188 w 210"/>
                    <a:gd name="T13" fmla="*/ 0 h 67"/>
                    <a:gd name="T14" fmla="*/ 210 w 210"/>
                    <a:gd name="T15" fmla="*/ 22 h 67"/>
                    <a:gd name="T16" fmla="*/ 210 w 210"/>
                    <a:gd name="T17" fmla="*/ 45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0" h="67">
                      <a:moveTo>
                        <a:pt x="210" y="45"/>
                      </a:moveTo>
                      <a:cubicBezTo>
                        <a:pt x="210" y="57"/>
                        <a:pt x="200" y="67"/>
                        <a:pt x="188" y="67"/>
                      </a:cubicBezTo>
                      <a:cubicBezTo>
                        <a:pt x="22" y="67"/>
                        <a:pt x="22" y="67"/>
                        <a:pt x="22" y="67"/>
                      </a:cubicBezTo>
                      <a:cubicBezTo>
                        <a:pt x="10" y="67"/>
                        <a:pt x="0" y="57"/>
                        <a:pt x="0" y="45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10"/>
                        <a:pt x="10" y="0"/>
                        <a:pt x="22" y="0"/>
                      </a:cubicBezTo>
                      <a:cubicBezTo>
                        <a:pt x="188" y="0"/>
                        <a:pt x="188" y="0"/>
                        <a:pt x="188" y="0"/>
                      </a:cubicBezTo>
                      <a:cubicBezTo>
                        <a:pt x="200" y="0"/>
                        <a:pt x="210" y="10"/>
                        <a:pt x="210" y="22"/>
                      </a:cubicBezTo>
                      <a:cubicBezTo>
                        <a:pt x="210" y="45"/>
                        <a:pt x="210" y="45"/>
                        <a:pt x="210" y="45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5" name="Freeform 169"/>
                <p:cNvSpPr>
                  <a:spLocks/>
                </p:cNvSpPr>
                <p:nvPr/>
              </p:nvSpPr>
              <p:spPr bwMode="auto">
                <a:xfrm rot="20700000">
                  <a:off x="1149268" y="3733723"/>
                  <a:ext cx="1196569" cy="385497"/>
                </a:xfrm>
                <a:custGeom>
                  <a:avLst/>
                  <a:gdLst>
                    <a:gd name="T0" fmla="*/ 508 w 529"/>
                    <a:gd name="T1" fmla="*/ 124 h 171"/>
                    <a:gd name="T2" fmla="*/ 529 w 529"/>
                    <a:gd name="T3" fmla="*/ 0 h 171"/>
                    <a:gd name="T4" fmla="*/ 248 w 529"/>
                    <a:gd name="T5" fmla="*/ 66 h 171"/>
                    <a:gd name="T6" fmla="*/ 0 w 529"/>
                    <a:gd name="T7" fmla="*/ 15 h 171"/>
                    <a:gd name="T8" fmla="*/ 21 w 529"/>
                    <a:gd name="T9" fmla="*/ 135 h 171"/>
                    <a:gd name="T10" fmla="*/ 248 w 529"/>
                    <a:gd name="T11" fmla="*/ 171 h 171"/>
                    <a:gd name="T12" fmla="*/ 508 w 529"/>
                    <a:gd name="T13" fmla="*/ 124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9" h="171">
                      <a:moveTo>
                        <a:pt x="508" y="124"/>
                      </a:moveTo>
                      <a:cubicBezTo>
                        <a:pt x="517" y="78"/>
                        <a:pt x="524" y="36"/>
                        <a:pt x="529" y="0"/>
                      </a:cubicBezTo>
                      <a:cubicBezTo>
                        <a:pt x="444" y="42"/>
                        <a:pt x="349" y="66"/>
                        <a:pt x="248" y="66"/>
                      </a:cubicBezTo>
                      <a:cubicBezTo>
                        <a:pt x="160" y="66"/>
                        <a:pt x="76" y="47"/>
                        <a:pt x="0" y="15"/>
                      </a:cubicBezTo>
                      <a:cubicBezTo>
                        <a:pt x="5" y="50"/>
                        <a:pt x="12" y="91"/>
                        <a:pt x="21" y="135"/>
                      </a:cubicBezTo>
                      <a:cubicBezTo>
                        <a:pt x="93" y="159"/>
                        <a:pt x="169" y="171"/>
                        <a:pt x="248" y="171"/>
                      </a:cubicBezTo>
                      <a:cubicBezTo>
                        <a:pt x="340" y="171"/>
                        <a:pt x="427" y="154"/>
                        <a:pt x="508" y="124"/>
                      </a:cubicBezTo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6" name="Freeform 170"/>
                <p:cNvSpPr>
                  <a:spLocks/>
                </p:cNvSpPr>
                <p:nvPr/>
              </p:nvSpPr>
              <p:spPr bwMode="auto">
                <a:xfrm rot="20700000">
                  <a:off x="974945" y="3253731"/>
                  <a:ext cx="1262409" cy="315841"/>
                </a:xfrm>
                <a:custGeom>
                  <a:avLst/>
                  <a:gdLst>
                    <a:gd name="T0" fmla="*/ 557 w 558"/>
                    <a:gd name="T1" fmla="*/ 79 h 140"/>
                    <a:gd name="T2" fmla="*/ 552 w 558"/>
                    <a:gd name="T3" fmla="*/ 0 h 140"/>
                    <a:gd name="T4" fmla="*/ 278 w 558"/>
                    <a:gd name="T5" fmla="*/ 61 h 140"/>
                    <a:gd name="T6" fmla="*/ 6 w 558"/>
                    <a:gd name="T7" fmla="*/ 1 h 140"/>
                    <a:gd name="T8" fmla="*/ 2 w 558"/>
                    <a:gd name="T9" fmla="*/ 92 h 140"/>
                    <a:gd name="T10" fmla="*/ 264 w 558"/>
                    <a:gd name="T11" fmla="*/ 140 h 140"/>
                    <a:gd name="T12" fmla="*/ 557 w 558"/>
                    <a:gd name="T13" fmla="*/ 79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58" h="140">
                      <a:moveTo>
                        <a:pt x="557" y="79"/>
                      </a:moveTo>
                      <a:cubicBezTo>
                        <a:pt x="558" y="52"/>
                        <a:pt x="556" y="25"/>
                        <a:pt x="552" y="0"/>
                      </a:cubicBezTo>
                      <a:cubicBezTo>
                        <a:pt x="469" y="39"/>
                        <a:pt x="376" y="61"/>
                        <a:pt x="278" y="61"/>
                      </a:cubicBezTo>
                      <a:cubicBezTo>
                        <a:pt x="181" y="61"/>
                        <a:pt x="89" y="40"/>
                        <a:pt x="6" y="1"/>
                      </a:cubicBezTo>
                      <a:cubicBezTo>
                        <a:pt x="2" y="30"/>
                        <a:pt x="0" y="61"/>
                        <a:pt x="2" y="92"/>
                      </a:cubicBezTo>
                      <a:cubicBezTo>
                        <a:pt x="84" y="123"/>
                        <a:pt x="172" y="140"/>
                        <a:pt x="264" y="140"/>
                      </a:cubicBezTo>
                      <a:cubicBezTo>
                        <a:pt x="368" y="140"/>
                        <a:pt x="467" y="118"/>
                        <a:pt x="557" y="79"/>
                      </a:cubicBezTo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7" name="Freeform 178"/>
                <p:cNvSpPr>
                  <a:spLocks/>
                </p:cNvSpPr>
                <p:nvPr/>
              </p:nvSpPr>
              <p:spPr bwMode="auto">
                <a:xfrm rot="20700000">
                  <a:off x="1830676" y="4027691"/>
                  <a:ext cx="176528" cy="1117370"/>
                </a:xfrm>
                <a:custGeom>
                  <a:avLst/>
                  <a:gdLst>
                    <a:gd name="T0" fmla="*/ 77 w 78"/>
                    <a:gd name="T1" fmla="*/ 48 h 495"/>
                    <a:gd name="T2" fmla="*/ 78 w 78"/>
                    <a:gd name="T3" fmla="*/ 39 h 495"/>
                    <a:gd name="T4" fmla="*/ 39 w 78"/>
                    <a:gd name="T5" fmla="*/ 0 h 495"/>
                    <a:gd name="T6" fmla="*/ 0 w 78"/>
                    <a:gd name="T7" fmla="*/ 40 h 495"/>
                    <a:gd name="T8" fmla="*/ 18 w 78"/>
                    <a:gd name="T9" fmla="*/ 476 h 495"/>
                    <a:gd name="T10" fmla="*/ 20 w 78"/>
                    <a:gd name="T11" fmla="*/ 476 h 495"/>
                    <a:gd name="T12" fmla="*/ 19 w 78"/>
                    <a:gd name="T13" fmla="*/ 475 h 495"/>
                    <a:gd name="T14" fmla="*/ 40 w 78"/>
                    <a:gd name="T15" fmla="*/ 495 h 495"/>
                    <a:gd name="T16" fmla="*/ 61 w 78"/>
                    <a:gd name="T17" fmla="*/ 475 h 495"/>
                    <a:gd name="T18" fmla="*/ 61 w 78"/>
                    <a:gd name="T19" fmla="*/ 476 h 495"/>
                    <a:gd name="T20" fmla="*/ 61 w 78"/>
                    <a:gd name="T21" fmla="*/ 476 h 495"/>
                    <a:gd name="T22" fmla="*/ 77 w 78"/>
                    <a:gd name="T23" fmla="*/ 48 h 4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8" h="495">
                      <a:moveTo>
                        <a:pt x="77" y="48"/>
                      </a:moveTo>
                      <a:cubicBezTo>
                        <a:pt x="77" y="45"/>
                        <a:pt x="78" y="42"/>
                        <a:pt x="78" y="39"/>
                      </a:cubicBezTo>
                      <a:cubicBezTo>
                        <a:pt x="78" y="18"/>
                        <a:pt x="60" y="0"/>
                        <a:pt x="39" y="0"/>
                      </a:cubicBezTo>
                      <a:cubicBezTo>
                        <a:pt x="17" y="0"/>
                        <a:pt x="0" y="18"/>
                        <a:pt x="0" y="40"/>
                      </a:cubicBezTo>
                      <a:cubicBezTo>
                        <a:pt x="18" y="476"/>
                        <a:pt x="18" y="476"/>
                        <a:pt x="18" y="476"/>
                      </a:cubicBezTo>
                      <a:cubicBezTo>
                        <a:pt x="20" y="476"/>
                        <a:pt x="20" y="476"/>
                        <a:pt x="20" y="476"/>
                      </a:cubicBezTo>
                      <a:cubicBezTo>
                        <a:pt x="19" y="475"/>
                        <a:pt x="19" y="475"/>
                        <a:pt x="19" y="475"/>
                      </a:cubicBezTo>
                      <a:cubicBezTo>
                        <a:pt x="19" y="487"/>
                        <a:pt x="29" y="495"/>
                        <a:pt x="40" y="495"/>
                      </a:cubicBezTo>
                      <a:cubicBezTo>
                        <a:pt x="52" y="495"/>
                        <a:pt x="61" y="487"/>
                        <a:pt x="61" y="475"/>
                      </a:cubicBezTo>
                      <a:cubicBezTo>
                        <a:pt x="61" y="476"/>
                        <a:pt x="61" y="476"/>
                        <a:pt x="61" y="476"/>
                      </a:cubicBezTo>
                      <a:cubicBezTo>
                        <a:pt x="61" y="476"/>
                        <a:pt x="61" y="476"/>
                        <a:pt x="61" y="476"/>
                      </a:cubicBezTo>
                      <a:lnTo>
                        <a:pt x="77" y="48"/>
                      </a:lnTo>
                      <a:close/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8" name="Oval 179"/>
                <p:cNvSpPr>
                  <a:spLocks noChangeArrowheads="1"/>
                </p:cNvSpPr>
                <p:nvPr/>
              </p:nvSpPr>
              <p:spPr bwMode="auto">
                <a:xfrm rot="20700000">
                  <a:off x="1300551" y="2823616"/>
                  <a:ext cx="395994" cy="395039"/>
                </a:xfrm>
                <a:prstGeom prst="ellipse">
                  <a:avLst/>
                </a:prstGeom>
                <a:solidFill>
                  <a:srgbClr val="1978B8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9" name="Freeform 181"/>
                <p:cNvSpPr>
                  <a:spLocks noEditPoints="1"/>
                </p:cNvSpPr>
                <p:nvPr/>
              </p:nvSpPr>
              <p:spPr bwMode="auto">
                <a:xfrm rot="20700000">
                  <a:off x="1261535" y="2784355"/>
                  <a:ext cx="475192" cy="474238"/>
                </a:xfrm>
                <a:custGeom>
                  <a:avLst/>
                  <a:gdLst>
                    <a:gd name="T0" fmla="*/ 105 w 210"/>
                    <a:gd name="T1" fmla="*/ 0 h 210"/>
                    <a:gd name="T2" fmla="*/ 0 w 210"/>
                    <a:gd name="T3" fmla="*/ 105 h 210"/>
                    <a:gd name="T4" fmla="*/ 105 w 210"/>
                    <a:gd name="T5" fmla="*/ 210 h 210"/>
                    <a:gd name="T6" fmla="*/ 210 w 210"/>
                    <a:gd name="T7" fmla="*/ 105 h 210"/>
                    <a:gd name="T8" fmla="*/ 105 w 210"/>
                    <a:gd name="T9" fmla="*/ 0 h 210"/>
                    <a:gd name="T10" fmla="*/ 105 w 210"/>
                    <a:gd name="T11" fmla="*/ 192 h 210"/>
                    <a:gd name="T12" fmla="*/ 17 w 210"/>
                    <a:gd name="T13" fmla="*/ 105 h 210"/>
                    <a:gd name="T14" fmla="*/ 105 w 210"/>
                    <a:gd name="T15" fmla="*/ 17 h 210"/>
                    <a:gd name="T16" fmla="*/ 192 w 210"/>
                    <a:gd name="T17" fmla="*/ 105 h 210"/>
                    <a:gd name="T18" fmla="*/ 105 w 210"/>
                    <a:gd name="T19" fmla="*/ 192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10" h="210">
                      <a:moveTo>
                        <a:pt x="105" y="0"/>
                      </a:moveTo>
                      <a:cubicBezTo>
                        <a:pt x="47" y="0"/>
                        <a:pt x="0" y="47"/>
                        <a:pt x="0" y="105"/>
                      </a:cubicBezTo>
                      <a:cubicBezTo>
                        <a:pt x="0" y="163"/>
                        <a:pt x="47" y="210"/>
                        <a:pt x="105" y="210"/>
                      </a:cubicBezTo>
                      <a:cubicBezTo>
                        <a:pt x="163" y="210"/>
                        <a:pt x="210" y="163"/>
                        <a:pt x="210" y="105"/>
                      </a:cubicBezTo>
                      <a:cubicBezTo>
                        <a:pt x="210" y="47"/>
                        <a:pt x="163" y="0"/>
                        <a:pt x="105" y="0"/>
                      </a:cubicBezTo>
                      <a:close/>
                      <a:moveTo>
                        <a:pt x="105" y="192"/>
                      </a:moveTo>
                      <a:cubicBezTo>
                        <a:pt x="56" y="192"/>
                        <a:pt x="17" y="153"/>
                        <a:pt x="17" y="105"/>
                      </a:cubicBezTo>
                      <a:cubicBezTo>
                        <a:pt x="17" y="56"/>
                        <a:pt x="56" y="17"/>
                        <a:pt x="105" y="17"/>
                      </a:cubicBezTo>
                      <a:cubicBezTo>
                        <a:pt x="153" y="17"/>
                        <a:pt x="192" y="56"/>
                        <a:pt x="192" y="105"/>
                      </a:cubicBezTo>
                      <a:cubicBezTo>
                        <a:pt x="192" y="153"/>
                        <a:pt x="153" y="192"/>
                        <a:pt x="105" y="192"/>
                      </a:cubicBezTo>
                      <a:close/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0" name="Oval 182"/>
                <p:cNvSpPr>
                  <a:spLocks noChangeArrowheads="1"/>
                </p:cNvSpPr>
                <p:nvPr/>
              </p:nvSpPr>
              <p:spPr bwMode="auto">
                <a:xfrm rot="20700000">
                  <a:off x="1545521" y="3402615"/>
                  <a:ext cx="153627" cy="153627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1" name="Oval 184"/>
                <p:cNvSpPr>
                  <a:spLocks noChangeArrowheads="1"/>
                </p:cNvSpPr>
                <p:nvPr/>
              </p:nvSpPr>
              <p:spPr bwMode="auto">
                <a:xfrm rot="20700000">
                  <a:off x="1615675" y="3648881"/>
                  <a:ext cx="125001" cy="122138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2" name="Oval 186"/>
                <p:cNvSpPr>
                  <a:spLocks noChangeArrowheads="1"/>
                </p:cNvSpPr>
                <p:nvPr/>
              </p:nvSpPr>
              <p:spPr bwMode="auto">
                <a:xfrm rot="20700000">
                  <a:off x="1670625" y="3854434"/>
                  <a:ext cx="125001" cy="121184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3" name="Freeform 190"/>
                <p:cNvSpPr>
                  <a:spLocks/>
                </p:cNvSpPr>
                <p:nvPr/>
              </p:nvSpPr>
              <p:spPr bwMode="auto">
                <a:xfrm rot="20700000">
                  <a:off x="1035054" y="3419012"/>
                  <a:ext cx="77291" cy="29581"/>
                </a:xfrm>
                <a:custGeom>
                  <a:avLst/>
                  <a:gdLst>
                    <a:gd name="T0" fmla="*/ 0 w 34"/>
                    <a:gd name="T1" fmla="*/ 0 h 13"/>
                    <a:gd name="T2" fmla="*/ 0 w 34"/>
                    <a:gd name="T3" fmla="*/ 0 h 13"/>
                    <a:gd name="T4" fmla="*/ 34 w 34"/>
                    <a:gd name="T5" fmla="*/ 13 h 13"/>
                    <a:gd name="T6" fmla="*/ 34 w 34"/>
                    <a:gd name="T7" fmla="*/ 13 h 13"/>
                    <a:gd name="T8" fmla="*/ 0 w 34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1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"/>
                        <a:pt x="22" y="9"/>
                        <a:pt x="34" y="13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22" y="9"/>
                        <a:pt x="11" y="5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4" name="Freeform 191"/>
                <p:cNvSpPr>
                  <a:spLocks/>
                </p:cNvSpPr>
                <p:nvPr/>
              </p:nvSpPr>
              <p:spPr bwMode="auto">
                <a:xfrm rot="20700000">
                  <a:off x="1049483" y="3417112"/>
                  <a:ext cx="88741" cy="228054"/>
                </a:xfrm>
                <a:custGeom>
                  <a:avLst/>
                  <a:gdLst>
                    <a:gd name="T0" fmla="*/ 5 w 39"/>
                    <a:gd name="T1" fmla="*/ 0 h 101"/>
                    <a:gd name="T2" fmla="*/ 2 w 39"/>
                    <a:gd name="T3" fmla="*/ 84 h 101"/>
                    <a:gd name="T4" fmla="*/ 3 w 39"/>
                    <a:gd name="T5" fmla="*/ 90 h 101"/>
                    <a:gd name="T6" fmla="*/ 39 w 39"/>
                    <a:gd name="T7" fmla="*/ 101 h 101"/>
                    <a:gd name="T8" fmla="*/ 38 w 39"/>
                    <a:gd name="T9" fmla="*/ 84 h 101"/>
                    <a:gd name="T10" fmla="*/ 39 w 39"/>
                    <a:gd name="T11" fmla="*/ 13 h 101"/>
                    <a:gd name="T12" fmla="*/ 5 w 39"/>
                    <a:gd name="T13" fmla="*/ 0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101">
                      <a:moveTo>
                        <a:pt x="5" y="0"/>
                      </a:moveTo>
                      <a:cubicBezTo>
                        <a:pt x="1" y="27"/>
                        <a:pt x="0" y="55"/>
                        <a:pt x="2" y="84"/>
                      </a:cubicBezTo>
                      <a:cubicBezTo>
                        <a:pt x="2" y="84"/>
                        <a:pt x="2" y="86"/>
                        <a:pt x="3" y="90"/>
                      </a:cubicBezTo>
                      <a:cubicBezTo>
                        <a:pt x="15" y="94"/>
                        <a:pt x="27" y="97"/>
                        <a:pt x="39" y="101"/>
                      </a:cubicBezTo>
                      <a:cubicBezTo>
                        <a:pt x="38" y="90"/>
                        <a:pt x="38" y="84"/>
                        <a:pt x="38" y="84"/>
                      </a:cubicBezTo>
                      <a:cubicBezTo>
                        <a:pt x="37" y="60"/>
                        <a:pt x="37" y="36"/>
                        <a:pt x="39" y="13"/>
                      </a:cubicBezTo>
                      <a:cubicBezTo>
                        <a:pt x="27" y="9"/>
                        <a:pt x="16" y="5"/>
                        <a:pt x="5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5" name="Freeform 192"/>
                <p:cNvSpPr>
                  <a:spLocks/>
                </p:cNvSpPr>
                <p:nvPr/>
              </p:nvSpPr>
              <p:spPr bwMode="auto">
                <a:xfrm rot="20700000">
                  <a:off x="1146961" y="3431114"/>
                  <a:ext cx="79199" cy="21947"/>
                </a:xfrm>
                <a:custGeom>
                  <a:avLst/>
                  <a:gdLst>
                    <a:gd name="T0" fmla="*/ 0 w 35"/>
                    <a:gd name="T1" fmla="*/ 0 h 10"/>
                    <a:gd name="T2" fmla="*/ 0 w 35"/>
                    <a:gd name="T3" fmla="*/ 0 h 10"/>
                    <a:gd name="T4" fmla="*/ 35 w 35"/>
                    <a:gd name="T5" fmla="*/ 10 h 10"/>
                    <a:gd name="T6" fmla="*/ 35 w 35"/>
                    <a:gd name="T7" fmla="*/ 10 h 10"/>
                    <a:gd name="T8" fmla="*/ 0 w 35"/>
                    <a:gd name="T9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" h="10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2" y="4"/>
                        <a:pt x="23" y="7"/>
                        <a:pt x="35" y="10"/>
                      </a:cubicBezTo>
                      <a:cubicBezTo>
                        <a:pt x="35" y="10"/>
                        <a:pt x="35" y="10"/>
                        <a:pt x="35" y="10"/>
                      </a:cubicBezTo>
                      <a:cubicBezTo>
                        <a:pt x="23" y="7"/>
                        <a:pt x="12" y="4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6" name="Freeform 193"/>
                <p:cNvSpPr>
                  <a:spLocks/>
                </p:cNvSpPr>
                <p:nvPr/>
              </p:nvSpPr>
              <p:spPr bwMode="auto">
                <a:xfrm rot="20700000">
                  <a:off x="1168072" y="3427707"/>
                  <a:ext cx="87787" cy="214696"/>
                </a:xfrm>
                <a:custGeom>
                  <a:avLst/>
                  <a:gdLst>
                    <a:gd name="T0" fmla="*/ 2 w 39"/>
                    <a:gd name="T1" fmla="*/ 0 h 95"/>
                    <a:gd name="T2" fmla="*/ 2 w 39"/>
                    <a:gd name="T3" fmla="*/ 66 h 95"/>
                    <a:gd name="T4" fmla="*/ 3 w 39"/>
                    <a:gd name="T5" fmla="*/ 87 h 95"/>
                    <a:gd name="T6" fmla="*/ 39 w 39"/>
                    <a:gd name="T7" fmla="*/ 95 h 95"/>
                    <a:gd name="T8" fmla="*/ 37 w 39"/>
                    <a:gd name="T9" fmla="*/ 66 h 95"/>
                    <a:gd name="T10" fmla="*/ 37 w 39"/>
                    <a:gd name="T11" fmla="*/ 10 h 95"/>
                    <a:gd name="T12" fmla="*/ 2 w 39"/>
                    <a:gd name="T13" fmla="*/ 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95">
                      <a:moveTo>
                        <a:pt x="2" y="0"/>
                      </a:moveTo>
                      <a:cubicBezTo>
                        <a:pt x="0" y="21"/>
                        <a:pt x="0" y="44"/>
                        <a:pt x="2" y="66"/>
                      </a:cubicBezTo>
                      <a:cubicBezTo>
                        <a:pt x="2" y="66"/>
                        <a:pt x="2" y="73"/>
                        <a:pt x="3" y="87"/>
                      </a:cubicBezTo>
                      <a:cubicBezTo>
                        <a:pt x="15" y="90"/>
                        <a:pt x="27" y="92"/>
                        <a:pt x="39" y="95"/>
                      </a:cubicBezTo>
                      <a:cubicBezTo>
                        <a:pt x="38" y="77"/>
                        <a:pt x="37" y="66"/>
                        <a:pt x="37" y="66"/>
                      </a:cubicBezTo>
                      <a:cubicBezTo>
                        <a:pt x="36" y="47"/>
                        <a:pt x="36" y="29"/>
                        <a:pt x="37" y="10"/>
                      </a:cubicBezTo>
                      <a:cubicBezTo>
                        <a:pt x="25" y="7"/>
                        <a:pt x="14" y="4"/>
                        <a:pt x="2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7" name="Freeform 194"/>
                <p:cNvSpPr>
                  <a:spLocks/>
                </p:cNvSpPr>
                <p:nvPr/>
              </p:nvSpPr>
              <p:spPr bwMode="auto">
                <a:xfrm rot="20700000">
                  <a:off x="1198012" y="3923320"/>
                  <a:ext cx="86833" cy="29581"/>
                </a:xfrm>
                <a:custGeom>
                  <a:avLst/>
                  <a:gdLst>
                    <a:gd name="T0" fmla="*/ 0 w 38"/>
                    <a:gd name="T1" fmla="*/ 0 h 13"/>
                    <a:gd name="T2" fmla="*/ 0 w 38"/>
                    <a:gd name="T3" fmla="*/ 0 h 13"/>
                    <a:gd name="T4" fmla="*/ 38 w 38"/>
                    <a:gd name="T5" fmla="*/ 13 h 13"/>
                    <a:gd name="T6" fmla="*/ 38 w 38"/>
                    <a:gd name="T7" fmla="*/ 13 h 13"/>
                    <a:gd name="T8" fmla="*/ 0 w 38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1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3" y="5"/>
                        <a:pt x="25" y="9"/>
                        <a:pt x="38" y="13"/>
                      </a:cubicBezTo>
                      <a:cubicBezTo>
                        <a:pt x="38" y="13"/>
                        <a:pt x="38" y="13"/>
                        <a:pt x="38" y="13"/>
                      </a:cubicBezTo>
                      <a:cubicBezTo>
                        <a:pt x="25" y="9"/>
                        <a:pt x="13" y="5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8" name="Freeform 195"/>
                <p:cNvSpPr>
                  <a:spLocks/>
                </p:cNvSpPr>
                <p:nvPr/>
              </p:nvSpPr>
              <p:spPr bwMode="auto">
                <a:xfrm rot="20700000">
                  <a:off x="1230555" y="3912880"/>
                  <a:ext cx="133588" cy="287215"/>
                </a:xfrm>
                <a:custGeom>
                  <a:avLst/>
                  <a:gdLst>
                    <a:gd name="T0" fmla="*/ 0 w 59"/>
                    <a:gd name="T1" fmla="*/ 0 h 127"/>
                    <a:gd name="T2" fmla="*/ 21 w 59"/>
                    <a:gd name="T3" fmla="*/ 118 h 127"/>
                    <a:gd name="T4" fmla="*/ 59 w 59"/>
                    <a:gd name="T5" fmla="*/ 127 h 127"/>
                    <a:gd name="T6" fmla="*/ 38 w 59"/>
                    <a:gd name="T7" fmla="*/ 13 h 127"/>
                    <a:gd name="T8" fmla="*/ 0 w 59"/>
                    <a:gd name="T9" fmla="*/ 0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127">
                      <a:moveTo>
                        <a:pt x="0" y="0"/>
                      </a:moveTo>
                      <a:cubicBezTo>
                        <a:pt x="5" y="35"/>
                        <a:pt x="12" y="75"/>
                        <a:pt x="21" y="118"/>
                      </a:cubicBezTo>
                      <a:cubicBezTo>
                        <a:pt x="34" y="121"/>
                        <a:pt x="46" y="124"/>
                        <a:pt x="59" y="127"/>
                      </a:cubicBezTo>
                      <a:cubicBezTo>
                        <a:pt x="50" y="86"/>
                        <a:pt x="43" y="47"/>
                        <a:pt x="38" y="13"/>
                      </a:cubicBezTo>
                      <a:cubicBezTo>
                        <a:pt x="25" y="9"/>
                        <a:pt x="13" y="5"/>
                        <a:pt x="0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9" name="Freeform 196"/>
                <p:cNvSpPr>
                  <a:spLocks/>
                </p:cNvSpPr>
                <p:nvPr/>
              </p:nvSpPr>
              <p:spPr bwMode="auto">
                <a:xfrm rot="20700000">
                  <a:off x="1321117" y="3930081"/>
                  <a:ext cx="83970" cy="20992"/>
                </a:xfrm>
                <a:custGeom>
                  <a:avLst/>
                  <a:gdLst>
                    <a:gd name="T0" fmla="*/ 0 w 37"/>
                    <a:gd name="T1" fmla="*/ 0 h 9"/>
                    <a:gd name="T2" fmla="*/ 0 w 37"/>
                    <a:gd name="T3" fmla="*/ 0 h 9"/>
                    <a:gd name="T4" fmla="*/ 37 w 37"/>
                    <a:gd name="T5" fmla="*/ 9 h 9"/>
                    <a:gd name="T6" fmla="*/ 37 w 37"/>
                    <a:gd name="T7" fmla="*/ 9 h 9"/>
                    <a:gd name="T8" fmla="*/ 0 w 37"/>
                    <a:gd name="T9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7" h="9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2" y="3"/>
                        <a:pt x="25" y="6"/>
                        <a:pt x="37" y="9"/>
                      </a:cubicBezTo>
                      <a:cubicBezTo>
                        <a:pt x="37" y="9"/>
                        <a:pt x="37" y="9"/>
                        <a:pt x="37" y="9"/>
                      </a:cubicBezTo>
                      <a:cubicBezTo>
                        <a:pt x="25" y="6"/>
                        <a:pt x="12" y="3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30" name="Freeform 197"/>
                <p:cNvSpPr>
                  <a:spLocks/>
                </p:cNvSpPr>
                <p:nvPr/>
              </p:nvSpPr>
              <p:spPr bwMode="auto">
                <a:xfrm rot="20700000">
                  <a:off x="1352673" y="3919771"/>
                  <a:ext cx="130726" cy="270993"/>
                </a:xfrm>
                <a:custGeom>
                  <a:avLst/>
                  <a:gdLst>
                    <a:gd name="T0" fmla="*/ 0 w 58"/>
                    <a:gd name="T1" fmla="*/ 0 h 120"/>
                    <a:gd name="T2" fmla="*/ 21 w 58"/>
                    <a:gd name="T3" fmla="*/ 113 h 120"/>
                    <a:gd name="T4" fmla="*/ 58 w 58"/>
                    <a:gd name="T5" fmla="*/ 120 h 120"/>
                    <a:gd name="T6" fmla="*/ 37 w 58"/>
                    <a:gd name="T7" fmla="*/ 9 h 120"/>
                    <a:gd name="T8" fmla="*/ 0 w 58"/>
                    <a:gd name="T9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120">
                      <a:moveTo>
                        <a:pt x="0" y="0"/>
                      </a:moveTo>
                      <a:cubicBezTo>
                        <a:pt x="5" y="34"/>
                        <a:pt x="12" y="73"/>
                        <a:pt x="21" y="113"/>
                      </a:cubicBezTo>
                      <a:cubicBezTo>
                        <a:pt x="33" y="116"/>
                        <a:pt x="46" y="118"/>
                        <a:pt x="58" y="120"/>
                      </a:cubicBezTo>
                      <a:cubicBezTo>
                        <a:pt x="50" y="80"/>
                        <a:pt x="43" y="43"/>
                        <a:pt x="37" y="9"/>
                      </a:cubicBezTo>
                      <a:cubicBezTo>
                        <a:pt x="25" y="6"/>
                        <a:pt x="12" y="3"/>
                        <a:pt x="0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31" name="任意多边形 330"/>
                <p:cNvSpPr/>
                <p:nvPr/>
              </p:nvSpPr>
              <p:spPr>
                <a:xfrm rot="20700000">
                  <a:off x="1069117" y="2345331"/>
                  <a:ext cx="607349" cy="379773"/>
                </a:xfrm>
                <a:custGeom>
                  <a:avLst/>
                  <a:gdLst>
                    <a:gd name="connsiteX0" fmla="*/ 503341 w 1010444"/>
                    <a:gd name="connsiteY0" fmla="*/ 0 h 631826"/>
                    <a:gd name="connsiteX1" fmla="*/ 507103 w 1010444"/>
                    <a:gd name="connsiteY1" fmla="*/ 0 h 631826"/>
                    <a:gd name="connsiteX2" fmla="*/ 954939 w 1010444"/>
                    <a:gd name="connsiteY2" fmla="*/ 418127 h 631826"/>
                    <a:gd name="connsiteX3" fmla="*/ 1010444 w 1010444"/>
                    <a:gd name="connsiteY3" fmla="*/ 484508 h 631826"/>
                    <a:gd name="connsiteX4" fmla="*/ 924147 w 1010444"/>
                    <a:gd name="connsiteY4" fmla="*/ 537174 h 631826"/>
                    <a:gd name="connsiteX5" fmla="*/ 505221 w 1010444"/>
                    <a:gd name="connsiteY5" fmla="*/ 631826 h 631826"/>
                    <a:gd name="connsiteX6" fmla="*/ 86295 w 1010444"/>
                    <a:gd name="connsiteY6" fmla="*/ 537174 h 631826"/>
                    <a:gd name="connsiteX7" fmla="*/ 0 w 1010444"/>
                    <a:gd name="connsiteY7" fmla="*/ 484509 h 631826"/>
                    <a:gd name="connsiteX8" fmla="*/ 55505 w 1010444"/>
                    <a:gd name="connsiteY8" fmla="*/ 418127 h 631826"/>
                    <a:gd name="connsiteX9" fmla="*/ 503341 w 1010444"/>
                    <a:gd name="connsiteY9" fmla="*/ 0 h 631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10444" h="631826">
                      <a:moveTo>
                        <a:pt x="503341" y="0"/>
                      </a:moveTo>
                      <a:cubicBezTo>
                        <a:pt x="507103" y="0"/>
                        <a:pt x="507103" y="0"/>
                        <a:pt x="507103" y="0"/>
                      </a:cubicBezTo>
                      <a:cubicBezTo>
                        <a:pt x="507103" y="0"/>
                        <a:pt x="720963" y="152373"/>
                        <a:pt x="954939" y="418127"/>
                      </a:cubicBezTo>
                      <a:lnTo>
                        <a:pt x="1010444" y="484508"/>
                      </a:lnTo>
                      <a:lnTo>
                        <a:pt x="924147" y="537174"/>
                      </a:lnTo>
                      <a:cubicBezTo>
                        <a:pt x="804563" y="596932"/>
                        <a:pt x="660401" y="631826"/>
                        <a:pt x="505221" y="631826"/>
                      </a:cubicBezTo>
                      <a:cubicBezTo>
                        <a:pt x="350041" y="631826"/>
                        <a:pt x="205880" y="596932"/>
                        <a:pt x="86295" y="537174"/>
                      </a:cubicBezTo>
                      <a:lnTo>
                        <a:pt x="0" y="484509"/>
                      </a:lnTo>
                      <a:lnTo>
                        <a:pt x="55505" y="418127"/>
                      </a:lnTo>
                      <a:cubicBezTo>
                        <a:pt x="289482" y="152373"/>
                        <a:pt x="503341" y="0"/>
                        <a:pt x="503341" y="0"/>
                      </a:cubicBezTo>
                      <a:close/>
                    </a:path>
                  </a:pathLst>
                </a:custGeom>
                <a:solidFill>
                  <a:srgbClr val="FF746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</p:grpSp>
        </p:grpSp>
        <p:sp>
          <p:nvSpPr>
            <p:cNvPr id="21" name="文本框 20"/>
            <p:cNvSpPr txBox="1"/>
            <p:nvPr/>
          </p:nvSpPr>
          <p:spPr>
            <a:xfrm>
              <a:off x="794685" y="295601"/>
              <a:ext cx="305724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单击此处输入标题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72413" y="1666250"/>
            <a:ext cx="8199174" cy="4300580"/>
            <a:chOff x="472413" y="1572732"/>
            <a:chExt cx="8199174" cy="4300580"/>
          </a:xfrm>
        </p:grpSpPr>
        <p:sp>
          <p:nvSpPr>
            <p:cNvPr id="59" name="Flowchart: Data 40"/>
            <p:cNvSpPr/>
            <p:nvPr/>
          </p:nvSpPr>
          <p:spPr>
            <a:xfrm rot="16200000" flipH="1" flipV="1">
              <a:off x="2769849" y="3245709"/>
              <a:ext cx="868377" cy="290293"/>
            </a:xfrm>
            <a:prstGeom prst="flowChartInputOutput">
              <a:avLst/>
            </a:prstGeom>
            <a:solidFill>
              <a:srgbClr val="D755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60" name="Flowchart: Data 32"/>
            <p:cNvSpPr/>
            <p:nvPr/>
          </p:nvSpPr>
          <p:spPr>
            <a:xfrm rot="16200000" flipH="1" flipV="1">
              <a:off x="183371" y="3245708"/>
              <a:ext cx="868377" cy="290293"/>
            </a:xfrm>
            <a:prstGeom prst="flowChartInputOutput">
              <a:avLst/>
            </a:prstGeom>
            <a:solidFill>
              <a:srgbClr val="D755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endParaRPr>
            </a:p>
          </p:txBody>
        </p:sp>
        <p:sp>
          <p:nvSpPr>
            <p:cNvPr id="61" name="Rectangle 34"/>
            <p:cNvSpPr/>
            <p:nvPr/>
          </p:nvSpPr>
          <p:spPr>
            <a:xfrm>
              <a:off x="761427" y="3134057"/>
              <a:ext cx="2587758" cy="696275"/>
            </a:xfrm>
            <a:prstGeom prst="rect">
              <a:avLst/>
            </a:prstGeom>
            <a:solidFill>
              <a:srgbClr val="DB6C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zh-CN" altLang="en-US" sz="2400" b="1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zh-CN" altLang="en-US" sz="2400" b="1" dirty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Flowchart: Data 37"/>
            <p:cNvSpPr/>
            <p:nvPr/>
          </p:nvSpPr>
          <p:spPr>
            <a:xfrm rot="16200000" flipH="1" flipV="1">
              <a:off x="5350989" y="1861773"/>
              <a:ext cx="868376" cy="290293"/>
            </a:xfrm>
            <a:prstGeom prst="flowChartInputOutpu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endParaRPr>
            </a:p>
          </p:txBody>
        </p:sp>
        <p:sp>
          <p:nvSpPr>
            <p:cNvPr id="63" name="Pentagon 39"/>
            <p:cNvSpPr/>
            <p:nvPr/>
          </p:nvSpPr>
          <p:spPr>
            <a:xfrm>
              <a:off x="5930325" y="1750120"/>
              <a:ext cx="2587757" cy="696275"/>
            </a:xfrm>
            <a:prstGeom prst="homePlat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zh-CN" altLang="en-US" sz="2400" b="1" dirty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64" name="Flowchart: Data 42"/>
            <p:cNvSpPr/>
            <p:nvPr/>
          </p:nvSpPr>
          <p:spPr>
            <a:xfrm rot="16200000" flipH="1" flipV="1">
              <a:off x="5354296" y="2552653"/>
              <a:ext cx="868377" cy="296911"/>
            </a:xfrm>
            <a:prstGeom prst="flowChartInputOutpu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65" name="Rectangle 44"/>
            <p:cNvSpPr/>
            <p:nvPr/>
          </p:nvSpPr>
          <p:spPr>
            <a:xfrm>
              <a:off x="3349185" y="2437781"/>
              <a:ext cx="2587757" cy="69627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zh-CN" altLang="en-US" sz="2400" b="1" dirty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66" name="Flowchart: Data 41"/>
            <p:cNvSpPr/>
            <p:nvPr/>
          </p:nvSpPr>
          <p:spPr>
            <a:xfrm rot="16200000" flipH="1" flipV="1">
              <a:off x="2769849" y="2554605"/>
              <a:ext cx="868377" cy="290293"/>
            </a:xfrm>
            <a:prstGeom prst="flowChartInputOutpu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817689" y="4549873"/>
              <a:ext cx="2565857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altLang="zh-CN" sz="16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PTT</a:t>
              </a:r>
              <a:r>
                <a:rPr lang="zh-CN" altLang="en-US" sz="16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在线</a:t>
              </a:r>
              <a:r>
                <a:rPr lang="zh-CN" altLang="en-US" sz="1600" dirty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</a:t>
              </a:r>
              <a:r>
                <a:rPr lang="zh-CN" altLang="en-US" sz="16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</a:t>
              </a:r>
              <a:r>
                <a:rPr lang="en-US" altLang="zh-CN" sz="16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2015</a:t>
              </a:r>
              <a:r>
                <a:rPr lang="zh-CN" altLang="en-US" sz="16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年年</a:t>
              </a:r>
              <a:r>
                <a:rPr lang="zh-CN" altLang="en-US" sz="1600" dirty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初正式更名为</a:t>
              </a:r>
              <a:r>
                <a:rPr lang="zh-CN" altLang="en-US" sz="16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“哎呀小小草（井字格）”</a:t>
              </a:r>
              <a:r>
                <a:rPr lang="zh-CN" altLang="en-US" sz="1600" dirty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在未来的日子里，稻壳儿会继续努力，变得更好。</a:t>
              </a:r>
              <a:endParaRPr lang="zh-CN" altLang="en-US" sz="1600" dirty="0">
                <a:solidFill>
                  <a:srgbClr val="3D434F"/>
                </a:solidFill>
              </a:endParaRPr>
            </a:p>
          </p:txBody>
        </p:sp>
        <p:sp>
          <p:nvSpPr>
            <p:cNvPr id="70" name="矩形 69"/>
            <p:cNvSpPr/>
            <p:nvPr/>
          </p:nvSpPr>
          <p:spPr>
            <a:xfrm>
              <a:off x="817689" y="4013776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关键词语</a:t>
              </a:r>
            </a:p>
          </p:txBody>
        </p:sp>
        <p:sp>
          <p:nvSpPr>
            <p:cNvPr id="83" name="矩形 82"/>
            <p:cNvSpPr/>
            <p:nvPr/>
          </p:nvSpPr>
          <p:spPr>
            <a:xfrm>
              <a:off x="3461710" y="3854877"/>
              <a:ext cx="2565857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altLang="zh-CN" sz="16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PTT</a:t>
              </a:r>
              <a:r>
                <a:rPr lang="zh-CN" altLang="en-US" sz="16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在线</a:t>
              </a:r>
              <a:r>
                <a:rPr lang="zh-CN" altLang="en-US" sz="1600" dirty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</a:t>
              </a:r>
              <a:r>
                <a:rPr lang="zh-CN" altLang="en-US" sz="16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</a:t>
              </a:r>
              <a:r>
                <a:rPr lang="en-US" altLang="zh-CN" sz="16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2015</a:t>
              </a:r>
              <a:r>
                <a:rPr lang="zh-CN" altLang="en-US" sz="16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年年</a:t>
              </a:r>
              <a:r>
                <a:rPr lang="zh-CN" altLang="en-US" sz="1600" dirty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初正式更名为</a:t>
              </a:r>
              <a:r>
                <a:rPr lang="zh-CN" altLang="en-US" sz="16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“哎呀小小草（井字格）”</a:t>
              </a:r>
              <a:r>
                <a:rPr lang="zh-CN" altLang="en-US" sz="1600" dirty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在未来的日子里，稻壳儿会继续努力，变得更好。</a:t>
              </a:r>
              <a:endParaRPr lang="zh-CN" altLang="en-US" sz="1600" dirty="0">
                <a:solidFill>
                  <a:srgbClr val="3D434F"/>
                </a:solidFill>
              </a:endParaRPr>
            </a:p>
          </p:txBody>
        </p:sp>
        <p:sp>
          <p:nvSpPr>
            <p:cNvPr id="87" name="矩形 86"/>
            <p:cNvSpPr/>
            <p:nvPr/>
          </p:nvSpPr>
          <p:spPr>
            <a:xfrm>
              <a:off x="3461710" y="3318780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关键词语</a:t>
              </a:r>
            </a:p>
          </p:txBody>
        </p:sp>
        <p:sp>
          <p:nvSpPr>
            <p:cNvPr id="89" name="矩形 88"/>
            <p:cNvSpPr/>
            <p:nvPr/>
          </p:nvSpPr>
          <p:spPr>
            <a:xfrm>
              <a:off x="6105730" y="3159881"/>
              <a:ext cx="2565857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altLang="zh-CN" sz="16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PTT</a:t>
              </a:r>
              <a:r>
                <a:rPr lang="zh-CN" altLang="en-US" sz="16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在线</a:t>
              </a:r>
              <a:r>
                <a:rPr lang="zh-CN" altLang="en-US" sz="1600" dirty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</a:t>
              </a:r>
              <a:r>
                <a:rPr lang="zh-CN" altLang="en-US" sz="16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</a:t>
              </a:r>
              <a:r>
                <a:rPr lang="en-US" altLang="zh-CN" sz="16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2015</a:t>
              </a:r>
              <a:r>
                <a:rPr lang="zh-CN" altLang="en-US" sz="16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年年</a:t>
              </a:r>
              <a:r>
                <a:rPr lang="zh-CN" altLang="en-US" sz="1600" dirty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初正式更名为</a:t>
              </a:r>
              <a:r>
                <a:rPr lang="zh-CN" altLang="en-US" sz="16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“哎呀小小草（井字格）”</a:t>
              </a:r>
              <a:r>
                <a:rPr lang="zh-CN" altLang="en-US" sz="1600" dirty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在未来的日子里，稻壳儿会继续努力，变得更好。</a:t>
              </a:r>
              <a:endParaRPr lang="zh-CN" altLang="en-US" sz="1600" dirty="0">
                <a:solidFill>
                  <a:srgbClr val="3D434F"/>
                </a:solidFill>
              </a:endParaRPr>
            </a:p>
          </p:txBody>
        </p:sp>
        <p:sp>
          <p:nvSpPr>
            <p:cNvPr id="91" name="矩形 90"/>
            <p:cNvSpPr/>
            <p:nvPr/>
          </p:nvSpPr>
          <p:spPr>
            <a:xfrm>
              <a:off x="6105730" y="2623784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关键词语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86175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91204" y="111878"/>
            <a:ext cx="5336228" cy="791551"/>
            <a:chOff x="191204" y="111878"/>
            <a:chExt cx="5336228" cy="79155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3" name="组合 2"/>
            <p:cNvGrpSpPr/>
            <p:nvPr/>
          </p:nvGrpSpPr>
          <p:grpSpPr>
            <a:xfrm>
              <a:off x="191204" y="210993"/>
              <a:ext cx="5336228" cy="692436"/>
              <a:chOff x="191204" y="210993"/>
              <a:chExt cx="5336228" cy="692436"/>
            </a:xfrm>
          </p:grpSpPr>
          <p:sp>
            <p:nvSpPr>
              <p:cNvPr id="80" name="Freeform 595"/>
              <p:cNvSpPr>
                <a:spLocks/>
              </p:cNvSpPr>
              <p:nvPr/>
            </p:nvSpPr>
            <p:spPr bwMode="auto">
              <a:xfrm>
                <a:off x="3587822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81" name="Freeform 595"/>
              <p:cNvSpPr>
                <a:spLocks/>
              </p:cNvSpPr>
              <p:nvPr/>
            </p:nvSpPr>
            <p:spPr bwMode="auto">
              <a:xfrm>
                <a:off x="396522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82" name="Freeform 595"/>
              <p:cNvSpPr>
                <a:spLocks/>
              </p:cNvSpPr>
              <p:nvPr/>
            </p:nvSpPr>
            <p:spPr bwMode="auto">
              <a:xfrm>
                <a:off x="4342623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6" name="Freeform 595"/>
              <p:cNvSpPr>
                <a:spLocks/>
              </p:cNvSpPr>
              <p:nvPr/>
            </p:nvSpPr>
            <p:spPr bwMode="auto">
              <a:xfrm>
                <a:off x="2455616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7" name="Freeform 595"/>
              <p:cNvSpPr>
                <a:spLocks/>
              </p:cNvSpPr>
              <p:nvPr/>
            </p:nvSpPr>
            <p:spPr bwMode="auto">
              <a:xfrm>
                <a:off x="2833018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8" name="Freeform 595"/>
              <p:cNvSpPr>
                <a:spLocks/>
              </p:cNvSpPr>
              <p:nvPr/>
            </p:nvSpPr>
            <p:spPr bwMode="auto">
              <a:xfrm>
                <a:off x="3210420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299" name="Freeform 595"/>
              <p:cNvSpPr>
                <a:spLocks/>
              </p:cNvSpPr>
              <p:nvPr/>
            </p:nvSpPr>
            <p:spPr bwMode="auto">
              <a:xfrm>
                <a:off x="19120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0" name="Freeform 595"/>
              <p:cNvSpPr>
                <a:spLocks/>
              </p:cNvSpPr>
              <p:nvPr/>
            </p:nvSpPr>
            <p:spPr bwMode="auto">
              <a:xfrm>
                <a:off x="568606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1" name="Freeform 595"/>
              <p:cNvSpPr>
                <a:spLocks/>
              </p:cNvSpPr>
              <p:nvPr/>
            </p:nvSpPr>
            <p:spPr bwMode="auto">
              <a:xfrm>
                <a:off x="946008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2" name="Freeform 595"/>
              <p:cNvSpPr>
                <a:spLocks/>
              </p:cNvSpPr>
              <p:nvPr/>
            </p:nvSpPr>
            <p:spPr bwMode="auto">
              <a:xfrm>
                <a:off x="1323410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3" name="Freeform 595"/>
              <p:cNvSpPr>
                <a:spLocks/>
              </p:cNvSpPr>
              <p:nvPr/>
            </p:nvSpPr>
            <p:spPr bwMode="auto">
              <a:xfrm>
                <a:off x="1700812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4" name="Freeform 595"/>
              <p:cNvSpPr>
                <a:spLocks/>
              </p:cNvSpPr>
              <p:nvPr/>
            </p:nvSpPr>
            <p:spPr bwMode="auto">
              <a:xfrm>
                <a:off x="207821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</p:grpSp>
        <p:grpSp>
          <p:nvGrpSpPr>
            <p:cNvPr id="305" name="组合 304"/>
            <p:cNvGrpSpPr/>
            <p:nvPr/>
          </p:nvGrpSpPr>
          <p:grpSpPr>
            <a:xfrm>
              <a:off x="373975" y="111878"/>
              <a:ext cx="363466" cy="791551"/>
              <a:chOff x="974945" y="2345331"/>
              <a:chExt cx="1763621" cy="3840787"/>
            </a:xfrm>
          </p:grpSpPr>
          <p:sp>
            <p:nvSpPr>
              <p:cNvPr id="306" name="Freeform 159"/>
              <p:cNvSpPr>
                <a:spLocks/>
              </p:cNvSpPr>
              <p:nvPr/>
            </p:nvSpPr>
            <p:spPr bwMode="auto">
              <a:xfrm rot="20700000">
                <a:off x="1726148" y="4700426"/>
                <a:ext cx="891224" cy="1485692"/>
              </a:xfrm>
              <a:custGeom>
                <a:avLst/>
                <a:gdLst>
                  <a:gd name="T0" fmla="*/ 1 w 394"/>
                  <a:gd name="T1" fmla="*/ 267 h 658"/>
                  <a:gd name="T2" fmla="*/ 0 w 394"/>
                  <a:gd name="T3" fmla="*/ 267 h 658"/>
                  <a:gd name="T4" fmla="*/ 0 w 394"/>
                  <a:gd name="T5" fmla="*/ 267 h 658"/>
                  <a:gd name="T6" fmla="*/ 1 w 394"/>
                  <a:gd name="T7" fmla="*/ 270 h 658"/>
                  <a:gd name="T8" fmla="*/ 2 w 394"/>
                  <a:gd name="T9" fmla="*/ 282 h 658"/>
                  <a:gd name="T10" fmla="*/ 3 w 394"/>
                  <a:gd name="T11" fmla="*/ 284 h 658"/>
                  <a:gd name="T12" fmla="*/ 45 w 394"/>
                  <a:gd name="T13" fmla="*/ 417 h 658"/>
                  <a:gd name="T14" fmla="*/ 89 w 394"/>
                  <a:gd name="T15" fmla="*/ 290 h 658"/>
                  <a:gd name="T16" fmla="*/ 169 w 394"/>
                  <a:gd name="T17" fmla="*/ 440 h 658"/>
                  <a:gd name="T18" fmla="*/ 143 w 394"/>
                  <a:gd name="T19" fmla="*/ 564 h 658"/>
                  <a:gd name="T20" fmla="*/ 199 w 394"/>
                  <a:gd name="T21" fmla="*/ 658 h 658"/>
                  <a:gd name="T22" fmla="*/ 169 w 394"/>
                  <a:gd name="T23" fmla="*/ 604 h 658"/>
                  <a:gd name="T24" fmla="*/ 179 w 394"/>
                  <a:gd name="T25" fmla="*/ 528 h 658"/>
                  <a:gd name="T26" fmla="*/ 226 w 394"/>
                  <a:gd name="T27" fmla="*/ 462 h 658"/>
                  <a:gd name="T28" fmla="*/ 269 w 394"/>
                  <a:gd name="T29" fmla="*/ 386 h 658"/>
                  <a:gd name="T30" fmla="*/ 277 w 394"/>
                  <a:gd name="T31" fmla="*/ 362 h 658"/>
                  <a:gd name="T32" fmla="*/ 305 w 394"/>
                  <a:gd name="T33" fmla="*/ 484 h 658"/>
                  <a:gd name="T34" fmla="*/ 322 w 394"/>
                  <a:gd name="T35" fmla="*/ 406 h 658"/>
                  <a:gd name="T36" fmla="*/ 367 w 394"/>
                  <a:gd name="T37" fmla="*/ 197 h 658"/>
                  <a:gd name="T38" fmla="*/ 186 w 394"/>
                  <a:gd name="T39" fmla="*/ 0 h 658"/>
                  <a:gd name="T40" fmla="*/ 1 w 394"/>
                  <a:gd name="T41" fmla="*/ 253 h 658"/>
                  <a:gd name="T42" fmla="*/ 1 w 394"/>
                  <a:gd name="T43" fmla="*/ 267 h 6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94" h="658">
                    <a:moveTo>
                      <a:pt x="1" y="267"/>
                    </a:moveTo>
                    <a:cubicBezTo>
                      <a:pt x="1" y="266"/>
                      <a:pt x="0" y="263"/>
                      <a:pt x="0" y="267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68"/>
                      <a:pt x="1" y="269"/>
                      <a:pt x="1" y="270"/>
                    </a:cubicBezTo>
                    <a:cubicBezTo>
                      <a:pt x="1" y="274"/>
                      <a:pt x="2" y="278"/>
                      <a:pt x="2" y="282"/>
                    </a:cubicBezTo>
                    <a:cubicBezTo>
                      <a:pt x="2" y="282"/>
                      <a:pt x="3" y="283"/>
                      <a:pt x="3" y="284"/>
                    </a:cubicBezTo>
                    <a:cubicBezTo>
                      <a:pt x="7" y="334"/>
                      <a:pt x="22" y="380"/>
                      <a:pt x="45" y="417"/>
                    </a:cubicBezTo>
                    <a:cubicBezTo>
                      <a:pt x="20" y="377"/>
                      <a:pt x="35" y="298"/>
                      <a:pt x="89" y="290"/>
                    </a:cubicBezTo>
                    <a:cubicBezTo>
                      <a:pt x="156" y="279"/>
                      <a:pt x="167" y="399"/>
                      <a:pt x="169" y="440"/>
                    </a:cubicBezTo>
                    <a:cubicBezTo>
                      <a:pt x="171" y="484"/>
                      <a:pt x="143" y="520"/>
                      <a:pt x="143" y="564"/>
                    </a:cubicBezTo>
                    <a:cubicBezTo>
                      <a:pt x="143" y="613"/>
                      <a:pt x="167" y="653"/>
                      <a:pt x="199" y="658"/>
                    </a:cubicBezTo>
                    <a:cubicBezTo>
                      <a:pt x="184" y="656"/>
                      <a:pt x="171" y="615"/>
                      <a:pt x="169" y="604"/>
                    </a:cubicBezTo>
                    <a:cubicBezTo>
                      <a:pt x="166" y="580"/>
                      <a:pt x="172" y="551"/>
                      <a:pt x="179" y="528"/>
                    </a:cubicBezTo>
                    <a:cubicBezTo>
                      <a:pt x="187" y="501"/>
                      <a:pt x="208" y="482"/>
                      <a:pt x="226" y="462"/>
                    </a:cubicBezTo>
                    <a:cubicBezTo>
                      <a:pt x="245" y="439"/>
                      <a:pt x="259" y="413"/>
                      <a:pt x="269" y="386"/>
                    </a:cubicBezTo>
                    <a:cubicBezTo>
                      <a:pt x="272" y="378"/>
                      <a:pt x="275" y="370"/>
                      <a:pt x="277" y="362"/>
                    </a:cubicBezTo>
                    <a:cubicBezTo>
                      <a:pt x="281" y="420"/>
                      <a:pt x="305" y="484"/>
                      <a:pt x="305" y="484"/>
                    </a:cubicBezTo>
                    <a:cubicBezTo>
                      <a:pt x="296" y="437"/>
                      <a:pt x="322" y="406"/>
                      <a:pt x="322" y="406"/>
                    </a:cubicBezTo>
                    <a:cubicBezTo>
                      <a:pt x="394" y="291"/>
                      <a:pt x="367" y="197"/>
                      <a:pt x="367" y="197"/>
                    </a:cubicBezTo>
                    <a:cubicBezTo>
                      <a:pt x="348" y="84"/>
                      <a:pt x="274" y="0"/>
                      <a:pt x="186" y="0"/>
                    </a:cubicBezTo>
                    <a:cubicBezTo>
                      <a:pt x="84" y="0"/>
                      <a:pt x="1" y="113"/>
                      <a:pt x="1" y="253"/>
                    </a:cubicBezTo>
                    <a:cubicBezTo>
                      <a:pt x="1" y="258"/>
                      <a:pt x="1" y="263"/>
                      <a:pt x="1" y="267"/>
                    </a:cubicBezTo>
                  </a:path>
                </a:pathLst>
              </a:custGeom>
              <a:solidFill>
                <a:srgbClr val="FF746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grpSp>
            <p:nvGrpSpPr>
              <p:cNvPr id="307" name="组合 306"/>
              <p:cNvGrpSpPr/>
              <p:nvPr/>
            </p:nvGrpSpPr>
            <p:grpSpPr>
              <a:xfrm>
                <a:off x="974945" y="2345331"/>
                <a:ext cx="1763621" cy="3358341"/>
                <a:chOff x="974945" y="2345331"/>
                <a:chExt cx="1763621" cy="3358341"/>
              </a:xfrm>
            </p:grpSpPr>
            <p:sp>
              <p:nvSpPr>
                <p:cNvPr id="308" name="Freeform 165"/>
                <p:cNvSpPr>
                  <a:spLocks/>
                </p:cNvSpPr>
                <p:nvPr/>
              </p:nvSpPr>
              <p:spPr bwMode="auto">
                <a:xfrm rot="20700000">
                  <a:off x="1075729" y="4158738"/>
                  <a:ext cx="708018" cy="1115461"/>
                </a:xfrm>
                <a:custGeom>
                  <a:avLst/>
                  <a:gdLst>
                    <a:gd name="T0" fmla="*/ 157 w 313"/>
                    <a:gd name="T1" fmla="*/ 0 h 494"/>
                    <a:gd name="T2" fmla="*/ 0 w 313"/>
                    <a:gd name="T3" fmla="*/ 156 h 494"/>
                    <a:gd name="T4" fmla="*/ 0 w 313"/>
                    <a:gd name="T5" fmla="*/ 159 h 494"/>
                    <a:gd name="T6" fmla="*/ 0 w 313"/>
                    <a:gd name="T7" fmla="*/ 159 h 494"/>
                    <a:gd name="T8" fmla="*/ 101 w 313"/>
                    <a:gd name="T9" fmla="*/ 477 h 494"/>
                    <a:gd name="T10" fmla="*/ 106 w 313"/>
                    <a:gd name="T11" fmla="*/ 485 h 494"/>
                    <a:gd name="T12" fmla="*/ 106 w 313"/>
                    <a:gd name="T13" fmla="*/ 485 h 494"/>
                    <a:gd name="T14" fmla="*/ 106 w 313"/>
                    <a:gd name="T15" fmla="*/ 485 h 494"/>
                    <a:gd name="T16" fmla="*/ 128 w 313"/>
                    <a:gd name="T17" fmla="*/ 494 h 494"/>
                    <a:gd name="T18" fmla="*/ 159 w 313"/>
                    <a:gd name="T19" fmla="*/ 467 h 494"/>
                    <a:gd name="T20" fmla="*/ 157 w 313"/>
                    <a:gd name="T21" fmla="*/ 459 h 494"/>
                    <a:gd name="T22" fmla="*/ 157 w 313"/>
                    <a:gd name="T23" fmla="*/ 459 h 494"/>
                    <a:gd name="T24" fmla="*/ 148 w 313"/>
                    <a:gd name="T25" fmla="*/ 412 h 494"/>
                    <a:gd name="T26" fmla="*/ 191 w 313"/>
                    <a:gd name="T27" fmla="*/ 310 h 494"/>
                    <a:gd name="T28" fmla="*/ 191 w 313"/>
                    <a:gd name="T29" fmla="*/ 309 h 494"/>
                    <a:gd name="T30" fmla="*/ 270 w 313"/>
                    <a:gd name="T31" fmla="*/ 264 h 494"/>
                    <a:gd name="T32" fmla="*/ 313 w 313"/>
                    <a:gd name="T33" fmla="*/ 156 h 494"/>
                    <a:gd name="T34" fmla="*/ 157 w 313"/>
                    <a:gd name="T35" fmla="*/ 0 h 4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3" h="494">
                      <a:moveTo>
                        <a:pt x="157" y="0"/>
                      </a:moveTo>
                      <a:cubicBezTo>
                        <a:pt x="70" y="0"/>
                        <a:pt x="0" y="70"/>
                        <a:pt x="0" y="156"/>
                      </a:cubicBezTo>
                      <a:cubicBezTo>
                        <a:pt x="0" y="157"/>
                        <a:pt x="0" y="159"/>
                        <a:pt x="0" y="159"/>
                      </a:cubicBezTo>
                      <a:cubicBezTo>
                        <a:pt x="0" y="159"/>
                        <a:pt x="0" y="159"/>
                        <a:pt x="0" y="159"/>
                      </a:cubicBezTo>
                      <a:cubicBezTo>
                        <a:pt x="0" y="279"/>
                        <a:pt x="38" y="386"/>
                        <a:pt x="101" y="477"/>
                      </a:cubicBezTo>
                      <a:cubicBezTo>
                        <a:pt x="102" y="480"/>
                        <a:pt x="104" y="482"/>
                        <a:pt x="106" y="485"/>
                      </a:cubicBezTo>
                      <a:cubicBezTo>
                        <a:pt x="106" y="485"/>
                        <a:pt x="106" y="485"/>
                        <a:pt x="106" y="485"/>
                      </a:cubicBezTo>
                      <a:cubicBezTo>
                        <a:pt x="106" y="485"/>
                        <a:pt x="106" y="485"/>
                        <a:pt x="106" y="485"/>
                      </a:cubicBezTo>
                      <a:cubicBezTo>
                        <a:pt x="112" y="491"/>
                        <a:pt x="119" y="494"/>
                        <a:pt x="128" y="494"/>
                      </a:cubicBezTo>
                      <a:cubicBezTo>
                        <a:pt x="145" y="494"/>
                        <a:pt x="159" y="483"/>
                        <a:pt x="159" y="467"/>
                      </a:cubicBezTo>
                      <a:cubicBezTo>
                        <a:pt x="159" y="463"/>
                        <a:pt x="158" y="459"/>
                        <a:pt x="157" y="459"/>
                      </a:cubicBezTo>
                      <a:cubicBezTo>
                        <a:pt x="157" y="459"/>
                        <a:pt x="157" y="459"/>
                        <a:pt x="157" y="459"/>
                      </a:cubicBezTo>
                      <a:cubicBezTo>
                        <a:pt x="152" y="439"/>
                        <a:pt x="146" y="428"/>
                        <a:pt x="148" y="412"/>
                      </a:cubicBezTo>
                      <a:cubicBezTo>
                        <a:pt x="155" y="371"/>
                        <a:pt x="164" y="338"/>
                        <a:pt x="191" y="310"/>
                      </a:cubicBezTo>
                      <a:cubicBezTo>
                        <a:pt x="191" y="309"/>
                        <a:pt x="191" y="309"/>
                        <a:pt x="191" y="309"/>
                      </a:cubicBezTo>
                      <a:cubicBezTo>
                        <a:pt x="212" y="287"/>
                        <a:pt x="239" y="270"/>
                        <a:pt x="270" y="264"/>
                      </a:cubicBezTo>
                      <a:cubicBezTo>
                        <a:pt x="297" y="236"/>
                        <a:pt x="313" y="198"/>
                        <a:pt x="313" y="156"/>
                      </a:cubicBezTo>
                      <a:cubicBezTo>
                        <a:pt x="313" y="70"/>
                        <a:pt x="243" y="0"/>
                        <a:pt x="157" y="0"/>
                      </a:cubicBezTo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09" name="Freeform 166"/>
                <p:cNvSpPr>
                  <a:spLocks/>
                </p:cNvSpPr>
                <p:nvPr/>
              </p:nvSpPr>
              <p:spPr bwMode="auto">
                <a:xfrm rot="20700000">
                  <a:off x="2033411" y="3902512"/>
                  <a:ext cx="705155" cy="1115461"/>
                </a:xfrm>
                <a:custGeom>
                  <a:avLst/>
                  <a:gdLst>
                    <a:gd name="T0" fmla="*/ 156 w 312"/>
                    <a:gd name="T1" fmla="*/ 0 h 494"/>
                    <a:gd name="T2" fmla="*/ 312 w 312"/>
                    <a:gd name="T3" fmla="*/ 156 h 494"/>
                    <a:gd name="T4" fmla="*/ 312 w 312"/>
                    <a:gd name="T5" fmla="*/ 159 h 494"/>
                    <a:gd name="T6" fmla="*/ 312 w 312"/>
                    <a:gd name="T7" fmla="*/ 159 h 494"/>
                    <a:gd name="T8" fmla="*/ 212 w 312"/>
                    <a:gd name="T9" fmla="*/ 477 h 494"/>
                    <a:gd name="T10" fmla="*/ 207 w 312"/>
                    <a:gd name="T11" fmla="*/ 485 h 494"/>
                    <a:gd name="T12" fmla="*/ 207 w 312"/>
                    <a:gd name="T13" fmla="*/ 485 h 494"/>
                    <a:gd name="T14" fmla="*/ 207 w 312"/>
                    <a:gd name="T15" fmla="*/ 485 h 494"/>
                    <a:gd name="T16" fmla="*/ 185 w 312"/>
                    <a:gd name="T17" fmla="*/ 494 h 494"/>
                    <a:gd name="T18" fmla="*/ 154 w 312"/>
                    <a:gd name="T19" fmla="*/ 467 h 494"/>
                    <a:gd name="T20" fmla="*/ 156 w 312"/>
                    <a:gd name="T21" fmla="*/ 459 h 494"/>
                    <a:gd name="T22" fmla="*/ 156 w 312"/>
                    <a:gd name="T23" fmla="*/ 459 h 494"/>
                    <a:gd name="T24" fmla="*/ 165 w 312"/>
                    <a:gd name="T25" fmla="*/ 412 h 494"/>
                    <a:gd name="T26" fmla="*/ 122 w 312"/>
                    <a:gd name="T27" fmla="*/ 310 h 494"/>
                    <a:gd name="T28" fmla="*/ 122 w 312"/>
                    <a:gd name="T29" fmla="*/ 309 h 494"/>
                    <a:gd name="T30" fmla="*/ 43 w 312"/>
                    <a:gd name="T31" fmla="*/ 264 h 494"/>
                    <a:gd name="T32" fmla="*/ 0 w 312"/>
                    <a:gd name="T33" fmla="*/ 156 h 494"/>
                    <a:gd name="T34" fmla="*/ 156 w 312"/>
                    <a:gd name="T35" fmla="*/ 0 h 4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2" h="494">
                      <a:moveTo>
                        <a:pt x="156" y="0"/>
                      </a:moveTo>
                      <a:cubicBezTo>
                        <a:pt x="242" y="0"/>
                        <a:pt x="312" y="70"/>
                        <a:pt x="312" y="156"/>
                      </a:cubicBezTo>
                      <a:cubicBezTo>
                        <a:pt x="312" y="157"/>
                        <a:pt x="312" y="159"/>
                        <a:pt x="312" y="159"/>
                      </a:cubicBezTo>
                      <a:cubicBezTo>
                        <a:pt x="312" y="159"/>
                        <a:pt x="312" y="159"/>
                        <a:pt x="312" y="159"/>
                      </a:cubicBezTo>
                      <a:cubicBezTo>
                        <a:pt x="312" y="279"/>
                        <a:pt x="275" y="386"/>
                        <a:pt x="212" y="477"/>
                      </a:cubicBezTo>
                      <a:cubicBezTo>
                        <a:pt x="210" y="480"/>
                        <a:pt x="209" y="482"/>
                        <a:pt x="207" y="485"/>
                      </a:cubicBezTo>
                      <a:cubicBezTo>
                        <a:pt x="207" y="485"/>
                        <a:pt x="207" y="485"/>
                        <a:pt x="207" y="485"/>
                      </a:cubicBezTo>
                      <a:cubicBezTo>
                        <a:pt x="207" y="485"/>
                        <a:pt x="207" y="485"/>
                        <a:pt x="207" y="485"/>
                      </a:cubicBezTo>
                      <a:cubicBezTo>
                        <a:pt x="201" y="491"/>
                        <a:pt x="193" y="494"/>
                        <a:pt x="185" y="494"/>
                      </a:cubicBezTo>
                      <a:cubicBezTo>
                        <a:pt x="168" y="494"/>
                        <a:pt x="154" y="483"/>
                        <a:pt x="154" y="467"/>
                      </a:cubicBezTo>
                      <a:cubicBezTo>
                        <a:pt x="154" y="463"/>
                        <a:pt x="155" y="459"/>
                        <a:pt x="156" y="459"/>
                      </a:cubicBezTo>
                      <a:cubicBezTo>
                        <a:pt x="156" y="459"/>
                        <a:pt x="156" y="459"/>
                        <a:pt x="156" y="459"/>
                      </a:cubicBezTo>
                      <a:cubicBezTo>
                        <a:pt x="160" y="439"/>
                        <a:pt x="167" y="428"/>
                        <a:pt x="165" y="412"/>
                      </a:cubicBezTo>
                      <a:cubicBezTo>
                        <a:pt x="158" y="371"/>
                        <a:pt x="148" y="338"/>
                        <a:pt x="122" y="310"/>
                      </a:cubicBezTo>
                      <a:cubicBezTo>
                        <a:pt x="122" y="309"/>
                        <a:pt x="122" y="309"/>
                        <a:pt x="122" y="309"/>
                      </a:cubicBezTo>
                      <a:cubicBezTo>
                        <a:pt x="101" y="287"/>
                        <a:pt x="74" y="270"/>
                        <a:pt x="43" y="264"/>
                      </a:cubicBezTo>
                      <a:cubicBezTo>
                        <a:pt x="16" y="236"/>
                        <a:pt x="0" y="198"/>
                        <a:pt x="0" y="156"/>
                      </a:cubicBezTo>
                      <a:cubicBezTo>
                        <a:pt x="0" y="70"/>
                        <a:pt x="70" y="0"/>
                        <a:pt x="156" y="0"/>
                      </a:cubicBezTo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0" name="任意多边形 309"/>
                <p:cNvSpPr/>
                <p:nvPr/>
              </p:nvSpPr>
              <p:spPr>
                <a:xfrm rot="20700000">
                  <a:off x="1052657" y="2596072"/>
                  <a:ext cx="1255262" cy="2173478"/>
                </a:xfrm>
                <a:custGeom>
                  <a:avLst/>
                  <a:gdLst>
                    <a:gd name="connsiteX0" fmla="*/ 1549408 w 2088372"/>
                    <a:gd name="connsiteY0" fmla="*/ 0 h 3616005"/>
                    <a:gd name="connsiteX1" fmla="*/ 1594845 w 2088372"/>
                    <a:gd name="connsiteY1" fmla="*/ 54341 h 3616005"/>
                    <a:gd name="connsiteX2" fmla="*/ 2084372 w 2088372"/>
                    <a:gd name="connsiteY2" fmla="*/ 1438077 h 3616005"/>
                    <a:gd name="connsiteX3" fmla="*/ 1568981 w 2088372"/>
                    <a:gd name="connsiteY3" fmla="*/ 3616005 h 3616005"/>
                    <a:gd name="connsiteX4" fmla="*/ 1042305 w 2088372"/>
                    <a:gd name="connsiteY4" fmla="*/ 3616005 h 3616005"/>
                    <a:gd name="connsiteX5" fmla="*/ 519390 w 2088372"/>
                    <a:gd name="connsiteY5" fmla="*/ 3616005 h 3616005"/>
                    <a:gd name="connsiteX6" fmla="*/ 4000 w 2088372"/>
                    <a:gd name="connsiteY6" fmla="*/ 1438077 h 3616005"/>
                    <a:gd name="connsiteX7" fmla="*/ 493527 w 2088372"/>
                    <a:gd name="connsiteY7" fmla="*/ 54341 h 3616005"/>
                    <a:gd name="connsiteX8" fmla="*/ 538964 w 2088372"/>
                    <a:gd name="connsiteY8" fmla="*/ 1 h 3616005"/>
                    <a:gd name="connsiteX9" fmla="*/ 625259 w 2088372"/>
                    <a:gd name="connsiteY9" fmla="*/ 52666 h 3616005"/>
                    <a:gd name="connsiteX10" fmla="*/ 1044185 w 2088372"/>
                    <a:gd name="connsiteY10" fmla="*/ 147318 h 3616005"/>
                    <a:gd name="connsiteX11" fmla="*/ 1463111 w 2088372"/>
                    <a:gd name="connsiteY11" fmla="*/ 52666 h 3616005"/>
                    <a:gd name="connsiteX12" fmla="*/ 1549408 w 2088372"/>
                    <a:gd name="connsiteY12" fmla="*/ 0 h 3616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88372" h="3616005">
                      <a:moveTo>
                        <a:pt x="1549408" y="0"/>
                      </a:moveTo>
                      <a:lnTo>
                        <a:pt x="1594845" y="54341"/>
                      </a:lnTo>
                      <a:cubicBezTo>
                        <a:pt x="1864296" y="394173"/>
                        <a:pt x="2123873" y="874820"/>
                        <a:pt x="2084372" y="1438077"/>
                      </a:cubicBezTo>
                      <a:cubicBezTo>
                        <a:pt x="2084372" y="1438077"/>
                        <a:pt x="2050514" y="2609652"/>
                        <a:pt x="1568981" y="3616005"/>
                      </a:cubicBezTo>
                      <a:cubicBezTo>
                        <a:pt x="1042305" y="3616005"/>
                        <a:pt x="1042305" y="3616005"/>
                        <a:pt x="1042305" y="3616005"/>
                      </a:cubicBezTo>
                      <a:cubicBezTo>
                        <a:pt x="519390" y="3616005"/>
                        <a:pt x="519390" y="3616005"/>
                        <a:pt x="519390" y="3616005"/>
                      </a:cubicBezTo>
                      <a:cubicBezTo>
                        <a:pt x="37857" y="2609652"/>
                        <a:pt x="4000" y="1438077"/>
                        <a:pt x="4000" y="1438077"/>
                      </a:cubicBezTo>
                      <a:cubicBezTo>
                        <a:pt x="-35501" y="874820"/>
                        <a:pt x="224075" y="394173"/>
                        <a:pt x="493527" y="54341"/>
                      </a:cubicBezTo>
                      <a:lnTo>
                        <a:pt x="538964" y="1"/>
                      </a:lnTo>
                      <a:lnTo>
                        <a:pt x="625259" y="52666"/>
                      </a:lnTo>
                      <a:cubicBezTo>
                        <a:pt x="744844" y="112424"/>
                        <a:pt x="889005" y="147318"/>
                        <a:pt x="1044185" y="147318"/>
                      </a:cubicBezTo>
                      <a:cubicBezTo>
                        <a:pt x="1199365" y="147318"/>
                        <a:pt x="1343527" y="112424"/>
                        <a:pt x="1463111" y="52666"/>
                      </a:cubicBezTo>
                      <a:lnTo>
                        <a:pt x="15494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  <p:sp>
              <p:nvSpPr>
                <p:cNvPr id="311" name="Freeform 160"/>
                <p:cNvSpPr>
                  <a:spLocks/>
                </p:cNvSpPr>
                <p:nvPr/>
              </p:nvSpPr>
              <p:spPr bwMode="auto">
                <a:xfrm rot="20700000">
                  <a:off x="1741227" y="4761274"/>
                  <a:ext cx="732827" cy="937026"/>
                </a:xfrm>
                <a:custGeom>
                  <a:avLst/>
                  <a:gdLst>
                    <a:gd name="T0" fmla="*/ 154 w 324"/>
                    <a:gd name="T1" fmla="*/ 0 h 415"/>
                    <a:gd name="T2" fmla="*/ 305 w 324"/>
                    <a:gd name="T3" fmla="*/ 172 h 415"/>
                    <a:gd name="T4" fmla="*/ 305 w 324"/>
                    <a:gd name="T5" fmla="*/ 174 h 415"/>
                    <a:gd name="T6" fmla="*/ 305 w 324"/>
                    <a:gd name="T7" fmla="*/ 175 h 415"/>
                    <a:gd name="T8" fmla="*/ 276 w 324"/>
                    <a:gd name="T9" fmla="*/ 338 h 415"/>
                    <a:gd name="T10" fmla="*/ 255 w 324"/>
                    <a:gd name="T11" fmla="*/ 260 h 415"/>
                    <a:gd name="T12" fmla="*/ 230 w 324"/>
                    <a:gd name="T13" fmla="*/ 301 h 415"/>
                    <a:gd name="T14" fmla="*/ 170 w 324"/>
                    <a:gd name="T15" fmla="*/ 411 h 415"/>
                    <a:gd name="T16" fmla="*/ 167 w 324"/>
                    <a:gd name="T17" fmla="*/ 415 h 415"/>
                    <a:gd name="T18" fmla="*/ 167 w 324"/>
                    <a:gd name="T19" fmla="*/ 408 h 415"/>
                    <a:gd name="T20" fmla="*/ 65 w 324"/>
                    <a:gd name="T21" fmla="*/ 228 h 415"/>
                    <a:gd name="T22" fmla="*/ 52 w 324"/>
                    <a:gd name="T23" fmla="*/ 229 h 415"/>
                    <a:gd name="T24" fmla="*/ 2 w 324"/>
                    <a:gd name="T25" fmla="*/ 256 h 415"/>
                    <a:gd name="T26" fmla="*/ 1 w 324"/>
                    <a:gd name="T27" fmla="*/ 250 h 415"/>
                    <a:gd name="T28" fmla="*/ 1 w 324"/>
                    <a:gd name="T29" fmla="*/ 248 h 415"/>
                    <a:gd name="T30" fmla="*/ 0 w 324"/>
                    <a:gd name="T31" fmla="*/ 238 h 415"/>
                    <a:gd name="T32" fmla="*/ 0 w 324"/>
                    <a:gd name="T33" fmla="*/ 235 h 415"/>
                    <a:gd name="T34" fmla="*/ 0 w 324"/>
                    <a:gd name="T35" fmla="*/ 223 h 415"/>
                    <a:gd name="T36" fmla="*/ 154 w 324"/>
                    <a:gd name="T37" fmla="*/ 0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4" h="415">
                      <a:moveTo>
                        <a:pt x="154" y="0"/>
                      </a:moveTo>
                      <a:cubicBezTo>
                        <a:pt x="225" y="0"/>
                        <a:pt x="288" y="72"/>
                        <a:pt x="305" y="172"/>
                      </a:cubicBezTo>
                      <a:cubicBezTo>
                        <a:pt x="305" y="174"/>
                        <a:pt x="305" y="174"/>
                        <a:pt x="305" y="174"/>
                      </a:cubicBezTo>
                      <a:cubicBezTo>
                        <a:pt x="305" y="175"/>
                        <a:pt x="305" y="175"/>
                        <a:pt x="305" y="175"/>
                      </a:cubicBezTo>
                      <a:cubicBezTo>
                        <a:pt x="306" y="178"/>
                        <a:pt x="324" y="247"/>
                        <a:pt x="276" y="338"/>
                      </a:cubicBezTo>
                      <a:cubicBezTo>
                        <a:pt x="276" y="335"/>
                        <a:pt x="256" y="263"/>
                        <a:pt x="255" y="260"/>
                      </a:cubicBezTo>
                      <a:cubicBezTo>
                        <a:pt x="256" y="270"/>
                        <a:pt x="235" y="291"/>
                        <a:pt x="230" y="301"/>
                      </a:cubicBezTo>
                      <a:cubicBezTo>
                        <a:pt x="209" y="338"/>
                        <a:pt x="198" y="379"/>
                        <a:pt x="170" y="411"/>
                      </a:cubicBezTo>
                      <a:cubicBezTo>
                        <a:pt x="169" y="412"/>
                        <a:pt x="168" y="414"/>
                        <a:pt x="167" y="415"/>
                      </a:cubicBezTo>
                      <a:cubicBezTo>
                        <a:pt x="167" y="412"/>
                        <a:pt x="167" y="410"/>
                        <a:pt x="167" y="408"/>
                      </a:cubicBezTo>
                      <a:cubicBezTo>
                        <a:pt x="159" y="259"/>
                        <a:pt x="107" y="228"/>
                        <a:pt x="65" y="228"/>
                      </a:cubicBezTo>
                      <a:cubicBezTo>
                        <a:pt x="61" y="228"/>
                        <a:pt x="57" y="228"/>
                        <a:pt x="52" y="229"/>
                      </a:cubicBezTo>
                      <a:cubicBezTo>
                        <a:pt x="33" y="232"/>
                        <a:pt x="15" y="241"/>
                        <a:pt x="2" y="256"/>
                      </a:cubicBezTo>
                      <a:cubicBezTo>
                        <a:pt x="2" y="254"/>
                        <a:pt x="1" y="252"/>
                        <a:pt x="1" y="250"/>
                      </a:cubicBezTo>
                      <a:cubicBezTo>
                        <a:pt x="1" y="248"/>
                        <a:pt x="1" y="248"/>
                        <a:pt x="1" y="248"/>
                      </a:cubicBezTo>
                      <a:cubicBezTo>
                        <a:pt x="1" y="245"/>
                        <a:pt x="1" y="242"/>
                        <a:pt x="0" y="238"/>
                      </a:cubicBezTo>
                      <a:cubicBezTo>
                        <a:pt x="0" y="235"/>
                        <a:pt x="0" y="235"/>
                        <a:pt x="0" y="235"/>
                      </a:cubicBezTo>
                      <a:cubicBezTo>
                        <a:pt x="0" y="231"/>
                        <a:pt x="0" y="227"/>
                        <a:pt x="0" y="223"/>
                      </a:cubicBezTo>
                      <a:cubicBezTo>
                        <a:pt x="0" y="100"/>
                        <a:pt x="69" y="0"/>
                        <a:pt x="154" y="0"/>
                      </a:cubicBezTo>
                    </a:path>
                  </a:pathLst>
                </a:custGeom>
                <a:solidFill>
                  <a:srgbClr val="FFA29A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2" name="Rectangle 162"/>
                <p:cNvSpPr>
                  <a:spLocks noChangeArrowheads="1"/>
                </p:cNvSpPr>
                <p:nvPr/>
              </p:nvSpPr>
              <p:spPr bwMode="auto">
                <a:xfrm rot="20700000">
                  <a:off x="1742563" y="4764738"/>
                  <a:ext cx="741415" cy="9389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3" name="Freeform 163"/>
                <p:cNvSpPr>
                  <a:spLocks/>
                </p:cNvSpPr>
                <p:nvPr/>
              </p:nvSpPr>
              <p:spPr bwMode="auto">
                <a:xfrm rot="20700000">
                  <a:off x="1857851" y="4813350"/>
                  <a:ext cx="481872" cy="674621"/>
                </a:xfrm>
                <a:custGeom>
                  <a:avLst/>
                  <a:gdLst>
                    <a:gd name="T0" fmla="*/ 43 w 213"/>
                    <a:gd name="T1" fmla="*/ 141 h 299"/>
                    <a:gd name="T2" fmla="*/ 34 w 213"/>
                    <a:gd name="T3" fmla="*/ 142 h 299"/>
                    <a:gd name="T4" fmla="*/ 1 w 213"/>
                    <a:gd name="T5" fmla="*/ 159 h 299"/>
                    <a:gd name="T6" fmla="*/ 1 w 213"/>
                    <a:gd name="T7" fmla="*/ 155 h 299"/>
                    <a:gd name="T8" fmla="*/ 1 w 213"/>
                    <a:gd name="T9" fmla="*/ 154 h 299"/>
                    <a:gd name="T10" fmla="*/ 0 w 213"/>
                    <a:gd name="T11" fmla="*/ 148 h 299"/>
                    <a:gd name="T12" fmla="*/ 0 w 213"/>
                    <a:gd name="T13" fmla="*/ 146 h 299"/>
                    <a:gd name="T14" fmla="*/ 0 w 213"/>
                    <a:gd name="T15" fmla="*/ 138 h 299"/>
                    <a:gd name="T16" fmla="*/ 101 w 213"/>
                    <a:gd name="T17" fmla="*/ 0 h 299"/>
                    <a:gd name="T18" fmla="*/ 200 w 213"/>
                    <a:gd name="T19" fmla="*/ 106 h 299"/>
                    <a:gd name="T20" fmla="*/ 200 w 213"/>
                    <a:gd name="T21" fmla="*/ 108 h 299"/>
                    <a:gd name="T22" fmla="*/ 200 w 213"/>
                    <a:gd name="T23" fmla="*/ 109 h 299"/>
                    <a:gd name="T24" fmla="*/ 181 w 213"/>
                    <a:gd name="T25" fmla="*/ 209 h 299"/>
                    <a:gd name="T26" fmla="*/ 167 w 213"/>
                    <a:gd name="T27" fmla="*/ 161 h 299"/>
                    <a:gd name="T28" fmla="*/ 151 w 213"/>
                    <a:gd name="T29" fmla="*/ 187 h 299"/>
                    <a:gd name="T30" fmla="*/ 121 w 213"/>
                    <a:gd name="T31" fmla="*/ 299 h 299"/>
                    <a:gd name="T32" fmla="*/ 43 w 213"/>
                    <a:gd name="T33" fmla="*/ 141 h 2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13" h="299">
                      <a:moveTo>
                        <a:pt x="43" y="141"/>
                      </a:moveTo>
                      <a:cubicBezTo>
                        <a:pt x="40" y="142"/>
                        <a:pt x="37" y="141"/>
                        <a:pt x="34" y="142"/>
                      </a:cubicBezTo>
                      <a:cubicBezTo>
                        <a:pt x="21" y="144"/>
                        <a:pt x="10" y="150"/>
                        <a:pt x="1" y="159"/>
                      </a:cubicBezTo>
                      <a:cubicBezTo>
                        <a:pt x="1" y="157"/>
                        <a:pt x="1" y="156"/>
                        <a:pt x="1" y="155"/>
                      </a:cubicBezTo>
                      <a:cubicBezTo>
                        <a:pt x="1" y="154"/>
                        <a:pt x="1" y="154"/>
                        <a:pt x="1" y="154"/>
                      </a:cubicBezTo>
                      <a:cubicBezTo>
                        <a:pt x="1" y="152"/>
                        <a:pt x="0" y="150"/>
                        <a:pt x="0" y="148"/>
                      </a:cubicBezTo>
                      <a:cubicBezTo>
                        <a:pt x="0" y="146"/>
                        <a:pt x="0" y="146"/>
                        <a:pt x="0" y="146"/>
                      </a:cubicBezTo>
                      <a:cubicBezTo>
                        <a:pt x="0" y="143"/>
                        <a:pt x="0" y="140"/>
                        <a:pt x="0" y="138"/>
                      </a:cubicBezTo>
                      <a:cubicBezTo>
                        <a:pt x="0" y="62"/>
                        <a:pt x="45" y="0"/>
                        <a:pt x="101" y="0"/>
                      </a:cubicBezTo>
                      <a:cubicBezTo>
                        <a:pt x="147" y="0"/>
                        <a:pt x="189" y="45"/>
                        <a:pt x="200" y="106"/>
                      </a:cubicBezTo>
                      <a:cubicBezTo>
                        <a:pt x="200" y="108"/>
                        <a:pt x="200" y="108"/>
                        <a:pt x="200" y="108"/>
                      </a:cubicBezTo>
                      <a:cubicBezTo>
                        <a:pt x="200" y="109"/>
                        <a:pt x="200" y="109"/>
                        <a:pt x="200" y="109"/>
                      </a:cubicBezTo>
                      <a:cubicBezTo>
                        <a:pt x="201" y="111"/>
                        <a:pt x="213" y="153"/>
                        <a:pt x="181" y="209"/>
                      </a:cubicBezTo>
                      <a:cubicBezTo>
                        <a:pt x="181" y="208"/>
                        <a:pt x="167" y="163"/>
                        <a:pt x="167" y="161"/>
                      </a:cubicBezTo>
                      <a:cubicBezTo>
                        <a:pt x="168" y="167"/>
                        <a:pt x="154" y="181"/>
                        <a:pt x="151" y="187"/>
                      </a:cubicBezTo>
                      <a:cubicBezTo>
                        <a:pt x="137" y="210"/>
                        <a:pt x="126" y="274"/>
                        <a:pt x="121" y="299"/>
                      </a:cubicBezTo>
                      <a:cubicBezTo>
                        <a:pt x="121" y="299"/>
                        <a:pt x="94" y="134"/>
                        <a:pt x="43" y="141"/>
                      </a:cubicBezTo>
                    </a:path>
                  </a:pathLst>
                </a:custGeom>
                <a:solidFill>
                  <a:srgbClr val="FDEBAE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4" name="Freeform 164"/>
                <p:cNvSpPr>
                  <a:spLocks/>
                </p:cNvSpPr>
                <p:nvPr/>
              </p:nvSpPr>
              <p:spPr bwMode="auto">
                <a:xfrm rot="20700000">
                  <a:off x="1724604" y="4681663"/>
                  <a:ext cx="475192" cy="150764"/>
                </a:xfrm>
                <a:custGeom>
                  <a:avLst/>
                  <a:gdLst>
                    <a:gd name="T0" fmla="*/ 210 w 210"/>
                    <a:gd name="T1" fmla="*/ 45 h 67"/>
                    <a:gd name="T2" fmla="*/ 188 w 210"/>
                    <a:gd name="T3" fmla="*/ 67 h 67"/>
                    <a:gd name="T4" fmla="*/ 22 w 210"/>
                    <a:gd name="T5" fmla="*/ 67 h 67"/>
                    <a:gd name="T6" fmla="*/ 0 w 210"/>
                    <a:gd name="T7" fmla="*/ 45 h 67"/>
                    <a:gd name="T8" fmla="*/ 0 w 210"/>
                    <a:gd name="T9" fmla="*/ 22 h 67"/>
                    <a:gd name="T10" fmla="*/ 22 w 210"/>
                    <a:gd name="T11" fmla="*/ 0 h 67"/>
                    <a:gd name="T12" fmla="*/ 188 w 210"/>
                    <a:gd name="T13" fmla="*/ 0 h 67"/>
                    <a:gd name="T14" fmla="*/ 210 w 210"/>
                    <a:gd name="T15" fmla="*/ 22 h 67"/>
                    <a:gd name="T16" fmla="*/ 210 w 210"/>
                    <a:gd name="T17" fmla="*/ 45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0" h="67">
                      <a:moveTo>
                        <a:pt x="210" y="45"/>
                      </a:moveTo>
                      <a:cubicBezTo>
                        <a:pt x="210" y="57"/>
                        <a:pt x="200" y="67"/>
                        <a:pt x="188" y="67"/>
                      </a:cubicBezTo>
                      <a:cubicBezTo>
                        <a:pt x="22" y="67"/>
                        <a:pt x="22" y="67"/>
                        <a:pt x="22" y="67"/>
                      </a:cubicBezTo>
                      <a:cubicBezTo>
                        <a:pt x="10" y="67"/>
                        <a:pt x="0" y="57"/>
                        <a:pt x="0" y="45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10"/>
                        <a:pt x="10" y="0"/>
                        <a:pt x="22" y="0"/>
                      </a:cubicBezTo>
                      <a:cubicBezTo>
                        <a:pt x="188" y="0"/>
                        <a:pt x="188" y="0"/>
                        <a:pt x="188" y="0"/>
                      </a:cubicBezTo>
                      <a:cubicBezTo>
                        <a:pt x="200" y="0"/>
                        <a:pt x="210" y="10"/>
                        <a:pt x="210" y="22"/>
                      </a:cubicBezTo>
                      <a:cubicBezTo>
                        <a:pt x="210" y="45"/>
                        <a:pt x="210" y="45"/>
                        <a:pt x="210" y="45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5" name="Freeform 169"/>
                <p:cNvSpPr>
                  <a:spLocks/>
                </p:cNvSpPr>
                <p:nvPr/>
              </p:nvSpPr>
              <p:spPr bwMode="auto">
                <a:xfrm rot="20700000">
                  <a:off x="1149268" y="3733723"/>
                  <a:ext cx="1196569" cy="385497"/>
                </a:xfrm>
                <a:custGeom>
                  <a:avLst/>
                  <a:gdLst>
                    <a:gd name="T0" fmla="*/ 508 w 529"/>
                    <a:gd name="T1" fmla="*/ 124 h 171"/>
                    <a:gd name="T2" fmla="*/ 529 w 529"/>
                    <a:gd name="T3" fmla="*/ 0 h 171"/>
                    <a:gd name="T4" fmla="*/ 248 w 529"/>
                    <a:gd name="T5" fmla="*/ 66 h 171"/>
                    <a:gd name="T6" fmla="*/ 0 w 529"/>
                    <a:gd name="T7" fmla="*/ 15 h 171"/>
                    <a:gd name="T8" fmla="*/ 21 w 529"/>
                    <a:gd name="T9" fmla="*/ 135 h 171"/>
                    <a:gd name="T10" fmla="*/ 248 w 529"/>
                    <a:gd name="T11" fmla="*/ 171 h 171"/>
                    <a:gd name="T12" fmla="*/ 508 w 529"/>
                    <a:gd name="T13" fmla="*/ 124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9" h="171">
                      <a:moveTo>
                        <a:pt x="508" y="124"/>
                      </a:moveTo>
                      <a:cubicBezTo>
                        <a:pt x="517" y="78"/>
                        <a:pt x="524" y="36"/>
                        <a:pt x="529" y="0"/>
                      </a:cubicBezTo>
                      <a:cubicBezTo>
                        <a:pt x="444" y="42"/>
                        <a:pt x="349" y="66"/>
                        <a:pt x="248" y="66"/>
                      </a:cubicBezTo>
                      <a:cubicBezTo>
                        <a:pt x="160" y="66"/>
                        <a:pt x="76" y="47"/>
                        <a:pt x="0" y="15"/>
                      </a:cubicBezTo>
                      <a:cubicBezTo>
                        <a:pt x="5" y="50"/>
                        <a:pt x="12" y="91"/>
                        <a:pt x="21" y="135"/>
                      </a:cubicBezTo>
                      <a:cubicBezTo>
                        <a:pt x="93" y="159"/>
                        <a:pt x="169" y="171"/>
                        <a:pt x="248" y="171"/>
                      </a:cubicBezTo>
                      <a:cubicBezTo>
                        <a:pt x="340" y="171"/>
                        <a:pt x="427" y="154"/>
                        <a:pt x="508" y="124"/>
                      </a:cubicBezTo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6" name="Freeform 170"/>
                <p:cNvSpPr>
                  <a:spLocks/>
                </p:cNvSpPr>
                <p:nvPr/>
              </p:nvSpPr>
              <p:spPr bwMode="auto">
                <a:xfrm rot="20700000">
                  <a:off x="974945" y="3253731"/>
                  <a:ext cx="1262409" cy="315841"/>
                </a:xfrm>
                <a:custGeom>
                  <a:avLst/>
                  <a:gdLst>
                    <a:gd name="T0" fmla="*/ 557 w 558"/>
                    <a:gd name="T1" fmla="*/ 79 h 140"/>
                    <a:gd name="T2" fmla="*/ 552 w 558"/>
                    <a:gd name="T3" fmla="*/ 0 h 140"/>
                    <a:gd name="T4" fmla="*/ 278 w 558"/>
                    <a:gd name="T5" fmla="*/ 61 h 140"/>
                    <a:gd name="T6" fmla="*/ 6 w 558"/>
                    <a:gd name="T7" fmla="*/ 1 h 140"/>
                    <a:gd name="T8" fmla="*/ 2 w 558"/>
                    <a:gd name="T9" fmla="*/ 92 h 140"/>
                    <a:gd name="T10" fmla="*/ 264 w 558"/>
                    <a:gd name="T11" fmla="*/ 140 h 140"/>
                    <a:gd name="T12" fmla="*/ 557 w 558"/>
                    <a:gd name="T13" fmla="*/ 79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58" h="140">
                      <a:moveTo>
                        <a:pt x="557" y="79"/>
                      </a:moveTo>
                      <a:cubicBezTo>
                        <a:pt x="558" y="52"/>
                        <a:pt x="556" y="25"/>
                        <a:pt x="552" y="0"/>
                      </a:cubicBezTo>
                      <a:cubicBezTo>
                        <a:pt x="469" y="39"/>
                        <a:pt x="376" y="61"/>
                        <a:pt x="278" y="61"/>
                      </a:cubicBezTo>
                      <a:cubicBezTo>
                        <a:pt x="181" y="61"/>
                        <a:pt x="89" y="40"/>
                        <a:pt x="6" y="1"/>
                      </a:cubicBezTo>
                      <a:cubicBezTo>
                        <a:pt x="2" y="30"/>
                        <a:pt x="0" y="61"/>
                        <a:pt x="2" y="92"/>
                      </a:cubicBezTo>
                      <a:cubicBezTo>
                        <a:pt x="84" y="123"/>
                        <a:pt x="172" y="140"/>
                        <a:pt x="264" y="140"/>
                      </a:cubicBezTo>
                      <a:cubicBezTo>
                        <a:pt x="368" y="140"/>
                        <a:pt x="467" y="118"/>
                        <a:pt x="557" y="79"/>
                      </a:cubicBezTo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7" name="Freeform 178"/>
                <p:cNvSpPr>
                  <a:spLocks/>
                </p:cNvSpPr>
                <p:nvPr/>
              </p:nvSpPr>
              <p:spPr bwMode="auto">
                <a:xfrm rot="20700000">
                  <a:off x="1830676" y="4027691"/>
                  <a:ext cx="176528" cy="1117370"/>
                </a:xfrm>
                <a:custGeom>
                  <a:avLst/>
                  <a:gdLst>
                    <a:gd name="T0" fmla="*/ 77 w 78"/>
                    <a:gd name="T1" fmla="*/ 48 h 495"/>
                    <a:gd name="T2" fmla="*/ 78 w 78"/>
                    <a:gd name="T3" fmla="*/ 39 h 495"/>
                    <a:gd name="T4" fmla="*/ 39 w 78"/>
                    <a:gd name="T5" fmla="*/ 0 h 495"/>
                    <a:gd name="T6" fmla="*/ 0 w 78"/>
                    <a:gd name="T7" fmla="*/ 40 h 495"/>
                    <a:gd name="T8" fmla="*/ 18 w 78"/>
                    <a:gd name="T9" fmla="*/ 476 h 495"/>
                    <a:gd name="T10" fmla="*/ 20 w 78"/>
                    <a:gd name="T11" fmla="*/ 476 h 495"/>
                    <a:gd name="T12" fmla="*/ 19 w 78"/>
                    <a:gd name="T13" fmla="*/ 475 h 495"/>
                    <a:gd name="T14" fmla="*/ 40 w 78"/>
                    <a:gd name="T15" fmla="*/ 495 h 495"/>
                    <a:gd name="T16" fmla="*/ 61 w 78"/>
                    <a:gd name="T17" fmla="*/ 475 h 495"/>
                    <a:gd name="T18" fmla="*/ 61 w 78"/>
                    <a:gd name="T19" fmla="*/ 476 h 495"/>
                    <a:gd name="T20" fmla="*/ 61 w 78"/>
                    <a:gd name="T21" fmla="*/ 476 h 495"/>
                    <a:gd name="T22" fmla="*/ 77 w 78"/>
                    <a:gd name="T23" fmla="*/ 48 h 4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8" h="495">
                      <a:moveTo>
                        <a:pt x="77" y="48"/>
                      </a:moveTo>
                      <a:cubicBezTo>
                        <a:pt x="77" y="45"/>
                        <a:pt x="78" y="42"/>
                        <a:pt x="78" y="39"/>
                      </a:cubicBezTo>
                      <a:cubicBezTo>
                        <a:pt x="78" y="18"/>
                        <a:pt x="60" y="0"/>
                        <a:pt x="39" y="0"/>
                      </a:cubicBezTo>
                      <a:cubicBezTo>
                        <a:pt x="17" y="0"/>
                        <a:pt x="0" y="18"/>
                        <a:pt x="0" y="40"/>
                      </a:cubicBezTo>
                      <a:cubicBezTo>
                        <a:pt x="18" y="476"/>
                        <a:pt x="18" y="476"/>
                        <a:pt x="18" y="476"/>
                      </a:cubicBezTo>
                      <a:cubicBezTo>
                        <a:pt x="20" y="476"/>
                        <a:pt x="20" y="476"/>
                        <a:pt x="20" y="476"/>
                      </a:cubicBezTo>
                      <a:cubicBezTo>
                        <a:pt x="19" y="475"/>
                        <a:pt x="19" y="475"/>
                        <a:pt x="19" y="475"/>
                      </a:cubicBezTo>
                      <a:cubicBezTo>
                        <a:pt x="19" y="487"/>
                        <a:pt x="29" y="495"/>
                        <a:pt x="40" y="495"/>
                      </a:cubicBezTo>
                      <a:cubicBezTo>
                        <a:pt x="52" y="495"/>
                        <a:pt x="61" y="487"/>
                        <a:pt x="61" y="475"/>
                      </a:cubicBezTo>
                      <a:cubicBezTo>
                        <a:pt x="61" y="476"/>
                        <a:pt x="61" y="476"/>
                        <a:pt x="61" y="476"/>
                      </a:cubicBezTo>
                      <a:cubicBezTo>
                        <a:pt x="61" y="476"/>
                        <a:pt x="61" y="476"/>
                        <a:pt x="61" y="476"/>
                      </a:cubicBezTo>
                      <a:lnTo>
                        <a:pt x="77" y="48"/>
                      </a:lnTo>
                      <a:close/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8" name="Oval 179"/>
                <p:cNvSpPr>
                  <a:spLocks noChangeArrowheads="1"/>
                </p:cNvSpPr>
                <p:nvPr/>
              </p:nvSpPr>
              <p:spPr bwMode="auto">
                <a:xfrm rot="20700000">
                  <a:off x="1300551" y="2823616"/>
                  <a:ext cx="395994" cy="395039"/>
                </a:xfrm>
                <a:prstGeom prst="ellipse">
                  <a:avLst/>
                </a:prstGeom>
                <a:solidFill>
                  <a:srgbClr val="1978B8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9" name="Freeform 181"/>
                <p:cNvSpPr>
                  <a:spLocks noEditPoints="1"/>
                </p:cNvSpPr>
                <p:nvPr/>
              </p:nvSpPr>
              <p:spPr bwMode="auto">
                <a:xfrm rot="20700000">
                  <a:off x="1261535" y="2784355"/>
                  <a:ext cx="475192" cy="474238"/>
                </a:xfrm>
                <a:custGeom>
                  <a:avLst/>
                  <a:gdLst>
                    <a:gd name="T0" fmla="*/ 105 w 210"/>
                    <a:gd name="T1" fmla="*/ 0 h 210"/>
                    <a:gd name="T2" fmla="*/ 0 w 210"/>
                    <a:gd name="T3" fmla="*/ 105 h 210"/>
                    <a:gd name="T4" fmla="*/ 105 w 210"/>
                    <a:gd name="T5" fmla="*/ 210 h 210"/>
                    <a:gd name="T6" fmla="*/ 210 w 210"/>
                    <a:gd name="T7" fmla="*/ 105 h 210"/>
                    <a:gd name="T8" fmla="*/ 105 w 210"/>
                    <a:gd name="T9" fmla="*/ 0 h 210"/>
                    <a:gd name="T10" fmla="*/ 105 w 210"/>
                    <a:gd name="T11" fmla="*/ 192 h 210"/>
                    <a:gd name="T12" fmla="*/ 17 w 210"/>
                    <a:gd name="T13" fmla="*/ 105 h 210"/>
                    <a:gd name="T14" fmla="*/ 105 w 210"/>
                    <a:gd name="T15" fmla="*/ 17 h 210"/>
                    <a:gd name="T16" fmla="*/ 192 w 210"/>
                    <a:gd name="T17" fmla="*/ 105 h 210"/>
                    <a:gd name="T18" fmla="*/ 105 w 210"/>
                    <a:gd name="T19" fmla="*/ 192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10" h="210">
                      <a:moveTo>
                        <a:pt x="105" y="0"/>
                      </a:moveTo>
                      <a:cubicBezTo>
                        <a:pt x="47" y="0"/>
                        <a:pt x="0" y="47"/>
                        <a:pt x="0" y="105"/>
                      </a:cubicBezTo>
                      <a:cubicBezTo>
                        <a:pt x="0" y="163"/>
                        <a:pt x="47" y="210"/>
                        <a:pt x="105" y="210"/>
                      </a:cubicBezTo>
                      <a:cubicBezTo>
                        <a:pt x="163" y="210"/>
                        <a:pt x="210" y="163"/>
                        <a:pt x="210" y="105"/>
                      </a:cubicBezTo>
                      <a:cubicBezTo>
                        <a:pt x="210" y="47"/>
                        <a:pt x="163" y="0"/>
                        <a:pt x="105" y="0"/>
                      </a:cubicBezTo>
                      <a:close/>
                      <a:moveTo>
                        <a:pt x="105" y="192"/>
                      </a:moveTo>
                      <a:cubicBezTo>
                        <a:pt x="56" y="192"/>
                        <a:pt x="17" y="153"/>
                        <a:pt x="17" y="105"/>
                      </a:cubicBezTo>
                      <a:cubicBezTo>
                        <a:pt x="17" y="56"/>
                        <a:pt x="56" y="17"/>
                        <a:pt x="105" y="17"/>
                      </a:cubicBezTo>
                      <a:cubicBezTo>
                        <a:pt x="153" y="17"/>
                        <a:pt x="192" y="56"/>
                        <a:pt x="192" y="105"/>
                      </a:cubicBezTo>
                      <a:cubicBezTo>
                        <a:pt x="192" y="153"/>
                        <a:pt x="153" y="192"/>
                        <a:pt x="105" y="192"/>
                      </a:cubicBezTo>
                      <a:close/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0" name="Oval 182"/>
                <p:cNvSpPr>
                  <a:spLocks noChangeArrowheads="1"/>
                </p:cNvSpPr>
                <p:nvPr/>
              </p:nvSpPr>
              <p:spPr bwMode="auto">
                <a:xfrm rot="20700000">
                  <a:off x="1545521" y="3402615"/>
                  <a:ext cx="153627" cy="153627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1" name="Oval 184"/>
                <p:cNvSpPr>
                  <a:spLocks noChangeArrowheads="1"/>
                </p:cNvSpPr>
                <p:nvPr/>
              </p:nvSpPr>
              <p:spPr bwMode="auto">
                <a:xfrm rot="20700000">
                  <a:off x="1615675" y="3648881"/>
                  <a:ext cx="125001" cy="122138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2" name="Oval 186"/>
                <p:cNvSpPr>
                  <a:spLocks noChangeArrowheads="1"/>
                </p:cNvSpPr>
                <p:nvPr/>
              </p:nvSpPr>
              <p:spPr bwMode="auto">
                <a:xfrm rot="20700000">
                  <a:off x="1670625" y="3854434"/>
                  <a:ext cx="125001" cy="121184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3" name="Freeform 190"/>
                <p:cNvSpPr>
                  <a:spLocks/>
                </p:cNvSpPr>
                <p:nvPr/>
              </p:nvSpPr>
              <p:spPr bwMode="auto">
                <a:xfrm rot="20700000">
                  <a:off x="1035054" y="3419012"/>
                  <a:ext cx="77291" cy="29581"/>
                </a:xfrm>
                <a:custGeom>
                  <a:avLst/>
                  <a:gdLst>
                    <a:gd name="T0" fmla="*/ 0 w 34"/>
                    <a:gd name="T1" fmla="*/ 0 h 13"/>
                    <a:gd name="T2" fmla="*/ 0 w 34"/>
                    <a:gd name="T3" fmla="*/ 0 h 13"/>
                    <a:gd name="T4" fmla="*/ 34 w 34"/>
                    <a:gd name="T5" fmla="*/ 13 h 13"/>
                    <a:gd name="T6" fmla="*/ 34 w 34"/>
                    <a:gd name="T7" fmla="*/ 13 h 13"/>
                    <a:gd name="T8" fmla="*/ 0 w 34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1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"/>
                        <a:pt x="22" y="9"/>
                        <a:pt x="34" y="13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22" y="9"/>
                        <a:pt x="11" y="5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4" name="Freeform 191"/>
                <p:cNvSpPr>
                  <a:spLocks/>
                </p:cNvSpPr>
                <p:nvPr/>
              </p:nvSpPr>
              <p:spPr bwMode="auto">
                <a:xfrm rot="20700000">
                  <a:off x="1049483" y="3417112"/>
                  <a:ext cx="88741" cy="228054"/>
                </a:xfrm>
                <a:custGeom>
                  <a:avLst/>
                  <a:gdLst>
                    <a:gd name="T0" fmla="*/ 5 w 39"/>
                    <a:gd name="T1" fmla="*/ 0 h 101"/>
                    <a:gd name="T2" fmla="*/ 2 w 39"/>
                    <a:gd name="T3" fmla="*/ 84 h 101"/>
                    <a:gd name="T4" fmla="*/ 3 w 39"/>
                    <a:gd name="T5" fmla="*/ 90 h 101"/>
                    <a:gd name="T6" fmla="*/ 39 w 39"/>
                    <a:gd name="T7" fmla="*/ 101 h 101"/>
                    <a:gd name="T8" fmla="*/ 38 w 39"/>
                    <a:gd name="T9" fmla="*/ 84 h 101"/>
                    <a:gd name="T10" fmla="*/ 39 w 39"/>
                    <a:gd name="T11" fmla="*/ 13 h 101"/>
                    <a:gd name="T12" fmla="*/ 5 w 39"/>
                    <a:gd name="T13" fmla="*/ 0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101">
                      <a:moveTo>
                        <a:pt x="5" y="0"/>
                      </a:moveTo>
                      <a:cubicBezTo>
                        <a:pt x="1" y="27"/>
                        <a:pt x="0" y="55"/>
                        <a:pt x="2" y="84"/>
                      </a:cubicBezTo>
                      <a:cubicBezTo>
                        <a:pt x="2" y="84"/>
                        <a:pt x="2" y="86"/>
                        <a:pt x="3" y="90"/>
                      </a:cubicBezTo>
                      <a:cubicBezTo>
                        <a:pt x="15" y="94"/>
                        <a:pt x="27" y="97"/>
                        <a:pt x="39" y="101"/>
                      </a:cubicBezTo>
                      <a:cubicBezTo>
                        <a:pt x="38" y="90"/>
                        <a:pt x="38" y="84"/>
                        <a:pt x="38" y="84"/>
                      </a:cubicBezTo>
                      <a:cubicBezTo>
                        <a:pt x="37" y="60"/>
                        <a:pt x="37" y="36"/>
                        <a:pt x="39" y="13"/>
                      </a:cubicBezTo>
                      <a:cubicBezTo>
                        <a:pt x="27" y="9"/>
                        <a:pt x="16" y="5"/>
                        <a:pt x="5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5" name="Freeform 192"/>
                <p:cNvSpPr>
                  <a:spLocks/>
                </p:cNvSpPr>
                <p:nvPr/>
              </p:nvSpPr>
              <p:spPr bwMode="auto">
                <a:xfrm rot="20700000">
                  <a:off x="1146961" y="3431114"/>
                  <a:ext cx="79199" cy="21947"/>
                </a:xfrm>
                <a:custGeom>
                  <a:avLst/>
                  <a:gdLst>
                    <a:gd name="T0" fmla="*/ 0 w 35"/>
                    <a:gd name="T1" fmla="*/ 0 h 10"/>
                    <a:gd name="T2" fmla="*/ 0 w 35"/>
                    <a:gd name="T3" fmla="*/ 0 h 10"/>
                    <a:gd name="T4" fmla="*/ 35 w 35"/>
                    <a:gd name="T5" fmla="*/ 10 h 10"/>
                    <a:gd name="T6" fmla="*/ 35 w 35"/>
                    <a:gd name="T7" fmla="*/ 10 h 10"/>
                    <a:gd name="T8" fmla="*/ 0 w 35"/>
                    <a:gd name="T9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" h="10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2" y="4"/>
                        <a:pt x="23" y="7"/>
                        <a:pt x="35" y="10"/>
                      </a:cubicBezTo>
                      <a:cubicBezTo>
                        <a:pt x="35" y="10"/>
                        <a:pt x="35" y="10"/>
                        <a:pt x="35" y="10"/>
                      </a:cubicBezTo>
                      <a:cubicBezTo>
                        <a:pt x="23" y="7"/>
                        <a:pt x="12" y="4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6" name="Freeform 193"/>
                <p:cNvSpPr>
                  <a:spLocks/>
                </p:cNvSpPr>
                <p:nvPr/>
              </p:nvSpPr>
              <p:spPr bwMode="auto">
                <a:xfrm rot="20700000">
                  <a:off x="1168072" y="3427707"/>
                  <a:ext cx="87787" cy="214696"/>
                </a:xfrm>
                <a:custGeom>
                  <a:avLst/>
                  <a:gdLst>
                    <a:gd name="T0" fmla="*/ 2 w 39"/>
                    <a:gd name="T1" fmla="*/ 0 h 95"/>
                    <a:gd name="T2" fmla="*/ 2 w 39"/>
                    <a:gd name="T3" fmla="*/ 66 h 95"/>
                    <a:gd name="T4" fmla="*/ 3 w 39"/>
                    <a:gd name="T5" fmla="*/ 87 h 95"/>
                    <a:gd name="T6" fmla="*/ 39 w 39"/>
                    <a:gd name="T7" fmla="*/ 95 h 95"/>
                    <a:gd name="T8" fmla="*/ 37 w 39"/>
                    <a:gd name="T9" fmla="*/ 66 h 95"/>
                    <a:gd name="T10" fmla="*/ 37 w 39"/>
                    <a:gd name="T11" fmla="*/ 10 h 95"/>
                    <a:gd name="T12" fmla="*/ 2 w 39"/>
                    <a:gd name="T13" fmla="*/ 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95">
                      <a:moveTo>
                        <a:pt x="2" y="0"/>
                      </a:moveTo>
                      <a:cubicBezTo>
                        <a:pt x="0" y="21"/>
                        <a:pt x="0" y="44"/>
                        <a:pt x="2" y="66"/>
                      </a:cubicBezTo>
                      <a:cubicBezTo>
                        <a:pt x="2" y="66"/>
                        <a:pt x="2" y="73"/>
                        <a:pt x="3" y="87"/>
                      </a:cubicBezTo>
                      <a:cubicBezTo>
                        <a:pt x="15" y="90"/>
                        <a:pt x="27" y="92"/>
                        <a:pt x="39" y="95"/>
                      </a:cubicBezTo>
                      <a:cubicBezTo>
                        <a:pt x="38" y="77"/>
                        <a:pt x="37" y="66"/>
                        <a:pt x="37" y="66"/>
                      </a:cubicBezTo>
                      <a:cubicBezTo>
                        <a:pt x="36" y="47"/>
                        <a:pt x="36" y="29"/>
                        <a:pt x="37" y="10"/>
                      </a:cubicBezTo>
                      <a:cubicBezTo>
                        <a:pt x="25" y="7"/>
                        <a:pt x="14" y="4"/>
                        <a:pt x="2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7" name="Freeform 194"/>
                <p:cNvSpPr>
                  <a:spLocks/>
                </p:cNvSpPr>
                <p:nvPr/>
              </p:nvSpPr>
              <p:spPr bwMode="auto">
                <a:xfrm rot="20700000">
                  <a:off x="1198012" y="3923320"/>
                  <a:ext cx="86833" cy="29581"/>
                </a:xfrm>
                <a:custGeom>
                  <a:avLst/>
                  <a:gdLst>
                    <a:gd name="T0" fmla="*/ 0 w 38"/>
                    <a:gd name="T1" fmla="*/ 0 h 13"/>
                    <a:gd name="T2" fmla="*/ 0 w 38"/>
                    <a:gd name="T3" fmla="*/ 0 h 13"/>
                    <a:gd name="T4" fmla="*/ 38 w 38"/>
                    <a:gd name="T5" fmla="*/ 13 h 13"/>
                    <a:gd name="T6" fmla="*/ 38 w 38"/>
                    <a:gd name="T7" fmla="*/ 13 h 13"/>
                    <a:gd name="T8" fmla="*/ 0 w 38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1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3" y="5"/>
                        <a:pt x="25" y="9"/>
                        <a:pt x="38" y="13"/>
                      </a:cubicBezTo>
                      <a:cubicBezTo>
                        <a:pt x="38" y="13"/>
                        <a:pt x="38" y="13"/>
                        <a:pt x="38" y="13"/>
                      </a:cubicBezTo>
                      <a:cubicBezTo>
                        <a:pt x="25" y="9"/>
                        <a:pt x="13" y="5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8" name="Freeform 195"/>
                <p:cNvSpPr>
                  <a:spLocks/>
                </p:cNvSpPr>
                <p:nvPr/>
              </p:nvSpPr>
              <p:spPr bwMode="auto">
                <a:xfrm rot="20700000">
                  <a:off x="1230555" y="3912880"/>
                  <a:ext cx="133588" cy="287215"/>
                </a:xfrm>
                <a:custGeom>
                  <a:avLst/>
                  <a:gdLst>
                    <a:gd name="T0" fmla="*/ 0 w 59"/>
                    <a:gd name="T1" fmla="*/ 0 h 127"/>
                    <a:gd name="T2" fmla="*/ 21 w 59"/>
                    <a:gd name="T3" fmla="*/ 118 h 127"/>
                    <a:gd name="T4" fmla="*/ 59 w 59"/>
                    <a:gd name="T5" fmla="*/ 127 h 127"/>
                    <a:gd name="T6" fmla="*/ 38 w 59"/>
                    <a:gd name="T7" fmla="*/ 13 h 127"/>
                    <a:gd name="T8" fmla="*/ 0 w 59"/>
                    <a:gd name="T9" fmla="*/ 0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127">
                      <a:moveTo>
                        <a:pt x="0" y="0"/>
                      </a:moveTo>
                      <a:cubicBezTo>
                        <a:pt x="5" y="35"/>
                        <a:pt x="12" y="75"/>
                        <a:pt x="21" y="118"/>
                      </a:cubicBezTo>
                      <a:cubicBezTo>
                        <a:pt x="34" y="121"/>
                        <a:pt x="46" y="124"/>
                        <a:pt x="59" y="127"/>
                      </a:cubicBezTo>
                      <a:cubicBezTo>
                        <a:pt x="50" y="86"/>
                        <a:pt x="43" y="47"/>
                        <a:pt x="38" y="13"/>
                      </a:cubicBezTo>
                      <a:cubicBezTo>
                        <a:pt x="25" y="9"/>
                        <a:pt x="13" y="5"/>
                        <a:pt x="0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9" name="Freeform 196"/>
                <p:cNvSpPr>
                  <a:spLocks/>
                </p:cNvSpPr>
                <p:nvPr/>
              </p:nvSpPr>
              <p:spPr bwMode="auto">
                <a:xfrm rot="20700000">
                  <a:off x="1321117" y="3930081"/>
                  <a:ext cx="83970" cy="20992"/>
                </a:xfrm>
                <a:custGeom>
                  <a:avLst/>
                  <a:gdLst>
                    <a:gd name="T0" fmla="*/ 0 w 37"/>
                    <a:gd name="T1" fmla="*/ 0 h 9"/>
                    <a:gd name="T2" fmla="*/ 0 w 37"/>
                    <a:gd name="T3" fmla="*/ 0 h 9"/>
                    <a:gd name="T4" fmla="*/ 37 w 37"/>
                    <a:gd name="T5" fmla="*/ 9 h 9"/>
                    <a:gd name="T6" fmla="*/ 37 w 37"/>
                    <a:gd name="T7" fmla="*/ 9 h 9"/>
                    <a:gd name="T8" fmla="*/ 0 w 37"/>
                    <a:gd name="T9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7" h="9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2" y="3"/>
                        <a:pt x="25" y="6"/>
                        <a:pt x="37" y="9"/>
                      </a:cubicBezTo>
                      <a:cubicBezTo>
                        <a:pt x="37" y="9"/>
                        <a:pt x="37" y="9"/>
                        <a:pt x="37" y="9"/>
                      </a:cubicBezTo>
                      <a:cubicBezTo>
                        <a:pt x="25" y="6"/>
                        <a:pt x="12" y="3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30" name="Freeform 197"/>
                <p:cNvSpPr>
                  <a:spLocks/>
                </p:cNvSpPr>
                <p:nvPr/>
              </p:nvSpPr>
              <p:spPr bwMode="auto">
                <a:xfrm rot="20700000">
                  <a:off x="1352673" y="3919771"/>
                  <a:ext cx="130726" cy="270993"/>
                </a:xfrm>
                <a:custGeom>
                  <a:avLst/>
                  <a:gdLst>
                    <a:gd name="T0" fmla="*/ 0 w 58"/>
                    <a:gd name="T1" fmla="*/ 0 h 120"/>
                    <a:gd name="T2" fmla="*/ 21 w 58"/>
                    <a:gd name="T3" fmla="*/ 113 h 120"/>
                    <a:gd name="T4" fmla="*/ 58 w 58"/>
                    <a:gd name="T5" fmla="*/ 120 h 120"/>
                    <a:gd name="T6" fmla="*/ 37 w 58"/>
                    <a:gd name="T7" fmla="*/ 9 h 120"/>
                    <a:gd name="T8" fmla="*/ 0 w 58"/>
                    <a:gd name="T9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120">
                      <a:moveTo>
                        <a:pt x="0" y="0"/>
                      </a:moveTo>
                      <a:cubicBezTo>
                        <a:pt x="5" y="34"/>
                        <a:pt x="12" y="73"/>
                        <a:pt x="21" y="113"/>
                      </a:cubicBezTo>
                      <a:cubicBezTo>
                        <a:pt x="33" y="116"/>
                        <a:pt x="46" y="118"/>
                        <a:pt x="58" y="120"/>
                      </a:cubicBezTo>
                      <a:cubicBezTo>
                        <a:pt x="50" y="80"/>
                        <a:pt x="43" y="43"/>
                        <a:pt x="37" y="9"/>
                      </a:cubicBezTo>
                      <a:cubicBezTo>
                        <a:pt x="25" y="6"/>
                        <a:pt x="12" y="3"/>
                        <a:pt x="0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31" name="任意多边形 330"/>
                <p:cNvSpPr/>
                <p:nvPr/>
              </p:nvSpPr>
              <p:spPr>
                <a:xfrm rot="20700000">
                  <a:off x="1069117" y="2345331"/>
                  <a:ext cx="607349" cy="379773"/>
                </a:xfrm>
                <a:custGeom>
                  <a:avLst/>
                  <a:gdLst>
                    <a:gd name="connsiteX0" fmla="*/ 503341 w 1010444"/>
                    <a:gd name="connsiteY0" fmla="*/ 0 h 631826"/>
                    <a:gd name="connsiteX1" fmla="*/ 507103 w 1010444"/>
                    <a:gd name="connsiteY1" fmla="*/ 0 h 631826"/>
                    <a:gd name="connsiteX2" fmla="*/ 954939 w 1010444"/>
                    <a:gd name="connsiteY2" fmla="*/ 418127 h 631826"/>
                    <a:gd name="connsiteX3" fmla="*/ 1010444 w 1010444"/>
                    <a:gd name="connsiteY3" fmla="*/ 484508 h 631826"/>
                    <a:gd name="connsiteX4" fmla="*/ 924147 w 1010444"/>
                    <a:gd name="connsiteY4" fmla="*/ 537174 h 631826"/>
                    <a:gd name="connsiteX5" fmla="*/ 505221 w 1010444"/>
                    <a:gd name="connsiteY5" fmla="*/ 631826 h 631826"/>
                    <a:gd name="connsiteX6" fmla="*/ 86295 w 1010444"/>
                    <a:gd name="connsiteY6" fmla="*/ 537174 h 631826"/>
                    <a:gd name="connsiteX7" fmla="*/ 0 w 1010444"/>
                    <a:gd name="connsiteY7" fmla="*/ 484509 h 631826"/>
                    <a:gd name="connsiteX8" fmla="*/ 55505 w 1010444"/>
                    <a:gd name="connsiteY8" fmla="*/ 418127 h 631826"/>
                    <a:gd name="connsiteX9" fmla="*/ 503341 w 1010444"/>
                    <a:gd name="connsiteY9" fmla="*/ 0 h 631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10444" h="631826">
                      <a:moveTo>
                        <a:pt x="503341" y="0"/>
                      </a:moveTo>
                      <a:cubicBezTo>
                        <a:pt x="507103" y="0"/>
                        <a:pt x="507103" y="0"/>
                        <a:pt x="507103" y="0"/>
                      </a:cubicBezTo>
                      <a:cubicBezTo>
                        <a:pt x="507103" y="0"/>
                        <a:pt x="720963" y="152373"/>
                        <a:pt x="954939" y="418127"/>
                      </a:cubicBezTo>
                      <a:lnTo>
                        <a:pt x="1010444" y="484508"/>
                      </a:lnTo>
                      <a:lnTo>
                        <a:pt x="924147" y="537174"/>
                      </a:lnTo>
                      <a:cubicBezTo>
                        <a:pt x="804563" y="596932"/>
                        <a:pt x="660401" y="631826"/>
                        <a:pt x="505221" y="631826"/>
                      </a:cubicBezTo>
                      <a:cubicBezTo>
                        <a:pt x="350041" y="631826"/>
                        <a:pt x="205880" y="596932"/>
                        <a:pt x="86295" y="537174"/>
                      </a:cubicBezTo>
                      <a:lnTo>
                        <a:pt x="0" y="484509"/>
                      </a:lnTo>
                      <a:lnTo>
                        <a:pt x="55505" y="418127"/>
                      </a:lnTo>
                      <a:cubicBezTo>
                        <a:pt x="289482" y="152373"/>
                        <a:pt x="503341" y="0"/>
                        <a:pt x="503341" y="0"/>
                      </a:cubicBezTo>
                      <a:close/>
                    </a:path>
                  </a:pathLst>
                </a:custGeom>
                <a:solidFill>
                  <a:srgbClr val="FF746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</p:grpSp>
        </p:grpSp>
        <p:sp>
          <p:nvSpPr>
            <p:cNvPr id="21" name="文本框 20"/>
            <p:cNvSpPr txBox="1"/>
            <p:nvPr/>
          </p:nvSpPr>
          <p:spPr>
            <a:xfrm>
              <a:off x="794685" y="295601"/>
              <a:ext cx="305724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单击此处输入标题</a:t>
              </a:r>
              <a:endParaRPr lang="zh-CN" altLang="en-US" sz="2800" dirty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9" name="Freeform 188"/>
          <p:cNvSpPr>
            <a:spLocks/>
          </p:cNvSpPr>
          <p:nvPr/>
        </p:nvSpPr>
        <p:spPr bwMode="auto">
          <a:xfrm>
            <a:off x="219894" y="3936267"/>
            <a:ext cx="1470058" cy="133127"/>
          </a:xfrm>
          <a:custGeom>
            <a:avLst/>
            <a:gdLst>
              <a:gd name="T0" fmla="*/ 0 w 707"/>
              <a:gd name="T1" fmla="*/ 8 h 63"/>
              <a:gd name="T2" fmla="*/ 54 w 707"/>
              <a:gd name="T3" fmla="*/ 63 h 63"/>
              <a:gd name="T4" fmla="*/ 180 w 707"/>
              <a:gd name="T5" fmla="*/ 58 h 63"/>
              <a:gd name="T6" fmla="*/ 180 w 707"/>
              <a:gd name="T7" fmla="*/ 59 h 63"/>
              <a:gd name="T8" fmla="*/ 317 w 707"/>
              <a:gd name="T9" fmla="*/ 55 h 63"/>
              <a:gd name="T10" fmla="*/ 317 w 707"/>
              <a:gd name="T11" fmla="*/ 54 h 63"/>
              <a:gd name="T12" fmla="*/ 317 w 707"/>
              <a:gd name="T13" fmla="*/ 53 h 63"/>
              <a:gd name="T14" fmla="*/ 598 w 707"/>
              <a:gd name="T15" fmla="*/ 47 h 63"/>
              <a:gd name="T16" fmla="*/ 628 w 707"/>
              <a:gd name="T17" fmla="*/ 44 h 63"/>
              <a:gd name="T18" fmla="*/ 629 w 707"/>
              <a:gd name="T19" fmla="*/ 45 h 63"/>
              <a:gd name="T20" fmla="*/ 707 w 707"/>
              <a:gd name="T21" fmla="*/ 30 h 63"/>
              <a:gd name="T22" fmla="*/ 707 w 707"/>
              <a:gd name="T23" fmla="*/ 14 h 63"/>
              <a:gd name="T24" fmla="*/ 0 w 707"/>
              <a:gd name="T25" fmla="*/ 0 h 63"/>
              <a:gd name="T26" fmla="*/ 0 w 707"/>
              <a:gd name="T27" fmla="*/ 8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07" h="63">
                <a:moveTo>
                  <a:pt x="0" y="8"/>
                </a:moveTo>
                <a:cubicBezTo>
                  <a:pt x="0" y="38"/>
                  <a:pt x="24" y="63"/>
                  <a:pt x="54" y="63"/>
                </a:cubicBezTo>
                <a:cubicBezTo>
                  <a:pt x="180" y="58"/>
                  <a:pt x="180" y="58"/>
                  <a:pt x="180" y="58"/>
                </a:cubicBezTo>
                <a:cubicBezTo>
                  <a:pt x="180" y="59"/>
                  <a:pt x="180" y="59"/>
                  <a:pt x="180" y="59"/>
                </a:cubicBezTo>
                <a:cubicBezTo>
                  <a:pt x="317" y="55"/>
                  <a:pt x="317" y="55"/>
                  <a:pt x="317" y="55"/>
                </a:cubicBezTo>
                <a:cubicBezTo>
                  <a:pt x="317" y="54"/>
                  <a:pt x="317" y="54"/>
                  <a:pt x="317" y="54"/>
                </a:cubicBezTo>
                <a:cubicBezTo>
                  <a:pt x="317" y="53"/>
                  <a:pt x="317" y="53"/>
                  <a:pt x="317" y="53"/>
                </a:cubicBezTo>
                <a:cubicBezTo>
                  <a:pt x="598" y="47"/>
                  <a:pt x="598" y="47"/>
                  <a:pt x="598" y="47"/>
                </a:cubicBezTo>
                <a:cubicBezTo>
                  <a:pt x="609" y="47"/>
                  <a:pt x="619" y="46"/>
                  <a:pt x="628" y="44"/>
                </a:cubicBezTo>
                <a:cubicBezTo>
                  <a:pt x="629" y="45"/>
                  <a:pt x="629" y="45"/>
                  <a:pt x="629" y="45"/>
                </a:cubicBezTo>
                <a:cubicBezTo>
                  <a:pt x="707" y="30"/>
                  <a:pt x="707" y="30"/>
                  <a:pt x="707" y="30"/>
                </a:cubicBezTo>
                <a:cubicBezTo>
                  <a:pt x="707" y="14"/>
                  <a:pt x="707" y="14"/>
                  <a:pt x="707" y="14"/>
                </a:cubicBezTo>
                <a:cubicBezTo>
                  <a:pt x="0" y="0"/>
                  <a:pt x="0" y="0"/>
                  <a:pt x="0" y="0"/>
                </a:cubicBezTo>
                <a:cubicBezTo>
                  <a:pt x="0" y="2"/>
                  <a:pt x="0" y="5"/>
                  <a:pt x="0" y="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Freeform 189"/>
          <p:cNvSpPr>
            <a:spLocks/>
          </p:cNvSpPr>
          <p:nvPr/>
        </p:nvSpPr>
        <p:spPr bwMode="auto">
          <a:xfrm>
            <a:off x="219894" y="3839962"/>
            <a:ext cx="1470058" cy="127462"/>
          </a:xfrm>
          <a:custGeom>
            <a:avLst/>
            <a:gdLst>
              <a:gd name="T0" fmla="*/ 707 w 707"/>
              <a:gd name="T1" fmla="*/ 61 h 61"/>
              <a:gd name="T2" fmla="*/ 707 w 707"/>
              <a:gd name="T3" fmla="*/ 37 h 61"/>
              <a:gd name="T4" fmla="*/ 626 w 707"/>
              <a:gd name="T5" fmla="*/ 25 h 61"/>
              <a:gd name="T6" fmla="*/ 626 w 707"/>
              <a:gd name="T7" fmla="*/ 25 h 61"/>
              <a:gd name="T8" fmla="*/ 599 w 707"/>
              <a:gd name="T9" fmla="*/ 23 h 61"/>
              <a:gd name="T10" fmla="*/ 317 w 707"/>
              <a:gd name="T11" fmla="*/ 13 h 61"/>
              <a:gd name="T12" fmla="*/ 317 w 707"/>
              <a:gd name="T13" fmla="*/ 12 h 61"/>
              <a:gd name="T14" fmla="*/ 180 w 707"/>
              <a:gd name="T15" fmla="*/ 6 h 61"/>
              <a:gd name="T16" fmla="*/ 180 w 707"/>
              <a:gd name="T17" fmla="*/ 6 h 61"/>
              <a:gd name="T18" fmla="*/ 55 w 707"/>
              <a:gd name="T19" fmla="*/ 0 h 61"/>
              <a:gd name="T20" fmla="*/ 0 w 707"/>
              <a:gd name="T21" fmla="*/ 47 h 61"/>
              <a:gd name="T22" fmla="*/ 707 w 707"/>
              <a:gd name="T23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07" h="61">
                <a:moveTo>
                  <a:pt x="707" y="61"/>
                </a:moveTo>
                <a:cubicBezTo>
                  <a:pt x="707" y="37"/>
                  <a:pt x="707" y="37"/>
                  <a:pt x="707" y="37"/>
                </a:cubicBezTo>
                <a:cubicBezTo>
                  <a:pt x="626" y="25"/>
                  <a:pt x="626" y="25"/>
                  <a:pt x="626" y="25"/>
                </a:cubicBezTo>
                <a:cubicBezTo>
                  <a:pt x="626" y="25"/>
                  <a:pt x="626" y="25"/>
                  <a:pt x="626" y="25"/>
                </a:cubicBezTo>
                <a:cubicBezTo>
                  <a:pt x="618" y="23"/>
                  <a:pt x="609" y="23"/>
                  <a:pt x="599" y="23"/>
                </a:cubicBezTo>
                <a:cubicBezTo>
                  <a:pt x="317" y="13"/>
                  <a:pt x="317" y="13"/>
                  <a:pt x="317" y="13"/>
                </a:cubicBezTo>
                <a:cubicBezTo>
                  <a:pt x="317" y="12"/>
                  <a:pt x="317" y="12"/>
                  <a:pt x="317" y="12"/>
                </a:cubicBezTo>
                <a:cubicBezTo>
                  <a:pt x="180" y="6"/>
                  <a:pt x="180" y="6"/>
                  <a:pt x="180" y="6"/>
                </a:cubicBezTo>
                <a:cubicBezTo>
                  <a:pt x="180" y="6"/>
                  <a:pt x="180" y="6"/>
                  <a:pt x="180" y="6"/>
                </a:cubicBezTo>
                <a:cubicBezTo>
                  <a:pt x="55" y="0"/>
                  <a:pt x="55" y="0"/>
                  <a:pt x="55" y="0"/>
                </a:cubicBezTo>
                <a:cubicBezTo>
                  <a:pt x="27" y="0"/>
                  <a:pt x="5" y="20"/>
                  <a:pt x="0" y="47"/>
                </a:cubicBezTo>
                <a:lnTo>
                  <a:pt x="707" y="6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Freeform 190"/>
          <p:cNvSpPr>
            <a:spLocks/>
          </p:cNvSpPr>
          <p:nvPr/>
        </p:nvSpPr>
        <p:spPr bwMode="auto">
          <a:xfrm>
            <a:off x="596615" y="4046734"/>
            <a:ext cx="521176" cy="611816"/>
          </a:xfrm>
          <a:custGeom>
            <a:avLst/>
            <a:gdLst>
              <a:gd name="T0" fmla="*/ 36 w 184"/>
              <a:gd name="T1" fmla="*/ 75 h 216"/>
              <a:gd name="T2" fmla="*/ 64 w 184"/>
              <a:gd name="T3" fmla="*/ 128 h 216"/>
              <a:gd name="T4" fmla="*/ 64 w 184"/>
              <a:gd name="T5" fmla="*/ 128 h 216"/>
              <a:gd name="T6" fmla="*/ 77 w 184"/>
              <a:gd name="T7" fmla="*/ 152 h 216"/>
              <a:gd name="T8" fmla="*/ 77 w 184"/>
              <a:gd name="T9" fmla="*/ 152 h 216"/>
              <a:gd name="T10" fmla="*/ 112 w 184"/>
              <a:gd name="T11" fmla="*/ 215 h 216"/>
              <a:gd name="T12" fmla="*/ 184 w 184"/>
              <a:gd name="T13" fmla="*/ 216 h 216"/>
              <a:gd name="T14" fmla="*/ 100 w 184"/>
              <a:gd name="T15" fmla="*/ 10 h 216"/>
              <a:gd name="T16" fmla="*/ 100 w 184"/>
              <a:gd name="T17" fmla="*/ 0 h 216"/>
              <a:gd name="T18" fmla="*/ 0 w 184"/>
              <a:gd name="T19" fmla="*/ 4 h 216"/>
              <a:gd name="T20" fmla="*/ 0 w 184"/>
              <a:gd name="T21" fmla="*/ 9 h 216"/>
              <a:gd name="T22" fmla="*/ 22 w 184"/>
              <a:gd name="T23" fmla="*/ 51 h 216"/>
              <a:gd name="T24" fmla="*/ 22 w 184"/>
              <a:gd name="T25" fmla="*/ 51 h 216"/>
              <a:gd name="T26" fmla="*/ 35 w 184"/>
              <a:gd name="T27" fmla="*/ 75 h 216"/>
              <a:gd name="T28" fmla="*/ 36 w 184"/>
              <a:gd name="T29" fmla="*/ 75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84" h="216">
                <a:moveTo>
                  <a:pt x="36" y="75"/>
                </a:moveTo>
                <a:lnTo>
                  <a:pt x="64" y="128"/>
                </a:lnTo>
                <a:lnTo>
                  <a:pt x="64" y="128"/>
                </a:lnTo>
                <a:lnTo>
                  <a:pt x="77" y="152"/>
                </a:lnTo>
                <a:lnTo>
                  <a:pt x="77" y="152"/>
                </a:lnTo>
                <a:lnTo>
                  <a:pt x="112" y="215"/>
                </a:lnTo>
                <a:lnTo>
                  <a:pt x="184" y="216"/>
                </a:lnTo>
                <a:lnTo>
                  <a:pt x="100" y="10"/>
                </a:lnTo>
                <a:lnTo>
                  <a:pt x="100" y="0"/>
                </a:lnTo>
                <a:lnTo>
                  <a:pt x="0" y="4"/>
                </a:lnTo>
                <a:lnTo>
                  <a:pt x="0" y="9"/>
                </a:lnTo>
                <a:lnTo>
                  <a:pt x="22" y="51"/>
                </a:lnTo>
                <a:lnTo>
                  <a:pt x="22" y="51"/>
                </a:lnTo>
                <a:lnTo>
                  <a:pt x="35" y="75"/>
                </a:lnTo>
                <a:lnTo>
                  <a:pt x="36" y="75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Freeform 191"/>
          <p:cNvSpPr>
            <a:spLocks/>
          </p:cNvSpPr>
          <p:nvPr/>
        </p:nvSpPr>
        <p:spPr bwMode="auto">
          <a:xfrm>
            <a:off x="596615" y="3222481"/>
            <a:ext cx="529674" cy="642974"/>
          </a:xfrm>
          <a:custGeom>
            <a:avLst/>
            <a:gdLst>
              <a:gd name="T0" fmla="*/ 0 w 187"/>
              <a:gd name="T1" fmla="*/ 222 h 227"/>
              <a:gd name="T2" fmla="*/ 100 w 187"/>
              <a:gd name="T3" fmla="*/ 227 h 227"/>
              <a:gd name="T4" fmla="*/ 100 w 187"/>
              <a:gd name="T5" fmla="*/ 220 h 227"/>
              <a:gd name="T6" fmla="*/ 187 w 187"/>
              <a:gd name="T7" fmla="*/ 1 h 227"/>
              <a:gd name="T8" fmla="*/ 115 w 187"/>
              <a:gd name="T9" fmla="*/ 0 h 227"/>
              <a:gd name="T10" fmla="*/ 88 w 187"/>
              <a:gd name="T11" fmla="*/ 51 h 227"/>
              <a:gd name="T12" fmla="*/ 88 w 187"/>
              <a:gd name="T13" fmla="*/ 51 h 227"/>
              <a:gd name="T14" fmla="*/ 75 w 187"/>
              <a:gd name="T15" fmla="*/ 75 h 227"/>
              <a:gd name="T16" fmla="*/ 75 w 187"/>
              <a:gd name="T17" fmla="*/ 75 h 227"/>
              <a:gd name="T18" fmla="*/ 76 w 187"/>
              <a:gd name="T19" fmla="*/ 75 h 227"/>
              <a:gd name="T20" fmla="*/ 42 w 187"/>
              <a:gd name="T21" fmla="*/ 139 h 227"/>
              <a:gd name="T22" fmla="*/ 41 w 187"/>
              <a:gd name="T23" fmla="*/ 139 h 227"/>
              <a:gd name="T24" fmla="*/ 29 w 187"/>
              <a:gd name="T25" fmla="*/ 163 h 227"/>
              <a:gd name="T26" fmla="*/ 30 w 187"/>
              <a:gd name="T27" fmla="*/ 163 h 227"/>
              <a:gd name="T28" fmla="*/ 0 w 187"/>
              <a:gd name="T29" fmla="*/ 219 h 227"/>
              <a:gd name="T30" fmla="*/ 0 w 187"/>
              <a:gd name="T31" fmla="*/ 222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87" h="227">
                <a:moveTo>
                  <a:pt x="0" y="222"/>
                </a:moveTo>
                <a:lnTo>
                  <a:pt x="100" y="227"/>
                </a:lnTo>
                <a:lnTo>
                  <a:pt x="100" y="220"/>
                </a:lnTo>
                <a:lnTo>
                  <a:pt x="187" y="1"/>
                </a:lnTo>
                <a:lnTo>
                  <a:pt x="115" y="0"/>
                </a:lnTo>
                <a:lnTo>
                  <a:pt x="88" y="51"/>
                </a:lnTo>
                <a:lnTo>
                  <a:pt x="88" y="51"/>
                </a:lnTo>
                <a:lnTo>
                  <a:pt x="75" y="75"/>
                </a:lnTo>
                <a:lnTo>
                  <a:pt x="75" y="75"/>
                </a:lnTo>
                <a:lnTo>
                  <a:pt x="76" y="75"/>
                </a:lnTo>
                <a:lnTo>
                  <a:pt x="42" y="139"/>
                </a:lnTo>
                <a:lnTo>
                  <a:pt x="41" y="139"/>
                </a:lnTo>
                <a:lnTo>
                  <a:pt x="29" y="163"/>
                </a:lnTo>
                <a:lnTo>
                  <a:pt x="30" y="163"/>
                </a:lnTo>
                <a:lnTo>
                  <a:pt x="0" y="219"/>
                </a:lnTo>
                <a:lnTo>
                  <a:pt x="0" y="22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Freeform 192"/>
          <p:cNvSpPr>
            <a:spLocks/>
          </p:cNvSpPr>
          <p:nvPr/>
        </p:nvSpPr>
        <p:spPr bwMode="auto">
          <a:xfrm>
            <a:off x="1525669" y="3998581"/>
            <a:ext cx="203938" cy="243594"/>
          </a:xfrm>
          <a:custGeom>
            <a:avLst/>
            <a:gdLst>
              <a:gd name="T0" fmla="*/ 37 w 72"/>
              <a:gd name="T1" fmla="*/ 77 h 86"/>
              <a:gd name="T2" fmla="*/ 72 w 72"/>
              <a:gd name="T3" fmla="*/ 86 h 86"/>
              <a:gd name="T4" fmla="*/ 58 w 72"/>
              <a:gd name="T5" fmla="*/ 0 h 86"/>
              <a:gd name="T6" fmla="*/ 58 w 72"/>
              <a:gd name="T7" fmla="*/ 0 h 86"/>
              <a:gd name="T8" fmla="*/ 0 w 72"/>
              <a:gd name="T9" fmla="*/ 11 h 86"/>
              <a:gd name="T10" fmla="*/ 37 w 72"/>
              <a:gd name="T11" fmla="*/ 77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2" h="86">
                <a:moveTo>
                  <a:pt x="37" y="77"/>
                </a:moveTo>
                <a:lnTo>
                  <a:pt x="72" y="86"/>
                </a:lnTo>
                <a:lnTo>
                  <a:pt x="58" y="0"/>
                </a:lnTo>
                <a:lnTo>
                  <a:pt x="58" y="0"/>
                </a:lnTo>
                <a:lnTo>
                  <a:pt x="0" y="11"/>
                </a:lnTo>
                <a:lnTo>
                  <a:pt x="37" y="77"/>
                </a:lnTo>
                <a:close/>
              </a:path>
            </a:pathLst>
          </a:custGeom>
          <a:solidFill>
            <a:srgbClr val="EF35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Freeform 193"/>
          <p:cNvSpPr>
            <a:spLocks/>
          </p:cNvSpPr>
          <p:nvPr/>
        </p:nvSpPr>
        <p:spPr bwMode="auto">
          <a:xfrm>
            <a:off x="1522834" y="3655852"/>
            <a:ext cx="212437" cy="260588"/>
          </a:xfrm>
          <a:custGeom>
            <a:avLst/>
            <a:gdLst>
              <a:gd name="T0" fmla="*/ 59 w 75"/>
              <a:gd name="T1" fmla="*/ 91 h 92"/>
              <a:gd name="T2" fmla="*/ 75 w 75"/>
              <a:gd name="T3" fmla="*/ 0 h 92"/>
              <a:gd name="T4" fmla="*/ 39 w 75"/>
              <a:gd name="T5" fmla="*/ 8 h 92"/>
              <a:gd name="T6" fmla="*/ 0 w 75"/>
              <a:gd name="T7" fmla="*/ 83 h 92"/>
              <a:gd name="T8" fmla="*/ 59 w 75"/>
              <a:gd name="T9" fmla="*/ 92 h 92"/>
              <a:gd name="T10" fmla="*/ 59 w 75"/>
              <a:gd name="T11" fmla="*/ 91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5" h="92">
                <a:moveTo>
                  <a:pt x="59" y="91"/>
                </a:moveTo>
                <a:lnTo>
                  <a:pt x="75" y="0"/>
                </a:lnTo>
                <a:lnTo>
                  <a:pt x="39" y="8"/>
                </a:lnTo>
                <a:lnTo>
                  <a:pt x="0" y="83"/>
                </a:lnTo>
                <a:lnTo>
                  <a:pt x="59" y="92"/>
                </a:lnTo>
                <a:lnTo>
                  <a:pt x="59" y="91"/>
                </a:lnTo>
                <a:close/>
              </a:path>
            </a:pathLst>
          </a:custGeom>
          <a:solidFill>
            <a:srgbClr val="FF78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" name="Freeform 194"/>
          <p:cNvSpPr>
            <a:spLocks/>
          </p:cNvSpPr>
          <p:nvPr/>
        </p:nvSpPr>
        <p:spPr bwMode="auto">
          <a:xfrm>
            <a:off x="661761" y="3366939"/>
            <a:ext cx="184112" cy="67980"/>
          </a:xfrm>
          <a:custGeom>
            <a:avLst/>
            <a:gdLst>
              <a:gd name="T0" fmla="*/ 16 w 88"/>
              <a:gd name="T1" fmla="*/ 0 h 33"/>
              <a:gd name="T2" fmla="*/ 0 w 88"/>
              <a:gd name="T3" fmla="*/ 16 h 33"/>
              <a:gd name="T4" fmla="*/ 16 w 88"/>
              <a:gd name="T5" fmla="*/ 32 h 33"/>
              <a:gd name="T6" fmla="*/ 71 w 88"/>
              <a:gd name="T7" fmla="*/ 33 h 33"/>
              <a:gd name="T8" fmla="*/ 88 w 88"/>
              <a:gd name="T9" fmla="*/ 0 h 33"/>
              <a:gd name="T10" fmla="*/ 16 w 88"/>
              <a:gd name="T11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8" h="33">
                <a:moveTo>
                  <a:pt x="16" y="0"/>
                </a:moveTo>
                <a:cubicBezTo>
                  <a:pt x="7" y="0"/>
                  <a:pt x="0" y="7"/>
                  <a:pt x="0" y="16"/>
                </a:cubicBezTo>
                <a:cubicBezTo>
                  <a:pt x="0" y="25"/>
                  <a:pt x="7" y="32"/>
                  <a:pt x="16" y="32"/>
                </a:cubicBezTo>
                <a:cubicBezTo>
                  <a:pt x="71" y="33"/>
                  <a:pt x="71" y="33"/>
                  <a:pt x="71" y="33"/>
                </a:cubicBezTo>
                <a:cubicBezTo>
                  <a:pt x="88" y="0"/>
                  <a:pt x="88" y="0"/>
                  <a:pt x="88" y="0"/>
                </a:cubicBezTo>
                <a:lnTo>
                  <a:pt x="16" y="0"/>
                </a:lnTo>
                <a:close/>
              </a:path>
            </a:pathLst>
          </a:custGeom>
          <a:solidFill>
            <a:srgbClr val="FF78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" name="Freeform 195"/>
          <p:cNvSpPr>
            <a:spLocks/>
          </p:cNvSpPr>
          <p:nvPr/>
        </p:nvSpPr>
        <p:spPr bwMode="auto">
          <a:xfrm>
            <a:off x="525802" y="3616197"/>
            <a:ext cx="189777" cy="67980"/>
          </a:xfrm>
          <a:custGeom>
            <a:avLst/>
            <a:gdLst>
              <a:gd name="T0" fmla="*/ 17 w 92"/>
              <a:gd name="T1" fmla="*/ 33 h 33"/>
              <a:gd name="T2" fmla="*/ 74 w 92"/>
              <a:gd name="T3" fmla="*/ 33 h 33"/>
              <a:gd name="T4" fmla="*/ 92 w 92"/>
              <a:gd name="T5" fmla="*/ 0 h 33"/>
              <a:gd name="T6" fmla="*/ 17 w 92"/>
              <a:gd name="T7" fmla="*/ 0 h 33"/>
              <a:gd name="T8" fmla="*/ 1 w 92"/>
              <a:gd name="T9" fmla="*/ 16 h 33"/>
              <a:gd name="T10" fmla="*/ 17 w 92"/>
              <a:gd name="T11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2" h="33">
                <a:moveTo>
                  <a:pt x="17" y="33"/>
                </a:moveTo>
                <a:cubicBezTo>
                  <a:pt x="74" y="33"/>
                  <a:pt x="74" y="33"/>
                  <a:pt x="74" y="33"/>
                </a:cubicBezTo>
                <a:cubicBezTo>
                  <a:pt x="92" y="0"/>
                  <a:pt x="92" y="0"/>
                  <a:pt x="92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8" y="0"/>
                  <a:pt x="1" y="7"/>
                  <a:pt x="1" y="16"/>
                </a:cubicBezTo>
                <a:cubicBezTo>
                  <a:pt x="0" y="25"/>
                  <a:pt x="8" y="33"/>
                  <a:pt x="17" y="33"/>
                </a:cubicBezTo>
                <a:close/>
              </a:path>
            </a:pathLst>
          </a:custGeom>
          <a:solidFill>
            <a:srgbClr val="FF78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" name="Freeform 196"/>
          <p:cNvSpPr>
            <a:spLocks/>
          </p:cNvSpPr>
          <p:nvPr/>
        </p:nvSpPr>
        <p:spPr bwMode="auto">
          <a:xfrm>
            <a:off x="522970" y="4191190"/>
            <a:ext cx="175614" cy="67980"/>
          </a:xfrm>
          <a:custGeom>
            <a:avLst/>
            <a:gdLst>
              <a:gd name="T0" fmla="*/ 16 w 84"/>
              <a:gd name="T1" fmla="*/ 33 h 33"/>
              <a:gd name="T2" fmla="*/ 84 w 84"/>
              <a:gd name="T3" fmla="*/ 33 h 33"/>
              <a:gd name="T4" fmla="*/ 66 w 84"/>
              <a:gd name="T5" fmla="*/ 0 h 33"/>
              <a:gd name="T6" fmla="*/ 16 w 84"/>
              <a:gd name="T7" fmla="*/ 0 h 33"/>
              <a:gd name="T8" fmla="*/ 0 w 84"/>
              <a:gd name="T9" fmla="*/ 16 h 33"/>
              <a:gd name="T10" fmla="*/ 16 w 84"/>
              <a:gd name="T11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4" h="33">
                <a:moveTo>
                  <a:pt x="16" y="33"/>
                </a:moveTo>
                <a:cubicBezTo>
                  <a:pt x="84" y="33"/>
                  <a:pt x="84" y="33"/>
                  <a:pt x="84" y="33"/>
                </a:cubicBezTo>
                <a:cubicBezTo>
                  <a:pt x="66" y="0"/>
                  <a:pt x="66" y="0"/>
                  <a:pt x="6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25"/>
                  <a:pt x="7" y="33"/>
                  <a:pt x="16" y="33"/>
                </a:cubicBezTo>
                <a:close/>
              </a:path>
            </a:pathLst>
          </a:custGeom>
          <a:solidFill>
            <a:srgbClr val="EF35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" name="Freeform 197"/>
          <p:cNvSpPr>
            <a:spLocks/>
          </p:cNvSpPr>
          <p:nvPr/>
        </p:nvSpPr>
        <p:spPr bwMode="auto">
          <a:xfrm>
            <a:off x="633436" y="4409291"/>
            <a:ext cx="181279" cy="67980"/>
          </a:xfrm>
          <a:custGeom>
            <a:avLst/>
            <a:gdLst>
              <a:gd name="T0" fmla="*/ 16 w 88"/>
              <a:gd name="T1" fmla="*/ 0 h 33"/>
              <a:gd name="T2" fmla="*/ 0 w 88"/>
              <a:gd name="T3" fmla="*/ 16 h 33"/>
              <a:gd name="T4" fmla="*/ 16 w 88"/>
              <a:gd name="T5" fmla="*/ 32 h 33"/>
              <a:gd name="T6" fmla="*/ 88 w 88"/>
              <a:gd name="T7" fmla="*/ 33 h 33"/>
              <a:gd name="T8" fmla="*/ 70 w 88"/>
              <a:gd name="T9" fmla="*/ 0 h 33"/>
              <a:gd name="T10" fmla="*/ 16 w 88"/>
              <a:gd name="T11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8" h="33">
                <a:moveTo>
                  <a:pt x="16" y="0"/>
                </a:moveTo>
                <a:cubicBezTo>
                  <a:pt x="7" y="0"/>
                  <a:pt x="0" y="7"/>
                  <a:pt x="0" y="16"/>
                </a:cubicBezTo>
                <a:cubicBezTo>
                  <a:pt x="0" y="25"/>
                  <a:pt x="7" y="32"/>
                  <a:pt x="16" y="32"/>
                </a:cubicBezTo>
                <a:cubicBezTo>
                  <a:pt x="88" y="33"/>
                  <a:pt x="88" y="33"/>
                  <a:pt x="88" y="33"/>
                </a:cubicBezTo>
                <a:cubicBezTo>
                  <a:pt x="70" y="0"/>
                  <a:pt x="70" y="0"/>
                  <a:pt x="70" y="0"/>
                </a:cubicBezTo>
                <a:lnTo>
                  <a:pt x="16" y="0"/>
                </a:lnTo>
                <a:close/>
              </a:path>
            </a:pathLst>
          </a:custGeom>
          <a:solidFill>
            <a:srgbClr val="EF35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" name="Freeform 198"/>
          <p:cNvSpPr>
            <a:spLocks/>
          </p:cNvSpPr>
          <p:nvPr/>
        </p:nvSpPr>
        <p:spPr bwMode="auto">
          <a:xfrm>
            <a:off x="1922216" y="2930737"/>
            <a:ext cx="7001891" cy="1220800"/>
          </a:xfrm>
          <a:custGeom>
            <a:avLst/>
            <a:gdLst>
              <a:gd name="T0" fmla="*/ 1029 w 3370"/>
              <a:gd name="T1" fmla="*/ 484 h 587"/>
              <a:gd name="T2" fmla="*/ 2061 w 3370"/>
              <a:gd name="T3" fmla="*/ 119 h 587"/>
              <a:gd name="T4" fmla="*/ 3241 w 3370"/>
              <a:gd name="T5" fmla="*/ 215 h 587"/>
              <a:gd name="T6" fmla="*/ 3370 w 3370"/>
              <a:gd name="T7" fmla="*/ 146 h 587"/>
              <a:gd name="T8" fmla="*/ 2352 w 3370"/>
              <a:gd name="T9" fmla="*/ 0 h 587"/>
              <a:gd name="T10" fmla="*/ 1188 w 3370"/>
              <a:gd name="T11" fmla="*/ 318 h 587"/>
              <a:gd name="T12" fmla="*/ 13 w 3370"/>
              <a:gd name="T13" fmla="*/ 407 h 587"/>
              <a:gd name="T14" fmla="*/ 0 w 3370"/>
              <a:gd name="T15" fmla="*/ 509 h 587"/>
              <a:gd name="T16" fmla="*/ 1029 w 3370"/>
              <a:gd name="T17" fmla="*/ 484 h 5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70" h="587">
                <a:moveTo>
                  <a:pt x="1029" y="484"/>
                </a:moveTo>
                <a:cubicBezTo>
                  <a:pt x="1368" y="381"/>
                  <a:pt x="1831" y="141"/>
                  <a:pt x="2061" y="119"/>
                </a:cubicBezTo>
                <a:cubicBezTo>
                  <a:pt x="2061" y="119"/>
                  <a:pt x="2571" y="27"/>
                  <a:pt x="3241" y="215"/>
                </a:cubicBezTo>
                <a:cubicBezTo>
                  <a:pt x="3370" y="146"/>
                  <a:pt x="3370" y="146"/>
                  <a:pt x="3370" y="146"/>
                </a:cubicBezTo>
                <a:cubicBezTo>
                  <a:pt x="3108" y="50"/>
                  <a:pt x="2538" y="0"/>
                  <a:pt x="2352" y="0"/>
                </a:cubicBezTo>
                <a:cubicBezTo>
                  <a:pt x="1945" y="0"/>
                  <a:pt x="1641" y="120"/>
                  <a:pt x="1188" y="318"/>
                </a:cubicBezTo>
                <a:cubicBezTo>
                  <a:pt x="766" y="502"/>
                  <a:pt x="22" y="409"/>
                  <a:pt x="13" y="407"/>
                </a:cubicBezTo>
                <a:cubicBezTo>
                  <a:pt x="0" y="509"/>
                  <a:pt x="0" y="509"/>
                  <a:pt x="0" y="509"/>
                </a:cubicBezTo>
                <a:cubicBezTo>
                  <a:pt x="0" y="509"/>
                  <a:pt x="690" y="587"/>
                  <a:pt x="1029" y="484"/>
                </a:cubicBezTo>
                <a:close/>
              </a:path>
            </a:pathLst>
          </a:custGeom>
          <a:solidFill>
            <a:srgbClr val="D9534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" name="Freeform 199"/>
          <p:cNvSpPr>
            <a:spLocks/>
          </p:cNvSpPr>
          <p:nvPr/>
        </p:nvSpPr>
        <p:spPr bwMode="auto">
          <a:xfrm>
            <a:off x="1947707" y="3777648"/>
            <a:ext cx="0" cy="2833"/>
          </a:xfrm>
          <a:custGeom>
            <a:avLst/>
            <a:gdLst>
              <a:gd name="T0" fmla="*/ 0 h 1"/>
              <a:gd name="T1" fmla="*/ 1 h 1"/>
              <a:gd name="T2" fmla="*/ 0 h 1"/>
              <a:gd name="T3" fmla="*/ 0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1">
                <a:moveTo>
                  <a:pt x="0" y="0"/>
                </a:moveTo>
                <a:cubicBezTo>
                  <a:pt x="0" y="1"/>
                  <a:pt x="0" y="1"/>
                  <a:pt x="0" y="1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FF78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" name="Freeform 200"/>
          <p:cNvSpPr>
            <a:spLocks/>
          </p:cNvSpPr>
          <p:nvPr/>
        </p:nvSpPr>
        <p:spPr bwMode="auto">
          <a:xfrm>
            <a:off x="1893891" y="2987386"/>
            <a:ext cx="6885761" cy="1268952"/>
          </a:xfrm>
          <a:custGeom>
            <a:avLst/>
            <a:gdLst>
              <a:gd name="T0" fmla="*/ 1282 w 3313"/>
              <a:gd name="T1" fmla="*/ 478 h 610"/>
              <a:gd name="T2" fmla="*/ 2365 w 3313"/>
              <a:gd name="T3" fmla="*/ 177 h 610"/>
              <a:gd name="T4" fmla="*/ 3313 w 3313"/>
              <a:gd name="T5" fmla="*/ 311 h 610"/>
              <a:gd name="T6" fmla="*/ 3254 w 3313"/>
              <a:gd name="T7" fmla="*/ 188 h 610"/>
              <a:gd name="T8" fmla="*/ 2074 w 3313"/>
              <a:gd name="T9" fmla="*/ 92 h 610"/>
              <a:gd name="T10" fmla="*/ 1042 w 3313"/>
              <a:gd name="T11" fmla="*/ 457 h 610"/>
              <a:gd name="T12" fmla="*/ 13 w 3313"/>
              <a:gd name="T13" fmla="*/ 482 h 610"/>
              <a:gd name="T14" fmla="*/ 0 w 3313"/>
              <a:gd name="T15" fmla="*/ 583 h 610"/>
              <a:gd name="T16" fmla="*/ 462 w 3313"/>
              <a:gd name="T17" fmla="*/ 610 h 610"/>
              <a:gd name="T18" fmla="*/ 1282 w 3313"/>
              <a:gd name="T19" fmla="*/ 478 h 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313" h="610">
                <a:moveTo>
                  <a:pt x="1282" y="478"/>
                </a:moveTo>
                <a:cubicBezTo>
                  <a:pt x="1751" y="274"/>
                  <a:pt x="2010" y="177"/>
                  <a:pt x="2365" y="177"/>
                </a:cubicBezTo>
                <a:cubicBezTo>
                  <a:pt x="2535" y="177"/>
                  <a:pt x="3077" y="224"/>
                  <a:pt x="3313" y="311"/>
                </a:cubicBezTo>
                <a:cubicBezTo>
                  <a:pt x="3254" y="188"/>
                  <a:pt x="3254" y="188"/>
                  <a:pt x="3254" y="188"/>
                </a:cubicBezTo>
                <a:cubicBezTo>
                  <a:pt x="2584" y="0"/>
                  <a:pt x="2074" y="92"/>
                  <a:pt x="2074" y="92"/>
                </a:cubicBezTo>
                <a:cubicBezTo>
                  <a:pt x="1844" y="114"/>
                  <a:pt x="1381" y="354"/>
                  <a:pt x="1042" y="457"/>
                </a:cubicBezTo>
                <a:cubicBezTo>
                  <a:pt x="703" y="560"/>
                  <a:pt x="13" y="482"/>
                  <a:pt x="13" y="482"/>
                </a:cubicBezTo>
                <a:cubicBezTo>
                  <a:pt x="0" y="583"/>
                  <a:pt x="0" y="583"/>
                  <a:pt x="0" y="583"/>
                </a:cubicBezTo>
                <a:cubicBezTo>
                  <a:pt x="16" y="585"/>
                  <a:pt x="211" y="610"/>
                  <a:pt x="462" y="610"/>
                </a:cubicBezTo>
                <a:cubicBezTo>
                  <a:pt x="722" y="610"/>
                  <a:pt x="1041" y="583"/>
                  <a:pt x="1282" y="478"/>
                </a:cubicBezTo>
                <a:close/>
              </a:path>
            </a:pathLst>
          </a:custGeom>
          <a:solidFill>
            <a:srgbClr val="C72F2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" name="Freeform 201"/>
          <p:cNvSpPr>
            <a:spLocks/>
          </p:cNvSpPr>
          <p:nvPr/>
        </p:nvSpPr>
        <p:spPr bwMode="auto">
          <a:xfrm>
            <a:off x="1922216" y="3777648"/>
            <a:ext cx="25493" cy="212437"/>
          </a:xfrm>
          <a:custGeom>
            <a:avLst/>
            <a:gdLst>
              <a:gd name="T0" fmla="*/ 9 w 9"/>
              <a:gd name="T1" fmla="*/ 0 h 75"/>
              <a:gd name="T2" fmla="*/ 9 w 9"/>
              <a:gd name="T3" fmla="*/ 1 h 75"/>
              <a:gd name="T4" fmla="*/ 0 w 9"/>
              <a:gd name="T5" fmla="*/ 75 h 75"/>
              <a:gd name="T6" fmla="*/ 9 w 9"/>
              <a:gd name="T7" fmla="*/ 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75">
                <a:moveTo>
                  <a:pt x="9" y="0"/>
                </a:moveTo>
                <a:lnTo>
                  <a:pt x="9" y="1"/>
                </a:lnTo>
                <a:lnTo>
                  <a:pt x="0" y="75"/>
                </a:lnTo>
                <a:lnTo>
                  <a:pt x="9" y="0"/>
                </a:lnTo>
                <a:close/>
              </a:path>
            </a:pathLst>
          </a:custGeom>
          <a:solidFill>
            <a:srgbClr val="EF35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" name="Freeform 202"/>
          <p:cNvSpPr>
            <a:spLocks/>
          </p:cNvSpPr>
          <p:nvPr/>
        </p:nvSpPr>
        <p:spPr bwMode="auto">
          <a:xfrm>
            <a:off x="1689952" y="3780481"/>
            <a:ext cx="257756" cy="419207"/>
          </a:xfrm>
          <a:custGeom>
            <a:avLst/>
            <a:gdLst>
              <a:gd name="T0" fmla="*/ 91 w 91"/>
              <a:gd name="T1" fmla="*/ 0 h 148"/>
              <a:gd name="T2" fmla="*/ 0 w 91"/>
              <a:gd name="T3" fmla="*/ 66 h 148"/>
              <a:gd name="T4" fmla="*/ 72 w 91"/>
              <a:gd name="T5" fmla="*/ 148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1" h="148">
                <a:moveTo>
                  <a:pt x="91" y="0"/>
                </a:moveTo>
                <a:lnTo>
                  <a:pt x="0" y="66"/>
                </a:lnTo>
                <a:lnTo>
                  <a:pt x="72" y="148"/>
                </a:lnTo>
              </a:path>
            </a:pathLst>
          </a:custGeom>
          <a:noFill/>
          <a:ln w="4763" cap="flat">
            <a:solidFill>
              <a:srgbClr val="EF352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64" name="组合 63"/>
          <p:cNvGrpSpPr/>
          <p:nvPr/>
        </p:nvGrpSpPr>
        <p:grpSpPr>
          <a:xfrm>
            <a:off x="459347" y="1531131"/>
            <a:ext cx="4067984" cy="1256303"/>
            <a:chOff x="459347" y="1488951"/>
            <a:chExt cx="4067984" cy="1256303"/>
          </a:xfrm>
        </p:grpSpPr>
        <p:grpSp>
          <p:nvGrpSpPr>
            <p:cNvPr id="65" name="组合 64"/>
            <p:cNvGrpSpPr/>
            <p:nvPr/>
          </p:nvGrpSpPr>
          <p:grpSpPr>
            <a:xfrm>
              <a:off x="459347" y="1488951"/>
              <a:ext cx="2483391" cy="678862"/>
              <a:chOff x="3691579" y="4606870"/>
              <a:chExt cx="2483391" cy="678862"/>
            </a:xfrm>
          </p:grpSpPr>
          <p:sp>
            <p:nvSpPr>
              <p:cNvPr id="68" name="Freeform 187"/>
              <p:cNvSpPr>
                <a:spLocks/>
              </p:cNvSpPr>
              <p:nvPr/>
            </p:nvSpPr>
            <p:spPr bwMode="auto">
              <a:xfrm>
                <a:off x="3691579" y="4606870"/>
                <a:ext cx="2461210" cy="617307"/>
              </a:xfrm>
              <a:custGeom>
                <a:avLst/>
                <a:gdLst>
                  <a:gd name="T0" fmla="*/ 1130 w 1256"/>
                  <a:gd name="T1" fmla="*/ 189 h 314"/>
                  <a:gd name="T2" fmla="*/ 1047 w 1256"/>
                  <a:gd name="T3" fmla="*/ 221 h 314"/>
                  <a:gd name="T4" fmla="*/ 873 w 1256"/>
                  <a:gd name="T5" fmla="*/ 117 h 314"/>
                  <a:gd name="T6" fmla="*/ 762 w 1256"/>
                  <a:gd name="T7" fmla="*/ 152 h 314"/>
                  <a:gd name="T8" fmla="*/ 493 w 1256"/>
                  <a:gd name="T9" fmla="*/ 0 h 314"/>
                  <a:gd name="T10" fmla="*/ 244 w 1256"/>
                  <a:gd name="T11" fmla="*/ 123 h 314"/>
                  <a:gd name="T12" fmla="*/ 197 w 1256"/>
                  <a:gd name="T13" fmla="*/ 117 h 314"/>
                  <a:gd name="T14" fmla="*/ 0 w 1256"/>
                  <a:gd name="T15" fmla="*/ 314 h 314"/>
                  <a:gd name="T16" fmla="*/ 1256 w 1256"/>
                  <a:gd name="T17" fmla="*/ 314 h 314"/>
                  <a:gd name="T18" fmla="*/ 1130 w 1256"/>
                  <a:gd name="T19" fmla="*/ 189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56" h="314">
                    <a:moveTo>
                      <a:pt x="1130" y="189"/>
                    </a:moveTo>
                    <a:cubicBezTo>
                      <a:pt x="1098" y="189"/>
                      <a:pt x="1069" y="201"/>
                      <a:pt x="1047" y="221"/>
                    </a:cubicBezTo>
                    <a:cubicBezTo>
                      <a:pt x="1014" y="159"/>
                      <a:pt x="948" y="117"/>
                      <a:pt x="873" y="117"/>
                    </a:cubicBezTo>
                    <a:cubicBezTo>
                      <a:pt x="832" y="117"/>
                      <a:pt x="794" y="130"/>
                      <a:pt x="762" y="152"/>
                    </a:cubicBezTo>
                    <a:cubicBezTo>
                      <a:pt x="707" y="61"/>
                      <a:pt x="607" y="0"/>
                      <a:pt x="493" y="0"/>
                    </a:cubicBezTo>
                    <a:cubicBezTo>
                      <a:pt x="392" y="0"/>
                      <a:pt x="301" y="48"/>
                      <a:pt x="244" y="123"/>
                    </a:cubicBezTo>
                    <a:cubicBezTo>
                      <a:pt x="229" y="119"/>
                      <a:pt x="213" y="117"/>
                      <a:pt x="197" y="117"/>
                    </a:cubicBezTo>
                    <a:cubicBezTo>
                      <a:pt x="89" y="117"/>
                      <a:pt x="0" y="205"/>
                      <a:pt x="0" y="314"/>
                    </a:cubicBezTo>
                    <a:cubicBezTo>
                      <a:pt x="1256" y="314"/>
                      <a:pt x="1256" y="314"/>
                      <a:pt x="1256" y="314"/>
                    </a:cubicBezTo>
                    <a:cubicBezTo>
                      <a:pt x="1256" y="245"/>
                      <a:pt x="1200" y="189"/>
                      <a:pt x="1130" y="189"/>
                    </a:cubicBezTo>
                    <a:close/>
                  </a:path>
                </a:pathLst>
              </a:custGeom>
              <a:solidFill>
                <a:srgbClr val="C9EBF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altLang="zh-CN" sz="2800" dirty="0" smtClean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" name="文本框 69"/>
              <p:cNvSpPr txBox="1"/>
              <p:nvPr/>
            </p:nvSpPr>
            <p:spPr>
              <a:xfrm>
                <a:off x="3699612" y="4762512"/>
                <a:ext cx="247535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b="1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r>
                  <a:rPr lang="en-US" altLang="zh-CN" sz="2400" b="1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 </a:t>
                </a:r>
                <a:r>
                  <a:rPr lang="zh-CN" altLang="en-US" sz="2400" b="1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在此输入标题</a:t>
                </a:r>
              </a:p>
            </p:txBody>
          </p:sp>
        </p:grpSp>
        <p:sp>
          <p:nvSpPr>
            <p:cNvPr id="66" name="矩形 65"/>
            <p:cNvSpPr/>
            <p:nvPr/>
          </p:nvSpPr>
          <p:spPr>
            <a:xfrm>
              <a:off x="459347" y="2098923"/>
              <a:ext cx="406798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单击此处输入文本单击此处输入文本</a:t>
              </a:r>
              <a:endParaRPr lang="en-US" altLang="zh-CN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单击此处输入文本单击此处输入文本</a:t>
              </a:r>
              <a:endParaRPr lang="en-US" altLang="zh-CN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4985331" y="1507415"/>
            <a:ext cx="3862224" cy="1263638"/>
            <a:chOff x="4985331" y="1465235"/>
            <a:chExt cx="3862224" cy="1263638"/>
          </a:xfrm>
        </p:grpSpPr>
        <p:grpSp>
          <p:nvGrpSpPr>
            <p:cNvPr id="74" name="组合 73"/>
            <p:cNvGrpSpPr/>
            <p:nvPr/>
          </p:nvGrpSpPr>
          <p:grpSpPr>
            <a:xfrm>
              <a:off x="4985331" y="1465235"/>
              <a:ext cx="2483391" cy="678862"/>
              <a:chOff x="3691579" y="4606870"/>
              <a:chExt cx="2483391" cy="678862"/>
            </a:xfrm>
          </p:grpSpPr>
          <p:sp>
            <p:nvSpPr>
              <p:cNvPr id="79" name="Freeform 187"/>
              <p:cNvSpPr>
                <a:spLocks/>
              </p:cNvSpPr>
              <p:nvPr/>
            </p:nvSpPr>
            <p:spPr bwMode="auto">
              <a:xfrm>
                <a:off x="3691579" y="4606870"/>
                <a:ext cx="2461210" cy="617307"/>
              </a:xfrm>
              <a:custGeom>
                <a:avLst/>
                <a:gdLst>
                  <a:gd name="T0" fmla="*/ 1130 w 1256"/>
                  <a:gd name="T1" fmla="*/ 189 h 314"/>
                  <a:gd name="T2" fmla="*/ 1047 w 1256"/>
                  <a:gd name="T3" fmla="*/ 221 h 314"/>
                  <a:gd name="T4" fmla="*/ 873 w 1256"/>
                  <a:gd name="T5" fmla="*/ 117 h 314"/>
                  <a:gd name="T6" fmla="*/ 762 w 1256"/>
                  <a:gd name="T7" fmla="*/ 152 h 314"/>
                  <a:gd name="T8" fmla="*/ 493 w 1256"/>
                  <a:gd name="T9" fmla="*/ 0 h 314"/>
                  <a:gd name="T10" fmla="*/ 244 w 1256"/>
                  <a:gd name="T11" fmla="*/ 123 h 314"/>
                  <a:gd name="T12" fmla="*/ 197 w 1256"/>
                  <a:gd name="T13" fmla="*/ 117 h 314"/>
                  <a:gd name="T14" fmla="*/ 0 w 1256"/>
                  <a:gd name="T15" fmla="*/ 314 h 314"/>
                  <a:gd name="T16" fmla="*/ 1256 w 1256"/>
                  <a:gd name="T17" fmla="*/ 314 h 314"/>
                  <a:gd name="T18" fmla="*/ 1130 w 1256"/>
                  <a:gd name="T19" fmla="*/ 189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56" h="314">
                    <a:moveTo>
                      <a:pt x="1130" y="189"/>
                    </a:moveTo>
                    <a:cubicBezTo>
                      <a:pt x="1098" y="189"/>
                      <a:pt x="1069" y="201"/>
                      <a:pt x="1047" y="221"/>
                    </a:cubicBezTo>
                    <a:cubicBezTo>
                      <a:pt x="1014" y="159"/>
                      <a:pt x="948" y="117"/>
                      <a:pt x="873" y="117"/>
                    </a:cubicBezTo>
                    <a:cubicBezTo>
                      <a:pt x="832" y="117"/>
                      <a:pt x="794" y="130"/>
                      <a:pt x="762" y="152"/>
                    </a:cubicBezTo>
                    <a:cubicBezTo>
                      <a:pt x="707" y="61"/>
                      <a:pt x="607" y="0"/>
                      <a:pt x="493" y="0"/>
                    </a:cubicBezTo>
                    <a:cubicBezTo>
                      <a:pt x="392" y="0"/>
                      <a:pt x="301" y="48"/>
                      <a:pt x="244" y="123"/>
                    </a:cubicBezTo>
                    <a:cubicBezTo>
                      <a:pt x="229" y="119"/>
                      <a:pt x="213" y="117"/>
                      <a:pt x="197" y="117"/>
                    </a:cubicBezTo>
                    <a:cubicBezTo>
                      <a:pt x="89" y="117"/>
                      <a:pt x="0" y="205"/>
                      <a:pt x="0" y="314"/>
                    </a:cubicBezTo>
                    <a:cubicBezTo>
                      <a:pt x="1256" y="314"/>
                      <a:pt x="1256" y="314"/>
                      <a:pt x="1256" y="314"/>
                    </a:cubicBezTo>
                    <a:cubicBezTo>
                      <a:pt x="1256" y="245"/>
                      <a:pt x="1200" y="189"/>
                      <a:pt x="1130" y="189"/>
                    </a:cubicBezTo>
                    <a:close/>
                  </a:path>
                </a:pathLst>
              </a:custGeom>
              <a:solidFill>
                <a:srgbClr val="C9EBF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altLang="zh-CN" sz="2800" dirty="0" smtClean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" name="文本框 82"/>
              <p:cNvSpPr txBox="1"/>
              <p:nvPr/>
            </p:nvSpPr>
            <p:spPr>
              <a:xfrm>
                <a:off x="3699612" y="4762512"/>
                <a:ext cx="247535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  <a:r>
                  <a:rPr lang="en-US" altLang="zh-CN" sz="2400" b="1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 </a:t>
                </a:r>
                <a:r>
                  <a:rPr lang="zh-CN" altLang="en-US" sz="2400" b="1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在此输入标题</a:t>
                </a:r>
              </a:p>
            </p:txBody>
          </p:sp>
        </p:grpSp>
        <p:sp>
          <p:nvSpPr>
            <p:cNvPr id="75" name="矩形 74"/>
            <p:cNvSpPr/>
            <p:nvPr/>
          </p:nvSpPr>
          <p:spPr>
            <a:xfrm>
              <a:off x="4985331" y="2082542"/>
              <a:ext cx="386222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单击此处输入文本单击此处输入文本</a:t>
              </a:r>
              <a:endParaRPr lang="en-US" altLang="zh-CN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单击此处输入文本单击此处输入文本</a:t>
              </a:r>
              <a:endParaRPr lang="en-US" altLang="zh-CN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881473" y="4733873"/>
            <a:ext cx="3921385" cy="1263638"/>
            <a:chOff x="1439755" y="4367111"/>
            <a:chExt cx="3921385" cy="1263638"/>
          </a:xfrm>
        </p:grpSpPr>
        <p:grpSp>
          <p:nvGrpSpPr>
            <p:cNvPr id="85" name="组合 84"/>
            <p:cNvGrpSpPr/>
            <p:nvPr/>
          </p:nvGrpSpPr>
          <p:grpSpPr>
            <a:xfrm>
              <a:off x="1439755" y="4367111"/>
              <a:ext cx="2483391" cy="678862"/>
              <a:chOff x="3691579" y="4606870"/>
              <a:chExt cx="2483391" cy="678862"/>
            </a:xfrm>
          </p:grpSpPr>
          <p:sp>
            <p:nvSpPr>
              <p:cNvPr id="87" name="Freeform 187"/>
              <p:cNvSpPr>
                <a:spLocks/>
              </p:cNvSpPr>
              <p:nvPr/>
            </p:nvSpPr>
            <p:spPr bwMode="auto">
              <a:xfrm>
                <a:off x="3691579" y="4606870"/>
                <a:ext cx="2461210" cy="617307"/>
              </a:xfrm>
              <a:custGeom>
                <a:avLst/>
                <a:gdLst>
                  <a:gd name="T0" fmla="*/ 1130 w 1256"/>
                  <a:gd name="T1" fmla="*/ 189 h 314"/>
                  <a:gd name="T2" fmla="*/ 1047 w 1256"/>
                  <a:gd name="T3" fmla="*/ 221 h 314"/>
                  <a:gd name="T4" fmla="*/ 873 w 1256"/>
                  <a:gd name="T5" fmla="*/ 117 h 314"/>
                  <a:gd name="T6" fmla="*/ 762 w 1256"/>
                  <a:gd name="T7" fmla="*/ 152 h 314"/>
                  <a:gd name="T8" fmla="*/ 493 w 1256"/>
                  <a:gd name="T9" fmla="*/ 0 h 314"/>
                  <a:gd name="T10" fmla="*/ 244 w 1256"/>
                  <a:gd name="T11" fmla="*/ 123 h 314"/>
                  <a:gd name="T12" fmla="*/ 197 w 1256"/>
                  <a:gd name="T13" fmla="*/ 117 h 314"/>
                  <a:gd name="T14" fmla="*/ 0 w 1256"/>
                  <a:gd name="T15" fmla="*/ 314 h 314"/>
                  <a:gd name="T16" fmla="*/ 1256 w 1256"/>
                  <a:gd name="T17" fmla="*/ 314 h 314"/>
                  <a:gd name="T18" fmla="*/ 1130 w 1256"/>
                  <a:gd name="T19" fmla="*/ 189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56" h="314">
                    <a:moveTo>
                      <a:pt x="1130" y="189"/>
                    </a:moveTo>
                    <a:cubicBezTo>
                      <a:pt x="1098" y="189"/>
                      <a:pt x="1069" y="201"/>
                      <a:pt x="1047" y="221"/>
                    </a:cubicBezTo>
                    <a:cubicBezTo>
                      <a:pt x="1014" y="159"/>
                      <a:pt x="948" y="117"/>
                      <a:pt x="873" y="117"/>
                    </a:cubicBezTo>
                    <a:cubicBezTo>
                      <a:pt x="832" y="117"/>
                      <a:pt x="794" y="130"/>
                      <a:pt x="762" y="152"/>
                    </a:cubicBezTo>
                    <a:cubicBezTo>
                      <a:pt x="707" y="61"/>
                      <a:pt x="607" y="0"/>
                      <a:pt x="493" y="0"/>
                    </a:cubicBezTo>
                    <a:cubicBezTo>
                      <a:pt x="392" y="0"/>
                      <a:pt x="301" y="48"/>
                      <a:pt x="244" y="123"/>
                    </a:cubicBezTo>
                    <a:cubicBezTo>
                      <a:pt x="229" y="119"/>
                      <a:pt x="213" y="117"/>
                      <a:pt x="197" y="117"/>
                    </a:cubicBezTo>
                    <a:cubicBezTo>
                      <a:pt x="89" y="117"/>
                      <a:pt x="0" y="205"/>
                      <a:pt x="0" y="314"/>
                    </a:cubicBezTo>
                    <a:cubicBezTo>
                      <a:pt x="1256" y="314"/>
                      <a:pt x="1256" y="314"/>
                      <a:pt x="1256" y="314"/>
                    </a:cubicBezTo>
                    <a:cubicBezTo>
                      <a:pt x="1256" y="245"/>
                      <a:pt x="1200" y="189"/>
                      <a:pt x="1130" y="189"/>
                    </a:cubicBezTo>
                    <a:close/>
                  </a:path>
                </a:pathLst>
              </a:custGeom>
              <a:solidFill>
                <a:srgbClr val="C9EBF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altLang="zh-CN" sz="2800" dirty="0" smtClean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" name="文本框 87"/>
              <p:cNvSpPr txBox="1"/>
              <p:nvPr/>
            </p:nvSpPr>
            <p:spPr>
              <a:xfrm>
                <a:off x="3699612" y="4762512"/>
                <a:ext cx="247535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b="1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</a:t>
                </a:r>
                <a:r>
                  <a:rPr lang="en-US" altLang="zh-CN" sz="2400" b="1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 </a:t>
                </a:r>
                <a:r>
                  <a:rPr lang="zh-CN" altLang="en-US" sz="2400" b="1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在此输入标题</a:t>
                </a:r>
              </a:p>
            </p:txBody>
          </p:sp>
        </p:grpSp>
        <p:sp>
          <p:nvSpPr>
            <p:cNvPr id="86" name="矩形 85"/>
            <p:cNvSpPr/>
            <p:nvPr/>
          </p:nvSpPr>
          <p:spPr>
            <a:xfrm>
              <a:off x="1439755" y="4984418"/>
              <a:ext cx="392138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单击此处输入</a:t>
              </a:r>
              <a:r>
                <a:rPr lang="zh-CN" altLang="en-US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r>
                <a:rPr lang="zh-CN" altLang="en-US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单击此处输入</a:t>
              </a:r>
              <a:r>
                <a:rPr lang="zh-CN" altLang="en-US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endParaRPr lang="en-US" altLang="zh-CN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</a:t>
              </a:r>
              <a:r>
                <a:rPr lang="zh-CN" altLang="en-US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此处输入</a:t>
              </a:r>
              <a:r>
                <a:rPr lang="zh-CN" altLang="en-US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r>
                <a:rPr lang="zh-CN" altLang="en-US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单击此处输入</a:t>
              </a:r>
              <a:r>
                <a:rPr lang="zh-CN" altLang="en-US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  <a:endParaRPr lang="en-US" altLang="zh-CN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4865584" y="4026731"/>
            <a:ext cx="3914068" cy="1263638"/>
            <a:chOff x="5589502" y="3828244"/>
            <a:chExt cx="3914068" cy="1263638"/>
          </a:xfrm>
        </p:grpSpPr>
        <p:grpSp>
          <p:nvGrpSpPr>
            <p:cNvPr id="90" name="组合 89"/>
            <p:cNvGrpSpPr/>
            <p:nvPr/>
          </p:nvGrpSpPr>
          <p:grpSpPr>
            <a:xfrm>
              <a:off x="5589502" y="3828244"/>
              <a:ext cx="2483391" cy="678862"/>
              <a:chOff x="3691579" y="4606870"/>
              <a:chExt cx="2483391" cy="678862"/>
            </a:xfrm>
          </p:grpSpPr>
          <p:sp>
            <p:nvSpPr>
              <p:cNvPr id="92" name="Freeform 187"/>
              <p:cNvSpPr>
                <a:spLocks/>
              </p:cNvSpPr>
              <p:nvPr/>
            </p:nvSpPr>
            <p:spPr bwMode="auto">
              <a:xfrm>
                <a:off x="3691579" y="4606870"/>
                <a:ext cx="2461210" cy="617307"/>
              </a:xfrm>
              <a:custGeom>
                <a:avLst/>
                <a:gdLst>
                  <a:gd name="T0" fmla="*/ 1130 w 1256"/>
                  <a:gd name="T1" fmla="*/ 189 h 314"/>
                  <a:gd name="T2" fmla="*/ 1047 w 1256"/>
                  <a:gd name="T3" fmla="*/ 221 h 314"/>
                  <a:gd name="T4" fmla="*/ 873 w 1256"/>
                  <a:gd name="T5" fmla="*/ 117 h 314"/>
                  <a:gd name="T6" fmla="*/ 762 w 1256"/>
                  <a:gd name="T7" fmla="*/ 152 h 314"/>
                  <a:gd name="T8" fmla="*/ 493 w 1256"/>
                  <a:gd name="T9" fmla="*/ 0 h 314"/>
                  <a:gd name="T10" fmla="*/ 244 w 1256"/>
                  <a:gd name="T11" fmla="*/ 123 h 314"/>
                  <a:gd name="T12" fmla="*/ 197 w 1256"/>
                  <a:gd name="T13" fmla="*/ 117 h 314"/>
                  <a:gd name="T14" fmla="*/ 0 w 1256"/>
                  <a:gd name="T15" fmla="*/ 314 h 314"/>
                  <a:gd name="T16" fmla="*/ 1256 w 1256"/>
                  <a:gd name="T17" fmla="*/ 314 h 314"/>
                  <a:gd name="T18" fmla="*/ 1130 w 1256"/>
                  <a:gd name="T19" fmla="*/ 189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56" h="314">
                    <a:moveTo>
                      <a:pt x="1130" y="189"/>
                    </a:moveTo>
                    <a:cubicBezTo>
                      <a:pt x="1098" y="189"/>
                      <a:pt x="1069" y="201"/>
                      <a:pt x="1047" y="221"/>
                    </a:cubicBezTo>
                    <a:cubicBezTo>
                      <a:pt x="1014" y="159"/>
                      <a:pt x="948" y="117"/>
                      <a:pt x="873" y="117"/>
                    </a:cubicBezTo>
                    <a:cubicBezTo>
                      <a:pt x="832" y="117"/>
                      <a:pt x="794" y="130"/>
                      <a:pt x="762" y="152"/>
                    </a:cubicBezTo>
                    <a:cubicBezTo>
                      <a:pt x="707" y="61"/>
                      <a:pt x="607" y="0"/>
                      <a:pt x="493" y="0"/>
                    </a:cubicBezTo>
                    <a:cubicBezTo>
                      <a:pt x="392" y="0"/>
                      <a:pt x="301" y="48"/>
                      <a:pt x="244" y="123"/>
                    </a:cubicBezTo>
                    <a:cubicBezTo>
                      <a:pt x="229" y="119"/>
                      <a:pt x="213" y="117"/>
                      <a:pt x="197" y="117"/>
                    </a:cubicBezTo>
                    <a:cubicBezTo>
                      <a:pt x="89" y="117"/>
                      <a:pt x="0" y="205"/>
                      <a:pt x="0" y="314"/>
                    </a:cubicBezTo>
                    <a:cubicBezTo>
                      <a:pt x="1256" y="314"/>
                      <a:pt x="1256" y="314"/>
                      <a:pt x="1256" y="314"/>
                    </a:cubicBezTo>
                    <a:cubicBezTo>
                      <a:pt x="1256" y="245"/>
                      <a:pt x="1200" y="189"/>
                      <a:pt x="1130" y="189"/>
                    </a:cubicBezTo>
                    <a:close/>
                  </a:path>
                </a:pathLst>
              </a:custGeom>
              <a:solidFill>
                <a:srgbClr val="C9EBF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altLang="zh-CN" sz="2800" dirty="0" smtClean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" name="文本框 92"/>
              <p:cNvSpPr txBox="1"/>
              <p:nvPr/>
            </p:nvSpPr>
            <p:spPr>
              <a:xfrm>
                <a:off x="3699612" y="4762512"/>
                <a:ext cx="247535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b="1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</a:t>
                </a:r>
                <a:r>
                  <a:rPr lang="en-US" altLang="zh-CN" sz="2400" b="1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 </a:t>
                </a:r>
                <a:r>
                  <a:rPr lang="zh-CN" altLang="en-US" sz="2400" b="1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在此输入标题</a:t>
                </a:r>
              </a:p>
            </p:txBody>
          </p:sp>
        </p:grpSp>
        <p:sp>
          <p:nvSpPr>
            <p:cNvPr id="91" name="矩形 90"/>
            <p:cNvSpPr/>
            <p:nvPr/>
          </p:nvSpPr>
          <p:spPr>
            <a:xfrm>
              <a:off x="5589502" y="4445551"/>
              <a:ext cx="391406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单击此处输入文本单击此处输入文本</a:t>
              </a:r>
              <a:endParaRPr lang="en-US" altLang="zh-CN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单击此处输入文本单击此处输入文本</a:t>
              </a:r>
              <a:endParaRPr lang="en-US" altLang="zh-CN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6738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3453388" y="1037257"/>
            <a:ext cx="2237225" cy="2428656"/>
            <a:chOff x="1510527" y="1057022"/>
            <a:chExt cx="746976" cy="810892"/>
          </a:xfrm>
        </p:grpSpPr>
        <p:sp>
          <p:nvSpPr>
            <p:cNvPr id="127" name="泪滴形 126"/>
            <p:cNvSpPr/>
            <p:nvPr/>
          </p:nvSpPr>
          <p:spPr>
            <a:xfrm rot="8100000">
              <a:off x="1510527" y="1120940"/>
              <a:ext cx="746974" cy="746974"/>
            </a:xfrm>
            <a:prstGeom prst="teardrop">
              <a:avLst/>
            </a:prstGeom>
            <a:solidFill>
              <a:srgbClr val="6B30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8" name="泪滴形 127"/>
            <p:cNvSpPr/>
            <p:nvPr/>
          </p:nvSpPr>
          <p:spPr>
            <a:xfrm rot="8100000">
              <a:off x="1510529" y="1057022"/>
              <a:ext cx="746974" cy="746974"/>
            </a:xfrm>
            <a:prstGeom prst="teardrop">
              <a:avLst/>
            </a:prstGeom>
            <a:gradFill>
              <a:gsLst>
                <a:gs pos="50000">
                  <a:srgbClr val="DA5350"/>
                </a:gs>
                <a:gs pos="100000">
                  <a:srgbClr val="D6564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4099756" y="1466755"/>
            <a:ext cx="94448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9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2" name="组合 131"/>
          <p:cNvGrpSpPr/>
          <p:nvPr/>
        </p:nvGrpSpPr>
        <p:grpSpPr>
          <a:xfrm>
            <a:off x="2990044" y="4021296"/>
            <a:ext cx="3205316" cy="803588"/>
            <a:chOff x="2969342" y="12935"/>
            <a:chExt cx="3205316" cy="80358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133" name="组合 132"/>
            <p:cNvGrpSpPr/>
            <p:nvPr/>
          </p:nvGrpSpPr>
          <p:grpSpPr>
            <a:xfrm>
              <a:off x="2969342" y="113557"/>
              <a:ext cx="3205316" cy="702966"/>
              <a:chOff x="2969342" y="117059"/>
              <a:chExt cx="3205316" cy="702966"/>
            </a:xfrm>
          </p:grpSpPr>
          <p:sp>
            <p:nvSpPr>
              <p:cNvPr id="162" name="Freeform 595"/>
              <p:cNvSpPr>
                <a:spLocks/>
              </p:cNvSpPr>
              <p:nvPr/>
            </p:nvSpPr>
            <p:spPr bwMode="auto">
              <a:xfrm>
                <a:off x="2969342" y="117059"/>
                <a:ext cx="1202826" cy="70296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Freeform 595"/>
              <p:cNvSpPr>
                <a:spLocks/>
              </p:cNvSpPr>
              <p:nvPr/>
            </p:nvSpPr>
            <p:spPr bwMode="auto">
              <a:xfrm>
                <a:off x="3369840" y="117059"/>
                <a:ext cx="1202826" cy="70296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595"/>
              <p:cNvSpPr>
                <a:spLocks/>
              </p:cNvSpPr>
              <p:nvPr/>
            </p:nvSpPr>
            <p:spPr bwMode="auto">
              <a:xfrm>
                <a:off x="3770338" y="117059"/>
                <a:ext cx="1202826" cy="70296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Freeform 595"/>
              <p:cNvSpPr>
                <a:spLocks/>
              </p:cNvSpPr>
              <p:nvPr/>
            </p:nvSpPr>
            <p:spPr bwMode="auto">
              <a:xfrm>
                <a:off x="4170836" y="117059"/>
                <a:ext cx="1202826" cy="70296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Freeform 595"/>
              <p:cNvSpPr>
                <a:spLocks/>
              </p:cNvSpPr>
              <p:nvPr/>
            </p:nvSpPr>
            <p:spPr bwMode="auto">
              <a:xfrm>
                <a:off x="4571334" y="117059"/>
                <a:ext cx="1202826" cy="70296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7" name="Freeform 595"/>
              <p:cNvSpPr>
                <a:spLocks/>
              </p:cNvSpPr>
              <p:nvPr/>
            </p:nvSpPr>
            <p:spPr bwMode="auto">
              <a:xfrm>
                <a:off x="4971832" y="117059"/>
                <a:ext cx="1202826" cy="70296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34" name="组合 133"/>
            <p:cNvGrpSpPr/>
            <p:nvPr/>
          </p:nvGrpSpPr>
          <p:grpSpPr>
            <a:xfrm>
              <a:off x="3154892" y="12935"/>
              <a:ext cx="368993" cy="803588"/>
              <a:chOff x="974945" y="2345331"/>
              <a:chExt cx="1763621" cy="3840787"/>
            </a:xfrm>
          </p:grpSpPr>
          <p:sp>
            <p:nvSpPr>
              <p:cNvPr id="136" name="Freeform 159"/>
              <p:cNvSpPr>
                <a:spLocks/>
              </p:cNvSpPr>
              <p:nvPr/>
            </p:nvSpPr>
            <p:spPr bwMode="auto">
              <a:xfrm rot="20700000">
                <a:off x="1726148" y="4700426"/>
                <a:ext cx="891224" cy="1485692"/>
              </a:xfrm>
              <a:custGeom>
                <a:avLst/>
                <a:gdLst>
                  <a:gd name="T0" fmla="*/ 1 w 394"/>
                  <a:gd name="T1" fmla="*/ 267 h 658"/>
                  <a:gd name="T2" fmla="*/ 0 w 394"/>
                  <a:gd name="T3" fmla="*/ 267 h 658"/>
                  <a:gd name="T4" fmla="*/ 0 w 394"/>
                  <a:gd name="T5" fmla="*/ 267 h 658"/>
                  <a:gd name="T6" fmla="*/ 1 w 394"/>
                  <a:gd name="T7" fmla="*/ 270 h 658"/>
                  <a:gd name="T8" fmla="*/ 2 w 394"/>
                  <a:gd name="T9" fmla="*/ 282 h 658"/>
                  <a:gd name="T10" fmla="*/ 3 w 394"/>
                  <a:gd name="T11" fmla="*/ 284 h 658"/>
                  <a:gd name="T12" fmla="*/ 45 w 394"/>
                  <a:gd name="T13" fmla="*/ 417 h 658"/>
                  <a:gd name="T14" fmla="*/ 89 w 394"/>
                  <a:gd name="T15" fmla="*/ 290 h 658"/>
                  <a:gd name="T16" fmla="*/ 169 w 394"/>
                  <a:gd name="T17" fmla="*/ 440 h 658"/>
                  <a:gd name="T18" fmla="*/ 143 w 394"/>
                  <a:gd name="T19" fmla="*/ 564 h 658"/>
                  <a:gd name="T20" fmla="*/ 199 w 394"/>
                  <a:gd name="T21" fmla="*/ 658 h 658"/>
                  <a:gd name="T22" fmla="*/ 169 w 394"/>
                  <a:gd name="T23" fmla="*/ 604 h 658"/>
                  <a:gd name="T24" fmla="*/ 179 w 394"/>
                  <a:gd name="T25" fmla="*/ 528 h 658"/>
                  <a:gd name="T26" fmla="*/ 226 w 394"/>
                  <a:gd name="T27" fmla="*/ 462 h 658"/>
                  <a:gd name="T28" fmla="*/ 269 w 394"/>
                  <a:gd name="T29" fmla="*/ 386 h 658"/>
                  <a:gd name="T30" fmla="*/ 277 w 394"/>
                  <a:gd name="T31" fmla="*/ 362 h 658"/>
                  <a:gd name="T32" fmla="*/ 305 w 394"/>
                  <a:gd name="T33" fmla="*/ 484 h 658"/>
                  <a:gd name="T34" fmla="*/ 322 w 394"/>
                  <a:gd name="T35" fmla="*/ 406 h 658"/>
                  <a:gd name="T36" fmla="*/ 367 w 394"/>
                  <a:gd name="T37" fmla="*/ 197 h 658"/>
                  <a:gd name="T38" fmla="*/ 186 w 394"/>
                  <a:gd name="T39" fmla="*/ 0 h 658"/>
                  <a:gd name="T40" fmla="*/ 1 w 394"/>
                  <a:gd name="T41" fmla="*/ 253 h 658"/>
                  <a:gd name="T42" fmla="*/ 1 w 394"/>
                  <a:gd name="T43" fmla="*/ 267 h 6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94" h="658">
                    <a:moveTo>
                      <a:pt x="1" y="267"/>
                    </a:moveTo>
                    <a:cubicBezTo>
                      <a:pt x="1" y="266"/>
                      <a:pt x="0" y="263"/>
                      <a:pt x="0" y="267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68"/>
                      <a:pt x="1" y="269"/>
                      <a:pt x="1" y="270"/>
                    </a:cubicBezTo>
                    <a:cubicBezTo>
                      <a:pt x="1" y="274"/>
                      <a:pt x="2" y="278"/>
                      <a:pt x="2" y="282"/>
                    </a:cubicBezTo>
                    <a:cubicBezTo>
                      <a:pt x="2" y="282"/>
                      <a:pt x="3" y="283"/>
                      <a:pt x="3" y="284"/>
                    </a:cubicBezTo>
                    <a:cubicBezTo>
                      <a:pt x="7" y="334"/>
                      <a:pt x="22" y="380"/>
                      <a:pt x="45" y="417"/>
                    </a:cubicBezTo>
                    <a:cubicBezTo>
                      <a:pt x="20" y="377"/>
                      <a:pt x="35" y="298"/>
                      <a:pt x="89" y="290"/>
                    </a:cubicBezTo>
                    <a:cubicBezTo>
                      <a:pt x="156" y="279"/>
                      <a:pt x="167" y="399"/>
                      <a:pt x="169" y="440"/>
                    </a:cubicBezTo>
                    <a:cubicBezTo>
                      <a:pt x="171" y="484"/>
                      <a:pt x="143" y="520"/>
                      <a:pt x="143" y="564"/>
                    </a:cubicBezTo>
                    <a:cubicBezTo>
                      <a:pt x="143" y="613"/>
                      <a:pt x="167" y="653"/>
                      <a:pt x="199" y="658"/>
                    </a:cubicBezTo>
                    <a:cubicBezTo>
                      <a:pt x="184" y="656"/>
                      <a:pt x="171" y="615"/>
                      <a:pt x="169" y="604"/>
                    </a:cubicBezTo>
                    <a:cubicBezTo>
                      <a:pt x="166" y="580"/>
                      <a:pt x="172" y="551"/>
                      <a:pt x="179" y="528"/>
                    </a:cubicBezTo>
                    <a:cubicBezTo>
                      <a:pt x="187" y="501"/>
                      <a:pt x="208" y="482"/>
                      <a:pt x="226" y="462"/>
                    </a:cubicBezTo>
                    <a:cubicBezTo>
                      <a:pt x="245" y="439"/>
                      <a:pt x="259" y="413"/>
                      <a:pt x="269" y="386"/>
                    </a:cubicBezTo>
                    <a:cubicBezTo>
                      <a:pt x="272" y="378"/>
                      <a:pt x="275" y="370"/>
                      <a:pt x="277" y="362"/>
                    </a:cubicBezTo>
                    <a:cubicBezTo>
                      <a:pt x="281" y="420"/>
                      <a:pt x="305" y="484"/>
                      <a:pt x="305" y="484"/>
                    </a:cubicBezTo>
                    <a:cubicBezTo>
                      <a:pt x="296" y="437"/>
                      <a:pt x="322" y="406"/>
                      <a:pt x="322" y="406"/>
                    </a:cubicBezTo>
                    <a:cubicBezTo>
                      <a:pt x="394" y="291"/>
                      <a:pt x="367" y="197"/>
                      <a:pt x="367" y="197"/>
                    </a:cubicBezTo>
                    <a:cubicBezTo>
                      <a:pt x="348" y="84"/>
                      <a:pt x="274" y="0"/>
                      <a:pt x="186" y="0"/>
                    </a:cubicBezTo>
                    <a:cubicBezTo>
                      <a:pt x="84" y="0"/>
                      <a:pt x="1" y="113"/>
                      <a:pt x="1" y="253"/>
                    </a:cubicBezTo>
                    <a:cubicBezTo>
                      <a:pt x="1" y="258"/>
                      <a:pt x="1" y="263"/>
                      <a:pt x="1" y="267"/>
                    </a:cubicBezTo>
                  </a:path>
                </a:pathLst>
              </a:custGeom>
              <a:solidFill>
                <a:srgbClr val="FF746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137" name="组合 136"/>
              <p:cNvGrpSpPr/>
              <p:nvPr/>
            </p:nvGrpSpPr>
            <p:grpSpPr>
              <a:xfrm>
                <a:off x="974945" y="2345331"/>
                <a:ext cx="1763621" cy="3358341"/>
                <a:chOff x="974945" y="2345331"/>
                <a:chExt cx="1763621" cy="3358341"/>
              </a:xfrm>
            </p:grpSpPr>
            <p:sp>
              <p:nvSpPr>
                <p:cNvPr id="138" name="Freeform 165"/>
                <p:cNvSpPr>
                  <a:spLocks/>
                </p:cNvSpPr>
                <p:nvPr/>
              </p:nvSpPr>
              <p:spPr bwMode="auto">
                <a:xfrm rot="20700000">
                  <a:off x="1075729" y="4158738"/>
                  <a:ext cx="708018" cy="1115461"/>
                </a:xfrm>
                <a:custGeom>
                  <a:avLst/>
                  <a:gdLst>
                    <a:gd name="T0" fmla="*/ 157 w 313"/>
                    <a:gd name="T1" fmla="*/ 0 h 494"/>
                    <a:gd name="T2" fmla="*/ 0 w 313"/>
                    <a:gd name="T3" fmla="*/ 156 h 494"/>
                    <a:gd name="T4" fmla="*/ 0 w 313"/>
                    <a:gd name="T5" fmla="*/ 159 h 494"/>
                    <a:gd name="T6" fmla="*/ 0 w 313"/>
                    <a:gd name="T7" fmla="*/ 159 h 494"/>
                    <a:gd name="T8" fmla="*/ 101 w 313"/>
                    <a:gd name="T9" fmla="*/ 477 h 494"/>
                    <a:gd name="T10" fmla="*/ 106 w 313"/>
                    <a:gd name="T11" fmla="*/ 485 h 494"/>
                    <a:gd name="T12" fmla="*/ 106 w 313"/>
                    <a:gd name="T13" fmla="*/ 485 h 494"/>
                    <a:gd name="T14" fmla="*/ 106 w 313"/>
                    <a:gd name="T15" fmla="*/ 485 h 494"/>
                    <a:gd name="T16" fmla="*/ 128 w 313"/>
                    <a:gd name="T17" fmla="*/ 494 h 494"/>
                    <a:gd name="T18" fmla="*/ 159 w 313"/>
                    <a:gd name="T19" fmla="*/ 467 h 494"/>
                    <a:gd name="T20" fmla="*/ 157 w 313"/>
                    <a:gd name="T21" fmla="*/ 459 h 494"/>
                    <a:gd name="T22" fmla="*/ 157 w 313"/>
                    <a:gd name="T23" fmla="*/ 459 h 494"/>
                    <a:gd name="T24" fmla="*/ 148 w 313"/>
                    <a:gd name="T25" fmla="*/ 412 h 494"/>
                    <a:gd name="T26" fmla="*/ 191 w 313"/>
                    <a:gd name="T27" fmla="*/ 310 h 494"/>
                    <a:gd name="T28" fmla="*/ 191 w 313"/>
                    <a:gd name="T29" fmla="*/ 309 h 494"/>
                    <a:gd name="T30" fmla="*/ 270 w 313"/>
                    <a:gd name="T31" fmla="*/ 264 h 494"/>
                    <a:gd name="T32" fmla="*/ 313 w 313"/>
                    <a:gd name="T33" fmla="*/ 156 h 494"/>
                    <a:gd name="T34" fmla="*/ 157 w 313"/>
                    <a:gd name="T35" fmla="*/ 0 h 4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3" h="494">
                      <a:moveTo>
                        <a:pt x="157" y="0"/>
                      </a:moveTo>
                      <a:cubicBezTo>
                        <a:pt x="70" y="0"/>
                        <a:pt x="0" y="70"/>
                        <a:pt x="0" y="156"/>
                      </a:cubicBezTo>
                      <a:cubicBezTo>
                        <a:pt x="0" y="157"/>
                        <a:pt x="0" y="159"/>
                        <a:pt x="0" y="159"/>
                      </a:cubicBezTo>
                      <a:cubicBezTo>
                        <a:pt x="0" y="159"/>
                        <a:pt x="0" y="159"/>
                        <a:pt x="0" y="159"/>
                      </a:cubicBezTo>
                      <a:cubicBezTo>
                        <a:pt x="0" y="279"/>
                        <a:pt x="38" y="386"/>
                        <a:pt x="101" y="477"/>
                      </a:cubicBezTo>
                      <a:cubicBezTo>
                        <a:pt x="102" y="480"/>
                        <a:pt x="104" y="482"/>
                        <a:pt x="106" y="485"/>
                      </a:cubicBezTo>
                      <a:cubicBezTo>
                        <a:pt x="106" y="485"/>
                        <a:pt x="106" y="485"/>
                        <a:pt x="106" y="485"/>
                      </a:cubicBezTo>
                      <a:cubicBezTo>
                        <a:pt x="106" y="485"/>
                        <a:pt x="106" y="485"/>
                        <a:pt x="106" y="485"/>
                      </a:cubicBezTo>
                      <a:cubicBezTo>
                        <a:pt x="112" y="491"/>
                        <a:pt x="119" y="494"/>
                        <a:pt x="128" y="494"/>
                      </a:cubicBezTo>
                      <a:cubicBezTo>
                        <a:pt x="145" y="494"/>
                        <a:pt x="159" y="483"/>
                        <a:pt x="159" y="467"/>
                      </a:cubicBezTo>
                      <a:cubicBezTo>
                        <a:pt x="159" y="463"/>
                        <a:pt x="158" y="459"/>
                        <a:pt x="157" y="459"/>
                      </a:cubicBezTo>
                      <a:cubicBezTo>
                        <a:pt x="157" y="459"/>
                        <a:pt x="157" y="459"/>
                        <a:pt x="157" y="459"/>
                      </a:cubicBezTo>
                      <a:cubicBezTo>
                        <a:pt x="152" y="439"/>
                        <a:pt x="146" y="428"/>
                        <a:pt x="148" y="412"/>
                      </a:cubicBezTo>
                      <a:cubicBezTo>
                        <a:pt x="155" y="371"/>
                        <a:pt x="164" y="338"/>
                        <a:pt x="191" y="310"/>
                      </a:cubicBezTo>
                      <a:cubicBezTo>
                        <a:pt x="191" y="309"/>
                        <a:pt x="191" y="309"/>
                        <a:pt x="191" y="309"/>
                      </a:cubicBezTo>
                      <a:cubicBezTo>
                        <a:pt x="212" y="287"/>
                        <a:pt x="239" y="270"/>
                        <a:pt x="270" y="264"/>
                      </a:cubicBezTo>
                      <a:cubicBezTo>
                        <a:pt x="297" y="236"/>
                        <a:pt x="313" y="198"/>
                        <a:pt x="313" y="156"/>
                      </a:cubicBezTo>
                      <a:cubicBezTo>
                        <a:pt x="313" y="70"/>
                        <a:pt x="243" y="0"/>
                        <a:pt x="157" y="0"/>
                      </a:cubicBezTo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9" name="Freeform 166"/>
                <p:cNvSpPr>
                  <a:spLocks/>
                </p:cNvSpPr>
                <p:nvPr/>
              </p:nvSpPr>
              <p:spPr bwMode="auto">
                <a:xfrm rot="20700000">
                  <a:off x="2033411" y="3902512"/>
                  <a:ext cx="705155" cy="1115461"/>
                </a:xfrm>
                <a:custGeom>
                  <a:avLst/>
                  <a:gdLst>
                    <a:gd name="T0" fmla="*/ 156 w 312"/>
                    <a:gd name="T1" fmla="*/ 0 h 494"/>
                    <a:gd name="T2" fmla="*/ 312 w 312"/>
                    <a:gd name="T3" fmla="*/ 156 h 494"/>
                    <a:gd name="T4" fmla="*/ 312 w 312"/>
                    <a:gd name="T5" fmla="*/ 159 h 494"/>
                    <a:gd name="T6" fmla="*/ 312 w 312"/>
                    <a:gd name="T7" fmla="*/ 159 h 494"/>
                    <a:gd name="T8" fmla="*/ 212 w 312"/>
                    <a:gd name="T9" fmla="*/ 477 h 494"/>
                    <a:gd name="T10" fmla="*/ 207 w 312"/>
                    <a:gd name="T11" fmla="*/ 485 h 494"/>
                    <a:gd name="T12" fmla="*/ 207 w 312"/>
                    <a:gd name="T13" fmla="*/ 485 h 494"/>
                    <a:gd name="T14" fmla="*/ 207 w 312"/>
                    <a:gd name="T15" fmla="*/ 485 h 494"/>
                    <a:gd name="T16" fmla="*/ 185 w 312"/>
                    <a:gd name="T17" fmla="*/ 494 h 494"/>
                    <a:gd name="T18" fmla="*/ 154 w 312"/>
                    <a:gd name="T19" fmla="*/ 467 h 494"/>
                    <a:gd name="T20" fmla="*/ 156 w 312"/>
                    <a:gd name="T21" fmla="*/ 459 h 494"/>
                    <a:gd name="T22" fmla="*/ 156 w 312"/>
                    <a:gd name="T23" fmla="*/ 459 h 494"/>
                    <a:gd name="T24" fmla="*/ 165 w 312"/>
                    <a:gd name="T25" fmla="*/ 412 h 494"/>
                    <a:gd name="T26" fmla="*/ 122 w 312"/>
                    <a:gd name="T27" fmla="*/ 310 h 494"/>
                    <a:gd name="T28" fmla="*/ 122 w 312"/>
                    <a:gd name="T29" fmla="*/ 309 h 494"/>
                    <a:gd name="T30" fmla="*/ 43 w 312"/>
                    <a:gd name="T31" fmla="*/ 264 h 494"/>
                    <a:gd name="T32" fmla="*/ 0 w 312"/>
                    <a:gd name="T33" fmla="*/ 156 h 494"/>
                    <a:gd name="T34" fmla="*/ 156 w 312"/>
                    <a:gd name="T35" fmla="*/ 0 h 4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2" h="494">
                      <a:moveTo>
                        <a:pt x="156" y="0"/>
                      </a:moveTo>
                      <a:cubicBezTo>
                        <a:pt x="242" y="0"/>
                        <a:pt x="312" y="70"/>
                        <a:pt x="312" y="156"/>
                      </a:cubicBezTo>
                      <a:cubicBezTo>
                        <a:pt x="312" y="157"/>
                        <a:pt x="312" y="159"/>
                        <a:pt x="312" y="159"/>
                      </a:cubicBezTo>
                      <a:cubicBezTo>
                        <a:pt x="312" y="159"/>
                        <a:pt x="312" y="159"/>
                        <a:pt x="312" y="159"/>
                      </a:cubicBezTo>
                      <a:cubicBezTo>
                        <a:pt x="312" y="279"/>
                        <a:pt x="275" y="386"/>
                        <a:pt x="212" y="477"/>
                      </a:cubicBezTo>
                      <a:cubicBezTo>
                        <a:pt x="210" y="480"/>
                        <a:pt x="209" y="482"/>
                        <a:pt x="207" y="485"/>
                      </a:cubicBezTo>
                      <a:cubicBezTo>
                        <a:pt x="207" y="485"/>
                        <a:pt x="207" y="485"/>
                        <a:pt x="207" y="485"/>
                      </a:cubicBezTo>
                      <a:cubicBezTo>
                        <a:pt x="207" y="485"/>
                        <a:pt x="207" y="485"/>
                        <a:pt x="207" y="485"/>
                      </a:cubicBezTo>
                      <a:cubicBezTo>
                        <a:pt x="201" y="491"/>
                        <a:pt x="193" y="494"/>
                        <a:pt x="185" y="494"/>
                      </a:cubicBezTo>
                      <a:cubicBezTo>
                        <a:pt x="168" y="494"/>
                        <a:pt x="154" y="483"/>
                        <a:pt x="154" y="467"/>
                      </a:cubicBezTo>
                      <a:cubicBezTo>
                        <a:pt x="154" y="463"/>
                        <a:pt x="155" y="459"/>
                        <a:pt x="156" y="459"/>
                      </a:cubicBezTo>
                      <a:cubicBezTo>
                        <a:pt x="156" y="459"/>
                        <a:pt x="156" y="459"/>
                        <a:pt x="156" y="459"/>
                      </a:cubicBezTo>
                      <a:cubicBezTo>
                        <a:pt x="160" y="439"/>
                        <a:pt x="167" y="428"/>
                        <a:pt x="165" y="412"/>
                      </a:cubicBezTo>
                      <a:cubicBezTo>
                        <a:pt x="158" y="371"/>
                        <a:pt x="148" y="338"/>
                        <a:pt x="122" y="310"/>
                      </a:cubicBezTo>
                      <a:cubicBezTo>
                        <a:pt x="122" y="309"/>
                        <a:pt x="122" y="309"/>
                        <a:pt x="122" y="309"/>
                      </a:cubicBezTo>
                      <a:cubicBezTo>
                        <a:pt x="101" y="287"/>
                        <a:pt x="74" y="270"/>
                        <a:pt x="43" y="264"/>
                      </a:cubicBezTo>
                      <a:cubicBezTo>
                        <a:pt x="16" y="236"/>
                        <a:pt x="0" y="198"/>
                        <a:pt x="0" y="156"/>
                      </a:cubicBezTo>
                      <a:cubicBezTo>
                        <a:pt x="0" y="70"/>
                        <a:pt x="70" y="0"/>
                        <a:pt x="156" y="0"/>
                      </a:cubicBezTo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0" name="任意多边形 139"/>
                <p:cNvSpPr/>
                <p:nvPr/>
              </p:nvSpPr>
              <p:spPr>
                <a:xfrm rot="20700000">
                  <a:off x="1052657" y="2596072"/>
                  <a:ext cx="1255262" cy="2173478"/>
                </a:xfrm>
                <a:custGeom>
                  <a:avLst/>
                  <a:gdLst>
                    <a:gd name="connsiteX0" fmla="*/ 1549408 w 2088372"/>
                    <a:gd name="connsiteY0" fmla="*/ 0 h 3616005"/>
                    <a:gd name="connsiteX1" fmla="*/ 1594845 w 2088372"/>
                    <a:gd name="connsiteY1" fmla="*/ 54341 h 3616005"/>
                    <a:gd name="connsiteX2" fmla="*/ 2084372 w 2088372"/>
                    <a:gd name="connsiteY2" fmla="*/ 1438077 h 3616005"/>
                    <a:gd name="connsiteX3" fmla="*/ 1568981 w 2088372"/>
                    <a:gd name="connsiteY3" fmla="*/ 3616005 h 3616005"/>
                    <a:gd name="connsiteX4" fmla="*/ 1042305 w 2088372"/>
                    <a:gd name="connsiteY4" fmla="*/ 3616005 h 3616005"/>
                    <a:gd name="connsiteX5" fmla="*/ 519390 w 2088372"/>
                    <a:gd name="connsiteY5" fmla="*/ 3616005 h 3616005"/>
                    <a:gd name="connsiteX6" fmla="*/ 4000 w 2088372"/>
                    <a:gd name="connsiteY6" fmla="*/ 1438077 h 3616005"/>
                    <a:gd name="connsiteX7" fmla="*/ 493527 w 2088372"/>
                    <a:gd name="connsiteY7" fmla="*/ 54341 h 3616005"/>
                    <a:gd name="connsiteX8" fmla="*/ 538964 w 2088372"/>
                    <a:gd name="connsiteY8" fmla="*/ 1 h 3616005"/>
                    <a:gd name="connsiteX9" fmla="*/ 625259 w 2088372"/>
                    <a:gd name="connsiteY9" fmla="*/ 52666 h 3616005"/>
                    <a:gd name="connsiteX10" fmla="*/ 1044185 w 2088372"/>
                    <a:gd name="connsiteY10" fmla="*/ 147318 h 3616005"/>
                    <a:gd name="connsiteX11" fmla="*/ 1463111 w 2088372"/>
                    <a:gd name="connsiteY11" fmla="*/ 52666 h 3616005"/>
                    <a:gd name="connsiteX12" fmla="*/ 1549408 w 2088372"/>
                    <a:gd name="connsiteY12" fmla="*/ 0 h 3616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88372" h="3616005">
                      <a:moveTo>
                        <a:pt x="1549408" y="0"/>
                      </a:moveTo>
                      <a:lnTo>
                        <a:pt x="1594845" y="54341"/>
                      </a:lnTo>
                      <a:cubicBezTo>
                        <a:pt x="1864296" y="394173"/>
                        <a:pt x="2123873" y="874820"/>
                        <a:pt x="2084372" y="1438077"/>
                      </a:cubicBezTo>
                      <a:cubicBezTo>
                        <a:pt x="2084372" y="1438077"/>
                        <a:pt x="2050514" y="2609652"/>
                        <a:pt x="1568981" y="3616005"/>
                      </a:cubicBezTo>
                      <a:cubicBezTo>
                        <a:pt x="1042305" y="3616005"/>
                        <a:pt x="1042305" y="3616005"/>
                        <a:pt x="1042305" y="3616005"/>
                      </a:cubicBezTo>
                      <a:cubicBezTo>
                        <a:pt x="519390" y="3616005"/>
                        <a:pt x="519390" y="3616005"/>
                        <a:pt x="519390" y="3616005"/>
                      </a:cubicBezTo>
                      <a:cubicBezTo>
                        <a:pt x="37857" y="2609652"/>
                        <a:pt x="4000" y="1438077"/>
                        <a:pt x="4000" y="1438077"/>
                      </a:cubicBezTo>
                      <a:cubicBezTo>
                        <a:pt x="-35501" y="874820"/>
                        <a:pt x="224075" y="394173"/>
                        <a:pt x="493527" y="54341"/>
                      </a:cubicBezTo>
                      <a:lnTo>
                        <a:pt x="538964" y="1"/>
                      </a:lnTo>
                      <a:lnTo>
                        <a:pt x="625259" y="52666"/>
                      </a:lnTo>
                      <a:cubicBezTo>
                        <a:pt x="744844" y="112424"/>
                        <a:pt x="889005" y="147318"/>
                        <a:pt x="1044185" y="147318"/>
                      </a:cubicBezTo>
                      <a:cubicBezTo>
                        <a:pt x="1199365" y="147318"/>
                        <a:pt x="1343527" y="112424"/>
                        <a:pt x="1463111" y="52666"/>
                      </a:cubicBezTo>
                      <a:lnTo>
                        <a:pt x="15494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1" name="Freeform 160"/>
                <p:cNvSpPr>
                  <a:spLocks/>
                </p:cNvSpPr>
                <p:nvPr/>
              </p:nvSpPr>
              <p:spPr bwMode="auto">
                <a:xfrm rot="20700000">
                  <a:off x="1741227" y="4761274"/>
                  <a:ext cx="732827" cy="937026"/>
                </a:xfrm>
                <a:custGeom>
                  <a:avLst/>
                  <a:gdLst>
                    <a:gd name="T0" fmla="*/ 154 w 324"/>
                    <a:gd name="T1" fmla="*/ 0 h 415"/>
                    <a:gd name="T2" fmla="*/ 305 w 324"/>
                    <a:gd name="T3" fmla="*/ 172 h 415"/>
                    <a:gd name="T4" fmla="*/ 305 w 324"/>
                    <a:gd name="T5" fmla="*/ 174 h 415"/>
                    <a:gd name="T6" fmla="*/ 305 w 324"/>
                    <a:gd name="T7" fmla="*/ 175 h 415"/>
                    <a:gd name="T8" fmla="*/ 276 w 324"/>
                    <a:gd name="T9" fmla="*/ 338 h 415"/>
                    <a:gd name="T10" fmla="*/ 255 w 324"/>
                    <a:gd name="T11" fmla="*/ 260 h 415"/>
                    <a:gd name="T12" fmla="*/ 230 w 324"/>
                    <a:gd name="T13" fmla="*/ 301 h 415"/>
                    <a:gd name="T14" fmla="*/ 170 w 324"/>
                    <a:gd name="T15" fmla="*/ 411 h 415"/>
                    <a:gd name="T16" fmla="*/ 167 w 324"/>
                    <a:gd name="T17" fmla="*/ 415 h 415"/>
                    <a:gd name="T18" fmla="*/ 167 w 324"/>
                    <a:gd name="T19" fmla="*/ 408 h 415"/>
                    <a:gd name="T20" fmla="*/ 65 w 324"/>
                    <a:gd name="T21" fmla="*/ 228 h 415"/>
                    <a:gd name="T22" fmla="*/ 52 w 324"/>
                    <a:gd name="T23" fmla="*/ 229 h 415"/>
                    <a:gd name="T24" fmla="*/ 2 w 324"/>
                    <a:gd name="T25" fmla="*/ 256 h 415"/>
                    <a:gd name="T26" fmla="*/ 1 w 324"/>
                    <a:gd name="T27" fmla="*/ 250 h 415"/>
                    <a:gd name="T28" fmla="*/ 1 w 324"/>
                    <a:gd name="T29" fmla="*/ 248 h 415"/>
                    <a:gd name="T30" fmla="*/ 0 w 324"/>
                    <a:gd name="T31" fmla="*/ 238 h 415"/>
                    <a:gd name="T32" fmla="*/ 0 w 324"/>
                    <a:gd name="T33" fmla="*/ 235 h 415"/>
                    <a:gd name="T34" fmla="*/ 0 w 324"/>
                    <a:gd name="T35" fmla="*/ 223 h 415"/>
                    <a:gd name="T36" fmla="*/ 154 w 324"/>
                    <a:gd name="T37" fmla="*/ 0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4" h="415">
                      <a:moveTo>
                        <a:pt x="154" y="0"/>
                      </a:moveTo>
                      <a:cubicBezTo>
                        <a:pt x="225" y="0"/>
                        <a:pt x="288" y="72"/>
                        <a:pt x="305" y="172"/>
                      </a:cubicBezTo>
                      <a:cubicBezTo>
                        <a:pt x="305" y="174"/>
                        <a:pt x="305" y="174"/>
                        <a:pt x="305" y="174"/>
                      </a:cubicBezTo>
                      <a:cubicBezTo>
                        <a:pt x="305" y="175"/>
                        <a:pt x="305" y="175"/>
                        <a:pt x="305" y="175"/>
                      </a:cubicBezTo>
                      <a:cubicBezTo>
                        <a:pt x="306" y="178"/>
                        <a:pt x="324" y="247"/>
                        <a:pt x="276" y="338"/>
                      </a:cubicBezTo>
                      <a:cubicBezTo>
                        <a:pt x="276" y="335"/>
                        <a:pt x="256" y="263"/>
                        <a:pt x="255" y="260"/>
                      </a:cubicBezTo>
                      <a:cubicBezTo>
                        <a:pt x="256" y="270"/>
                        <a:pt x="235" y="291"/>
                        <a:pt x="230" y="301"/>
                      </a:cubicBezTo>
                      <a:cubicBezTo>
                        <a:pt x="209" y="338"/>
                        <a:pt x="198" y="379"/>
                        <a:pt x="170" y="411"/>
                      </a:cubicBezTo>
                      <a:cubicBezTo>
                        <a:pt x="169" y="412"/>
                        <a:pt x="168" y="414"/>
                        <a:pt x="167" y="415"/>
                      </a:cubicBezTo>
                      <a:cubicBezTo>
                        <a:pt x="167" y="412"/>
                        <a:pt x="167" y="410"/>
                        <a:pt x="167" y="408"/>
                      </a:cubicBezTo>
                      <a:cubicBezTo>
                        <a:pt x="159" y="259"/>
                        <a:pt x="107" y="228"/>
                        <a:pt x="65" y="228"/>
                      </a:cubicBezTo>
                      <a:cubicBezTo>
                        <a:pt x="61" y="228"/>
                        <a:pt x="57" y="228"/>
                        <a:pt x="52" y="229"/>
                      </a:cubicBezTo>
                      <a:cubicBezTo>
                        <a:pt x="33" y="232"/>
                        <a:pt x="15" y="241"/>
                        <a:pt x="2" y="256"/>
                      </a:cubicBezTo>
                      <a:cubicBezTo>
                        <a:pt x="2" y="254"/>
                        <a:pt x="1" y="252"/>
                        <a:pt x="1" y="250"/>
                      </a:cubicBezTo>
                      <a:cubicBezTo>
                        <a:pt x="1" y="248"/>
                        <a:pt x="1" y="248"/>
                        <a:pt x="1" y="248"/>
                      </a:cubicBezTo>
                      <a:cubicBezTo>
                        <a:pt x="1" y="245"/>
                        <a:pt x="1" y="242"/>
                        <a:pt x="0" y="238"/>
                      </a:cubicBezTo>
                      <a:cubicBezTo>
                        <a:pt x="0" y="235"/>
                        <a:pt x="0" y="235"/>
                        <a:pt x="0" y="235"/>
                      </a:cubicBezTo>
                      <a:cubicBezTo>
                        <a:pt x="0" y="231"/>
                        <a:pt x="0" y="227"/>
                        <a:pt x="0" y="223"/>
                      </a:cubicBezTo>
                      <a:cubicBezTo>
                        <a:pt x="0" y="100"/>
                        <a:pt x="69" y="0"/>
                        <a:pt x="154" y="0"/>
                      </a:cubicBezTo>
                    </a:path>
                  </a:pathLst>
                </a:custGeom>
                <a:solidFill>
                  <a:srgbClr val="FFA29A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2" name="Rectangle 162"/>
                <p:cNvSpPr>
                  <a:spLocks noChangeArrowheads="1"/>
                </p:cNvSpPr>
                <p:nvPr/>
              </p:nvSpPr>
              <p:spPr bwMode="auto">
                <a:xfrm rot="20700000">
                  <a:off x="1742563" y="4764738"/>
                  <a:ext cx="741415" cy="9389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3" name="Freeform 163"/>
                <p:cNvSpPr>
                  <a:spLocks/>
                </p:cNvSpPr>
                <p:nvPr/>
              </p:nvSpPr>
              <p:spPr bwMode="auto">
                <a:xfrm rot="20700000">
                  <a:off x="1857851" y="4813350"/>
                  <a:ext cx="481872" cy="674621"/>
                </a:xfrm>
                <a:custGeom>
                  <a:avLst/>
                  <a:gdLst>
                    <a:gd name="T0" fmla="*/ 43 w 213"/>
                    <a:gd name="T1" fmla="*/ 141 h 299"/>
                    <a:gd name="T2" fmla="*/ 34 w 213"/>
                    <a:gd name="T3" fmla="*/ 142 h 299"/>
                    <a:gd name="T4" fmla="*/ 1 w 213"/>
                    <a:gd name="T5" fmla="*/ 159 h 299"/>
                    <a:gd name="T6" fmla="*/ 1 w 213"/>
                    <a:gd name="T7" fmla="*/ 155 h 299"/>
                    <a:gd name="T8" fmla="*/ 1 w 213"/>
                    <a:gd name="T9" fmla="*/ 154 h 299"/>
                    <a:gd name="T10" fmla="*/ 0 w 213"/>
                    <a:gd name="T11" fmla="*/ 148 h 299"/>
                    <a:gd name="T12" fmla="*/ 0 w 213"/>
                    <a:gd name="T13" fmla="*/ 146 h 299"/>
                    <a:gd name="T14" fmla="*/ 0 w 213"/>
                    <a:gd name="T15" fmla="*/ 138 h 299"/>
                    <a:gd name="T16" fmla="*/ 101 w 213"/>
                    <a:gd name="T17" fmla="*/ 0 h 299"/>
                    <a:gd name="T18" fmla="*/ 200 w 213"/>
                    <a:gd name="T19" fmla="*/ 106 h 299"/>
                    <a:gd name="T20" fmla="*/ 200 w 213"/>
                    <a:gd name="T21" fmla="*/ 108 h 299"/>
                    <a:gd name="T22" fmla="*/ 200 w 213"/>
                    <a:gd name="T23" fmla="*/ 109 h 299"/>
                    <a:gd name="T24" fmla="*/ 181 w 213"/>
                    <a:gd name="T25" fmla="*/ 209 h 299"/>
                    <a:gd name="T26" fmla="*/ 167 w 213"/>
                    <a:gd name="T27" fmla="*/ 161 h 299"/>
                    <a:gd name="T28" fmla="*/ 151 w 213"/>
                    <a:gd name="T29" fmla="*/ 187 h 299"/>
                    <a:gd name="T30" fmla="*/ 121 w 213"/>
                    <a:gd name="T31" fmla="*/ 299 h 299"/>
                    <a:gd name="T32" fmla="*/ 43 w 213"/>
                    <a:gd name="T33" fmla="*/ 141 h 2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13" h="299">
                      <a:moveTo>
                        <a:pt x="43" y="141"/>
                      </a:moveTo>
                      <a:cubicBezTo>
                        <a:pt x="40" y="142"/>
                        <a:pt x="37" y="141"/>
                        <a:pt x="34" y="142"/>
                      </a:cubicBezTo>
                      <a:cubicBezTo>
                        <a:pt x="21" y="144"/>
                        <a:pt x="10" y="150"/>
                        <a:pt x="1" y="159"/>
                      </a:cubicBezTo>
                      <a:cubicBezTo>
                        <a:pt x="1" y="157"/>
                        <a:pt x="1" y="156"/>
                        <a:pt x="1" y="155"/>
                      </a:cubicBezTo>
                      <a:cubicBezTo>
                        <a:pt x="1" y="154"/>
                        <a:pt x="1" y="154"/>
                        <a:pt x="1" y="154"/>
                      </a:cubicBezTo>
                      <a:cubicBezTo>
                        <a:pt x="1" y="152"/>
                        <a:pt x="0" y="150"/>
                        <a:pt x="0" y="148"/>
                      </a:cubicBezTo>
                      <a:cubicBezTo>
                        <a:pt x="0" y="146"/>
                        <a:pt x="0" y="146"/>
                        <a:pt x="0" y="146"/>
                      </a:cubicBezTo>
                      <a:cubicBezTo>
                        <a:pt x="0" y="143"/>
                        <a:pt x="0" y="140"/>
                        <a:pt x="0" y="138"/>
                      </a:cubicBezTo>
                      <a:cubicBezTo>
                        <a:pt x="0" y="62"/>
                        <a:pt x="45" y="0"/>
                        <a:pt x="101" y="0"/>
                      </a:cubicBezTo>
                      <a:cubicBezTo>
                        <a:pt x="147" y="0"/>
                        <a:pt x="189" y="45"/>
                        <a:pt x="200" y="106"/>
                      </a:cubicBezTo>
                      <a:cubicBezTo>
                        <a:pt x="200" y="108"/>
                        <a:pt x="200" y="108"/>
                        <a:pt x="200" y="108"/>
                      </a:cubicBezTo>
                      <a:cubicBezTo>
                        <a:pt x="200" y="109"/>
                        <a:pt x="200" y="109"/>
                        <a:pt x="200" y="109"/>
                      </a:cubicBezTo>
                      <a:cubicBezTo>
                        <a:pt x="201" y="111"/>
                        <a:pt x="213" y="153"/>
                        <a:pt x="181" y="209"/>
                      </a:cubicBezTo>
                      <a:cubicBezTo>
                        <a:pt x="181" y="208"/>
                        <a:pt x="167" y="163"/>
                        <a:pt x="167" y="161"/>
                      </a:cubicBezTo>
                      <a:cubicBezTo>
                        <a:pt x="168" y="167"/>
                        <a:pt x="154" y="181"/>
                        <a:pt x="151" y="187"/>
                      </a:cubicBezTo>
                      <a:cubicBezTo>
                        <a:pt x="137" y="210"/>
                        <a:pt x="126" y="274"/>
                        <a:pt x="121" y="299"/>
                      </a:cubicBezTo>
                      <a:cubicBezTo>
                        <a:pt x="121" y="299"/>
                        <a:pt x="94" y="134"/>
                        <a:pt x="43" y="141"/>
                      </a:cubicBezTo>
                    </a:path>
                  </a:pathLst>
                </a:custGeom>
                <a:solidFill>
                  <a:srgbClr val="FDEBAE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4" name="Freeform 164"/>
                <p:cNvSpPr>
                  <a:spLocks/>
                </p:cNvSpPr>
                <p:nvPr/>
              </p:nvSpPr>
              <p:spPr bwMode="auto">
                <a:xfrm rot="20700000">
                  <a:off x="1724604" y="4681663"/>
                  <a:ext cx="475192" cy="150764"/>
                </a:xfrm>
                <a:custGeom>
                  <a:avLst/>
                  <a:gdLst>
                    <a:gd name="T0" fmla="*/ 210 w 210"/>
                    <a:gd name="T1" fmla="*/ 45 h 67"/>
                    <a:gd name="T2" fmla="*/ 188 w 210"/>
                    <a:gd name="T3" fmla="*/ 67 h 67"/>
                    <a:gd name="T4" fmla="*/ 22 w 210"/>
                    <a:gd name="T5" fmla="*/ 67 h 67"/>
                    <a:gd name="T6" fmla="*/ 0 w 210"/>
                    <a:gd name="T7" fmla="*/ 45 h 67"/>
                    <a:gd name="T8" fmla="*/ 0 w 210"/>
                    <a:gd name="T9" fmla="*/ 22 h 67"/>
                    <a:gd name="T10" fmla="*/ 22 w 210"/>
                    <a:gd name="T11" fmla="*/ 0 h 67"/>
                    <a:gd name="T12" fmla="*/ 188 w 210"/>
                    <a:gd name="T13" fmla="*/ 0 h 67"/>
                    <a:gd name="T14" fmla="*/ 210 w 210"/>
                    <a:gd name="T15" fmla="*/ 22 h 67"/>
                    <a:gd name="T16" fmla="*/ 210 w 210"/>
                    <a:gd name="T17" fmla="*/ 45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0" h="67">
                      <a:moveTo>
                        <a:pt x="210" y="45"/>
                      </a:moveTo>
                      <a:cubicBezTo>
                        <a:pt x="210" y="57"/>
                        <a:pt x="200" y="67"/>
                        <a:pt x="188" y="67"/>
                      </a:cubicBezTo>
                      <a:cubicBezTo>
                        <a:pt x="22" y="67"/>
                        <a:pt x="22" y="67"/>
                        <a:pt x="22" y="67"/>
                      </a:cubicBezTo>
                      <a:cubicBezTo>
                        <a:pt x="10" y="67"/>
                        <a:pt x="0" y="57"/>
                        <a:pt x="0" y="45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10"/>
                        <a:pt x="10" y="0"/>
                        <a:pt x="22" y="0"/>
                      </a:cubicBezTo>
                      <a:cubicBezTo>
                        <a:pt x="188" y="0"/>
                        <a:pt x="188" y="0"/>
                        <a:pt x="188" y="0"/>
                      </a:cubicBezTo>
                      <a:cubicBezTo>
                        <a:pt x="200" y="0"/>
                        <a:pt x="210" y="10"/>
                        <a:pt x="210" y="22"/>
                      </a:cubicBezTo>
                      <a:cubicBezTo>
                        <a:pt x="210" y="45"/>
                        <a:pt x="210" y="45"/>
                        <a:pt x="210" y="45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5" name="Freeform 169"/>
                <p:cNvSpPr>
                  <a:spLocks/>
                </p:cNvSpPr>
                <p:nvPr/>
              </p:nvSpPr>
              <p:spPr bwMode="auto">
                <a:xfrm rot="20700000">
                  <a:off x="1149268" y="3733723"/>
                  <a:ext cx="1196569" cy="385497"/>
                </a:xfrm>
                <a:custGeom>
                  <a:avLst/>
                  <a:gdLst>
                    <a:gd name="T0" fmla="*/ 508 w 529"/>
                    <a:gd name="T1" fmla="*/ 124 h 171"/>
                    <a:gd name="T2" fmla="*/ 529 w 529"/>
                    <a:gd name="T3" fmla="*/ 0 h 171"/>
                    <a:gd name="T4" fmla="*/ 248 w 529"/>
                    <a:gd name="T5" fmla="*/ 66 h 171"/>
                    <a:gd name="T6" fmla="*/ 0 w 529"/>
                    <a:gd name="T7" fmla="*/ 15 h 171"/>
                    <a:gd name="T8" fmla="*/ 21 w 529"/>
                    <a:gd name="T9" fmla="*/ 135 h 171"/>
                    <a:gd name="T10" fmla="*/ 248 w 529"/>
                    <a:gd name="T11" fmla="*/ 171 h 171"/>
                    <a:gd name="T12" fmla="*/ 508 w 529"/>
                    <a:gd name="T13" fmla="*/ 124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9" h="171">
                      <a:moveTo>
                        <a:pt x="508" y="124"/>
                      </a:moveTo>
                      <a:cubicBezTo>
                        <a:pt x="517" y="78"/>
                        <a:pt x="524" y="36"/>
                        <a:pt x="529" y="0"/>
                      </a:cubicBezTo>
                      <a:cubicBezTo>
                        <a:pt x="444" y="42"/>
                        <a:pt x="349" y="66"/>
                        <a:pt x="248" y="66"/>
                      </a:cubicBezTo>
                      <a:cubicBezTo>
                        <a:pt x="160" y="66"/>
                        <a:pt x="76" y="47"/>
                        <a:pt x="0" y="15"/>
                      </a:cubicBezTo>
                      <a:cubicBezTo>
                        <a:pt x="5" y="50"/>
                        <a:pt x="12" y="91"/>
                        <a:pt x="21" y="135"/>
                      </a:cubicBezTo>
                      <a:cubicBezTo>
                        <a:pt x="93" y="159"/>
                        <a:pt x="169" y="171"/>
                        <a:pt x="248" y="171"/>
                      </a:cubicBezTo>
                      <a:cubicBezTo>
                        <a:pt x="340" y="171"/>
                        <a:pt x="427" y="154"/>
                        <a:pt x="508" y="124"/>
                      </a:cubicBezTo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6" name="Freeform 170"/>
                <p:cNvSpPr>
                  <a:spLocks/>
                </p:cNvSpPr>
                <p:nvPr/>
              </p:nvSpPr>
              <p:spPr bwMode="auto">
                <a:xfrm rot="20700000">
                  <a:off x="974945" y="3253731"/>
                  <a:ext cx="1262409" cy="315841"/>
                </a:xfrm>
                <a:custGeom>
                  <a:avLst/>
                  <a:gdLst>
                    <a:gd name="T0" fmla="*/ 557 w 558"/>
                    <a:gd name="T1" fmla="*/ 79 h 140"/>
                    <a:gd name="T2" fmla="*/ 552 w 558"/>
                    <a:gd name="T3" fmla="*/ 0 h 140"/>
                    <a:gd name="T4" fmla="*/ 278 w 558"/>
                    <a:gd name="T5" fmla="*/ 61 h 140"/>
                    <a:gd name="T6" fmla="*/ 6 w 558"/>
                    <a:gd name="T7" fmla="*/ 1 h 140"/>
                    <a:gd name="T8" fmla="*/ 2 w 558"/>
                    <a:gd name="T9" fmla="*/ 92 h 140"/>
                    <a:gd name="T10" fmla="*/ 264 w 558"/>
                    <a:gd name="T11" fmla="*/ 140 h 140"/>
                    <a:gd name="T12" fmla="*/ 557 w 558"/>
                    <a:gd name="T13" fmla="*/ 79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58" h="140">
                      <a:moveTo>
                        <a:pt x="557" y="79"/>
                      </a:moveTo>
                      <a:cubicBezTo>
                        <a:pt x="558" y="52"/>
                        <a:pt x="556" y="25"/>
                        <a:pt x="552" y="0"/>
                      </a:cubicBezTo>
                      <a:cubicBezTo>
                        <a:pt x="469" y="39"/>
                        <a:pt x="376" y="61"/>
                        <a:pt x="278" y="61"/>
                      </a:cubicBezTo>
                      <a:cubicBezTo>
                        <a:pt x="181" y="61"/>
                        <a:pt x="89" y="40"/>
                        <a:pt x="6" y="1"/>
                      </a:cubicBezTo>
                      <a:cubicBezTo>
                        <a:pt x="2" y="30"/>
                        <a:pt x="0" y="61"/>
                        <a:pt x="2" y="92"/>
                      </a:cubicBezTo>
                      <a:cubicBezTo>
                        <a:pt x="84" y="123"/>
                        <a:pt x="172" y="140"/>
                        <a:pt x="264" y="140"/>
                      </a:cubicBezTo>
                      <a:cubicBezTo>
                        <a:pt x="368" y="140"/>
                        <a:pt x="467" y="118"/>
                        <a:pt x="557" y="79"/>
                      </a:cubicBezTo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7" name="Freeform 178"/>
                <p:cNvSpPr>
                  <a:spLocks/>
                </p:cNvSpPr>
                <p:nvPr/>
              </p:nvSpPr>
              <p:spPr bwMode="auto">
                <a:xfrm rot="20700000">
                  <a:off x="1830676" y="4027691"/>
                  <a:ext cx="176528" cy="1117370"/>
                </a:xfrm>
                <a:custGeom>
                  <a:avLst/>
                  <a:gdLst>
                    <a:gd name="T0" fmla="*/ 77 w 78"/>
                    <a:gd name="T1" fmla="*/ 48 h 495"/>
                    <a:gd name="T2" fmla="*/ 78 w 78"/>
                    <a:gd name="T3" fmla="*/ 39 h 495"/>
                    <a:gd name="T4" fmla="*/ 39 w 78"/>
                    <a:gd name="T5" fmla="*/ 0 h 495"/>
                    <a:gd name="T6" fmla="*/ 0 w 78"/>
                    <a:gd name="T7" fmla="*/ 40 h 495"/>
                    <a:gd name="T8" fmla="*/ 18 w 78"/>
                    <a:gd name="T9" fmla="*/ 476 h 495"/>
                    <a:gd name="T10" fmla="*/ 20 w 78"/>
                    <a:gd name="T11" fmla="*/ 476 h 495"/>
                    <a:gd name="T12" fmla="*/ 19 w 78"/>
                    <a:gd name="T13" fmla="*/ 475 h 495"/>
                    <a:gd name="T14" fmla="*/ 40 w 78"/>
                    <a:gd name="T15" fmla="*/ 495 h 495"/>
                    <a:gd name="T16" fmla="*/ 61 w 78"/>
                    <a:gd name="T17" fmla="*/ 475 h 495"/>
                    <a:gd name="T18" fmla="*/ 61 w 78"/>
                    <a:gd name="T19" fmla="*/ 476 h 495"/>
                    <a:gd name="T20" fmla="*/ 61 w 78"/>
                    <a:gd name="T21" fmla="*/ 476 h 495"/>
                    <a:gd name="T22" fmla="*/ 77 w 78"/>
                    <a:gd name="T23" fmla="*/ 48 h 4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8" h="495">
                      <a:moveTo>
                        <a:pt x="77" y="48"/>
                      </a:moveTo>
                      <a:cubicBezTo>
                        <a:pt x="77" y="45"/>
                        <a:pt x="78" y="42"/>
                        <a:pt x="78" y="39"/>
                      </a:cubicBezTo>
                      <a:cubicBezTo>
                        <a:pt x="78" y="18"/>
                        <a:pt x="60" y="0"/>
                        <a:pt x="39" y="0"/>
                      </a:cubicBezTo>
                      <a:cubicBezTo>
                        <a:pt x="17" y="0"/>
                        <a:pt x="0" y="18"/>
                        <a:pt x="0" y="40"/>
                      </a:cubicBezTo>
                      <a:cubicBezTo>
                        <a:pt x="18" y="476"/>
                        <a:pt x="18" y="476"/>
                        <a:pt x="18" y="476"/>
                      </a:cubicBezTo>
                      <a:cubicBezTo>
                        <a:pt x="20" y="476"/>
                        <a:pt x="20" y="476"/>
                        <a:pt x="20" y="476"/>
                      </a:cubicBezTo>
                      <a:cubicBezTo>
                        <a:pt x="19" y="475"/>
                        <a:pt x="19" y="475"/>
                        <a:pt x="19" y="475"/>
                      </a:cubicBezTo>
                      <a:cubicBezTo>
                        <a:pt x="19" y="487"/>
                        <a:pt x="29" y="495"/>
                        <a:pt x="40" y="495"/>
                      </a:cubicBezTo>
                      <a:cubicBezTo>
                        <a:pt x="52" y="495"/>
                        <a:pt x="61" y="487"/>
                        <a:pt x="61" y="475"/>
                      </a:cubicBezTo>
                      <a:cubicBezTo>
                        <a:pt x="61" y="476"/>
                        <a:pt x="61" y="476"/>
                        <a:pt x="61" y="476"/>
                      </a:cubicBezTo>
                      <a:cubicBezTo>
                        <a:pt x="61" y="476"/>
                        <a:pt x="61" y="476"/>
                        <a:pt x="61" y="476"/>
                      </a:cubicBezTo>
                      <a:lnTo>
                        <a:pt x="77" y="48"/>
                      </a:lnTo>
                      <a:close/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8" name="Oval 179"/>
                <p:cNvSpPr>
                  <a:spLocks noChangeArrowheads="1"/>
                </p:cNvSpPr>
                <p:nvPr/>
              </p:nvSpPr>
              <p:spPr bwMode="auto">
                <a:xfrm rot="20700000">
                  <a:off x="1300551" y="2823616"/>
                  <a:ext cx="395994" cy="395039"/>
                </a:xfrm>
                <a:prstGeom prst="ellipse">
                  <a:avLst/>
                </a:prstGeom>
                <a:solidFill>
                  <a:srgbClr val="1978B8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9" name="Freeform 181"/>
                <p:cNvSpPr>
                  <a:spLocks noEditPoints="1"/>
                </p:cNvSpPr>
                <p:nvPr/>
              </p:nvSpPr>
              <p:spPr bwMode="auto">
                <a:xfrm rot="20700000">
                  <a:off x="1261535" y="2784355"/>
                  <a:ext cx="475192" cy="474238"/>
                </a:xfrm>
                <a:custGeom>
                  <a:avLst/>
                  <a:gdLst>
                    <a:gd name="T0" fmla="*/ 105 w 210"/>
                    <a:gd name="T1" fmla="*/ 0 h 210"/>
                    <a:gd name="T2" fmla="*/ 0 w 210"/>
                    <a:gd name="T3" fmla="*/ 105 h 210"/>
                    <a:gd name="T4" fmla="*/ 105 w 210"/>
                    <a:gd name="T5" fmla="*/ 210 h 210"/>
                    <a:gd name="T6" fmla="*/ 210 w 210"/>
                    <a:gd name="T7" fmla="*/ 105 h 210"/>
                    <a:gd name="T8" fmla="*/ 105 w 210"/>
                    <a:gd name="T9" fmla="*/ 0 h 210"/>
                    <a:gd name="T10" fmla="*/ 105 w 210"/>
                    <a:gd name="T11" fmla="*/ 192 h 210"/>
                    <a:gd name="T12" fmla="*/ 17 w 210"/>
                    <a:gd name="T13" fmla="*/ 105 h 210"/>
                    <a:gd name="T14" fmla="*/ 105 w 210"/>
                    <a:gd name="T15" fmla="*/ 17 h 210"/>
                    <a:gd name="T16" fmla="*/ 192 w 210"/>
                    <a:gd name="T17" fmla="*/ 105 h 210"/>
                    <a:gd name="T18" fmla="*/ 105 w 210"/>
                    <a:gd name="T19" fmla="*/ 192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10" h="210">
                      <a:moveTo>
                        <a:pt x="105" y="0"/>
                      </a:moveTo>
                      <a:cubicBezTo>
                        <a:pt x="47" y="0"/>
                        <a:pt x="0" y="47"/>
                        <a:pt x="0" y="105"/>
                      </a:cubicBezTo>
                      <a:cubicBezTo>
                        <a:pt x="0" y="163"/>
                        <a:pt x="47" y="210"/>
                        <a:pt x="105" y="210"/>
                      </a:cubicBezTo>
                      <a:cubicBezTo>
                        <a:pt x="163" y="210"/>
                        <a:pt x="210" y="163"/>
                        <a:pt x="210" y="105"/>
                      </a:cubicBezTo>
                      <a:cubicBezTo>
                        <a:pt x="210" y="47"/>
                        <a:pt x="163" y="0"/>
                        <a:pt x="105" y="0"/>
                      </a:cubicBezTo>
                      <a:close/>
                      <a:moveTo>
                        <a:pt x="105" y="192"/>
                      </a:moveTo>
                      <a:cubicBezTo>
                        <a:pt x="56" y="192"/>
                        <a:pt x="17" y="153"/>
                        <a:pt x="17" y="105"/>
                      </a:cubicBezTo>
                      <a:cubicBezTo>
                        <a:pt x="17" y="56"/>
                        <a:pt x="56" y="17"/>
                        <a:pt x="105" y="17"/>
                      </a:cubicBezTo>
                      <a:cubicBezTo>
                        <a:pt x="153" y="17"/>
                        <a:pt x="192" y="56"/>
                        <a:pt x="192" y="105"/>
                      </a:cubicBezTo>
                      <a:cubicBezTo>
                        <a:pt x="192" y="153"/>
                        <a:pt x="153" y="192"/>
                        <a:pt x="105" y="192"/>
                      </a:cubicBezTo>
                      <a:close/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0" name="Oval 182"/>
                <p:cNvSpPr>
                  <a:spLocks noChangeArrowheads="1"/>
                </p:cNvSpPr>
                <p:nvPr/>
              </p:nvSpPr>
              <p:spPr bwMode="auto">
                <a:xfrm rot="20700000">
                  <a:off x="1545521" y="3402615"/>
                  <a:ext cx="153627" cy="153627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1" name="Oval 184"/>
                <p:cNvSpPr>
                  <a:spLocks noChangeArrowheads="1"/>
                </p:cNvSpPr>
                <p:nvPr/>
              </p:nvSpPr>
              <p:spPr bwMode="auto">
                <a:xfrm rot="20700000">
                  <a:off x="1615675" y="3648881"/>
                  <a:ext cx="125001" cy="122138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2" name="Oval 186"/>
                <p:cNvSpPr>
                  <a:spLocks noChangeArrowheads="1"/>
                </p:cNvSpPr>
                <p:nvPr/>
              </p:nvSpPr>
              <p:spPr bwMode="auto">
                <a:xfrm rot="20700000">
                  <a:off x="1670625" y="3854434"/>
                  <a:ext cx="125001" cy="121184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3" name="Freeform 190"/>
                <p:cNvSpPr>
                  <a:spLocks/>
                </p:cNvSpPr>
                <p:nvPr/>
              </p:nvSpPr>
              <p:spPr bwMode="auto">
                <a:xfrm rot="20700000">
                  <a:off x="1035054" y="3419012"/>
                  <a:ext cx="77291" cy="29581"/>
                </a:xfrm>
                <a:custGeom>
                  <a:avLst/>
                  <a:gdLst>
                    <a:gd name="T0" fmla="*/ 0 w 34"/>
                    <a:gd name="T1" fmla="*/ 0 h 13"/>
                    <a:gd name="T2" fmla="*/ 0 w 34"/>
                    <a:gd name="T3" fmla="*/ 0 h 13"/>
                    <a:gd name="T4" fmla="*/ 34 w 34"/>
                    <a:gd name="T5" fmla="*/ 13 h 13"/>
                    <a:gd name="T6" fmla="*/ 34 w 34"/>
                    <a:gd name="T7" fmla="*/ 13 h 13"/>
                    <a:gd name="T8" fmla="*/ 0 w 34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1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"/>
                        <a:pt x="22" y="9"/>
                        <a:pt x="34" y="13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22" y="9"/>
                        <a:pt x="11" y="5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4" name="Freeform 191"/>
                <p:cNvSpPr>
                  <a:spLocks/>
                </p:cNvSpPr>
                <p:nvPr/>
              </p:nvSpPr>
              <p:spPr bwMode="auto">
                <a:xfrm rot="20700000">
                  <a:off x="1049483" y="3417112"/>
                  <a:ext cx="88741" cy="228054"/>
                </a:xfrm>
                <a:custGeom>
                  <a:avLst/>
                  <a:gdLst>
                    <a:gd name="T0" fmla="*/ 5 w 39"/>
                    <a:gd name="T1" fmla="*/ 0 h 101"/>
                    <a:gd name="T2" fmla="*/ 2 w 39"/>
                    <a:gd name="T3" fmla="*/ 84 h 101"/>
                    <a:gd name="T4" fmla="*/ 3 w 39"/>
                    <a:gd name="T5" fmla="*/ 90 h 101"/>
                    <a:gd name="T6" fmla="*/ 39 w 39"/>
                    <a:gd name="T7" fmla="*/ 101 h 101"/>
                    <a:gd name="T8" fmla="*/ 38 w 39"/>
                    <a:gd name="T9" fmla="*/ 84 h 101"/>
                    <a:gd name="T10" fmla="*/ 39 w 39"/>
                    <a:gd name="T11" fmla="*/ 13 h 101"/>
                    <a:gd name="T12" fmla="*/ 5 w 39"/>
                    <a:gd name="T13" fmla="*/ 0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101">
                      <a:moveTo>
                        <a:pt x="5" y="0"/>
                      </a:moveTo>
                      <a:cubicBezTo>
                        <a:pt x="1" y="27"/>
                        <a:pt x="0" y="55"/>
                        <a:pt x="2" y="84"/>
                      </a:cubicBezTo>
                      <a:cubicBezTo>
                        <a:pt x="2" y="84"/>
                        <a:pt x="2" y="86"/>
                        <a:pt x="3" y="90"/>
                      </a:cubicBezTo>
                      <a:cubicBezTo>
                        <a:pt x="15" y="94"/>
                        <a:pt x="27" y="97"/>
                        <a:pt x="39" y="101"/>
                      </a:cubicBezTo>
                      <a:cubicBezTo>
                        <a:pt x="38" y="90"/>
                        <a:pt x="38" y="84"/>
                        <a:pt x="38" y="84"/>
                      </a:cubicBezTo>
                      <a:cubicBezTo>
                        <a:pt x="37" y="60"/>
                        <a:pt x="37" y="36"/>
                        <a:pt x="39" y="13"/>
                      </a:cubicBezTo>
                      <a:cubicBezTo>
                        <a:pt x="27" y="9"/>
                        <a:pt x="16" y="5"/>
                        <a:pt x="5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5" name="Freeform 192"/>
                <p:cNvSpPr>
                  <a:spLocks/>
                </p:cNvSpPr>
                <p:nvPr/>
              </p:nvSpPr>
              <p:spPr bwMode="auto">
                <a:xfrm rot="20700000">
                  <a:off x="1146961" y="3431114"/>
                  <a:ext cx="79199" cy="21947"/>
                </a:xfrm>
                <a:custGeom>
                  <a:avLst/>
                  <a:gdLst>
                    <a:gd name="T0" fmla="*/ 0 w 35"/>
                    <a:gd name="T1" fmla="*/ 0 h 10"/>
                    <a:gd name="T2" fmla="*/ 0 w 35"/>
                    <a:gd name="T3" fmla="*/ 0 h 10"/>
                    <a:gd name="T4" fmla="*/ 35 w 35"/>
                    <a:gd name="T5" fmla="*/ 10 h 10"/>
                    <a:gd name="T6" fmla="*/ 35 w 35"/>
                    <a:gd name="T7" fmla="*/ 10 h 10"/>
                    <a:gd name="T8" fmla="*/ 0 w 35"/>
                    <a:gd name="T9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" h="10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2" y="4"/>
                        <a:pt x="23" y="7"/>
                        <a:pt x="35" y="10"/>
                      </a:cubicBezTo>
                      <a:cubicBezTo>
                        <a:pt x="35" y="10"/>
                        <a:pt x="35" y="10"/>
                        <a:pt x="35" y="10"/>
                      </a:cubicBezTo>
                      <a:cubicBezTo>
                        <a:pt x="23" y="7"/>
                        <a:pt x="12" y="4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6" name="Freeform 193"/>
                <p:cNvSpPr>
                  <a:spLocks/>
                </p:cNvSpPr>
                <p:nvPr/>
              </p:nvSpPr>
              <p:spPr bwMode="auto">
                <a:xfrm rot="20700000">
                  <a:off x="1168072" y="3427707"/>
                  <a:ext cx="87787" cy="214696"/>
                </a:xfrm>
                <a:custGeom>
                  <a:avLst/>
                  <a:gdLst>
                    <a:gd name="T0" fmla="*/ 2 w 39"/>
                    <a:gd name="T1" fmla="*/ 0 h 95"/>
                    <a:gd name="T2" fmla="*/ 2 w 39"/>
                    <a:gd name="T3" fmla="*/ 66 h 95"/>
                    <a:gd name="T4" fmla="*/ 3 w 39"/>
                    <a:gd name="T5" fmla="*/ 87 h 95"/>
                    <a:gd name="T6" fmla="*/ 39 w 39"/>
                    <a:gd name="T7" fmla="*/ 95 h 95"/>
                    <a:gd name="T8" fmla="*/ 37 w 39"/>
                    <a:gd name="T9" fmla="*/ 66 h 95"/>
                    <a:gd name="T10" fmla="*/ 37 w 39"/>
                    <a:gd name="T11" fmla="*/ 10 h 95"/>
                    <a:gd name="T12" fmla="*/ 2 w 39"/>
                    <a:gd name="T13" fmla="*/ 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95">
                      <a:moveTo>
                        <a:pt x="2" y="0"/>
                      </a:moveTo>
                      <a:cubicBezTo>
                        <a:pt x="0" y="21"/>
                        <a:pt x="0" y="44"/>
                        <a:pt x="2" y="66"/>
                      </a:cubicBezTo>
                      <a:cubicBezTo>
                        <a:pt x="2" y="66"/>
                        <a:pt x="2" y="73"/>
                        <a:pt x="3" y="87"/>
                      </a:cubicBezTo>
                      <a:cubicBezTo>
                        <a:pt x="15" y="90"/>
                        <a:pt x="27" y="92"/>
                        <a:pt x="39" y="95"/>
                      </a:cubicBezTo>
                      <a:cubicBezTo>
                        <a:pt x="38" y="77"/>
                        <a:pt x="37" y="66"/>
                        <a:pt x="37" y="66"/>
                      </a:cubicBezTo>
                      <a:cubicBezTo>
                        <a:pt x="36" y="47"/>
                        <a:pt x="36" y="29"/>
                        <a:pt x="37" y="10"/>
                      </a:cubicBezTo>
                      <a:cubicBezTo>
                        <a:pt x="25" y="7"/>
                        <a:pt x="14" y="4"/>
                        <a:pt x="2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7" name="Freeform 194"/>
                <p:cNvSpPr>
                  <a:spLocks/>
                </p:cNvSpPr>
                <p:nvPr/>
              </p:nvSpPr>
              <p:spPr bwMode="auto">
                <a:xfrm rot="20700000">
                  <a:off x="1198012" y="3923320"/>
                  <a:ext cx="86833" cy="29581"/>
                </a:xfrm>
                <a:custGeom>
                  <a:avLst/>
                  <a:gdLst>
                    <a:gd name="T0" fmla="*/ 0 w 38"/>
                    <a:gd name="T1" fmla="*/ 0 h 13"/>
                    <a:gd name="T2" fmla="*/ 0 w 38"/>
                    <a:gd name="T3" fmla="*/ 0 h 13"/>
                    <a:gd name="T4" fmla="*/ 38 w 38"/>
                    <a:gd name="T5" fmla="*/ 13 h 13"/>
                    <a:gd name="T6" fmla="*/ 38 w 38"/>
                    <a:gd name="T7" fmla="*/ 13 h 13"/>
                    <a:gd name="T8" fmla="*/ 0 w 38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1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3" y="5"/>
                        <a:pt x="25" y="9"/>
                        <a:pt x="38" y="13"/>
                      </a:cubicBezTo>
                      <a:cubicBezTo>
                        <a:pt x="38" y="13"/>
                        <a:pt x="38" y="13"/>
                        <a:pt x="38" y="13"/>
                      </a:cubicBezTo>
                      <a:cubicBezTo>
                        <a:pt x="25" y="9"/>
                        <a:pt x="13" y="5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8" name="Freeform 195"/>
                <p:cNvSpPr>
                  <a:spLocks/>
                </p:cNvSpPr>
                <p:nvPr/>
              </p:nvSpPr>
              <p:spPr bwMode="auto">
                <a:xfrm rot="20700000">
                  <a:off x="1230555" y="3912880"/>
                  <a:ext cx="133588" cy="287215"/>
                </a:xfrm>
                <a:custGeom>
                  <a:avLst/>
                  <a:gdLst>
                    <a:gd name="T0" fmla="*/ 0 w 59"/>
                    <a:gd name="T1" fmla="*/ 0 h 127"/>
                    <a:gd name="T2" fmla="*/ 21 w 59"/>
                    <a:gd name="T3" fmla="*/ 118 h 127"/>
                    <a:gd name="T4" fmla="*/ 59 w 59"/>
                    <a:gd name="T5" fmla="*/ 127 h 127"/>
                    <a:gd name="T6" fmla="*/ 38 w 59"/>
                    <a:gd name="T7" fmla="*/ 13 h 127"/>
                    <a:gd name="T8" fmla="*/ 0 w 59"/>
                    <a:gd name="T9" fmla="*/ 0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127">
                      <a:moveTo>
                        <a:pt x="0" y="0"/>
                      </a:moveTo>
                      <a:cubicBezTo>
                        <a:pt x="5" y="35"/>
                        <a:pt x="12" y="75"/>
                        <a:pt x="21" y="118"/>
                      </a:cubicBezTo>
                      <a:cubicBezTo>
                        <a:pt x="34" y="121"/>
                        <a:pt x="46" y="124"/>
                        <a:pt x="59" y="127"/>
                      </a:cubicBezTo>
                      <a:cubicBezTo>
                        <a:pt x="50" y="86"/>
                        <a:pt x="43" y="47"/>
                        <a:pt x="38" y="13"/>
                      </a:cubicBezTo>
                      <a:cubicBezTo>
                        <a:pt x="25" y="9"/>
                        <a:pt x="13" y="5"/>
                        <a:pt x="0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9" name="Freeform 196"/>
                <p:cNvSpPr>
                  <a:spLocks/>
                </p:cNvSpPr>
                <p:nvPr/>
              </p:nvSpPr>
              <p:spPr bwMode="auto">
                <a:xfrm rot="20700000">
                  <a:off x="1321117" y="3930081"/>
                  <a:ext cx="83970" cy="20992"/>
                </a:xfrm>
                <a:custGeom>
                  <a:avLst/>
                  <a:gdLst>
                    <a:gd name="T0" fmla="*/ 0 w 37"/>
                    <a:gd name="T1" fmla="*/ 0 h 9"/>
                    <a:gd name="T2" fmla="*/ 0 w 37"/>
                    <a:gd name="T3" fmla="*/ 0 h 9"/>
                    <a:gd name="T4" fmla="*/ 37 w 37"/>
                    <a:gd name="T5" fmla="*/ 9 h 9"/>
                    <a:gd name="T6" fmla="*/ 37 w 37"/>
                    <a:gd name="T7" fmla="*/ 9 h 9"/>
                    <a:gd name="T8" fmla="*/ 0 w 37"/>
                    <a:gd name="T9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7" h="9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2" y="3"/>
                        <a:pt x="25" y="6"/>
                        <a:pt x="37" y="9"/>
                      </a:cubicBezTo>
                      <a:cubicBezTo>
                        <a:pt x="37" y="9"/>
                        <a:pt x="37" y="9"/>
                        <a:pt x="37" y="9"/>
                      </a:cubicBezTo>
                      <a:cubicBezTo>
                        <a:pt x="25" y="6"/>
                        <a:pt x="12" y="3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0" name="Freeform 197"/>
                <p:cNvSpPr>
                  <a:spLocks/>
                </p:cNvSpPr>
                <p:nvPr/>
              </p:nvSpPr>
              <p:spPr bwMode="auto">
                <a:xfrm rot="20700000">
                  <a:off x="1352673" y="3919771"/>
                  <a:ext cx="130726" cy="270993"/>
                </a:xfrm>
                <a:custGeom>
                  <a:avLst/>
                  <a:gdLst>
                    <a:gd name="T0" fmla="*/ 0 w 58"/>
                    <a:gd name="T1" fmla="*/ 0 h 120"/>
                    <a:gd name="T2" fmla="*/ 21 w 58"/>
                    <a:gd name="T3" fmla="*/ 113 h 120"/>
                    <a:gd name="T4" fmla="*/ 58 w 58"/>
                    <a:gd name="T5" fmla="*/ 120 h 120"/>
                    <a:gd name="T6" fmla="*/ 37 w 58"/>
                    <a:gd name="T7" fmla="*/ 9 h 120"/>
                    <a:gd name="T8" fmla="*/ 0 w 58"/>
                    <a:gd name="T9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120">
                      <a:moveTo>
                        <a:pt x="0" y="0"/>
                      </a:moveTo>
                      <a:cubicBezTo>
                        <a:pt x="5" y="34"/>
                        <a:pt x="12" y="73"/>
                        <a:pt x="21" y="113"/>
                      </a:cubicBezTo>
                      <a:cubicBezTo>
                        <a:pt x="33" y="116"/>
                        <a:pt x="46" y="118"/>
                        <a:pt x="58" y="120"/>
                      </a:cubicBezTo>
                      <a:cubicBezTo>
                        <a:pt x="50" y="80"/>
                        <a:pt x="43" y="43"/>
                        <a:pt x="37" y="9"/>
                      </a:cubicBezTo>
                      <a:cubicBezTo>
                        <a:pt x="25" y="6"/>
                        <a:pt x="12" y="3"/>
                        <a:pt x="0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1" name="任意多边形 160"/>
                <p:cNvSpPr/>
                <p:nvPr/>
              </p:nvSpPr>
              <p:spPr>
                <a:xfrm rot="20700000">
                  <a:off x="1069117" y="2345331"/>
                  <a:ext cx="607349" cy="379773"/>
                </a:xfrm>
                <a:custGeom>
                  <a:avLst/>
                  <a:gdLst>
                    <a:gd name="connsiteX0" fmla="*/ 503341 w 1010444"/>
                    <a:gd name="connsiteY0" fmla="*/ 0 h 631826"/>
                    <a:gd name="connsiteX1" fmla="*/ 507103 w 1010444"/>
                    <a:gd name="connsiteY1" fmla="*/ 0 h 631826"/>
                    <a:gd name="connsiteX2" fmla="*/ 954939 w 1010444"/>
                    <a:gd name="connsiteY2" fmla="*/ 418127 h 631826"/>
                    <a:gd name="connsiteX3" fmla="*/ 1010444 w 1010444"/>
                    <a:gd name="connsiteY3" fmla="*/ 484508 h 631826"/>
                    <a:gd name="connsiteX4" fmla="*/ 924147 w 1010444"/>
                    <a:gd name="connsiteY4" fmla="*/ 537174 h 631826"/>
                    <a:gd name="connsiteX5" fmla="*/ 505221 w 1010444"/>
                    <a:gd name="connsiteY5" fmla="*/ 631826 h 631826"/>
                    <a:gd name="connsiteX6" fmla="*/ 86295 w 1010444"/>
                    <a:gd name="connsiteY6" fmla="*/ 537174 h 631826"/>
                    <a:gd name="connsiteX7" fmla="*/ 0 w 1010444"/>
                    <a:gd name="connsiteY7" fmla="*/ 484509 h 631826"/>
                    <a:gd name="connsiteX8" fmla="*/ 55505 w 1010444"/>
                    <a:gd name="connsiteY8" fmla="*/ 418127 h 631826"/>
                    <a:gd name="connsiteX9" fmla="*/ 503341 w 1010444"/>
                    <a:gd name="connsiteY9" fmla="*/ 0 h 631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10444" h="631826">
                      <a:moveTo>
                        <a:pt x="503341" y="0"/>
                      </a:moveTo>
                      <a:cubicBezTo>
                        <a:pt x="507103" y="0"/>
                        <a:pt x="507103" y="0"/>
                        <a:pt x="507103" y="0"/>
                      </a:cubicBezTo>
                      <a:cubicBezTo>
                        <a:pt x="507103" y="0"/>
                        <a:pt x="720963" y="152373"/>
                        <a:pt x="954939" y="418127"/>
                      </a:cubicBezTo>
                      <a:lnTo>
                        <a:pt x="1010444" y="484508"/>
                      </a:lnTo>
                      <a:lnTo>
                        <a:pt x="924147" y="537174"/>
                      </a:lnTo>
                      <a:cubicBezTo>
                        <a:pt x="804563" y="596932"/>
                        <a:pt x="660401" y="631826"/>
                        <a:pt x="505221" y="631826"/>
                      </a:cubicBezTo>
                      <a:cubicBezTo>
                        <a:pt x="350041" y="631826"/>
                        <a:pt x="205880" y="596932"/>
                        <a:pt x="86295" y="537174"/>
                      </a:cubicBezTo>
                      <a:lnTo>
                        <a:pt x="0" y="484509"/>
                      </a:lnTo>
                      <a:lnTo>
                        <a:pt x="55505" y="418127"/>
                      </a:lnTo>
                      <a:cubicBezTo>
                        <a:pt x="289482" y="152373"/>
                        <a:pt x="503341" y="0"/>
                        <a:pt x="503341" y="0"/>
                      </a:cubicBezTo>
                      <a:close/>
                    </a:path>
                  </a:pathLst>
                </a:custGeom>
                <a:solidFill>
                  <a:srgbClr val="FF746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135" name="文本框 134"/>
            <p:cNvSpPr txBox="1"/>
            <p:nvPr/>
          </p:nvSpPr>
          <p:spPr>
            <a:xfrm>
              <a:off x="3658930" y="172653"/>
              <a:ext cx="182614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3200" b="1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论文总结</a:t>
              </a:r>
            </a:p>
          </p:txBody>
        </p:sp>
      </p:grpSp>
      <p:sp>
        <p:nvSpPr>
          <p:cNvPr id="168" name="Freeform 595"/>
          <p:cNvSpPr>
            <a:spLocks/>
          </p:cNvSpPr>
          <p:nvPr/>
        </p:nvSpPr>
        <p:spPr bwMode="auto">
          <a:xfrm>
            <a:off x="2925075" y="1653823"/>
            <a:ext cx="837392" cy="489396"/>
          </a:xfrm>
          <a:custGeom>
            <a:avLst/>
            <a:gdLst>
              <a:gd name="T0" fmla="*/ 59 w 418"/>
              <a:gd name="T1" fmla="*/ 200 h 244"/>
              <a:gd name="T2" fmla="*/ 61 w 418"/>
              <a:gd name="T3" fmla="*/ 200 h 244"/>
              <a:gd name="T4" fmla="*/ 134 w 418"/>
              <a:gd name="T5" fmla="*/ 243 h 244"/>
              <a:gd name="T6" fmla="*/ 202 w 418"/>
              <a:gd name="T7" fmla="*/ 212 h 244"/>
              <a:gd name="T8" fmla="*/ 265 w 418"/>
              <a:gd name="T9" fmla="*/ 244 h 244"/>
              <a:gd name="T10" fmla="*/ 343 w 418"/>
              <a:gd name="T11" fmla="*/ 194 h 244"/>
              <a:gd name="T12" fmla="*/ 364 w 418"/>
              <a:gd name="T13" fmla="*/ 199 h 244"/>
              <a:gd name="T14" fmla="*/ 418 w 418"/>
              <a:gd name="T15" fmla="*/ 148 h 244"/>
              <a:gd name="T16" fmla="*/ 370 w 418"/>
              <a:gd name="T17" fmla="*/ 94 h 244"/>
              <a:gd name="T18" fmla="*/ 315 w 418"/>
              <a:gd name="T19" fmla="*/ 39 h 244"/>
              <a:gd name="T20" fmla="*/ 251 w 418"/>
              <a:gd name="T21" fmla="*/ 78 h 244"/>
              <a:gd name="T22" fmla="*/ 174 w 418"/>
              <a:gd name="T23" fmla="*/ 5 h 244"/>
              <a:gd name="T24" fmla="*/ 80 w 418"/>
              <a:gd name="T25" fmla="*/ 82 h 244"/>
              <a:gd name="T26" fmla="*/ 80 w 418"/>
              <a:gd name="T27" fmla="*/ 85 h 244"/>
              <a:gd name="T28" fmla="*/ 61 w 418"/>
              <a:gd name="T29" fmla="*/ 81 h 244"/>
              <a:gd name="T30" fmla="*/ 1 w 418"/>
              <a:gd name="T31" fmla="*/ 139 h 244"/>
              <a:gd name="T32" fmla="*/ 59 w 418"/>
              <a:gd name="T33" fmla="*/ 20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18" h="244">
                <a:moveTo>
                  <a:pt x="59" y="200"/>
                </a:moveTo>
                <a:cubicBezTo>
                  <a:pt x="60" y="200"/>
                  <a:pt x="61" y="200"/>
                  <a:pt x="61" y="200"/>
                </a:cubicBezTo>
                <a:cubicBezTo>
                  <a:pt x="76" y="225"/>
                  <a:pt x="103" y="242"/>
                  <a:pt x="134" y="243"/>
                </a:cubicBezTo>
                <a:cubicBezTo>
                  <a:pt x="161" y="243"/>
                  <a:pt x="185" y="231"/>
                  <a:pt x="202" y="212"/>
                </a:cubicBezTo>
                <a:cubicBezTo>
                  <a:pt x="216" y="231"/>
                  <a:pt x="239" y="243"/>
                  <a:pt x="265" y="244"/>
                </a:cubicBezTo>
                <a:cubicBezTo>
                  <a:pt x="300" y="244"/>
                  <a:pt x="330" y="224"/>
                  <a:pt x="343" y="194"/>
                </a:cubicBezTo>
                <a:cubicBezTo>
                  <a:pt x="349" y="197"/>
                  <a:pt x="357" y="199"/>
                  <a:pt x="364" y="199"/>
                </a:cubicBezTo>
                <a:cubicBezTo>
                  <a:pt x="393" y="200"/>
                  <a:pt x="417" y="177"/>
                  <a:pt x="418" y="148"/>
                </a:cubicBezTo>
                <a:cubicBezTo>
                  <a:pt x="418" y="120"/>
                  <a:pt x="398" y="97"/>
                  <a:pt x="370" y="94"/>
                </a:cubicBezTo>
                <a:cubicBezTo>
                  <a:pt x="367" y="65"/>
                  <a:pt x="344" y="42"/>
                  <a:pt x="315" y="39"/>
                </a:cubicBezTo>
                <a:cubicBezTo>
                  <a:pt x="287" y="36"/>
                  <a:pt x="261" y="53"/>
                  <a:pt x="251" y="78"/>
                </a:cubicBezTo>
                <a:cubicBezTo>
                  <a:pt x="246" y="39"/>
                  <a:pt x="214" y="8"/>
                  <a:pt x="174" y="5"/>
                </a:cubicBezTo>
                <a:cubicBezTo>
                  <a:pt x="127" y="0"/>
                  <a:pt x="85" y="35"/>
                  <a:pt x="80" y="82"/>
                </a:cubicBezTo>
                <a:cubicBezTo>
                  <a:pt x="80" y="83"/>
                  <a:pt x="80" y="84"/>
                  <a:pt x="80" y="85"/>
                </a:cubicBezTo>
                <a:cubicBezTo>
                  <a:pt x="74" y="82"/>
                  <a:pt x="68" y="81"/>
                  <a:pt x="61" y="81"/>
                </a:cubicBezTo>
                <a:cubicBezTo>
                  <a:pt x="29" y="80"/>
                  <a:pt x="1" y="106"/>
                  <a:pt x="1" y="139"/>
                </a:cubicBezTo>
                <a:cubicBezTo>
                  <a:pt x="0" y="172"/>
                  <a:pt x="26" y="199"/>
                  <a:pt x="59" y="200"/>
                </a:cubicBezTo>
                <a:close/>
              </a:path>
            </a:pathLst>
          </a:custGeom>
          <a:solidFill>
            <a:srgbClr val="FAFAF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" name="Freeform 657"/>
          <p:cNvSpPr>
            <a:spLocks/>
          </p:cNvSpPr>
          <p:nvPr/>
        </p:nvSpPr>
        <p:spPr bwMode="auto">
          <a:xfrm>
            <a:off x="7358001" y="181514"/>
            <a:ext cx="1540287" cy="843993"/>
          </a:xfrm>
          <a:custGeom>
            <a:avLst/>
            <a:gdLst>
              <a:gd name="T0" fmla="*/ 40 w 339"/>
              <a:gd name="T1" fmla="*/ 132 h 186"/>
              <a:gd name="T2" fmla="*/ 51 w 339"/>
              <a:gd name="T3" fmla="*/ 121 h 186"/>
              <a:gd name="T4" fmla="*/ 76 w 339"/>
              <a:gd name="T5" fmla="*/ 126 h 186"/>
              <a:gd name="T6" fmla="*/ 163 w 339"/>
              <a:gd name="T7" fmla="*/ 186 h 186"/>
              <a:gd name="T8" fmla="*/ 225 w 339"/>
              <a:gd name="T9" fmla="*/ 163 h 186"/>
              <a:gd name="T10" fmla="*/ 249 w 339"/>
              <a:gd name="T11" fmla="*/ 168 h 186"/>
              <a:gd name="T12" fmla="*/ 304 w 339"/>
              <a:gd name="T13" fmla="*/ 131 h 186"/>
              <a:gd name="T14" fmla="*/ 305 w 339"/>
              <a:gd name="T15" fmla="*/ 132 h 186"/>
              <a:gd name="T16" fmla="*/ 339 w 339"/>
              <a:gd name="T17" fmla="*/ 98 h 186"/>
              <a:gd name="T18" fmla="*/ 305 w 339"/>
              <a:gd name="T19" fmla="*/ 64 h 186"/>
              <a:gd name="T20" fmla="*/ 291 w 339"/>
              <a:gd name="T21" fmla="*/ 67 h 186"/>
              <a:gd name="T22" fmla="*/ 249 w 339"/>
              <a:gd name="T23" fmla="*/ 49 h 186"/>
              <a:gd name="T24" fmla="*/ 245 w 339"/>
              <a:gd name="T25" fmla="*/ 49 h 186"/>
              <a:gd name="T26" fmla="*/ 163 w 339"/>
              <a:gd name="T27" fmla="*/ 0 h 186"/>
              <a:gd name="T28" fmla="*/ 88 w 339"/>
              <a:gd name="T29" fmla="*/ 38 h 186"/>
              <a:gd name="T30" fmla="*/ 52 w 339"/>
              <a:gd name="T31" fmla="*/ 41 h 186"/>
              <a:gd name="T32" fmla="*/ 28 w 339"/>
              <a:gd name="T33" fmla="*/ 85 h 186"/>
              <a:gd name="T34" fmla="*/ 16 w 339"/>
              <a:gd name="T35" fmla="*/ 88 h 186"/>
              <a:gd name="T36" fmla="*/ 6 w 339"/>
              <a:gd name="T37" fmla="*/ 122 h 186"/>
              <a:gd name="T38" fmla="*/ 40 w 339"/>
              <a:gd name="T39" fmla="*/ 132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39" h="186">
                <a:moveTo>
                  <a:pt x="40" y="132"/>
                </a:moveTo>
                <a:cubicBezTo>
                  <a:pt x="45" y="130"/>
                  <a:pt x="49" y="126"/>
                  <a:pt x="51" y="121"/>
                </a:cubicBezTo>
                <a:cubicBezTo>
                  <a:pt x="59" y="125"/>
                  <a:pt x="68" y="127"/>
                  <a:pt x="76" y="126"/>
                </a:cubicBezTo>
                <a:cubicBezTo>
                  <a:pt x="90" y="161"/>
                  <a:pt x="124" y="186"/>
                  <a:pt x="163" y="186"/>
                </a:cubicBezTo>
                <a:cubicBezTo>
                  <a:pt x="187" y="186"/>
                  <a:pt x="209" y="177"/>
                  <a:pt x="225" y="163"/>
                </a:cubicBezTo>
                <a:cubicBezTo>
                  <a:pt x="233" y="166"/>
                  <a:pt x="241" y="168"/>
                  <a:pt x="249" y="168"/>
                </a:cubicBezTo>
                <a:cubicBezTo>
                  <a:pt x="274" y="168"/>
                  <a:pt x="295" y="153"/>
                  <a:pt x="304" y="131"/>
                </a:cubicBezTo>
                <a:cubicBezTo>
                  <a:pt x="305" y="132"/>
                  <a:pt x="305" y="132"/>
                  <a:pt x="305" y="132"/>
                </a:cubicBezTo>
                <a:cubicBezTo>
                  <a:pt x="323" y="132"/>
                  <a:pt x="339" y="116"/>
                  <a:pt x="339" y="98"/>
                </a:cubicBezTo>
                <a:cubicBezTo>
                  <a:pt x="339" y="79"/>
                  <a:pt x="323" y="64"/>
                  <a:pt x="305" y="64"/>
                </a:cubicBezTo>
                <a:cubicBezTo>
                  <a:pt x="300" y="64"/>
                  <a:pt x="295" y="65"/>
                  <a:pt x="291" y="67"/>
                </a:cubicBezTo>
                <a:cubicBezTo>
                  <a:pt x="280" y="56"/>
                  <a:pt x="266" y="49"/>
                  <a:pt x="249" y="49"/>
                </a:cubicBezTo>
                <a:cubicBezTo>
                  <a:pt x="248" y="49"/>
                  <a:pt x="247" y="49"/>
                  <a:pt x="245" y="49"/>
                </a:cubicBezTo>
                <a:cubicBezTo>
                  <a:pt x="230" y="20"/>
                  <a:pt x="199" y="0"/>
                  <a:pt x="163" y="0"/>
                </a:cubicBezTo>
                <a:cubicBezTo>
                  <a:pt x="133" y="0"/>
                  <a:pt x="105" y="15"/>
                  <a:pt x="88" y="38"/>
                </a:cubicBezTo>
                <a:cubicBezTo>
                  <a:pt x="77" y="34"/>
                  <a:pt x="63" y="35"/>
                  <a:pt x="52" y="41"/>
                </a:cubicBezTo>
                <a:cubicBezTo>
                  <a:pt x="35" y="50"/>
                  <a:pt x="27" y="68"/>
                  <a:pt x="28" y="85"/>
                </a:cubicBezTo>
                <a:cubicBezTo>
                  <a:pt x="24" y="85"/>
                  <a:pt x="20" y="86"/>
                  <a:pt x="16" y="88"/>
                </a:cubicBezTo>
                <a:cubicBezTo>
                  <a:pt x="4" y="95"/>
                  <a:pt x="0" y="110"/>
                  <a:pt x="6" y="122"/>
                </a:cubicBezTo>
                <a:cubicBezTo>
                  <a:pt x="13" y="135"/>
                  <a:pt x="28" y="139"/>
                  <a:pt x="40" y="132"/>
                </a:cubicBezTo>
                <a:close/>
              </a:path>
            </a:pathLst>
          </a:custGeom>
          <a:solidFill>
            <a:srgbClr val="FAFAF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0" name="Freeform 637"/>
          <p:cNvSpPr>
            <a:spLocks/>
          </p:cNvSpPr>
          <p:nvPr/>
        </p:nvSpPr>
        <p:spPr bwMode="auto">
          <a:xfrm>
            <a:off x="1305497" y="857224"/>
            <a:ext cx="529155" cy="336565"/>
          </a:xfrm>
          <a:custGeom>
            <a:avLst/>
            <a:gdLst>
              <a:gd name="T0" fmla="*/ 26 w 239"/>
              <a:gd name="T1" fmla="*/ 107 h 152"/>
              <a:gd name="T2" fmla="*/ 49 w 239"/>
              <a:gd name="T3" fmla="*/ 94 h 152"/>
              <a:gd name="T4" fmla="*/ 71 w 239"/>
              <a:gd name="T5" fmla="*/ 100 h 152"/>
              <a:gd name="T6" fmla="*/ 75 w 239"/>
              <a:gd name="T7" fmla="*/ 100 h 152"/>
              <a:gd name="T8" fmla="*/ 132 w 239"/>
              <a:gd name="T9" fmla="*/ 152 h 152"/>
              <a:gd name="T10" fmla="*/ 182 w 239"/>
              <a:gd name="T11" fmla="*/ 121 h 152"/>
              <a:gd name="T12" fmla="*/ 186 w 239"/>
              <a:gd name="T13" fmla="*/ 121 h 152"/>
              <a:gd name="T14" fmla="*/ 239 w 239"/>
              <a:gd name="T15" fmla="*/ 68 h 152"/>
              <a:gd name="T16" fmla="*/ 186 w 239"/>
              <a:gd name="T17" fmla="*/ 15 h 152"/>
              <a:gd name="T18" fmla="*/ 148 w 239"/>
              <a:gd name="T19" fmla="*/ 31 h 152"/>
              <a:gd name="T20" fmla="*/ 148 w 239"/>
              <a:gd name="T21" fmla="*/ 28 h 152"/>
              <a:gd name="T22" fmla="*/ 119 w 239"/>
              <a:gd name="T23" fmla="*/ 0 h 152"/>
              <a:gd name="T24" fmla="*/ 93 w 239"/>
              <a:gd name="T25" fmla="*/ 18 h 152"/>
              <a:gd name="T26" fmla="*/ 71 w 239"/>
              <a:gd name="T27" fmla="*/ 12 h 152"/>
              <a:gd name="T28" fmla="*/ 27 w 239"/>
              <a:gd name="T29" fmla="*/ 54 h 152"/>
              <a:gd name="T30" fmla="*/ 26 w 239"/>
              <a:gd name="T31" fmla="*/ 53 h 152"/>
              <a:gd name="T32" fmla="*/ 0 w 239"/>
              <a:gd name="T33" fmla="*/ 80 h 152"/>
              <a:gd name="T34" fmla="*/ 26 w 239"/>
              <a:gd name="T35" fmla="*/ 10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9" h="152">
                <a:moveTo>
                  <a:pt x="26" y="107"/>
                </a:moveTo>
                <a:cubicBezTo>
                  <a:pt x="36" y="107"/>
                  <a:pt x="44" y="102"/>
                  <a:pt x="49" y="94"/>
                </a:cubicBezTo>
                <a:cubicBezTo>
                  <a:pt x="56" y="98"/>
                  <a:pt x="63" y="100"/>
                  <a:pt x="71" y="100"/>
                </a:cubicBezTo>
                <a:cubicBezTo>
                  <a:pt x="72" y="100"/>
                  <a:pt x="74" y="100"/>
                  <a:pt x="75" y="100"/>
                </a:cubicBezTo>
                <a:cubicBezTo>
                  <a:pt x="77" y="129"/>
                  <a:pt x="102" y="152"/>
                  <a:pt x="132" y="152"/>
                </a:cubicBezTo>
                <a:cubicBezTo>
                  <a:pt x="154" y="152"/>
                  <a:pt x="173" y="139"/>
                  <a:pt x="182" y="121"/>
                </a:cubicBezTo>
                <a:cubicBezTo>
                  <a:pt x="184" y="121"/>
                  <a:pt x="185" y="121"/>
                  <a:pt x="186" y="121"/>
                </a:cubicBezTo>
                <a:cubicBezTo>
                  <a:pt x="216" y="121"/>
                  <a:pt x="239" y="97"/>
                  <a:pt x="239" y="68"/>
                </a:cubicBezTo>
                <a:cubicBezTo>
                  <a:pt x="239" y="38"/>
                  <a:pt x="216" y="15"/>
                  <a:pt x="186" y="15"/>
                </a:cubicBezTo>
                <a:cubicBezTo>
                  <a:pt x="171" y="15"/>
                  <a:pt x="157" y="21"/>
                  <a:pt x="148" y="31"/>
                </a:cubicBezTo>
                <a:cubicBezTo>
                  <a:pt x="148" y="30"/>
                  <a:pt x="148" y="29"/>
                  <a:pt x="148" y="28"/>
                </a:cubicBezTo>
                <a:cubicBezTo>
                  <a:pt x="148" y="13"/>
                  <a:pt x="135" y="0"/>
                  <a:pt x="119" y="0"/>
                </a:cubicBezTo>
                <a:cubicBezTo>
                  <a:pt x="107" y="0"/>
                  <a:pt x="97" y="7"/>
                  <a:pt x="93" y="18"/>
                </a:cubicBezTo>
                <a:cubicBezTo>
                  <a:pt x="87" y="14"/>
                  <a:pt x="79" y="12"/>
                  <a:pt x="71" y="12"/>
                </a:cubicBezTo>
                <a:cubicBezTo>
                  <a:pt x="48" y="12"/>
                  <a:pt x="29" y="30"/>
                  <a:pt x="27" y="54"/>
                </a:cubicBezTo>
                <a:cubicBezTo>
                  <a:pt x="26" y="53"/>
                  <a:pt x="26" y="53"/>
                  <a:pt x="26" y="53"/>
                </a:cubicBezTo>
                <a:cubicBezTo>
                  <a:pt x="12" y="53"/>
                  <a:pt x="0" y="65"/>
                  <a:pt x="0" y="80"/>
                </a:cubicBezTo>
                <a:cubicBezTo>
                  <a:pt x="0" y="95"/>
                  <a:pt x="12" y="107"/>
                  <a:pt x="26" y="107"/>
                </a:cubicBezTo>
                <a:close/>
              </a:path>
            </a:pathLst>
          </a:custGeom>
          <a:solidFill>
            <a:srgbClr val="FAFAF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1" name="Freeform 637"/>
          <p:cNvSpPr>
            <a:spLocks/>
          </p:cNvSpPr>
          <p:nvPr/>
        </p:nvSpPr>
        <p:spPr bwMode="auto">
          <a:xfrm>
            <a:off x="7535250" y="4687862"/>
            <a:ext cx="718297" cy="456867"/>
          </a:xfrm>
          <a:custGeom>
            <a:avLst/>
            <a:gdLst>
              <a:gd name="T0" fmla="*/ 26 w 239"/>
              <a:gd name="T1" fmla="*/ 107 h 152"/>
              <a:gd name="T2" fmla="*/ 49 w 239"/>
              <a:gd name="T3" fmla="*/ 94 h 152"/>
              <a:gd name="T4" fmla="*/ 71 w 239"/>
              <a:gd name="T5" fmla="*/ 100 h 152"/>
              <a:gd name="T6" fmla="*/ 75 w 239"/>
              <a:gd name="T7" fmla="*/ 100 h 152"/>
              <a:gd name="T8" fmla="*/ 132 w 239"/>
              <a:gd name="T9" fmla="*/ 152 h 152"/>
              <a:gd name="T10" fmla="*/ 182 w 239"/>
              <a:gd name="T11" fmla="*/ 121 h 152"/>
              <a:gd name="T12" fmla="*/ 186 w 239"/>
              <a:gd name="T13" fmla="*/ 121 h 152"/>
              <a:gd name="T14" fmla="*/ 239 w 239"/>
              <a:gd name="T15" fmla="*/ 68 h 152"/>
              <a:gd name="T16" fmla="*/ 186 w 239"/>
              <a:gd name="T17" fmla="*/ 15 h 152"/>
              <a:gd name="T18" fmla="*/ 148 w 239"/>
              <a:gd name="T19" fmla="*/ 31 h 152"/>
              <a:gd name="T20" fmla="*/ 148 w 239"/>
              <a:gd name="T21" fmla="*/ 28 h 152"/>
              <a:gd name="T22" fmla="*/ 119 w 239"/>
              <a:gd name="T23" fmla="*/ 0 h 152"/>
              <a:gd name="T24" fmla="*/ 93 w 239"/>
              <a:gd name="T25" fmla="*/ 18 h 152"/>
              <a:gd name="T26" fmla="*/ 71 w 239"/>
              <a:gd name="T27" fmla="*/ 12 h 152"/>
              <a:gd name="T28" fmla="*/ 27 w 239"/>
              <a:gd name="T29" fmla="*/ 54 h 152"/>
              <a:gd name="T30" fmla="*/ 26 w 239"/>
              <a:gd name="T31" fmla="*/ 53 h 152"/>
              <a:gd name="T32" fmla="*/ 0 w 239"/>
              <a:gd name="T33" fmla="*/ 80 h 152"/>
              <a:gd name="T34" fmla="*/ 26 w 239"/>
              <a:gd name="T35" fmla="*/ 10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9" h="152">
                <a:moveTo>
                  <a:pt x="26" y="107"/>
                </a:moveTo>
                <a:cubicBezTo>
                  <a:pt x="36" y="107"/>
                  <a:pt x="44" y="102"/>
                  <a:pt x="49" y="94"/>
                </a:cubicBezTo>
                <a:cubicBezTo>
                  <a:pt x="56" y="98"/>
                  <a:pt x="63" y="100"/>
                  <a:pt x="71" y="100"/>
                </a:cubicBezTo>
                <a:cubicBezTo>
                  <a:pt x="72" y="100"/>
                  <a:pt x="74" y="100"/>
                  <a:pt x="75" y="100"/>
                </a:cubicBezTo>
                <a:cubicBezTo>
                  <a:pt x="77" y="129"/>
                  <a:pt x="102" y="152"/>
                  <a:pt x="132" y="152"/>
                </a:cubicBezTo>
                <a:cubicBezTo>
                  <a:pt x="154" y="152"/>
                  <a:pt x="173" y="139"/>
                  <a:pt x="182" y="121"/>
                </a:cubicBezTo>
                <a:cubicBezTo>
                  <a:pt x="184" y="121"/>
                  <a:pt x="185" y="121"/>
                  <a:pt x="186" y="121"/>
                </a:cubicBezTo>
                <a:cubicBezTo>
                  <a:pt x="216" y="121"/>
                  <a:pt x="239" y="97"/>
                  <a:pt x="239" y="68"/>
                </a:cubicBezTo>
                <a:cubicBezTo>
                  <a:pt x="239" y="38"/>
                  <a:pt x="216" y="15"/>
                  <a:pt x="186" y="15"/>
                </a:cubicBezTo>
                <a:cubicBezTo>
                  <a:pt x="171" y="15"/>
                  <a:pt x="157" y="21"/>
                  <a:pt x="148" y="31"/>
                </a:cubicBezTo>
                <a:cubicBezTo>
                  <a:pt x="148" y="30"/>
                  <a:pt x="148" y="29"/>
                  <a:pt x="148" y="28"/>
                </a:cubicBezTo>
                <a:cubicBezTo>
                  <a:pt x="148" y="13"/>
                  <a:pt x="135" y="0"/>
                  <a:pt x="119" y="0"/>
                </a:cubicBezTo>
                <a:cubicBezTo>
                  <a:pt x="107" y="0"/>
                  <a:pt x="97" y="7"/>
                  <a:pt x="93" y="18"/>
                </a:cubicBezTo>
                <a:cubicBezTo>
                  <a:pt x="87" y="14"/>
                  <a:pt x="79" y="12"/>
                  <a:pt x="71" y="12"/>
                </a:cubicBezTo>
                <a:cubicBezTo>
                  <a:pt x="48" y="12"/>
                  <a:pt x="29" y="30"/>
                  <a:pt x="27" y="54"/>
                </a:cubicBezTo>
                <a:cubicBezTo>
                  <a:pt x="26" y="53"/>
                  <a:pt x="26" y="53"/>
                  <a:pt x="26" y="53"/>
                </a:cubicBezTo>
                <a:cubicBezTo>
                  <a:pt x="12" y="53"/>
                  <a:pt x="0" y="65"/>
                  <a:pt x="0" y="80"/>
                </a:cubicBezTo>
                <a:cubicBezTo>
                  <a:pt x="0" y="95"/>
                  <a:pt x="12" y="107"/>
                  <a:pt x="26" y="107"/>
                </a:cubicBezTo>
                <a:close/>
              </a:path>
            </a:pathLst>
          </a:custGeom>
          <a:solidFill>
            <a:srgbClr val="FAFAF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3401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91204" y="111878"/>
            <a:ext cx="5336228" cy="791551"/>
            <a:chOff x="191204" y="111878"/>
            <a:chExt cx="5336228" cy="79155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3" name="组合 2"/>
            <p:cNvGrpSpPr/>
            <p:nvPr/>
          </p:nvGrpSpPr>
          <p:grpSpPr>
            <a:xfrm>
              <a:off x="191204" y="210993"/>
              <a:ext cx="5336228" cy="692436"/>
              <a:chOff x="191204" y="210993"/>
              <a:chExt cx="5336228" cy="692436"/>
            </a:xfrm>
          </p:grpSpPr>
          <p:sp>
            <p:nvSpPr>
              <p:cNvPr id="80" name="Freeform 595"/>
              <p:cNvSpPr>
                <a:spLocks/>
              </p:cNvSpPr>
              <p:nvPr/>
            </p:nvSpPr>
            <p:spPr bwMode="auto">
              <a:xfrm>
                <a:off x="3587822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81" name="Freeform 595"/>
              <p:cNvSpPr>
                <a:spLocks/>
              </p:cNvSpPr>
              <p:nvPr/>
            </p:nvSpPr>
            <p:spPr bwMode="auto">
              <a:xfrm>
                <a:off x="396522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82" name="Freeform 595"/>
              <p:cNvSpPr>
                <a:spLocks/>
              </p:cNvSpPr>
              <p:nvPr/>
            </p:nvSpPr>
            <p:spPr bwMode="auto">
              <a:xfrm>
                <a:off x="4342623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6" name="Freeform 595"/>
              <p:cNvSpPr>
                <a:spLocks/>
              </p:cNvSpPr>
              <p:nvPr/>
            </p:nvSpPr>
            <p:spPr bwMode="auto">
              <a:xfrm>
                <a:off x="2455616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7" name="Freeform 595"/>
              <p:cNvSpPr>
                <a:spLocks/>
              </p:cNvSpPr>
              <p:nvPr/>
            </p:nvSpPr>
            <p:spPr bwMode="auto">
              <a:xfrm>
                <a:off x="2833018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8" name="Freeform 595"/>
              <p:cNvSpPr>
                <a:spLocks/>
              </p:cNvSpPr>
              <p:nvPr/>
            </p:nvSpPr>
            <p:spPr bwMode="auto">
              <a:xfrm>
                <a:off x="3210420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299" name="Freeform 595"/>
              <p:cNvSpPr>
                <a:spLocks/>
              </p:cNvSpPr>
              <p:nvPr/>
            </p:nvSpPr>
            <p:spPr bwMode="auto">
              <a:xfrm>
                <a:off x="19120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0" name="Freeform 595"/>
              <p:cNvSpPr>
                <a:spLocks/>
              </p:cNvSpPr>
              <p:nvPr/>
            </p:nvSpPr>
            <p:spPr bwMode="auto">
              <a:xfrm>
                <a:off x="568606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1" name="Freeform 595"/>
              <p:cNvSpPr>
                <a:spLocks/>
              </p:cNvSpPr>
              <p:nvPr/>
            </p:nvSpPr>
            <p:spPr bwMode="auto">
              <a:xfrm>
                <a:off x="946008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2" name="Freeform 595"/>
              <p:cNvSpPr>
                <a:spLocks/>
              </p:cNvSpPr>
              <p:nvPr/>
            </p:nvSpPr>
            <p:spPr bwMode="auto">
              <a:xfrm>
                <a:off x="1323410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3" name="Freeform 595"/>
              <p:cNvSpPr>
                <a:spLocks/>
              </p:cNvSpPr>
              <p:nvPr/>
            </p:nvSpPr>
            <p:spPr bwMode="auto">
              <a:xfrm>
                <a:off x="1700812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4" name="Freeform 595"/>
              <p:cNvSpPr>
                <a:spLocks/>
              </p:cNvSpPr>
              <p:nvPr/>
            </p:nvSpPr>
            <p:spPr bwMode="auto">
              <a:xfrm>
                <a:off x="207821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</p:grpSp>
        <p:grpSp>
          <p:nvGrpSpPr>
            <p:cNvPr id="305" name="组合 304"/>
            <p:cNvGrpSpPr/>
            <p:nvPr/>
          </p:nvGrpSpPr>
          <p:grpSpPr>
            <a:xfrm>
              <a:off x="373975" y="111878"/>
              <a:ext cx="363466" cy="791551"/>
              <a:chOff x="974945" y="2345331"/>
              <a:chExt cx="1763621" cy="3840787"/>
            </a:xfrm>
          </p:grpSpPr>
          <p:sp>
            <p:nvSpPr>
              <p:cNvPr id="306" name="Freeform 159"/>
              <p:cNvSpPr>
                <a:spLocks/>
              </p:cNvSpPr>
              <p:nvPr/>
            </p:nvSpPr>
            <p:spPr bwMode="auto">
              <a:xfrm rot="20700000">
                <a:off x="1726148" y="4700426"/>
                <a:ext cx="891224" cy="1485692"/>
              </a:xfrm>
              <a:custGeom>
                <a:avLst/>
                <a:gdLst>
                  <a:gd name="T0" fmla="*/ 1 w 394"/>
                  <a:gd name="T1" fmla="*/ 267 h 658"/>
                  <a:gd name="T2" fmla="*/ 0 w 394"/>
                  <a:gd name="T3" fmla="*/ 267 h 658"/>
                  <a:gd name="T4" fmla="*/ 0 w 394"/>
                  <a:gd name="T5" fmla="*/ 267 h 658"/>
                  <a:gd name="T6" fmla="*/ 1 w 394"/>
                  <a:gd name="T7" fmla="*/ 270 h 658"/>
                  <a:gd name="T8" fmla="*/ 2 w 394"/>
                  <a:gd name="T9" fmla="*/ 282 h 658"/>
                  <a:gd name="T10" fmla="*/ 3 w 394"/>
                  <a:gd name="T11" fmla="*/ 284 h 658"/>
                  <a:gd name="T12" fmla="*/ 45 w 394"/>
                  <a:gd name="T13" fmla="*/ 417 h 658"/>
                  <a:gd name="T14" fmla="*/ 89 w 394"/>
                  <a:gd name="T15" fmla="*/ 290 h 658"/>
                  <a:gd name="T16" fmla="*/ 169 w 394"/>
                  <a:gd name="T17" fmla="*/ 440 h 658"/>
                  <a:gd name="T18" fmla="*/ 143 w 394"/>
                  <a:gd name="T19" fmla="*/ 564 h 658"/>
                  <a:gd name="T20" fmla="*/ 199 w 394"/>
                  <a:gd name="T21" fmla="*/ 658 h 658"/>
                  <a:gd name="T22" fmla="*/ 169 w 394"/>
                  <a:gd name="T23" fmla="*/ 604 h 658"/>
                  <a:gd name="T24" fmla="*/ 179 w 394"/>
                  <a:gd name="T25" fmla="*/ 528 h 658"/>
                  <a:gd name="T26" fmla="*/ 226 w 394"/>
                  <a:gd name="T27" fmla="*/ 462 h 658"/>
                  <a:gd name="T28" fmla="*/ 269 w 394"/>
                  <a:gd name="T29" fmla="*/ 386 h 658"/>
                  <a:gd name="T30" fmla="*/ 277 w 394"/>
                  <a:gd name="T31" fmla="*/ 362 h 658"/>
                  <a:gd name="T32" fmla="*/ 305 w 394"/>
                  <a:gd name="T33" fmla="*/ 484 h 658"/>
                  <a:gd name="T34" fmla="*/ 322 w 394"/>
                  <a:gd name="T35" fmla="*/ 406 h 658"/>
                  <a:gd name="T36" fmla="*/ 367 w 394"/>
                  <a:gd name="T37" fmla="*/ 197 h 658"/>
                  <a:gd name="T38" fmla="*/ 186 w 394"/>
                  <a:gd name="T39" fmla="*/ 0 h 658"/>
                  <a:gd name="T40" fmla="*/ 1 w 394"/>
                  <a:gd name="T41" fmla="*/ 253 h 658"/>
                  <a:gd name="T42" fmla="*/ 1 w 394"/>
                  <a:gd name="T43" fmla="*/ 267 h 6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94" h="658">
                    <a:moveTo>
                      <a:pt x="1" y="267"/>
                    </a:moveTo>
                    <a:cubicBezTo>
                      <a:pt x="1" y="266"/>
                      <a:pt x="0" y="263"/>
                      <a:pt x="0" y="267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68"/>
                      <a:pt x="1" y="269"/>
                      <a:pt x="1" y="270"/>
                    </a:cubicBezTo>
                    <a:cubicBezTo>
                      <a:pt x="1" y="274"/>
                      <a:pt x="2" y="278"/>
                      <a:pt x="2" y="282"/>
                    </a:cubicBezTo>
                    <a:cubicBezTo>
                      <a:pt x="2" y="282"/>
                      <a:pt x="3" y="283"/>
                      <a:pt x="3" y="284"/>
                    </a:cubicBezTo>
                    <a:cubicBezTo>
                      <a:pt x="7" y="334"/>
                      <a:pt x="22" y="380"/>
                      <a:pt x="45" y="417"/>
                    </a:cubicBezTo>
                    <a:cubicBezTo>
                      <a:pt x="20" y="377"/>
                      <a:pt x="35" y="298"/>
                      <a:pt x="89" y="290"/>
                    </a:cubicBezTo>
                    <a:cubicBezTo>
                      <a:pt x="156" y="279"/>
                      <a:pt x="167" y="399"/>
                      <a:pt x="169" y="440"/>
                    </a:cubicBezTo>
                    <a:cubicBezTo>
                      <a:pt x="171" y="484"/>
                      <a:pt x="143" y="520"/>
                      <a:pt x="143" y="564"/>
                    </a:cubicBezTo>
                    <a:cubicBezTo>
                      <a:pt x="143" y="613"/>
                      <a:pt x="167" y="653"/>
                      <a:pt x="199" y="658"/>
                    </a:cubicBezTo>
                    <a:cubicBezTo>
                      <a:pt x="184" y="656"/>
                      <a:pt x="171" y="615"/>
                      <a:pt x="169" y="604"/>
                    </a:cubicBezTo>
                    <a:cubicBezTo>
                      <a:pt x="166" y="580"/>
                      <a:pt x="172" y="551"/>
                      <a:pt x="179" y="528"/>
                    </a:cubicBezTo>
                    <a:cubicBezTo>
                      <a:pt x="187" y="501"/>
                      <a:pt x="208" y="482"/>
                      <a:pt x="226" y="462"/>
                    </a:cubicBezTo>
                    <a:cubicBezTo>
                      <a:pt x="245" y="439"/>
                      <a:pt x="259" y="413"/>
                      <a:pt x="269" y="386"/>
                    </a:cubicBezTo>
                    <a:cubicBezTo>
                      <a:pt x="272" y="378"/>
                      <a:pt x="275" y="370"/>
                      <a:pt x="277" y="362"/>
                    </a:cubicBezTo>
                    <a:cubicBezTo>
                      <a:pt x="281" y="420"/>
                      <a:pt x="305" y="484"/>
                      <a:pt x="305" y="484"/>
                    </a:cubicBezTo>
                    <a:cubicBezTo>
                      <a:pt x="296" y="437"/>
                      <a:pt x="322" y="406"/>
                      <a:pt x="322" y="406"/>
                    </a:cubicBezTo>
                    <a:cubicBezTo>
                      <a:pt x="394" y="291"/>
                      <a:pt x="367" y="197"/>
                      <a:pt x="367" y="197"/>
                    </a:cubicBezTo>
                    <a:cubicBezTo>
                      <a:pt x="348" y="84"/>
                      <a:pt x="274" y="0"/>
                      <a:pt x="186" y="0"/>
                    </a:cubicBezTo>
                    <a:cubicBezTo>
                      <a:pt x="84" y="0"/>
                      <a:pt x="1" y="113"/>
                      <a:pt x="1" y="253"/>
                    </a:cubicBezTo>
                    <a:cubicBezTo>
                      <a:pt x="1" y="258"/>
                      <a:pt x="1" y="263"/>
                      <a:pt x="1" y="267"/>
                    </a:cubicBezTo>
                  </a:path>
                </a:pathLst>
              </a:custGeom>
              <a:solidFill>
                <a:srgbClr val="FF746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grpSp>
            <p:nvGrpSpPr>
              <p:cNvPr id="307" name="组合 306"/>
              <p:cNvGrpSpPr/>
              <p:nvPr/>
            </p:nvGrpSpPr>
            <p:grpSpPr>
              <a:xfrm>
                <a:off x="974945" y="2345331"/>
                <a:ext cx="1763621" cy="3358341"/>
                <a:chOff x="974945" y="2345331"/>
                <a:chExt cx="1763621" cy="3358341"/>
              </a:xfrm>
            </p:grpSpPr>
            <p:sp>
              <p:nvSpPr>
                <p:cNvPr id="308" name="Freeform 165"/>
                <p:cNvSpPr>
                  <a:spLocks/>
                </p:cNvSpPr>
                <p:nvPr/>
              </p:nvSpPr>
              <p:spPr bwMode="auto">
                <a:xfrm rot="20700000">
                  <a:off x="1075729" y="4158738"/>
                  <a:ext cx="708018" cy="1115461"/>
                </a:xfrm>
                <a:custGeom>
                  <a:avLst/>
                  <a:gdLst>
                    <a:gd name="T0" fmla="*/ 157 w 313"/>
                    <a:gd name="T1" fmla="*/ 0 h 494"/>
                    <a:gd name="T2" fmla="*/ 0 w 313"/>
                    <a:gd name="T3" fmla="*/ 156 h 494"/>
                    <a:gd name="T4" fmla="*/ 0 w 313"/>
                    <a:gd name="T5" fmla="*/ 159 h 494"/>
                    <a:gd name="T6" fmla="*/ 0 w 313"/>
                    <a:gd name="T7" fmla="*/ 159 h 494"/>
                    <a:gd name="T8" fmla="*/ 101 w 313"/>
                    <a:gd name="T9" fmla="*/ 477 h 494"/>
                    <a:gd name="T10" fmla="*/ 106 w 313"/>
                    <a:gd name="T11" fmla="*/ 485 h 494"/>
                    <a:gd name="T12" fmla="*/ 106 w 313"/>
                    <a:gd name="T13" fmla="*/ 485 h 494"/>
                    <a:gd name="T14" fmla="*/ 106 w 313"/>
                    <a:gd name="T15" fmla="*/ 485 h 494"/>
                    <a:gd name="T16" fmla="*/ 128 w 313"/>
                    <a:gd name="T17" fmla="*/ 494 h 494"/>
                    <a:gd name="T18" fmla="*/ 159 w 313"/>
                    <a:gd name="T19" fmla="*/ 467 h 494"/>
                    <a:gd name="T20" fmla="*/ 157 w 313"/>
                    <a:gd name="T21" fmla="*/ 459 h 494"/>
                    <a:gd name="T22" fmla="*/ 157 w 313"/>
                    <a:gd name="T23" fmla="*/ 459 h 494"/>
                    <a:gd name="T24" fmla="*/ 148 w 313"/>
                    <a:gd name="T25" fmla="*/ 412 h 494"/>
                    <a:gd name="T26" fmla="*/ 191 w 313"/>
                    <a:gd name="T27" fmla="*/ 310 h 494"/>
                    <a:gd name="T28" fmla="*/ 191 w 313"/>
                    <a:gd name="T29" fmla="*/ 309 h 494"/>
                    <a:gd name="T30" fmla="*/ 270 w 313"/>
                    <a:gd name="T31" fmla="*/ 264 h 494"/>
                    <a:gd name="T32" fmla="*/ 313 w 313"/>
                    <a:gd name="T33" fmla="*/ 156 h 494"/>
                    <a:gd name="T34" fmla="*/ 157 w 313"/>
                    <a:gd name="T35" fmla="*/ 0 h 4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3" h="494">
                      <a:moveTo>
                        <a:pt x="157" y="0"/>
                      </a:moveTo>
                      <a:cubicBezTo>
                        <a:pt x="70" y="0"/>
                        <a:pt x="0" y="70"/>
                        <a:pt x="0" y="156"/>
                      </a:cubicBezTo>
                      <a:cubicBezTo>
                        <a:pt x="0" y="157"/>
                        <a:pt x="0" y="159"/>
                        <a:pt x="0" y="159"/>
                      </a:cubicBezTo>
                      <a:cubicBezTo>
                        <a:pt x="0" y="159"/>
                        <a:pt x="0" y="159"/>
                        <a:pt x="0" y="159"/>
                      </a:cubicBezTo>
                      <a:cubicBezTo>
                        <a:pt x="0" y="279"/>
                        <a:pt x="38" y="386"/>
                        <a:pt x="101" y="477"/>
                      </a:cubicBezTo>
                      <a:cubicBezTo>
                        <a:pt x="102" y="480"/>
                        <a:pt x="104" y="482"/>
                        <a:pt x="106" y="485"/>
                      </a:cubicBezTo>
                      <a:cubicBezTo>
                        <a:pt x="106" y="485"/>
                        <a:pt x="106" y="485"/>
                        <a:pt x="106" y="485"/>
                      </a:cubicBezTo>
                      <a:cubicBezTo>
                        <a:pt x="106" y="485"/>
                        <a:pt x="106" y="485"/>
                        <a:pt x="106" y="485"/>
                      </a:cubicBezTo>
                      <a:cubicBezTo>
                        <a:pt x="112" y="491"/>
                        <a:pt x="119" y="494"/>
                        <a:pt x="128" y="494"/>
                      </a:cubicBezTo>
                      <a:cubicBezTo>
                        <a:pt x="145" y="494"/>
                        <a:pt x="159" y="483"/>
                        <a:pt x="159" y="467"/>
                      </a:cubicBezTo>
                      <a:cubicBezTo>
                        <a:pt x="159" y="463"/>
                        <a:pt x="158" y="459"/>
                        <a:pt x="157" y="459"/>
                      </a:cubicBezTo>
                      <a:cubicBezTo>
                        <a:pt x="157" y="459"/>
                        <a:pt x="157" y="459"/>
                        <a:pt x="157" y="459"/>
                      </a:cubicBezTo>
                      <a:cubicBezTo>
                        <a:pt x="152" y="439"/>
                        <a:pt x="146" y="428"/>
                        <a:pt x="148" y="412"/>
                      </a:cubicBezTo>
                      <a:cubicBezTo>
                        <a:pt x="155" y="371"/>
                        <a:pt x="164" y="338"/>
                        <a:pt x="191" y="310"/>
                      </a:cubicBezTo>
                      <a:cubicBezTo>
                        <a:pt x="191" y="309"/>
                        <a:pt x="191" y="309"/>
                        <a:pt x="191" y="309"/>
                      </a:cubicBezTo>
                      <a:cubicBezTo>
                        <a:pt x="212" y="287"/>
                        <a:pt x="239" y="270"/>
                        <a:pt x="270" y="264"/>
                      </a:cubicBezTo>
                      <a:cubicBezTo>
                        <a:pt x="297" y="236"/>
                        <a:pt x="313" y="198"/>
                        <a:pt x="313" y="156"/>
                      </a:cubicBezTo>
                      <a:cubicBezTo>
                        <a:pt x="313" y="70"/>
                        <a:pt x="243" y="0"/>
                        <a:pt x="157" y="0"/>
                      </a:cubicBezTo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09" name="Freeform 166"/>
                <p:cNvSpPr>
                  <a:spLocks/>
                </p:cNvSpPr>
                <p:nvPr/>
              </p:nvSpPr>
              <p:spPr bwMode="auto">
                <a:xfrm rot="20700000">
                  <a:off x="2033411" y="3902512"/>
                  <a:ext cx="705155" cy="1115461"/>
                </a:xfrm>
                <a:custGeom>
                  <a:avLst/>
                  <a:gdLst>
                    <a:gd name="T0" fmla="*/ 156 w 312"/>
                    <a:gd name="T1" fmla="*/ 0 h 494"/>
                    <a:gd name="T2" fmla="*/ 312 w 312"/>
                    <a:gd name="T3" fmla="*/ 156 h 494"/>
                    <a:gd name="T4" fmla="*/ 312 w 312"/>
                    <a:gd name="T5" fmla="*/ 159 h 494"/>
                    <a:gd name="T6" fmla="*/ 312 w 312"/>
                    <a:gd name="T7" fmla="*/ 159 h 494"/>
                    <a:gd name="T8" fmla="*/ 212 w 312"/>
                    <a:gd name="T9" fmla="*/ 477 h 494"/>
                    <a:gd name="T10" fmla="*/ 207 w 312"/>
                    <a:gd name="T11" fmla="*/ 485 h 494"/>
                    <a:gd name="T12" fmla="*/ 207 w 312"/>
                    <a:gd name="T13" fmla="*/ 485 h 494"/>
                    <a:gd name="T14" fmla="*/ 207 w 312"/>
                    <a:gd name="T15" fmla="*/ 485 h 494"/>
                    <a:gd name="T16" fmla="*/ 185 w 312"/>
                    <a:gd name="T17" fmla="*/ 494 h 494"/>
                    <a:gd name="T18" fmla="*/ 154 w 312"/>
                    <a:gd name="T19" fmla="*/ 467 h 494"/>
                    <a:gd name="T20" fmla="*/ 156 w 312"/>
                    <a:gd name="T21" fmla="*/ 459 h 494"/>
                    <a:gd name="T22" fmla="*/ 156 w 312"/>
                    <a:gd name="T23" fmla="*/ 459 h 494"/>
                    <a:gd name="T24" fmla="*/ 165 w 312"/>
                    <a:gd name="T25" fmla="*/ 412 h 494"/>
                    <a:gd name="T26" fmla="*/ 122 w 312"/>
                    <a:gd name="T27" fmla="*/ 310 h 494"/>
                    <a:gd name="T28" fmla="*/ 122 w 312"/>
                    <a:gd name="T29" fmla="*/ 309 h 494"/>
                    <a:gd name="T30" fmla="*/ 43 w 312"/>
                    <a:gd name="T31" fmla="*/ 264 h 494"/>
                    <a:gd name="T32" fmla="*/ 0 w 312"/>
                    <a:gd name="T33" fmla="*/ 156 h 494"/>
                    <a:gd name="T34" fmla="*/ 156 w 312"/>
                    <a:gd name="T35" fmla="*/ 0 h 4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2" h="494">
                      <a:moveTo>
                        <a:pt x="156" y="0"/>
                      </a:moveTo>
                      <a:cubicBezTo>
                        <a:pt x="242" y="0"/>
                        <a:pt x="312" y="70"/>
                        <a:pt x="312" y="156"/>
                      </a:cubicBezTo>
                      <a:cubicBezTo>
                        <a:pt x="312" y="157"/>
                        <a:pt x="312" y="159"/>
                        <a:pt x="312" y="159"/>
                      </a:cubicBezTo>
                      <a:cubicBezTo>
                        <a:pt x="312" y="159"/>
                        <a:pt x="312" y="159"/>
                        <a:pt x="312" y="159"/>
                      </a:cubicBezTo>
                      <a:cubicBezTo>
                        <a:pt x="312" y="279"/>
                        <a:pt x="275" y="386"/>
                        <a:pt x="212" y="477"/>
                      </a:cubicBezTo>
                      <a:cubicBezTo>
                        <a:pt x="210" y="480"/>
                        <a:pt x="209" y="482"/>
                        <a:pt x="207" y="485"/>
                      </a:cubicBezTo>
                      <a:cubicBezTo>
                        <a:pt x="207" y="485"/>
                        <a:pt x="207" y="485"/>
                        <a:pt x="207" y="485"/>
                      </a:cubicBezTo>
                      <a:cubicBezTo>
                        <a:pt x="207" y="485"/>
                        <a:pt x="207" y="485"/>
                        <a:pt x="207" y="485"/>
                      </a:cubicBezTo>
                      <a:cubicBezTo>
                        <a:pt x="201" y="491"/>
                        <a:pt x="193" y="494"/>
                        <a:pt x="185" y="494"/>
                      </a:cubicBezTo>
                      <a:cubicBezTo>
                        <a:pt x="168" y="494"/>
                        <a:pt x="154" y="483"/>
                        <a:pt x="154" y="467"/>
                      </a:cubicBezTo>
                      <a:cubicBezTo>
                        <a:pt x="154" y="463"/>
                        <a:pt x="155" y="459"/>
                        <a:pt x="156" y="459"/>
                      </a:cubicBezTo>
                      <a:cubicBezTo>
                        <a:pt x="156" y="459"/>
                        <a:pt x="156" y="459"/>
                        <a:pt x="156" y="459"/>
                      </a:cubicBezTo>
                      <a:cubicBezTo>
                        <a:pt x="160" y="439"/>
                        <a:pt x="167" y="428"/>
                        <a:pt x="165" y="412"/>
                      </a:cubicBezTo>
                      <a:cubicBezTo>
                        <a:pt x="158" y="371"/>
                        <a:pt x="148" y="338"/>
                        <a:pt x="122" y="310"/>
                      </a:cubicBezTo>
                      <a:cubicBezTo>
                        <a:pt x="122" y="309"/>
                        <a:pt x="122" y="309"/>
                        <a:pt x="122" y="309"/>
                      </a:cubicBezTo>
                      <a:cubicBezTo>
                        <a:pt x="101" y="287"/>
                        <a:pt x="74" y="270"/>
                        <a:pt x="43" y="264"/>
                      </a:cubicBezTo>
                      <a:cubicBezTo>
                        <a:pt x="16" y="236"/>
                        <a:pt x="0" y="198"/>
                        <a:pt x="0" y="156"/>
                      </a:cubicBezTo>
                      <a:cubicBezTo>
                        <a:pt x="0" y="70"/>
                        <a:pt x="70" y="0"/>
                        <a:pt x="156" y="0"/>
                      </a:cubicBezTo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0" name="任意多边形 309"/>
                <p:cNvSpPr/>
                <p:nvPr/>
              </p:nvSpPr>
              <p:spPr>
                <a:xfrm rot="20700000">
                  <a:off x="1052657" y="2596072"/>
                  <a:ext cx="1255262" cy="2173478"/>
                </a:xfrm>
                <a:custGeom>
                  <a:avLst/>
                  <a:gdLst>
                    <a:gd name="connsiteX0" fmla="*/ 1549408 w 2088372"/>
                    <a:gd name="connsiteY0" fmla="*/ 0 h 3616005"/>
                    <a:gd name="connsiteX1" fmla="*/ 1594845 w 2088372"/>
                    <a:gd name="connsiteY1" fmla="*/ 54341 h 3616005"/>
                    <a:gd name="connsiteX2" fmla="*/ 2084372 w 2088372"/>
                    <a:gd name="connsiteY2" fmla="*/ 1438077 h 3616005"/>
                    <a:gd name="connsiteX3" fmla="*/ 1568981 w 2088372"/>
                    <a:gd name="connsiteY3" fmla="*/ 3616005 h 3616005"/>
                    <a:gd name="connsiteX4" fmla="*/ 1042305 w 2088372"/>
                    <a:gd name="connsiteY4" fmla="*/ 3616005 h 3616005"/>
                    <a:gd name="connsiteX5" fmla="*/ 519390 w 2088372"/>
                    <a:gd name="connsiteY5" fmla="*/ 3616005 h 3616005"/>
                    <a:gd name="connsiteX6" fmla="*/ 4000 w 2088372"/>
                    <a:gd name="connsiteY6" fmla="*/ 1438077 h 3616005"/>
                    <a:gd name="connsiteX7" fmla="*/ 493527 w 2088372"/>
                    <a:gd name="connsiteY7" fmla="*/ 54341 h 3616005"/>
                    <a:gd name="connsiteX8" fmla="*/ 538964 w 2088372"/>
                    <a:gd name="connsiteY8" fmla="*/ 1 h 3616005"/>
                    <a:gd name="connsiteX9" fmla="*/ 625259 w 2088372"/>
                    <a:gd name="connsiteY9" fmla="*/ 52666 h 3616005"/>
                    <a:gd name="connsiteX10" fmla="*/ 1044185 w 2088372"/>
                    <a:gd name="connsiteY10" fmla="*/ 147318 h 3616005"/>
                    <a:gd name="connsiteX11" fmla="*/ 1463111 w 2088372"/>
                    <a:gd name="connsiteY11" fmla="*/ 52666 h 3616005"/>
                    <a:gd name="connsiteX12" fmla="*/ 1549408 w 2088372"/>
                    <a:gd name="connsiteY12" fmla="*/ 0 h 3616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88372" h="3616005">
                      <a:moveTo>
                        <a:pt x="1549408" y="0"/>
                      </a:moveTo>
                      <a:lnTo>
                        <a:pt x="1594845" y="54341"/>
                      </a:lnTo>
                      <a:cubicBezTo>
                        <a:pt x="1864296" y="394173"/>
                        <a:pt x="2123873" y="874820"/>
                        <a:pt x="2084372" y="1438077"/>
                      </a:cubicBezTo>
                      <a:cubicBezTo>
                        <a:pt x="2084372" y="1438077"/>
                        <a:pt x="2050514" y="2609652"/>
                        <a:pt x="1568981" y="3616005"/>
                      </a:cubicBezTo>
                      <a:cubicBezTo>
                        <a:pt x="1042305" y="3616005"/>
                        <a:pt x="1042305" y="3616005"/>
                        <a:pt x="1042305" y="3616005"/>
                      </a:cubicBezTo>
                      <a:cubicBezTo>
                        <a:pt x="519390" y="3616005"/>
                        <a:pt x="519390" y="3616005"/>
                        <a:pt x="519390" y="3616005"/>
                      </a:cubicBezTo>
                      <a:cubicBezTo>
                        <a:pt x="37857" y="2609652"/>
                        <a:pt x="4000" y="1438077"/>
                        <a:pt x="4000" y="1438077"/>
                      </a:cubicBezTo>
                      <a:cubicBezTo>
                        <a:pt x="-35501" y="874820"/>
                        <a:pt x="224075" y="394173"/>
                        <a:pt x="493527" y="54341"/>
                      </a:cubicBezTo>
                      <a:lnTo>
                        <a:pt x="538964" y="1"/>
                      </a:lnTo>
                      <a:lnTo>
                        <a:pt x="625259" y="52666"/>
                      </a:lnTo>
                      <a:cubicBezTo>
                        <a:pt x="744844" y="112424"/>
                        <a:pt x="889005" y="147318"/>
                        <a:pt x="1044185" y="147318"/>
                      </a:cubicBezTo>
                      <a:cubicBezTo>
                        <a:pt x="1199365" y="147318"/>
                        <a:pt x="1343527" y="112424"/>
                        <a:pt x="1463111" y="52666"/>
                      </a:cubicBezTo>
                      <a:lnTo>
                        <a:pt x="15494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  <p:sp>
              <p:nvSpPr>
                <p:cNvPr id="311" name="Freeform 160"/>
                <p:cNvSpPr>
                  <a:spLocks/>
                </p:cNvSpPr>
                <p:nvPr/>
              </p:nvSpPr>
              <p:spPr bwMode="auto">
                <a:xfrm rot="20700000">
                  <a:off x="1741227" y="4761274"/>
                  <a:ext cx="732827" cy="937026"/>
                </a:xfrm>
                <a:custGeom>
                  <a:avLst/>
                  <a:gdLst>
                    <a:gd name="T0" fmla="*/ 154 w 324"/>
                    <a:gd name="T1" fmla="*/ 0 h 415"/>
                    <a:gd name="T2" fmla="*/ 305 w 324"/>
                    <a:gd name="T3" fmla="*/ 172 h 415"/>
                    <a:gd name="T4" fmla="*/ 305 w 324"/>
                    <a:gd name="T5" fmla="*/ 174 h 415"/>
                    <a:gd name="T6" fmla="*/ 305 w 324"/>
                    <a:gd name="T7" fmla="*/ 175 h 415"/>
                    <a:gd name="T8" fmla="*/ 276 w 324"/>
                    <a:gd name="T9" fmla="*/ 338 h 415"/>
                    <a:gd name="T10" fmla="*/ 255 w 324"/>
                    <a:gd name="T11" fmla="*/ 260 h 415"/>
                    <a:gd name="T12" fmla="*/ 230 w 324"/>
                    <a:gd name="T13" fmla="*/ 301 h 415"/>
                    <a:gd name="T14" fmla="*/ 170 w 324"/>
                    <a:gd name="T15" fmla="*/ 411 h 415"/>
                    <a:gd name="T16" fmla="*/ 167 w 324"/>
                    <a:gd name="T17" fmla="*/ 415 h 415"/>
                    <a:gd name="T18" fmla="*/ 167 w 324"/>
                    <a:gd name="T19" fmla="*/ 408 h 415"/>
                    <a:gd name="T20" fmla="*/ 65 w 324"/>
                    <a:gd name="T21" fmla="*/ 228 h 415"/>
                    <a:gd name="T22" fmla="*/ 52 w 324"/>
                    <a:gd name="T23" fmla="*/ 229 h 415"/>
                    <a:gd name="T24" fmla="*/ 2 w 324"/>
                    <a:gd name="T25" fmla="*/ 256 h 415"/>
                    <a:gd name="T26" fmla="*/ 1 w 324"/>
                    <a:gd name="T27" fmla="*/ 250 h 415"/>
                    <a:gd name="T28" fmla="*/ 1 w 324"/>
                    <a:gd name="T29" fmla="*/ 248 h 415"/>
                    <a:gd name="T30" fmla="*/ 0 w 324"/>
                    <a:gd name="T31" fmla="*/ 238 h 415"/>
                    <a:gd name="T32" fmla="*/ 0 w 324"/>
                    <a:gd name="T33" fmla="*/ 235 h 415"/>
                    <a:gd name="T34" fmla="*/ 0 w 324"/>
                    <a:gd name="T35" fmla="*/ 223 h 415"/>
                    <a:gd name="T36" fmla="*/ 154 w 324"/>
                    <a:gd name="T37" fmla="*/ 0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4" h="415">
                      <a:moveTo>
                        <a:pt x="154" y="0"/>
                      </a:moveTo>
                      <a:cubicBezTo>
                        <a:pt x="225" y="0"/>
                        <a:pt x="288" y="72"/>
                        <a:pt x="305" y="172"/>
                      </a:cubicBezTo>
                      <a:cubicBezTo>
                        <a:pt x="305" y="174"/>
                        <a:pt x="305" y="174"/>
                        <a:pt x="305" y="174"/>
                      </a:cubicBezTo>
                      <a:cubicBezTo>
                        <a:pt x="305" y="175"/>
                        <a:pt x="305" y="175"/>
                        <a:pt x="305" y="175"/>
                      </a:cubicBezTo>
                      <a:cubicBezTo>
                        <a:pt x="306" y="178"/>
                        <a:pt x="324" y="247"/>
                        <a:pt x="276" y="338"/>
                      </a:cubicBezTo>
                      <a:cubicBezTo>
                        <a:pt x="276" y="335"/>
                        <a:pt x="256" y="263"/>
                        <a:pt x="255" y="260"/>
                      </a:cubicBezTo>
                      <a:cubicBezTo>
                        <a:pt x="256" y="270"/>
                        <a:pt x="235" y="291"/>
                        <a:pt x="230" y="301"/>
                      </a:cubicBezTo>
                      <a:cubicBezTo>
                        <a:pt x="209" y="338"/>
                        <a:pt x="198" y="379"/>
                        <a:pt x="170" y="411"/>
                      </a:cubicBezTo>
                      <a:cubicBezTo>
                        <a:pt x="169" y="412"/>
                        <a:pt x="168" y="414"/>
                        <a:pt x="167" y="415"/>
                      </a:cubicBezTo>
                      <a:cubicBezTo>
                        <a:pt x="167" y="412"/>
                        <a:pt x="167" y="410"/>
                        <a:pt x="167" y="408"/>
                      </a:cubicBezTo>
                      <a:cubicBezTo>
                        <a:pt x="159" y="259"/>
                        <a:pt x="107" y="228"/>
                        <a:pt x="65" y="228"/>
                      </a:cubicBezTo>
                      <a:cubicBezTo>
                        <a:pt x="61" y="228"/>
                        <a:pt x="57" y="228"/>
                        <a:pt x="52" y="229"/>
                      </a:cubicBezTo>
                      <a:cubicBezTo>
                        <a:pt x="33" y="232"/>
                        <a:pt x="15" y="241"/>
                        <a:pt x="2" y="256"/>
                      </a:cubicBezTo>
                      <a:cubicBezTo>
                        <a:pt x="2" y="254"/>
                        <a:pt x="1" y="252"/>
                        <a:pt x="1" y="250"/>
                      </a:cubicBezTo>
                      <a:cubicBezTo>
                        <a:pt x="1" y="248"/>
                        <a:pt x="1" y="248"/>
                        <a:pt x="1" y="248"/>
                      </a:cubicBezTo>
                      <a:cubicBezTo>
                        <a:pt x="1" y="245"/>
                        <a:pt x="1" y="242"/>
                        <a:pt x="0" y="238"/>
                      </a:cubicBezTo>
                      <a:cubicBezTo>
                        <a:pt x="0" y="235"/>
                        <a:pt x="0" y="235"/>
                        <a:pt x="0" y="235"/>
                      </a:cubicBezTo>
                      <a:cubicBezTo>
                        <a:pt x="0" y="231"/>
                        <a:pt x="0" y="227"/>
                        <a:pt x="0" y="223"/>
                      </a:cubicBezTo>
                      <a:cubicBezTo>
                        <a:pt x="0" y="100"/>
                        <a:pt x="69" y="0"/>
                        <a:pt x="154" y="0"/>
                      </a:cubicBezTo>
                    </a:path>
                  </a:pathLst>
                </a:custGeom>
                <a:solidFill>
                  <a:srgbClr val="FFA29A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2" name="Rectangle 162"/>
                <p:cNvSpPr>
                  <a:spLocks noChangeArrowheads="1"/>
                </p:cNvSpPr>
                <p:nvPr/>
              </p:nvSpPr>
              <p:spPr bwMode="auto">
                <a:xfrm rot="20700000">
                  <a:off x="1742563" y="4764738"/>
                  <a:ext cx="741415" cy="9389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3" name="Freeform 163"/>
                <p:cNvSpPr>
                  <a:spLocks/>
                </p:cNvSpPr>
                <p:nvPr/>
              </p:nvSpPr>
              <p:spPr bwMode="auto">
                <a:xfrm rot="20700000">
                  <a:off x="1857851" y="4813350"/>
                  <a:ext cx="481872" cy="674621"/>
                </a:xfrm>
                <a:custGeom>
                  <a:avLst/>
                  <a:gdLst>
                    <a:gd name="T0" fmla="*/ 43 w 213"/>
                    <a:gd name="T1" fmla="*/ 141 h 299"/>
                    <a:gd name="T2" fmla="*/ 34 w 213"/>
                    <a:gd name="T3" fmla="*/ 142 h 299"/>
                    <a:gd name="T4" fmla="*/ 1 w 213"/>
                    <a:gd name="T5" fmla="*/ 159 h 299"/>
                    <a:gd name="T6" fmla="*/ 1 w 213"/>
                    <a:gd name="T7" fmla="*/ 155 h 299"/>
                    <a:gd name="T8" fmla="*/ 1 w 213"/>
                    <a:gd name="T9" fmla="*/ 154 h 299"/>
                    <a:gd name="T10" fmla="*/ 0 w 213"/>
                    <a:gd name="T11" fmla="*/ 148 h 299"/>
                    <a:gd name="T12" fmla="*/ 0 w 213"/>
                    <a:gd name="T13" fmla="*/ 146 h 299"/>
                    <a:gd name="T14" fmla="*/ 0 w 213"/>
                    <a:gd name="T15" fmla="*/ 138 h 299"/>
                    <a:gd name="T16" fmla="*/ 101 w 213"/>
                    <a:gd name="T17" fmla="*/ 0 h 299"/>
                    <a:gd name="T18" fmla="*/ 200 w 213"/>
                    <a:gd name="T19" fmla="*/ 106 h 299"/>
                    <a:gd name="T20" fmla="*/ 200 w 213"/>
                    <a:gd name="T21" fmla="*/ 108 h 299"/>
                    <a:gd name="T22" fmla="*/ 200 w 213"/>
                    <a:gd name="T23" fmla="*/ 109 h 299"/>
                    <a:gd name="T24" fmla="*/ 181 w 213"/>
                    <a:gd name="T25" fmla="*/ 209 h 299"/>
                    <a:gd name="T26" fmla="*/ 167 w 213"/>
                    <a:gd name="T27" fmla="*/ 161 h 299"/>
                    <a:gd name="T28" fmla="*/ 151 w 213"/>
                    <a:gd name="T29" fmla="*/ 187 h 299"/>
                    <a:gd name="T30" fmla="*/ 121 w 213"/>
                    <a:gd name="T31" fmla="*/ 299 h 299"/>
                    <a:gd name="T32" fmla="*/ 43 w 213"/>
                    <a:gd name="T33" fmla="*/ 141 h 2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13" h="299">
                      <a:moveTo>
                        <a:pt x="43" y="141"/>
                      </a:moveTo>
                      <a:cubicBezTo>
                        <a:pt x="40" y="142"/>
                        <a:pt x="37" y="141"/>
                        <a:pt x="34" y="142"/>
                      </a:cubicBezTo>
                      <a:cubicBezTo>
                        <a:pt x="21" y="144"/>
                        <a:pt x="10" y="150"/>
                        <a:pt x="1" y="159"/>
                      </a:cubicBezTo>
                      <a:cubicBezTo>
                        <a:pt x="1" y="157"/>
                        <a:pt x="1" y="156"/>
                        <a:pt x="1" y="155"/>
                      </a:cubicBezTo>
                      <a:cubicBezTo>
                        <a:pt x="1" y="154"/>
                        <a:pt x="1" y="154"/>
                        <a:pt x="1" y="154"/>
                      </a:cubicBezTo>
                      <a:cubicBezTo>
                        <a:pt x="1" y="152"/>
                        <a:pt x="0" y="150"/>
                        <a:pt x="0" y="148"/>
                      </a:cubicBezTo>
                      <a:cubicBezTo>
                        <a:pt x="0" y="146"/>
                        <a:pt x="0" y="146"/>
                        <a:pt x="0" y="146"/>
                      </a:cubicBezTo>
                      <a:cubicBezTo>
                        <a:pt x="0" y="143"/>
                        <a:pt x="0" y="140"/>
                        <a:pt x="0" y="138"/>
                      </a:cubicBezTo>
                      <a:cubicBezTo>
                        <a:pt x="0" y="62"/>
                        <a:pt x="45" y="0"/>
                        <a:pt x="101" y="0"/>
                      </a:cubicBezTo>
                      <a:cubicBezTo>
                        <a:pt x="147" y="0"/>
                        <a:pt x="189" y="45"/>
                        <a:pt x="200" y="106"/>
                      </a:cubicBezTo>
                      <a:cubicBezTo>
                        <a:pt x="200" y="108"/>
                        <a:pt x="200" y="108"/>
                        <a:pt x="200" y="108"/>
                      </a:cubicBezTo>
                      <a:cubicBezTo>
                        <a:pt x="200" y="109"/>
                        <a:pt x="200" y="109"/>
                        <a:pt x="200" y="109"/>
                      </a:cubicBezTo>
                      <a:cubicBezTo>
                        <a:pt x="201" y="111"/>
                        <a:pt x="213" y="153"/>
                        <a:pt x="181" y="209"/>
                      </a:cubicBezTo>
                      <a:cubicBezTo>
                        <a:pt x="181" y="208"/>
                        <a:pt x="167" y="163"/>
                        <a:pt x="167" y="161"/>
                      </a:cubicBezTo>
                      <a:cubicBezTo>
                        <a:pt x="168" y="167"/>
                        <a:pt x="154" y="181"/>
                        <a:pt x="151" y="187"/>
                      </a:cubicBezTo>
                      <a:cubicBezTo>
                        <a:pt x="137" y="210"/>
                        <a:pt x="126" y="274"/>
                        <a:pt x="121" y="299"/>
                      </a:cubicBezTo>
                      <a:cubicBezTo>
                        <a:pt x="121" y="299"/>
                        <a:pt x="94" y="134"/>
                        <a:pt x="43" y="141"/>
                      </a:cubicBezTo>
                    </a:path>
                  </a:pathLst>
                </a:custGeom>
                <a:solidFill>
                  <a:srgbClr val="FDEBAE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4" name="Freeform 164"/>
                <p:cNvSpPr>
                  <a:spLocks/>
                </p:cNvSpPr>
                <p:nvPr/>
              </p:nvSpPr>
              <p:spPr bwMode="auto">
                <a:xfrm rot="20700000">
                  <a:off x="1724604" y="4681663"/>
                  <a:ext cx="475192" cy="150764"/>
                </a:xfrm>
                <a:custGeom>
                  <a:avLst/>
                  <a:gdLst>
                    <a:gd name="T0" fmla="*/ 210 w 210"/>
                    <a:gd name="T1" fmla="*/ 45 h 67"/>
                    <a:gd name="T2" fmla="*/ 188 w 210"/>
                    <a:gd name="T3" fmla="*/ 67 h 67"/>
                    <a:gd name="T4" fmla="*/ 22 w 210"/>
                    <a:gd name="T5" fmla="*/ 67 h 67"/>
                    <a:gd name="T6" fmla="*/ 0 w 210"/>
                    <a:gd name="T7" fmla="*/ 45 h 67"/>
                    <a:gd name="T8" fmla="*/ 0 w 210"/>
                    <a:gd name="T9" fmla="*/ 22 h 67"/>
                    <a:gd name="T10" fmla="*/ 22 w 210"/>
                    <a:gd name="T11" fmla="*/ 0 h 67"/>
                    <a:gd name="T12" fmla="*/ 188 w 210"/>
                    <a:gd name="T13" fmla="*/ 0 h 67"/>
                    <a:gd name="T14" fmla="*/ 210 w 210"/>
                    <a:gd name="T15" fmla="*/ 22 h 67"/>
                    <a:gd name="T16" fmla="*/ 210 w 210"/>
                    <a:gd name="T17" fmla="*/ 45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0" h="67">
                      <a:moveTo>
                        <a:pt x="210" y="45"/>
                      </a:moveTo>
                      <a:cubicBezTo>
                        <a:pt x="210" y="57"/>
                        <a:pt x="200" y="67"/>
                        <a:pt x="188" y="67"/>
                      </a:cubicBezTo>
                      <a:cubicBezTo>
                        <a:pt x="22" y="67"/>
                        <a:pt x="22" y="67"/>
                        <a:pt x="22" y="67"/>
                      </a:cubicBezTo>
                      <a:cubicBezTo>
                        <a:pt x="10" y="67"/>
                        <a:pt x="0" y="57"/>
                        <a:pt x="0" y="45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10"/>
                        <a:pt x="10" y="0"/>
                        <a:pt x="22" y="0"/>
                      </a:cubicBezTo>
                      <a:cubicBezTo>
                        <a:pt x="188" y="0"/>
                        <a:pt x="188" y="0"/>
                        <a:pt x="188" y="0"/>
                      </a:cubicBezTo>
                      <a:cubicBezTo>
                        <a:pt x="200" y="0"/>
                        <a:pt x="210" y="10"/>
                        <a:pt x="210" y="22"/>
                      </a:cubicBezTo>
                      <a:cubicBezTo>
                        <a:pt x="210" y="45"/>
                        <a:pt x="210" y="45"/>
                        <a:pt x="210" y="45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5" name="Freeform 169"/>
                <p:cNvSpPr>
                  <a:spLocks/>
                </p:cNvSpPr>
                <p:nvPr/>
              </p:nvSpPr>
              <p:spPr bwMode="auto">
                <a:xfrm rot="20700000">
                  <a:off x="1149268" y="3733723"/>
                  <a:ext cx="1196569" cy="385497"/>
                </a:xfrm>
                <a:custGeom>
                  <a:avLst/>
                  <a:gdLst>
                    <a:gd name="T0" fmla="*/ 508 w 529"/>
                    <a:gd name="T1" fmla="*/ 124 h 171"/>
                    <a:gd name="T2" fmla="*/ 529 w 529"/>
                    <a:gd name="T3" fmla="*/ 0 h 171"/>
                    <a:gd name="T4" fmla="*/ 248 w 529"/>
                    <a:gd name="T5" fmla="*/ 66 h 171"/>
                    <a:gd name="T6" fmla="*/ 0 w 529"/>
                    <a:gd name="T7" fmla="*/ 15 h 171"/>
                    <a:gd name="T8" fmla="*/ 21 w 529"/>
                    <a:gd name="T9" fmla="*/ 135 h 171"/>
                    <a:gd name="T10" fmla="*/ 248 w 529"/>
                    <a:gd name="T11" fmla="*/ 171 h 171"/>
                    <a:gd name="T12" fmla="*/ 508 w 529"/>
                    <a:gd name="T13" fmla="*/ 124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9" h="171">
                      <a:moveTo>
                        <a:pt x="508" y="124"/>
                      </a:moveTo>
                      <a:cubicBezTo>
                        <a:pt x="517" y="78"/>
                        <a:pt x="524" y="36"/>
                        <a:pt x="529" y="0"/>
                      </a:cubicBezTo>
                      <a:cubicBezTo>
                        <a:pt x="444" y="42"/>
                        <a:pt x="349" y="66"/>
                        <a:pt x="248" y="66"/>
                      </a:cubicBezTo>
                      <a:cubicBezTo>
                        <a:pt x="160" y="66"/>
                        <a:pt x="76" y="47"/>
                        <a:pt x="0" y="15"/>
                      </a:cubicBezTo>
                      <a:cubicBezTo>
                        <a:pt x="5" y="50"/>
                        <a:pt x="12" y="91"/>
                        <a:pt x="21" y="135"/>
                      </a:cubicBezTo>
                      <a:cubicBezTo>
                        <a:pt x="93" y="159"/>
                        <a:pt x="169" y="171"/>
                        <a:pt x="248" y="171"/>
                      </a:cubicBezTo>
                      <a:cubicBezTo>
                        <a:pt x="340" y="171"/>
                        <a:pt x="427" y="154"/>
                        <a:pt x="508" y="124"/>
                      </a:cubicBezTo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6" name="Freeform 170"/>
                <p:cNvSpPr>
                  <a:spLocks/>
                </p:cNvSpPr>
                <p:nvPr/>
              </p:nvSpPr>
              <p:spPr bwMode="auto">
                <a:xfrm rot="20700000">
                  <a:off x="974945" y="3253731"/>
                  <a:ext cx="1262409" cy="315841"/>
                </a:xfrm>
                <a:custGeom>
                  <a:avLst/>
                  <a:gdLst>
                    <a:gd name="T0" fmla="*/ 557 w 558"/>
                    <a:gd name="T1" fmla="*/ 79 h 140"/>
                    <a:gd name="T2" fmla="*/ 552 w 558"/>
                    <a:gd name="T3" fmla="*/ 0 h 140"/>
                    <a:gd name="T4" fmla="*/ 278 w 558"/>
                    <a:gd name="T5" fmla="*/ 61 h 140"/>
                    <a:gd name="T6" fmla="*/ 6 w 558"/>
                    <a:gd name="T7" fmla="*/ 1 h 140"/>
                    <a:gd name="T8" fmla="*/ 2 w 558"/>
                    <a:gd name="T9" fmla="*/ 92 h 140"/>
                    <a:gd name="T10" fmla="*/ 264 w 558"/>
                    <a:gd name="T11" fmla="*/ 140 h 140"/>
                    <a:gd name="T12" fmla="*/ 557 w 558"/>
                    <a:gd name="T13" fmla="*/ 79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58" h="140">
                      <a:moveTo>
                        <a:pt x="557" y="79"/>
                      </a:moveTo>
                      <a:cubicBezTo>
                        <a:pt x="558" y="52"/>
                        <a:pt x="556" y="25"/>
                        <a:pt x="552" y="0"/>
                      </a:cubicBezTo>
                      <a:cubicBezTo>
                        <a:pt x="469" y="39"/>
                        <a:pt x="376" y="61"/>
                        <a:pt x="278" y="61"/>
                      </a:cubicBezTo>
                      <a:cubicBezTo>
                        <a:pt x="181" y="61"/>
                        <a:pt x="89" y="40"/>
                        <a:pt x="6" y="1"/>
                      </a:cubicBezTo>
                      <a:cubicBezTo>
                        <a:pt x="2" y="30"/>
                        <a:pt x="0" y="61"/>
                        <a:pt x="2" y="92"/>
                      </a:cubicBezTo>
                      <a:cubicBezTo>
                        <a:pt x="84" y="123"/>
                        <a:pt x="172" y="140"/>
                        <a:pt x="264" y="140"/>
                      </a:cubicBezTo>
                      <a:cubicBezTo>
                        <a:pt x="368" y="140"/>
                        <a:pt x="467" y="118"/>
                        <a:pt x="557" y="79"/>
                      </a:cubicBezTo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7" name="Freeform 178"/>
                <p:cNvSpPr>
                  <a:spLocks/>
                </p:cNvSpPr>
                <p:nvPr/>
              </p:nvSpPr>
              <p:spPr bwMode="auto">
                <a:xfrm rot="20700000">
                  <a:off x="1830676" y="4027691"/>
                  <a:ext cx="176528" cy="1117370"/>
                </a:xfrm>
                <a:custGeom>
                  <a:avLst/>
                  <a:gdLst>
                    <a:gd name="T0" fmla="*/ 77 w 78"/>
                    <a:gd name="T1" fmla="*/ 48 h 495"/>
                    <a:gd name="T2" fmla="*/ 78 w 78"/>
                    <a:gd name="T3" fmla="*/ 39 h 495"/>
                    <a:gd name="T4" fmla="*/ 39 w 78"/>
                    <a:gd name="T5" fmla="*/ 0 h 495"/>
                    <a:gd name="T6" fmla="*/ 0 w 78"/>
                    <a:gd name="T7" fmla="*/ 40 h 495"/>
                    <a:gd name="T8" fmla="*/ 18 w 78"/>
                    <a:gd name="T9" fmla="*/ 476 h 495"/>
                    <a:gd name="T10" fmla="*/ 20 w 78"/>
                    <a:gd name="T11" fmla="*/ 476 h 495"/>
                    <a:gd name="T12" fmla="*/ 19 w 78"/>
                    <a:gd name="T13" fmla="*/ 475 h 495"/>
                    <a:gd name="T14" fmla="*/ 40 w 78"/>
                    <a:gd name="T15" fmla="*/ 495 h 495"/>
                    <a:gd name="T16" fmla="*/ 61 w 78"/>
                    <a:gd name="T17" fmla="*/ 475 h 495"/>
                    <a:gd name="T18" fmla="*/ 61 w 78"/>
                    <a:gd name="T19" fmla="*/ 476 h 495"/>
                    <a:gd name="T20" fmla="*/ 61 w 78"/>
                    <a:gd name="T21" fmla="*/ 476 h 495"/>
                    <a:gd name="T22" fmla="*/ 77 w 78"/>
                    <a:gd name="T23" fmla="*/ 48 h 4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8" h="495">
                      <a:moveTo>
                        <a:pt x="77" y="48"/>
                      </a:moveTo>
                      <a:cubicBezTo>
                        <a:pt x="77" y="45"/>
                        <a:pt x="78" y="42"/>
                        <a:pt x="78" y="39"/>
                      </a:cubicBezTo>
                      <a:cubicBezTo>
                        <a:pt x="78" y="18"/>
                        <a:pt x="60" y="0"/>
                        <a:pt x="39" y="0"/>
                      </a:cubicBezTo>
                      <a:cubicBezTo>
                        <a:pt x="17" y="0"/>
                        <a:pt x="0" y="18"/>
                        <a:pt x="0" y="40"/>
                      </a:cubicBezTo>
                      <a:cubicBezTo>
                        <a:pt x="18" y="476"/>
                        <a:pt x="18" y="476"/>
                        <a:pt x="18" y="476"/>
                      </a:cubicBezTo>
                      <a:cubicBezTo>
                        <a:pt x="20" y="476"/>
                        <a:pt x="20" y="476"/>
                        <a:pt x="20" y="476"/>
                      </a:cubicBezTo>
                      <a:cubicBezTo>
                        <a:pt x="19" y="475"/>
                        <a:pt x="19" y="475"/>
                        <a:pt x="19" y="475"/>
                      </a:cubicBezTo>
                      <a:cubicBezTo>
                        <a:pt x="19" y="487"/>
                        <a:pt x="29" y="495"/>
                        <a:pt x="40" y="495"/>
                      </a:cubicBezTo>
                      <a:cubicBezTo>
                        <a:pt x="52" y="495"/>
                        <a:pt x="61" y="487"/>
                        <a:pt x="61" y="475"/>
                      </a:cubicBezTo>
                      <a:cubicBezTo>
                        <a:pt x="61" y="476"/>
                        <a:pt x="61" y="476"/>
                        <a:pt x="61" y="476"/>
                      </a:cubicBezTo>
                      <a:cubicBezTo>
                        <a:pt x="61" y="476"/>
                        <a:pt x="61" y="476"/>
                        <a:pt x="61" y="476"/>
                      </a:cubicBezTo>
                      <a:lnTo>
                        <a:pt x="77" y="48"/>
                      </a:lnTo>
                      <a:close/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8" name="Oval 179"/>
                <p:cNvSpPr>
                  <a:spLocks noChangeArrowheads="1"/>
                </p:cNvSpPr>
                <p:nvPr/>
              </p:nvSpPr>
              <p:spPr bwMode="auto">
                <a:xfrm rot="20700000">
                  <a:off x="1300551" y="2823616"/>
                  <a:ext cx="395994" cy="395039"/>
                </a:xfrm>
                <a:prstGeom prst="ellipse">
                  <a:avLst/>
                </a:prstGeom>
                <a:solidFill>
                  <a:srgbClr val="1978B8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9" name="Freeform 181"/>
                <p:cNvSpPr>
                  <a:spLocks noEditPoints="1"/>
                </p:cNvSpPr>
                <p:nvPr/>
              </p:nvSpPr>
              <p:spPr bwMode="auto">
                <a:xfrm rot="20700000">
                  <a:off x="1261535" y="2784355"/>
                  <a:ext cx="475192" cy="474238"/>
                </a:xfrm>
                <a:custGeom>
                  <a:avLst/>
                  <a:gdLst>
                    <a:gd name="T0" fmla="*/ 105 w 210"/>
                    <a:gd name="T1" fmla="*/ 0 h 210"/>
                    <a:gd name="T2" fmla="*/ 0 w 210"/>
                    <a:gd name="T3" fmla="*/ 105 h 210"/>
                    <a:gd name="T4" fmla="*/ 105 w 210"/>
                    <a:gd name="T5" fmla="*/ 210 h 210"/>
                    <a:gd name="T6" fmla="*/ 210 w 210"/>
                    <a:gd name="T7" fmla="*/ 105 h 210"/>
                    <a:gd name="T8" fmla="*/ 105 w 210"/>
                    <a:gd name="T9" fmla="*/ 0 h 210"/>
                    <a:gd name="T10" fmla="*/ 105 w 210"/>
                    <a:gd name="T11" fmla="*/ 192 h 210"/>
                    <a:gd name="T12" fmla="*/ 17 w 210"/>
                    <a:gd name="T13" fmla="*/ 105 h 210"/>
                    <a:gd name="T14" fmla="*/ 105 w 210"/>
                    <a:gd name="T15" fmla="*/ 17 h 210"/>
                    <a:gd name="T16" fmla="*/ 192 w 210"/>
                    <a:gd name="T17" fmla="*/ 105 h 210"/>
                    <a:gd name="T18" fmla="*/ 105 w 210"/>
                    <a:gd name="T19" fmla="*/ 192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10" h="210">
                      <a:moveTo>
                        <a:pt x="105" y="0"/>
                      </a:moveTo>
                      <a:cubicBezTo>
                        <a:pt x="47" y="0"/>
                        <a:pt x="0" y="47"/>
                        <a:pt x="0" y="105"/>
                      </a:cubicBezTo>
                      <a:cubicBezTo>
                        <a:pt x="0" y="163"/>
                        <a:pt x="47" y="210"/>
                        <a:pt x="105" y="210"/>
                      </a:cubicBezTo>
                      <a:cubicBezTo>
                        <a:pt x="163" y="210"/>
                        <a:pt x="210" y="163"/>
                        <a:pt x="210" y="105"/>
                      </a:cubicBezTo>
                      <a:cubicBezTo>
                        <a:pt x="210" y="47"/>
                        <a:pt x="163" y="0"/>
                        <a:pt x="105" y="0"/>
                      </a:cubicBezTo>
                      <a:close/>
                      <a:moveTo>
                        <a:pt x="105" y="192"/>
                      </a:moveTo>
                      <a:cubicBezTo>
                        <a:pt x="56" y="192"/>
                        <a:pt x="17" y="153"/>
                        <a:pt x="17" y="105"/>
                      </a:cubicBezTo>
                      <a:cubicBezTo>
                        <a:pt x="17" y="56"/>
                        <a:pt x="56" y="17"/>
                        <a:pt x="105" y="17"/>
                      </a:cubicBezTo>
                      <a:cubicBezTo>
                        <a:pt x="153" y="17"/>
                        <a:pt x="192" y="56"/>
                        <a:pt x="192" y="105"/>
                      </a:cubicBezTo>
                      <a:cubicBezTo>
                        <a:pt x="192" y="153"/>
                        <a:pt x="153" y="192"/>
                        <a:pt x="105" y="192"/>
                      </a:cubicBezTo>
                      <a:close/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0" name="Oval 182"/>
                <p:cNvSpPr>
                  <a:spLocks noChangeArrowheads="1"/>
                </p:cNvSpPr>
                <p:nvPr/>
              </p:nvSpPr>
              <p:spPr bwMode="auto">
                <a:xfrm rot="20700000">
                  <a:off x="1545521" y="3402615"/>
                  <a:ext cx="153627" cy="153627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1" name="Oval 184"/>
                <p:cNvSpPr>
                  <a:spLocks noChangeArrowheads="1"/>
                </p:cNvSpPr>
                <p:nvPr/>
              </p:nvSpPr>
              <p:spPr bwMode="auto">
                <a:xfrm rot="20700000">
                  <a:off x="1615675" y="3648881"/>
                  <a:ext cx="125001" cy="122138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2" name="Oval 186"/>
                <p:cNvSpPr>
                  <a:spLocks noChangeArrowheads="1"/>
                </p:cNvSpPr>
                <p:nvPr/>
              </p:nvSpPr>
              <p:spPr bwMode="auto">
                <a:xfrm rot="20700000">
                  <a:off x="1670625" y="3854434"/>
                  <a:ext cx="125001" cy="121184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3" name="Freeform 190"/>
                <p:cNvSpPr>
                  <a:spLocks/>
                </p:cNvSpPr>
                <p:nvPr/>
              </p:nvSpPr>
              <p:spPr bwMode="auto">
                <a:xfrm rot="20700000">
                  <a:off x="1035054" y="3419012"/>
                  <a:ext cx="77291" cy="29581"/>
                </a:xfrm>
                <a:custGeom>
                  <a:avLst/>
                  <a:gdLst>
                    <a:gd name="T0" fmla="*/ 0 w 34"/>
                    <a:gd name="T1" fmla="*/ 0 h 13"/>
                    <a:gd name="T2" fmla="*/ 0 w 34"/>
                    <a:gd name="T3" fmla="*/ 0 h 13"/>
                    <a:gd name="T4" fmla="*/ 34 w 34"/>
                    <a:gd name="T5" fmla="*/ 13 h 13"/>
                    <a:gd name="T6" fmla="*/ 34 w 34"/>
                    <a:gd name="T7" fmla="*/ 13 h 13"/>
                    <a:gd name="T8" fmla="*/ 0 w 34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1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"/>
                        <a:pt x="22" y="9"/>
                        <a:pt x="34" y="13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22" y="9"/>
                        <a:pt x="11" y="5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4" name="Freeform 191"/>
                <p:cNvSpPr>
                  <a:spLocks/>
                </p:cNvSpPr>
                <p:nvPr/>
              </p:nvSpPr>
              <p:spPr bwMode="auto">
                <a:xfrm rot="20700000">
                  <a:off x="1049483" y="3417112"/>
                  <a:ext cx="88741" cy="228054"/>
                </a:xfrm>
                <a:custGeom>
                  <a:avLst/>
                  <a:gdLst>
                    <a:gd name="T0" fmla="*/ 5 w 39"/>
                    <a:gd name="T1" fmla="*/ 0 h 101"/>
                    <a:gd name="T2" fmla="*/ 2 w 39"/>
                    <a:gd name="T3" fmla="*/ 84 h 101"/>
                    <a:gd name="T4" fmla="*/ 3 w 39"/>
                    <a:gd name="T5" fmla="*/ 90 h 101"/>
                    <a:gd name="T6" fmla="*/ 39 w 39"/>
                    <a:gd name="T7" fmla="*/ 101 h 101"/>
                    <a:gd name="T8" fmla="*/ 38 w 39"/>
                    <a:gd name="T9" fmla="*/ 84 h 101"/>
                    <a:gd name="T10" fmla="*/ 39 w 39"/>
                    <a:gd name="T11" fmla="*/ 13 h 101"/>
                    <a:gd name="T12" fmla="*/ 5 w 39"/>
                    <a:gd name="T13" fmla="*/ 0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101">
                      <a:moveTo>
                        <a:pt x="5" y="0"/>
                      </a:moveTo>
                      <a:cubicBezTo>
                        <a:pt x="1" y="27"/>
                        <a:pt x="0" y="55"/>
                        <a:pt x="2" y="84"/>
                      </a:cubicBezTo>
                      <a:cubicBezTo>
                        <a:pt x="2" y="84"/>
                        <a:pt x="2" y="86"/>
                        <a:pt x="3" y="90"/>
                      </a:cubicBezTo>
                      <a:cubicBezTo>
                        <a:pt x="15" y="94"/>
                        <a:pt x="27" y="97"/>
                        <a:pt x="39" y="101"/>
                      </a:cubicBezTo>
                      <a:cubicBezTo>
                        <a:pt x="38" y="90"/>
                        <a:pt x="38" y="84"/>
                        <a:pt x="38" y="84"/>
                      </a:cubicBezTo>
                      <a:cubicBezTo>
                        <a:pt x="37" y="60"/>
                        <a:pt x="37" y="36"/>
                        <a:pt x="39" y="13"/>
                      </a:cubicBezTo>
                      <a:cubicBezTo>
                        <a:pt x="27" y="9"/>
                        <a:pt x="16" y="5"/>
                        <a:pt x="5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5" name="Freeform 192"/>
                <p:cNvSpPr>
                  <a:spLocks/>
                </p:cNvSpPr>
                <p:nvPr/>
              </p:nvSpPr>
              <p:spPr bwMode="auto">
                <a:xfrm rot="20700000">
                  <a:off x="1146961" y="3431114"/>
                  <a:ext cx="79199" cy="21947"/>
                </a:xfrm>
                <a:custGeom>
                  <a:avLst/>
                  <a:gdLst>
                    <a:gd name="T0" fmla="*/ 0 w 35"/>
                    <a:gd name="T1" fmla="*/ 0 h 10"/>
                    <a:gd name="T2" fmla="*/ 0 w 35"/>
                    <a:gd name="T3" fmla="*/ 0 h 10"/>
                    <a:gd name="T4" fmla="*/ 35 w 35"/>
                    <a:gd name="T5" fmla="*/ 10 h 10"/>
                    <a:gd name="T6" fmla="*/ 35 w 35"/>
                    <a:gd name="T7" fmla="*/ 10 h 10"/>
                    <a:gd name="T8" fmla="*/ 0 w 35"/>
                    <a:gd name="T9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" h="10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2" y="4"/>
                        <a:pt x="23" y="7"/>
                        <a:pt x="35" y="10"/>
                      </a:cubicBezTo>
                      <a:cubicBezTo>
                        <a:pt x="35" y="10"/>
                        <a:pt x="35" y="10"/>
                        <a:pt x="35" y="10"/>
                      </a:cubicBezTo>
                      <a:cubicBezTo>
                        <a:pt x="23" y="7"/>
                        <a:pt x="12" y="4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6" name="Freeform 193"/>
                <p:cNvSpPr>
                  <a:spLocks/>
                </p:cNvSpPr>
                <p:nvPr/>
              </p:nvSpPr>
              <p:spPr bwMode="auto">
                <a:xfrm rot="20700000">
                  <a:off x="1168072" y="3427707"/>
                  <a:ext cx="87787" cy="214696"/>
                </a:xfrm>
                <a:custGeom>
                  <a:avLst/>
                  <a:gdLst>
                    <a:gd name="T0" fmla="*/ 2 w 39"/>
                    <a:gd name="T1" fmla="*/ 0 h 95"/>
                    <a:gd name="T2" fmla="*/ 2 w 39"/>
                    <a:gd name="T3" fmla="*/ 66 h 95"/>
                    <a:gd name="T4" fmla="*/ 3 w 39"/>
                    <a:gd name="T5" fmla="*/ 87 h 95"/>
                    <a:gd name="T6" fmla="*/ 39 w 39"/>
                    <a:gd name="T7" fmla="*/ 95 h 95"/>
                    <a:gd name="T8" fmla="*/ 37 w 39"/>
                    <a:gd name="T9" fmla="*/ 66 h 95"/>
                    <a:gd name="T10" fmla="*/ 37 w 39"/>
                    <a:gd name="T11" fmla="*/ 10 h 95"/>
                    <a:gd name="T12" fmla="*/ 2 w 39"/>
                    <a:gd name="T13" fmla="*/ 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95">
                      <a:moveTo>
                        <a:pt x="2" y="0"/>
                      </a:moveTo>
                      <a:cubicBezTo>
                        <a:pt x="0" y="21"/>
                        <a:pt x="0" y="44"/>
                        <a:pt x="2" y="66"/>
                      </a:cubicBezTo>
                      <a:cubicBezTo>
                        <a:pt x="2" y="66"/>
                        <a:pt x="2" y="73"/>
                        <a:pt x="3" y="87"/>
                      </a:cubicBezTo>
                      <a:cubicBezTo>
                        <a:pt x="15" y="90"/>
                        <a:pt x="27" y="92"/>
                        <a:pt x="39" y="95"/>
                      </a:cubicBezTo>
                      <a:cubicBezTo>
                        <a:pt x="38" y="77"/>
                        <a:pt x="37" y="66"/>
                        <a:pt x="37" y="66"/>
                      </a:cubicBezTo>
                      <a:cubicBezTo>
                        <a:pt x="36" y="47"/>
                        <a:pt x="36" y="29"/>
                        <a:pt x="37" y="10"/>
                      </a:cubicBezTo>
                      <a:cubicBezTo>
                        <a:pt x="25" y="7"/>
                        <a:pt x="14" y="4"/>
                        <a:pt x="2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7" name="Freeform 194"/>
                <p:cNvSpPr>
                  <a:spLocks/>
                </p:cNvSpPr>
                <p:nvPr/>
              </p:nvSpPr>
              <p:spPr bwMode="auto">
                <a:xfrm rot="20700000">
                  <a:off x="1198012" y="3923320"/>
                  <a:ext cx="86833" cy="29581"/>
                </a:xfrm>
                <a:custGeom>
                  <a:avLst/>
                  <a:gdLst>
                    <a:gd name="T0" fmla="*/ 0 w 38"/>
                    <a:gd name="T1" fmla="*/ 0 h 13"/>
                    <a:gd name="T2" fmla="*/ 0 w 38"/>
                    <a:gd name="T3" fmla="*/ 0 h 13"/>
                    <a:gd name="T4" fmla="*/ 38 w 38"/>
                    <a:gd name="T5" fmla="*/ 13 h 13"/>
                    <a:gd name="T6" fmla="*/ 38 w 38"/>
                    <a:gd name="T7" fmla="*/ 13 h 13"/>
                    <a:gd name="T8" fmla="*/ 0 w 38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1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3" y="5"/>
                        <a:pt x="25" y="9"/>
                        <a:pt x="38" y="13"/>
                      </a:cubicBezTo>
                      <a:cubicBezTo>
                        <a:pt x="38" y="13"/>
                        <a:pt x="38" y="13"/>
                        <a:pt x="38" y="13"/>
                      </a:cubicBezTo>
                      <a:cubicBezTo>
                        <a:pt x="25" y="9"/>
                        <a:pt x="13" y="5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8" name="Freeform 195"/>
                <p:cNvSpPr>
                  <a:spLocks/>
                </p:cNvSpPr>
                <p:nvPr/>
              </p:nvSpPr>
              <p:spPr bwMode="auto">
                <a:xfrm rot="20700000">
                  <a:off x="1230555" y="3912880"/>
                  <a:ext cx="133588" cy="287215"/>
                </a:xfrm>
                <a:custGeom>
                  <a:avLst/>
                  <a:gdLst>
                    <a:gd name="T0" fmla="*/ 0 w 59"/>
                    <a:gd name="T1" fmla="*/ 0 h 127"/>
                    <a:gd name="T2" fmla="*/ 21 w 59"/>
                    <a:gd name="T3" fmla="*/ 118 h 127"/>
                    <a:gd name="T4" fmla="*/ 59 w 59"/>
                    <a:gd name="T5" fmla="*/ 127 h 127"/>
                    <a:gd name="T6" fmla="*/ 38 w 59"/>
                    <a:gd name="T7" fmla="*/ 13 h 127"/>
                    <a:gd name="T8" fmla="*/ 0 w 59"/>
                    <a:gd name="T9" fmla="*/ 0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127">
                      <a:moveTo>
                        <a:pt x="0" y="0"/>
                      </a:moveTo>
                      <a:cubicBezTo>
                        <a:pt x="5" y="35"/>
                        <a:pt x="12" y="75"/>
                        <a:pt x="21" y="118"/>
                      </a:cubicBezTo>
                      <a:cubicBezTo>
                        <a:pt x="34" y="121"/>
                        <a:pt x="46" y="124"/>
                        <a:pt x="59" y="127"/>
                      </a:cubicBezTo>
                      <a:cubicBezTo>
                        <a:pt x="50" y="86"/>
                        <a:pt x="43" y="47"/>
                        <a:pt x="38" y="13"/>
                      </a:cubicBezTo>
                      <a:cubicBezTo>
                        <a:pt x="25" y="9"/>
                        <a:pt x="13" y="5"/>
                        <a:pt x="0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9" name="Freeform 196"/>
                <p:cNvSpPr>
                  <a:spLocks/>
                </p:cNvSpPr>
                <p:nvPr/>
              </p:nvSpPr>
              <p:spPr bwMode="auto">
                <a:xfrm rot="20700000">
                  <a:off x="1321117" y="3930081"/>
                  <a:ext cx="83970" cy="20992"/>
                </a:xfrm>
                <a:custGeom>
                  <a:avLst/>
                  <a:gdLst>
                    <a:gd name="T0" fmla="*/ 0 w 37"/>
                    <a:gd name="T1" fmla="*/ 0 h 9"/>
                    <a:gd name="T2" fmla="*/ 0 w 37"/>
                    <a:gd name="T3" fmla="*/ 0 h 9"/>
                    <a:gd name="T4" fmla="*/ 37 w 37"/>
                    <a:gd name="T5" fmla="*/ 9 h 9"/>
                    <a:gd name="T6" fmla="*/ 37 w 37"/>
                    <a:gd name="T7" fmla="*/ 9 h 9"/>
                    <a:gd name="T8" fmla="*/ 0 w 37"/>
                    <a:gd name="T9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7" h="9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2" y="3"/>
                        <a:pt x="25" y="6"/>
                        <a:pt x="37" y="9"/>
                      </a:cubicBezTo>
                      <a:cubicBezTo>
                        <a:pt x="37" y="9"/>
                        <a:pt x="37" y="9"/>
                        <a:pt x="37" y="9"/>
                      </a:cubicBezTo>
                      <a:cubicBezTo>
                        <a:pt x="25" y="6"/>
                        <a:pt x="12" y="3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30" name="Freeform 197"/>
                <p:cNvSpPr>
                  <a:spLocks/>
                </p:cNvSpPr>
                <p:nvPr/>
              </p:nvSpPr>
              <p:spPr bwMode="auto">
                <a:xfrm rot="20700000">
                  <a:off x="1352673" y="3919771"/>
                  <a:ext cx="130726" cy="270993"/>
                </a:xfrm>
                <a:custGeom>
                  <a:avLst/>
                  <a:gdLst>
                    <a:gd name="T0" fmla="*/ 0 w 58"/>
                    <a:gd name="T1" fmla="*/ 0 h 120"/>
                    <a:gd name="T2" fmla="*/ 21 w 58"/>
                    <a:gd name="T3" fmla="*/ 113 h 120"/>
                    <a:gd name="T4" fmla="*/ 58 w 58"/>
                    <a:gd name="T5" fmla="*/ 120 h 120"/>
                    <a:gd name="T6" fmla="*/ 37 w 58"/>
                    <a:gd name="T7" fmla="*/ 9 h 120"/>
                    <a:gd name="T8" fmla="*/ 0 w 58"/>
                    <a:gd name="T9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120">
                      <a:moveTo>
                        <a:pt x="0" y="0"/>
                      </a:moveTo>
                      <a:cubicBezTo>
                        <a:pt x="5" y="34"/>
                        <a:pt x="12" y="73"/>
                        <a:pt x="21" y="113"/>
                      </a:cubicBezTo>
                      <a:cubicBezTo>
                        <a:pt x="33" y="116"/>
                        <a:pt x="46" y="118"/>
                        <a:pt x="58" y="120"/>
                      </a:cubicBezTo>
                      <a:cubicBezTo>
                        <a:pt x="50" y="80"/>
                        <a:pt x="43" y="43"/>
                        <a:pt x="37" y="9"/>
                      </a:cubicBezTo>
                      <a:cubicBezTo>
                        <a:pt x="25" y="6"/>
                        <a:pt x="12" y="3"/>
                        <a:pt x="0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31" name="任意多边形 330"/>
                <p:cNvSpPr/>
                <p:nvPr/>
              </p:nvSpPr>
              <p:spPr>
                <a:xfrm rot="20700000">
                  <a:off x="1069117" y="2345331"/>
                  <a:ext cx="607349" cy="379773"/>
                </a:xfrm>
                <a:custGeom>
                  <a:avLst/>
                  <a:gdLst>
                    <a:gd name="connsiteX0" fmla="*/ 503341 w 1010444"/>
                    <a:gd name="connsiteY0" fmla="*/ 0 h 631826"/>
                    <a:gd name="connsiteX1" fmla="*/ 507103 w 1010444"/>
                    <a:gd name="connsiteY1" fmla="*/ 0 h 631826"/>
                    <a:gd name="connsiteX2" fmla="*/ 954939 w 1010444"/>
                    <a:gd name="connsiteY2" fmla="*/ 418127 h 631826"/>
                    <a:gd name="connsiteX3" fmla="*/ 1010444 w 1010444"/>
                    <a:gd name="connsiteY3" fmla="*/ 484508 h 631826"/>
                    <a:gd name="connsiteX4" fmla="*/ 924147 w 1010444"/>
                    <a:gd name="connsiteY4" fmla="*/ 537174 h 631826"/>
                    <a:gd name="connsiteX5" fmla="*/ 505221 w 1010444"/>
                    <a:gd name="connsiteY5" fmla="*/ 631826 h 631826"/>
                    <a:gd name="connsiteX6" fmla="*/ 86295 w 1010444"/>
                    <a:gd name="connsiteY6" fmla="*/ 537174 h 631826"/>
                    <a:gd name="connsiteX7" fmla="*/ 0 w 1010444"/>
                    <a:gd name="connsiteY7" fmla="*/ 484509 h 631826"/>
                    <a:gd name="connsiteX8" fmla="*/ 55505 w 1010444"/>
                    <a:gd name="connsiteY8" fmla="*/ 418127 h 631826"/>
                    <a:gd name="connsiteX9" fmla="*/ 503341 w 1010444"/>
                    <a:gd name="connsiteY9" fmla="*/ 0 h 631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10444" h="631826">
                      <a:moveTo>
                        <a:pt x="503341" y="0"/>
                      </a:moveTo>
                      <a:cubicBezTo>
                        <a:pt x="507103" y="0"/>
                        <a:pt x="507103" y="0"/>
                        <a:pt x="507103" y="0"/>
                      </a:cubicBezTo>
                      <a:cubicBezTo>
                        <a:pt x="507103" y="0"/>
                        <a:pt x="720963" y="152373"/>
                        <a:pt x="954939" y="418127"/>
                      </a:cubicBezTo>
                      <a:lnTo>
                        <a:pt x="1010444" y="484508"/>
                      </a:lnTo>
                      <a:lnTo>
                        <a:pt x="924147" y="537174"/>
                      </a:lnTo>
                      <a:cubicBezTo>
                        <a:pt x="804563" y="596932"/>
                        <a:pt x="660401" y="631826"/>
                        <a:pt x="505221" y="631826"/>
                      </a:cubicBezTo>
                      <a:cubicBezTo>
                        <a:pt x="350041" y="631826"/>
                        <a:pt x="205880" y="596932"/>
                        <a:pt x="86295" y="537174"/>
                      </a:cubicBezTo>
                      <a:lnTo>
                        <a:pt x="0" y="484509"/>
                      </a:lnTo>
                      <a:lnTo>
                        <a:pt x="55505" y="418127"/>
                      </a:lnTo>
                      <a:cubicBezTo>
                        <a:pt x="289482" y="152373"/>
                        <a:pt x="503341" y="0"/>
                        <a:pt x="503341" y="0"/>
                      </a:cubicBezTo>
                      <a:close/>
                    </a:path>
                  </a:pathLst>
                </a:custGeom>
                <a:solidFill>
                  <a:srgbClr val="FF746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</p:grpSp>
        </p:grpSp>
        <p:sp>
          <p:nvSpPr>
            <p:cNvPr id="21" name="文本框 20"/>
            <p:cNvSpPr txBox="1"/>
            <p:nvPr/>
          </p:nvSpPr>
          <p:spPr>
            <a:xfrm>
              <a:off x="794685" y="295601"/>
              <a:ext cx="23391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论文主要结论</a:t>
              </a:r>
              <a:endParaRPr lang="zh-CN" altLang="en-US" sz="2800" dirty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555742" y="1894883"/>
            <a:ext cx="470531" cy="509490"/>
            <a:chOff x="364598" y="1767674"/>
            <a:chExt cx="938578" cy="1016291"/>
          </a:xfrm>
        </p:grpSpPr>
        <p:sp>
          <p:nvSpPr>
            <p:cNvPr id="74" name="圆角矩形 73"/>
            <p:cNvSpPr/>
            <p:nvPr/>
          </p:nvSpPr>
          <p:spPr>
            <a:xfrm>
              <a:off x="364598" y="1845387"/>
              <a:ext cx="938578" cy="938578"/>
            </a:xfrm>
            <a:prstGeom prst="roundRect">
              <a:avLst/>
            </a:prstGeom>
            <a:solidFill>
              <a:srgbClr val="6B30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5" name="圆角矩形 74"/>
            <p:cNvSpPr/>
            <p:nvPr/>
          </p:nvSpPr>
          <p:spPr>
            <a:xfrm>
              <a:off x="364598" y="1767674"/>
              <a:ext cx="938578" cy="938578"/>
            </a:xfrm>
            <a:prstGeom prst="roundRect">
              <a:avLst/>
            </a:prstGeom>
            <a:gradFill>
              <a:gsLst>
                <a:gs pos="50000">
                  <a:srgbClr val="DA5350"/>
                </a:gs>
                <a:gs pos="100000">
                  <a:srgbClr val="D6564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A</a:t>
              </a:r>
            </a:p>
          </p:txBody>
        </p:sp>
      </p:grpSp>
      <p:sp>
        <p:nvSpPr>
          <p:cNvPr id="60" name="矩形 59"/>
          <p:cNvSpPr/>
          <p:nvPr/>
        </p:nvSpPr>
        <p:spPr>
          <a:xfrm>
            <a:off x="1101962" y="2404373"/>
            <a:ext cx="320013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600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1600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</a:t>
            </a:r>
            <a:r>
              <a:rPr lang="zh-CN" altLang="en-US" sz="1600" dirty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zh-CN" altLang="en-US" sz="1600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1600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600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年年</a:t>
            </a:r>
            <a:r>
              <a:rPr lang="zh-CN" altLang="en-US" sz="1600" dirty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初正式更名为</a:t>
            </a:r>
            <a:r>
              <a:rPr lang="zh-CN" altLang="en-US" sz="1600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“哎呀小小草（井字格）”</a:t>
            </a:r>
            <a:r>
              <a:rPr lang="zh-CN" altLang="en-US" sz="1600" dirty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在未来的日子里，稻壳儿会继续努力，变得更好。</a:t>
            </a:r>
            <a:endParaRPr lang="zh-CN" altLang="en-US" sz="1600" dirty="0">
              <a:solidFill>
                <a:srgbClr val="3D434F"/>
              </a:solidFill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1101962" y="1918796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在此输入你的结论</a:t>
            </a:r>
            <a:endParaRPr lang="zh-CN" altLang="en-US" sz="2400" b="1" dirty="0">
              <a:solidFill>
                <a:srgbClr val="3D43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4841901" y="1894883"/>
            <a:ext cx="470531" cy="509490"/>
            <a:chOff x="364598" y="1767674"/>
            <a:chExt cx="938578" cy="1016291"/>
          </a:xfrm>
        </p:grpSpPr>
        <p:sp>
          <p:nvSpPr>
            <p:cNvPr id="67" name="圆角矩形 66"/>
            <p:cNvSpPr/>
            <p:nvPr/>
          </p:nvSpPr>
          <p:spPr>
            <a:xfrm>
              <a:off x="364598" y="1845387"/>
              <a:ext cx="938578" cy="938578"/>
            </a:xfrm>
            <a:prstGeom prst="roundRect">
              <a:avLst/>
            </a:prstGeom>
            <a:solidFill>
              <a:srgbClr val="6B30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圆角矩形 67"/>
            <p:cNvSpPr/>
            <p:nvPr/>
          </p:nvSpPr>
          <p:spPr>
            <a:xfrm>
              <a:off x="364598" y="1767674"/>
              <a:ext cx="938578" cy="938578"/>
            </a:xfrm>
            <a:prstGeom prst="roundRect">
              <a:avLst/>
            </a:prstGeom>
            <a:gradFill>
              <a:gsLst>
                <a:gs pos="50000">
                  <a:srgbClr val="DA5350"/>
                </a:gs>
                <a:gs pos="100000">
                  <a:srgbClr val="D6564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B</a:t>
              </a:r>
              <a:endParaRPr lang="en-US" altLang="zh-CN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5" name="矩形 64"/>
          <p:cNvSpPr/>
          <p:nvPr/>
        </p:nvSpPr>
        <p:spPr>
          <a:xfrm>
            <a:off x="5388121" y="2404373"/>
            <a:ext cx="320013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600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1600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</a:t>
            </a:r>
            <a:r>
              <a:rPr lang="zh-CN" altLang="en-US" sz="1600" dirty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zh-CN" altLang="en-US" sz="1600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1600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600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年年</a:t>
            </a:r>
            <a:r>
              <a:rPr lang="zh-CN" altLang="en-US" sz="1600" dirty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初正式更名为</a:t>
            </a:r>
            <a:r>
              <a:rPr lang="zh-CN" altLang="en-US" sz="1600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“哎呀小小草（井字格）”</a:t>
            </a:r>
            <a:r>
              <a:rPr lang="zh-CN" altLang="en-US" sz="1600" dirty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在未来的日子里，稻壳儿会继续努力，变得更好。</a:t>
            </a:r>
            <a:endParaRPr lang="zh-CN" altLang="en-US" sz="1600" dirty="0">
              <a:solidFill>
                <a:srgbClr val="3D434F"/>
              </a:solidFill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5388121" y="1918796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在此输入你的结论</a:t>
            </a:r>
            <a:endParaRPr lang="zh-CN" altLang="en-US" sz="2400" b="1" dirty="0">
              <a:solidFill>
                <a:srgbClr val="3D43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0" name="组合 99"/>
          <p:cNvGrpSpPr/>
          <p:nvPr/>
        </p:nvGrpSpPr>
        <p:grpSpPr>
          <a:xfrm>
            <a:off x="555742" y="3762320"/>
            <a:ext cx="470531" cy="509490"/>
            <a:chOff x="364598" y="1767674"/>
            <a:chExt cx="938578" cy="1016291"/>
          </a:xfrm>
        </p:grpSpPr>
        <p:sp>
          <p:nvSpPr>
            <p:cNvPr id="103" name="圆角矩形 102"/>
            <p:cNvSpPr/>
            <p:nvPr/>
          </p:nvSpPr>
          <p:spPr>
            <a:xfrm>
              <a:off x="364598" y="1845387"/>
              <a:ext cx="938578" cy="938578"/>
            </a:xfrm>
            <a:prstGeom prst="roundRect">
              <a:avLst/>
            </a:prstGeom>
            <a:solidFill>
              <a:srgbClr val="6B30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4" name="圆角矩形 103"/>
            <p:cNvSpPr/>
            <p:nvPr/>
          </p:nvSpPr>
          <p:spPr>
            <a:xfrm>
              <a:off x="364598" y="1767674"/>
              <a:ext cx="938578" cy="938578"/>
            </a:xfrm>
            <a:prstGeom prst="roundRect">
              <a:avLst/>
            </a:prstGeom>
            <a:gradFill>
              <a:gsLst>
                <a:gs pos="50000">
                  <a:srgbClr val="DA5350"/>
                </a:gs>
                <a:gs pos="100000">
                  <a:srgbClr val="D6564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C</a:t>
              </a:r>
            </a:p>
          </p:txBody>
        </p:sp>
      </p:grpSp>
      <p:sp>
        <p:nvSpPr>
          <p:cNvPr id="101" name="矩形 100"/>
          <p:cNvSpPr/>
          <p:nvPr/>
        </p:nvSpPr>
        <p:spPr>
          <a:xfrm>
            <a:off x="1101962" y="4271810"/>
            <a:ext cx="320013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600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1600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</a:t>
            </a:r>
            <a:r>
              <a:rPr lang="zh-CN" altLang="en-US" sz="1600" dirty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zh-CN" altLang="en-US" sz="1600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1600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600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年年</a:t>
            </a:r>
            <a:r>
              <a:rPr lang="zh-CN" altLang="en-US" sz="1600" dirty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初正式更名为</a:t>
            </a:r>
            <a:r>
              <a:rPr lang="zh-CN" altLang="en-US" sz="1600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“哎呀小小草（井字格）”</a:t>
            </a:r>
            <a:r>
              <a:rPr lang="zh-CN" altLang="en-US" sz="1600" dirty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在未来的日子里，稻壳儿会继续努力，变得更好。</a:t>
            </a:r>
            <a:endParaRPr lang="zh-CN" altLang="en-US" sz="1600" dirty="0">
              <a:solidFill>
                <a:srgbClr val="3D434F"/>
              </a:solidFill>
            </a:endParaRPr>
          </a:p>
        </p:txBody>
      </p:sp>
      <p:sp>
        <p:nvSpPr>
          <p:cNvPr id="102" name="矩形 101"/>
          <p:cNvSpPr/>
          <p:nvPr/>
        </p:nvSpPr>
        <p:spPr>
          <a:xfrm>
            <a:off x="1101962" y="3786233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在此输入你的结论</a:t>
            </a:r>
            <a:endParaRPr lang="zh-CN" altLang="en-US" sz="2400" b="1" dirty="0">
              <a:solidFill>
                <a:srgbClr val="3D43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4841901" y="3762320"/>
            <a:ext cx="470531" cy="509490"/>
            <a:chOff x="364598" y="1767674"/>
            <a:chExt cx="938578" cy="1016291"/>
          </a:xfrm>
        </p:grpSpPr>
        <p:sp>
          <p:nvSpPr>
            <p:cNvPr id="91" name="圆角矩形 90"/>
            <p:cNvSpPr/>
            <p:nvPr/>
          </p:nvSpPr>
          <p:spPr>
            <a:xfrm>
              <a:off x="364598" y="1845387"/>
              <a:ext cx="938578" cy="938578"/>
            </a:xfrm>
            <a:prstGeom prst="roundRect">
              <a:avLst/>
            </a:prstGeom>
            <a:solidFill>
              <a:srgbClr val="6B30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9" name="圆角矩形 98"/>
            <p:cNvSpPr/>
            <p:nvPr/>
          </p:nvSpPr>
          <p:spPr>
            <a:xfrm>
              <a:off x="364598" y="1767674"/>
              <a:ext cx="938578" cy="938578"/>
            </a:xfrm>
            <a:prstGeom prst="roundRect">
              <a:avLst/>
            </a:prstGeom>
            <a:gradFill>
              <a:gsLst>
                <a:gs pos="50000">
                  <a:srgbClr val="DA5350"/>
                </a:gs>
                <a:gs pos="100000">
                  <a:srgbClr val="D6564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D</a:t>
              </a:r>
            </a:p>
          </p:txBody>
        </p:sp>
      </p:grpSp>
      <p:sp>
        <p:nvSpPr>
          <p:cNvPr id="87" name="矩形 86"/>
          <p:cNvSpPr/>
          <p:nvPr/>
        </p:nvSpPr>
        <p:spPr>
          <a:xfrm>
            <a:off x="5388121" y="4271810"/>
            <a:ext cx="320013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600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1600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在线</a:t>
            </a:r>
            <a:r>
              <a:rPr lang="zh-CN" altLang="en-US" sz="1600" dirty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zh-CN" altLang="en-US" sz="1600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1600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600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年年</a:t>
            </a:r>
            <a:r>
              <a:rPr lang="zh-CN" altLang="en-US" sz="1600" dirty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初正式更名为</a:t>
            </a:r>
            <a:r>
              <a:rPr lang="zh-CN" altLang="en-US" sz="1600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“哎呀小小草（井字格）”</a:t>
            </a:r>
            <a:r>
              <a:rPr lang="zh-CN" altLang="en-US" sz="1600" dirty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在未来的日子里，稻壳儿会继续努力，变得更好。</a:t>
            </a:r>
            <a:endParaRPr lang="zh-CN" altLang="en-US" sz="1600" dirty="0">
              <a:solidFill>
                <a:srgbClr val="3D434F"/>
              </a:solidFill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5388121" y="3786233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在此输入你的结论</a:t>
            </a:r>
            <a:endParaRPr lang="zh-CN" altLang="en-US" sz="2400" b="1" dirty="0">
              <a:solidFill>
                <a:srgbClr val="3D43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511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" name="组合 106"/>
          <p:cNvGrpSpPr/>
          <p:nvPr/>
        </p:nvGrpSpPr>
        <p:grpSpPr>
          <a:xfrm>
            <a:off x="291331" y="1506902"/>
            <a:ext cx="1985490" cy="2067053"/>
            <a:chOff x="5527432" y="2192942"/>
            <a:chExt cx="1985490" cy="2067053"/>
          </a:xfrm>
        </p:grpSpPr>
        <p:grpSp>
          <p:nvGrpSpPr>
            <p:cNvPr id="108" name="组合 107"/>
            <p:cNvGrpSpPr/>
            <p:nvPr/>
          </p:nvGrpSpPr>
          <p:grpSpPr>
            <a:xfrm>
              <a:off x="5527432" y="2192942"/>
              <a:ext cx="1985490" cy="2067053"/>
              <a:chOff x="364598" y="1767674"/>
              <a:chExt cx="938578" cy="977136"/>
            </a:xfrm>
          </p:grpSpPr>
          <p:sp>
            <p:nvSpPr>
              <p:cNvPr id="112" name="圆角矩形 111"/>
              <p:cNvSpPr/>
              <p:nvPr/>
            </p:nvSpPr>
            <p:spPr>
              <a:xfrm>
                <a:off x="364598" y="1806232"/>
                <a:ext cx="938578" cy="938578"/>
              </a:xfrm>
              <a:prstGeom prst="roundRect">
                <a:avLst/>
              </a:prstGeom>
              <a:solidFill>
                <a:srgbClr val="6B30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3" name="圆角矩形 112"/>
              <p:cNvSpPr/>
              <p:nvPr/>
            </p:nvSpPr>
            <p:spPr>
              <a:xfrm>
                <a:off x="364598" y="1767674"/>
                <a:ext cx="938578" cy="938578"/>
              </a:xfrm>
              <a:prstGeom prst="roundRect">
                <a:avLst/>
              </a:prstGeom>
              <a:gradFill>
                <a:gsLst>
                  <a:gs pos="50000">
                    <a:srgbClr val="DA5350"/>
                  </a:gs>
                  <a:gs pos="100000">
                    <a:srgbClr val="D6564C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altLang="zh-CN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09" name="组合 108"/>
            <p:cNvGrpSpPr/>
            <p:nvPr/>
          </p:nvGrpSpPr>
          <p:grpSpPr>
            <a:xfrm>
              <a:off x="6076229" y="2618801"/>
              <a:ext cx="887897" cy="1215334"/>
              <a:chOff x="9455490" y="6718301"/>
              <a:chExt cx="701675" cy="960438"/>
            </a:xfrm>
            <a:solidFill>
              <a:schemeClr val="bg1"/>
            </a:soli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110" name="Freeform 171"/>
              <p:cNvSpPr>
                <a:spLocks noEditPoints="1"/>
              </p:cNvSpPr>
              <p:nvPr/>
            </p:nvSpPr>
            <p:spPr bwMode="auto">
              <a:xfrm>
                <a:off x="9455490" y="6718301"/>
                <a:ext cx="701675" cy="960438"/>
              </a:xfrm>
              <a:custGeom>
                <a:avLst/>
                <a:gdLst>
                  <a:gd name="T0" fmla="*/ 171 w 187"/>
                  <a:gd name="T1" fmla="*/ 0 h 256"/>
                  <a:gd name="T2" fmla="*/ 16 w 187"/>
                  <a:gd name="T3" fmla="*/ 0 h 256"/>
                  <a:gd name="T4" fmla="*/ 0 w 187"/>
                  <a:gd name="T5" fmla="*/ 16 h 256"/>
                  <a:gd name="T6" fmla="*/ 0 w 187"/>
                  <a:gd name="T7" fmla="*/ 68 h 256"/>
                  <a:gd name="T8" fmla="*/ 8 w 187"/>
                  <a:gd name="T9" fmla="*/ 81 h 256"/>
                  <a:gd name="T10" fmla="*/ 58 w 187"/>
                  <a:gd name="T11" fmla="*/ 115 h 256"/>
                  <a:gd name="T12" fmla="*/ 19 w 187"/>
                  <a:gd name="T13" fmla="*/ 181 h 256"/>
                  <a:gd name="T14" fmla="*/ 94 w 187"/>
                  <a:gd name="T15" fmla="*/ 256 h 256"/>
                  <a:gd name="T16" fmla="*/ 169 w 187"/>
                  <a:gd name="T17" fmla="*/ 181 h 256"/>
                  <a:gd name="T18" fmla="*/ 130 w 187"/>
                  <a:gd name="T19" fmla="*/ 115 h 256"/>
                  <a:gd name="T20" fmla="*/ 180 w 187"/>
                  <a:gd name="T21" fmla="*/ 81 h 256"/>
                  <a:gd name="T22" fmla="*/ 187 w 187"/>
                  <a:gd name="T23" fmla="*/ 68 h 256"/>
                  <a:gd name="T24" fmla="*/ 187 w 187"/>
                  <a:gd name="T25" fmla="*/ 16 h 256"/>
                  <a:gd name="T26" fmla="*/ 171 w 187"/>
                  <a:gd name="T27" fmla="*/ 0 h 256"/>
                  <a:gd name="T28" fmla="*/ 153 w 187"/>
                  <a:gd name="T29" fmla="*/ 181 h 256"/>
                  <a:gd name="T30" fmla="*/ 94 w 187"/>
                  <a:gd name="T31" fmla="*/ 240 h 256"/>
                  <a:gd name="T32" fmla="*/ 35 w 187"/>
                  <a:gd name="T33" fmla="*/ 181 h 256"/>
                  <a:gd name="T34" fmla="*/ 94 w 187"/>
                  <a:gd name="T35" fmla="*/ 122 h 256"/>
                  <a:gd name="T36" fmla="*/ 153 w 187"/>
                  <a:gd name="T37" fmla="*/ 181 h 256"/>
                  <a:gd name="T38" fmla="*/ 171 w 187"/>
                  <a:gd name="T39" fmla="*/ 68 h 256"/>
                  <a:gd name="T40" fmla="*/ 141 w 187"/>
                  <a:gd name="T41" fmla="*/ 88 h 256"/>
                  <a:gd name="T42" fmla="*/ 141 w 187"/>
                  <a:gd name="T43" fmla="*/ 58 h 256"/>
                  <a:gd name="T44" fmla="*/ 136 w 187"/>
                  <a:gd name="T45" fmla="*/ 52 h 256"/>
                  <a:gd name="T46" fmla="*/ 131 w 187"/>
                  <a:gd name="T47" fmla="*/ 58 h 256"/>
                  <a:gd name="T48" fmla="*/ 131 w 187"/>
                  <a:gd name="T49" fmla="*/ 95 h 256"/>
                  <a:gd name="T50" fmla="*/ 111 w 187"/>
                  <a:gd name="T51" fmla="*/ 108 h 256"/>
                  <a:gd name="T52" fmla="*/ 94 w 187"/>
                  <a:gd name="T53" fmla="*/ 106 h 256"/>
                  <a:gd name="T54" fmla="*/ 77 w 187"/>
                  <a:gd name="T55" fmla="*/ 108 h 256"/>
                  <a:gd name="T56" fmla="*/ 57 w 187"/>
                  <a:gd name="T57" fmla="*/ 95 h 256"/>
                  <a:gd name="T58" fmla="*/ 57 w 187"/>
                  <a:gd name="T59" fmla="*/ 58 h 256"/>
                  <a:gd name="T60" fmla="*/ 52 w 187"/>
                  <a:gd name="T61" fmla="*/ 52 h 256"/>
                  <a:gd name="T62" fmla="*/ 46 w 187"/>
                  <a:gd name="T63" fmla="*/ 58 h 256"/>
                  <a:gd name="T64" fmla="*/ 46 w 187"/>
                  <a:gd name="T65" fmla="*/ 88 h 256"/>
                  <a:gd name="T66" fmla="*/ 16 w 187"/>
                  <a:gd name="T67" fmla="*/ 68 h 256"/>
                  <a:gd name="T68" fmla="*/ 16 w 187"/>
                  <a:gd name="T69" fmla="*/ 16 h 256"/>
                  <a:gd name="T70" fmla="*/ 46 w 187"/>
                  <a:gd name="T71" fmla="*/ 16 h 256"/>
                  <a:gd name="T72" fmla="*/ 46 w 187"/>
                  <a:gd name="T73" fmla="*/ 30 h 256"/>
                  <a:gd name="T74" fmla="*/ 52 w 187"/>
                  <a:gd name="T75" fmla="*/ 36 h 256"/>
                  <a:gd name="T76" fmla="*/ 57 w 187"/>
                  <a:gd name="T77" fmla="*/ 30 h 256"/>
                  <a:gd name="T78" fmla="*/ 57 w 187"/>
                  <a:gd name="T79" fmla="*/ 16 h 256"/>
                  <a:gd name="T80" fmla="*/ 131 w 187"/>
                  <a:gd name="T81" fmla="*/ 16 h 256"/>
                  <a:gd name="T82" fmla="*/ 131 w 187"/>
                  <a:gd name="T83" fmla="*/ 30 h 256"/>
                  <a:gd name="T84" fmla="*/ 136 w 187"/>
                  <a:gd name="T85" fmla="*/ 36 h 256"/>
                  <a:gd name="T86" fmla="*/ 141 w 187"/>
                  <a:gd name="T87" fmla="*/ 30 h 256"/>
                  <a:gd name="T88" fmla="*/ 141 w 187"/>
                  <a:gd name="T89" fmla="*/ 16 h 256"/>
                  <a:gd name="T90" fmla="*/ 171 w 187"/>
                  <a:gd name="T91" fmla="*/ 16 h 256"/>
                  <a:gd name="T92" fmla="*/ 171 w 187"/>
                  <a:gd name="T93" fmla="*/ 68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87" h="256">
                    <a:moveTo>
                      <a:pt x="171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8" y="0"/>
                      <a:pt x="0" y="7"/>
                      <a:pt x="0" y="16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73"/>
                      <a:pt x="3" y="78"/>
                      <a:pt x="8" y="81"/>
                    </a:cubicBezTo>
                    <a:cubicBezTo>
                      <a:pt x="58" y="115"/>
                      <a:pt x="58" y="115"/>
                      <a:pt x="58" y="115"/>
                    </a:cubicBezTo>
                    <a:cubicBezTo>
                      <a:pt x="35" y="127"/>
                      <a:pt x="19" y="152"/>
                      <a:pt x="19" y="181"/>
                    </a:cubicBezTo>
                    <a:cubicBezTo>
                      <a:pt x="19" y="222"/>
                      <a:pt x="52" y="256"/>
                      <a:pt x="94" y="256"/>
                    </a:cubicBezTo>
                    <a:cubicBezTo>
                      <a:pt x="135" y="256"/>
                      <a:pt x="169" y="222"/>
                      <a:pt x="169" y="181"/>
                    </a:cubicBezTo>
                    <a:cubicBezTo>
                      <a:pt x="169" y="152"/>
                      <a:pt x="153" y="127"/>
                      <a:pt x="130" y="115"/>
                    </a:cubicBezTo>
                    <a:cubicBezTo>
                      <a:pt x="180" y="81"/>
                      <a:pt x="180" y="81"/>
                      <a:pt x="180" y="81"/>
                    </a:cubicBezTo>
                    <a:cubicBezTo>
                      <a:pt x="185" y="78"/>
                      <a:pt x="187" y="73"/>
                      <a:pt x="187" y="68"/>
                    </a:cubicBezTo>
                    <a:cubicBezTo>
                      <a:pt x="187" y="16"/>
                      <a:pt x="187" y="16"/>
                      <a:pt x="187" y="16"/>
                    </a:cubicBezTo>
                    <a:cubicBezTo>
                      <a:pt x="187" y="7"/>
                      <a:pt x="180" y="0"/>
                      <a:pt x="171" y="0"/>
                    </a:cubicBezTo>
                    <a:close/>
                    <a:moveTo>
                      <a:pt x="153" y="181"/>
                    </a:moveTo>
                    <a:cubicBezTo>
                      <a:pt x="153" y="214"/>
                      <a:pt x="127" y="240"/>
                      <a:pt x="94" y="240"/>
                    </a:cubicBezTo>
                    <a:cubicBezTo>
                      <a:pt x="61" y="240"/>
                      <a:pt x="35" y="214"/>
                      <a:pt x="35" y="181"/>
                    </a:cubicBezTo>
                    <a:cubicBezTo>
                      <a:pt x="35" y="148"/>
                      <a:pt x="61" y="122"/>
                      <a:pt x="94" y="122"/>
                    </a:cubicBezTo>
                    <a:cubicBezTo>
                      <a:pt x="127" y="122"/>
                      <a:pt x="153" y="148"/>
                      <a:pt x="153" y="181"/>
                    </a:cubicBezTo>
                    <a:close/>
                    <a:moveTo>
                      <a:pt x="171" y="68"/>
                    </a:moveTo>
                    <a:cubicBezTo>
                      <a:pt x="141" y="88"/>
                      <a:pt x="141" y="88"/>
                      <a:pt x="141" y="88"/>
                    </a:cubicBezTo>
                    <a:cubicBezTo>
                      <a:pt x="141" y="58"/>
                      <a:pt x="141" y="58"/>
                      <a:pt x="141" y="58"/>
                    </a:cubicBezTo>
                    <a:cubicBezTo>
                      <a:pt x="141" y="55"/>
                      <a:pt x="139" y="52"/>
                      <a:pt x="136" y="52"/>
                    </a:cubicBezTo>
                    <a:cubicBezTo>
                      <a:pt x="133" y="52"/>
                      <a:pt x="131" y="55"/>
                      <a:pt x="131" y="58"/>
                    </a:cubicBezTo>
                    <a:cubicBezTo>
                      <a:pt x="131" y="95"/>
                      <a:pt x="131" y="95"/>
                      <a:pt x="131" y="95"/>
                    </a:cubicBezTo>
                    <a:cubicBezTo>
                      <a:pt x="111" y="108"/>
                      <a:pt x="111" y="108"/>
                      <a:pt x="111" y="108"/>
                    </a:cubicBezTo>
                    <a:cubicBezTo>
                      <a:pt x="106" y="106"/>
                      <a:pt x="100" y="106"/>
                      <a:pt x="94" y="106"/>
                    </a:cubicBezTo>
                    <a:cubicBezTo>
                      <a:pt x="88" y="106"/>
                      <a:pt x="82" y="106"/>
                      <a:pt x="77" y="108"/>
                    </a:cubicBezTo>
                    <a:cubicBezTo>
                      <a:pt x="57" y="95"/>
                      <a:pt x="57" y="95"/>
                      <a:pt x="57" y="95"/>
                    </a:cubicBezTo>
                    <a:cubicBezTo>
                      <a:pt x="57" y="58"/>
                      <a:pt x="57" y="58"/>
                      <a:pt x="57" y="58"/>
                    </a:cubicBezTo>
                    <a:cubicBezTo>
                      <a:pt x="57" y="55"/>
                      <a:pt x="55" y="52"/>
                      <a:pt x="52" y="52"/>
                    </a:cubicBezTo>
                    <a:cubicBezTo>
                      <a:pt x="49" y="52"/>
                      <a:pt x="46" y="55"/>
                      <a:pt x="46" y="58"/>
                    </a:cubicBezTo>
                    <a:cubicBezTo>
                      <a:pt x="46" y="88"/>
                      <a:pt x="46" y="88"/>
                      <a:pt x="46" y="88"/>
                    </a:cubicBezTo>
                    <a:cubicBezTo>
                      <a:pt x="16" y="68"/>
                      <a:pt x="16" y="68"/>
                      <a:pt x="16" y="68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30"/>
                      <a:pt x="46" y="30"/>
                      <a:pt x="46" y="30"/>
                    </a:cubicBezTo>
                    <a:cubicBezTo>
                      <a:pt x="46" y="33"/>
                      <a:pt x="49" y="36"/>
                      <a:pt x="52" y="36"/>
                    </a:cubicBezTo>
                    <a:cubicBezTo>
                      <a:pt x="55" y="36"/>
                      <a:pt x="57" y="33"/>
                      <a:pt x="57" y="30"/>
                    </a:cubicBezTo>
                    <a:cubicBezTo>
                      <a:pt x="57" y="16"/>
                      <a:pt x="57" y="16"/>
                      <a:pt x="57" y="16"/>
                    </a:cubicBezTo>
                    <a:cubicBezTo>
                      <a:pt x="131" y="16"/>
                      <a:pt x="131" y="16"/>
                      <a:pt x="131" y="16"/>
                    </a:cubicBezTo>
                    <a:cubicBezTo>
                      <a:pt x="131" y="30"/>
                      <a:pt x="131" y="30"/>
                      <a:pt x="131" y="30"/>
                    </a:cubicBezTo>
                    <a:cubicBezTo>
                      <a:pt x="131" y="33"/>
                      <a:pt x="133" y="36"/>
                      <a:pt x="136" y="36"/>
                    </a:cubicBezTo>
                    <a:cubicBezTo>
                      <a:pt x="139" y="36"/>
                      <a:pt x="141" y="33"/>
                      <a:pt x="141" y="30"/>
                    </a:cubicBezTo>
                    <a:cubicBezTo>
                      <a:pt x="141" y="16"/>
                      <a:pt x="141" y="16"/>
                      <a:pt x="141" y="16"/>
                    </a:cubicBezTo>
                    <a:cubicBezTo>
                      <a:pt x="171" y="16"/>
                      <a:pt x="171" y="16"/>
                      <a:pt x="171" y="16"/>
                    </a:cubicBezTo>
                    <a:lnTo>
                      <a:pt x="171" y="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Freeform 172"/>
              <p:cNvSpPr>
                <a:spLocks noEditPoints="1"/>
              </p:cNvSpPr>
              <p:nvPr/>
            </p:nvSpPr>
            <p:spPr bwMode="auto">
              <a:xfrm>
                <a:off x="9626940" y="7216776"/>
                <a:ext cx="361950" cy="341313"/>
              </a:xfrm>
              <a:custGeom>
                <a:avLst/>
                <a:gdLst>
                  <a:gd name="T0" fmla="*/ 38 w 96"/>
                  <a:gd name="T1" fmla="*/ 6 h 91"/>
                  <a:gd name="T2" fmla="*/ 30 w 96"/>
                  <a:gd name="T3" fmla="*/ 24 h 91"/>
                  <a:gd name="T4" fmla="*/ 10 w 96"/>
                  <a:gd name="T5" fmla="*/ 27 h 91"/>
                  <a:gd name="T6" fmla="*/ 1 w 96"/>
                  <a:gd name="T7" fmla="*/ 34 h 91"/>
                  <a:gd name="T8" fmla="*/ 4 w 96"/>
                  <a:gd name="T9" fmla="*/ 45 h 91"/>
                  <a:gd name="T10" fmla="*/ 18 w 96"/>
                  <a:gd name="T11" fmla="*/ 59 h 91"/>
                  <a:gd name="T12" fmla="*/ 15 w 96"/>
                  <a:gd name="T13" fmla="*/ 79 h 91"/>
                  <a:gd name="T14" fmla="*/ 19 w 96"/>
                  <a:gd name="T15" fmla="*/ 89 h 91"/>
                  <a:gd name="T16" fmla="*/ 25 w 96"/>
                  <a:gd name="T17" fmla="*/ 91 h 91"/>
                  <a:gd name="T18" fmla="*/ 30 w 96"/>
                  <a:gd name="T19" fmla="*/ 90 h 91"/>
                  <a:gd name="T20" fmla="*/ 48 w 96"/>
                  <a:gd name="T21" fmla="*/ 81 h 91"/>
                  <a:gd name="T22" fmla="*/ 66 w 96"/>
                  <a:gd name="T23" fmla="*/ 90 h 91"/>
                  <a:gd name="T24" fmla="*/ 71 w 96"/>
                  <a:gd name="T25" fmla="*/ 91 h 91"/>
                  <a:gd name="T26" fmla="*/ 77 w 96"/>
                  <a:gd name="T27" fmla="*/ 89 h 91"/>
                  <a:gd name="T28" fmla="*/ 81 w 96"/>
                  <a:gd name="T29" fmla="*/ 79 h 91"/>
                  <a:gd name="T30" fmla="*/ 78 w 96"/>
                  <a:gd name="T31" fmla="*/ 59 h 91"/>
                  <a:gd name="T32" fmla="*/ 92 w 96"/>
                  <a:gd name="T33" fmla="*/ 45 h 91"/>
                  <a:gd name="T34" fmla="*/ 95 w 96"/>
                  <a:gd name="T35" fmla="*/ 34 h 91"/>
                  <a:gd name="T36" fmla="*/ 86 w 96"/>
                  <a:gd name="T37" fmla="*/ 27 h 91"/>
                  <a:gd name="T38" fmla="*/ 66 w 96"/>
                  <a:gd name="T39" fmla="*/ 24 h 91"/>
                  <a:gd name="T40" fmla="*/ 57 w 96"/>
                  <a:gd name="T41" fmla="*/ 6 h 91"/>
                  <a:gd name="T42" fmla="*/ 48 w 96"/>
                  <a:gd name="T43" fmla="*/ 0 h 91"/>
                  <a:gd name="T44" fmla="*/ 38 w 96"/>
                  <a:gd name="T45" fmla="*/ 6 h 91"/>
                  <a:gd name="T46" fmla="*/ 59 w 96"/>
                  <a:gd name="T47" fmla="*/ 34 h 91"/>
                  <a:gd name="T48" fmla="*/ 85 w 96"/>
                  <a:gd name="T49" fmla="*/ 37 h 91"/>
                  <a:gd name="T50" fmla="*/ 66 w 96"/>
                  <a:gd name="T51" fmla="*/ 55 h 91"/>
                  <a:gd name="T52" fmla="*/ 71 w 96"/>
                  <a:gd name="T53" fmla="*/ 80 h 91"/>
                  <a:gd name="T54" fmla="*/ 48 w 96"/>
                  <a:gd name="T55" fmla="*/ 69 h 91"/>
                  <a:gd name="T56" fmla="*/ 25 w 96"/>
                  <a:gd name="T57" fmla="*/ 80 h 91"/>
                  <a:gd name="T58" fmla="*/ 30 w 96"/>
                  <a:gd name="T59" fmla="*/ 55 h 91"/>
                  <a:gd name="T60" fmla="*/ 11 w 96"/>
                  <a:gd name="T61" fmla="*/ 37 h 91"/>
                  <a:gd name="T62" fmla="*/ 37 w 96"/>
                  <a:gd name="T63" fmla="*/ 34 h 91"/>
                  <a:gd name="T64" fmla="*/ 48 w 96"/>
                  <a:gd name="T65" fmla="*/ 11 h 91"/>
                  <a:gd name="T66" fmla="*/ 59 w 96"/>
                  <a:gd name="T67" fmla="*/ 34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96" h="91">
                    <a:moveTo>
                      <a:pt x="38" y="6"/>
                    </a:moveTo>
                    <a:cubicBezTo>
                      <a:pt x="30" y="24"/>
                      <a:pt x="30" y="24"/>
                      <a:pt x="30" y="24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6" y="28"/>
                      <a:pt x="3" y="30"/>
                      <a:pt x="1" y="34"/>
                    </a:cubicBezTo>
                    <a:cubicBezTo>
                      <a:pt x="0" y="38"/>
                      <a:pt x="1" y="42"/>
                      <a:pt x="4" y="45"/>
                    </a:cubicBezTo>
                    <a:cubicBezTo>
                      <a:pt x="18" y="59"/>
                      <a:pt x="18" y="59"/>
                      <a:pt x="18" y="59"/>
                    </a:cubicBezTo>
                    <a:cubicBezTo>
                      <a:pt x="15" y="79"/>
                      <a:pt x="15" y="79"/>
                      <a:pt x="15" y="79"/>
                    </a:cubicBezTo>
                    <a:cubicBezTo>
                      <a:pt x="14" y="83"/>
                      <a:pt x="16" y="87"/>
                      <a:pt x="19" y="89"/>
                    </a:cubicBezTo>
                    <a:cubicBezTo>
                      <a:pt x="21" y="90"/>
                      <a:pt x="23" y="91"/>
                      <a:pt x="25" y="91"/>
                    </a:cubicBezTo>
                    <a:cubicBezTo>
                      <a:pt x="27" y="91"/>
                      <a:pt x="29" y="91"/>
                      <a:pt x="30" y="90"/>
                    </a:cubicBezTo>
                    <a:cubicBezTo>
                      <a:pt x="48" y="81"/>
                      <a:pt x="48" y="81"/>
                      <a:pt x="48" y="81"/>
                    </a:cubicBezTo>
                    <a:cubicBezTo>
                      <a:pt x="66" y="90"/>
                      <a:pt x="66" y="90"/>
                      <a:pt x="66" y="90"/>
                    </a:cubicBezTo>
                    <a:cubicBezTo>
                      <a:pt x="67" y="91"/>
                      <a:pt x="69" y="91"/>
                      <a:pt x="71" y="91"/>
                    </a:cubicBezTo>
                    <a:cubicBezTo>
                      <a:pt x="73" y="91"/>
                      <a:pt x="75" y="90"/>
                      <a:pt x="77" y="89"/>
                    </a:cubicBezTo>
                    <a:cubicBezTo>
                      <a:pt x="80" y="87"/>
                      <a:pt x="82" y="83"/>
                      <a:pt x="81" y="79"/>
                    </a:cubicBezTo>
                    <a:cubicBezTo>
                      <a:pt x="78" y="59"/>
                      <a:pt x="78" y="59"/>
                      <a:pt x="78" y="59"/>
                    </a:cubicBezTo>
                    <a:cubicBezTo>
                      <a:pt x="92" y="45"/>
                      <a:pt x="92" y="45"/>
                      <a:pt x="92" y="45"/>
                    </a:cubicBezTo>
                    <a:cubicBezTo>
                      <a:pt x="95" y="42"/>
                      <a:pt x="96" y="38"/>
                      <a:pt x="95" y="34"/>
                    </a:cubicBezTo>
                    <a:cubicBezTo>
                      <a:pt x="93" y="30"/>
                      <a:pt x="90" y="28"/>
                      <a:pt x="86" y="27"/>
                    </a:cubicBezTo>
                    <a:cubicBezTo>
                      <a:pt x="66" y="24"/>
                      <a:pt x="66" y="24"/>
                      <a:pt x="66" y="24"/>
                    </a:cubicBezTo>
                    <a:cubicBezTo>
                      <a:pt x="57" y="6"/>
                      <a:pt x="57" y="6"/>
                      <a:pt x="57" y="6"/>
                    </a:cubicBezTo>
                    <a:cubicBezTo>
                      <a:pt x="56" y="3"/>
                      <a:pt x="52" y="0"/>
                      <a:pt x="48" y="0"/>
                    </a:cubicBezTo>
                    <a:cubicBezTo>
                      <a:pt x="44" y="0"/>
                      <a:pt x="40" y="3"/>
                      <a:pt x="38" y="6"/>
                    </a:cubicBezTo>
                    <a:close/>
                    <a:moveTo>
                      <a:pt x="59" y="34"/>
                    </a:moveTo>
                    <a:cubicBezTo>
                      <a:pt x="85" y="37"/>
                      <a:pt x="85" y="37"/>
                      <a:pt x="85" y="37"/>
                    </a:cubicBezTo>
                    <a:cubicBezTo>
                      <a:pt x="66" y="55"/>
                      <a:pt x="66" y="55"/>
                      <a:pt x="66" y="55"/>
                    </a:cubicBezTo>
                    <a:cubicBezTo>
                      <a:pt x="71" y="80"/>
                      <a:pt x="71" y="80"/>
                      <a:pt x="71" y="80"/>
                    </a:cubicBezTo>
                    <a:cubicBezTo>
                      <a:pt x="48" y="69"/>
                      <a:pt x="48" y="69"/>
                      <a:pt x="48" y="69"/>
                    </a:cubicBezTo>
                    <a:cubicBezTo>
                      <a:pt x="25" y="80"/>
                      <a:pt x="25" y="80"/>
                      <a:pt x="25" y="80"/>
                    </a:cubicBezTo>
                    <a:cubicBezTo>
                      <a:pt x="30" y="55"/>
                      <a:pt x="30" y="55"/>
                      <a:pt x="30" y="55"/>
                    </a:cubicBezTo>
                    <a:cubicBezTo>
                      <a:pt x="11" y="37"/>
                      <a:pt x="11" y="37"/>
                      <a:pt x="11" y="37"/>
                    </a:cubicBezTo>
                    <a:cubicBezTo>
                      <a:pt x="37" y="34"/>
                      <a:pt x="37" y="34"/>
                      <a:pt x="37" y="34"/>
                    </a:cubicBezTo>
                    <a:cubicBezTo>
                      <a:pt x="48" y="11"/>
                      <a:pt x="48" y="11"/>
                      <a:pt x="48" y="11"/>
                    </a:cubicBezTo>
                    <a:lnTo>
                      <a:pt x="59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14" name="组合 113"/>
          <p:cNvGrpSpPr/>
          <p:nvPr/>
        </p:nvGrpSpPr>
        <p:grpSpPr>
          <a:xfrm>
            <a:off x="6867180" y="3659840"/>
            <a:ext cx="1985490" cy="2067053"/>
            <a:chOff x="1323410" y="2192942"/>
            <a:chExt cx="1985490" cy="2067053"/>
          </a:xfrm>
        </p:grpSpPr>
        <p:grpSp>
          <p:nvGrpSpPr>
            <p:cNvPr id="115" name="组合 114"/>
            <p:cNvGrpSpPr/>
            <p:nvPr/>
          </p:nvGrpSpPr>
          <p:grpSpPr>
            <a:xfrm>
              <a:off x="1323410" y="2192942"/>
              <a:ext cx="1985490" cy="2067053"/>
              <a:chOff x="364598" y="1767674"/>
              <a:chExt cx="938578" cy="977136"/>
            </a:xfrm>
          </p:grpSpPr>
          <p:sp>
            <p:nvSpPr>
              <p:cNvPr id="119" name="圆角矩形 118"/>
              <p:cNvSpPr/>
              <p:nvPr/>
            </p:nvSpPr>
            <p:spPr>
              <a:xfrm>
                <a:off x="364598" y="1806232"/>
                <a:ext cx="938578" cy="938578"/>
              </a:xfrm>
              <a:prstGeom prst="roundRect">
                <a:avLst/>
              </a:prstGeom>
              <a:solidFill>
                <a:srgbClr val="6B30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0" name="圆角矩形 119"/>
              <p:cNvSpPr/>
              <p:nvPr/>
            </p:nvSpPr>
            <p:spPr>
              <a:xfrm>
                <a:off x="364598" y="1767674"/>
                <a:ext cx="938578" cy="938578"/>
              </a:xfrm>
              <a:prstGeom prst="roundRect">
                <a:avLst/>
              </a:prstGeom>
              <a:gradFill>
                <a:gsLst>
                  <a:gs pos="50000">
                    <a:srgbClr val="DA5350"/>
                  </a:gs>
                  <a:gs pos="100000">
                    <a:srgbClr val="D6564C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altLang="zh-CN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16" name="组合 115"/>
            <p:cNvGrpSpPr/>
            <p:nvPr/>
          </p:nvGrpSpPr>
          <p:grpSpPr>
            <a:xfrm>
              <a:off x="1693422" y="2621815"/>
              <a:ext cx="1245466" cy="1209306"/>
              <a:chOff x="5594351" y="1628776"/>
              <a:chExt cx="984250" cy="955675"/>
            </a:xfrm>
            <a:solidFill>
              <a:schemeClr val="bg1"/>
            </a:soli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117" name="Freeform 200"/>
              <p:cNvSpPr>
                <a:spLocks noEditPoints="1"/>
              </p:cNvSpPr>
              <p:nvPr/>
            </p:nvSpPr>
            <p:spPr bwMode="auto">
              <a:xfrm>
                <a:off x="5594351" y="1628776"/>
                <a:ext cx="984250" cy="955675"/>
              </a:xfrm>
              <a:custGeom>
                <a:avLst/>
                <a:gdLst>
                  <a:gd name="T0" fmla="*/ 259 w 262"/>
                  <a:gd name="T1" fmla="*/ 209 h 255"/>
                  <a:gd name="T2" fmla="*/ 148 w 262"/>
                  <a:gd name="T3" fmla="*/ 98 h 255"/>
                  <a:gd name="T4" fmla="*/ 148 w 262"/>
                  <a:gd name="T5" fmla="*/ 87 h 255"/>
                  <a:gd name="T6" fmla="*/ 138 w 262"/>
                  <a:gd name="T7" fmla="*/ 77 h 255"/>
                  <a:gd name="T8" fmla="*/ 119 w 262"/>
                  <a:gd name="T9" fmla="*/ 19 h 255"/>
                  <a:gd name="T10" fmla="*/ 72 w 262"/>
                  <a:gd name="T11" fmla="*/ 0 h 255"/>
                  <a:gd name="T12" fmla="*/ 48 w 262"/>
                  <a:gd name="T13" fmla="*/ 4 h 255"/>
                  <a:gd name="T14" fmla="*/ 43 w 262"/>
                  <a:gd name="T15" fmla="*/ 10 h 255"/>
                  <a:gd name="T16" fmla="*/ 45 w 262"/>
                  <a:gd name="T17" fmla="*/ 17 h 255"/>
                  <a:gd name="T18" fmla="*/ 81 w 262"/>
                  <a:gd name="T19" fmla="*/ 53 h 255"/>
                  <a:gd name="T20" fmla="*/ 60 w 262"/>
                  <a:gd name="T21" fmla="*/ 75 h 255"/>
                  <a:gd name="T22" fmla="*/ 23 w 262"/>
                  <a:gd name="T23" fmla="*/ 38 h 255"/>
                  <a:gd name="T24" fmla="*/ 16 w 262"/>
                  <a:gd name="T25" fmla="*/ 36 h 255"/>
                  <a:gd name="T26" fmla="*/ 10 w 262"/>
                  <a:gd name="T27" fmla="*/ 41 h 255"/>
                  <a:gd name="T28" fmla="*/ 25 w 262"/>
                  <a:gd name="T29" fmla="*/ 114 h 255"/>
                  <a:gd name="T30" fmla="*/ 72 w 262"/>
                  <a:gd name="T31" fmla="*/ 134 h 255"/>
                  <a:gd name="T32" fmla="*/ 84 w 262"/>
                  <a:gd name="T33" fmla="*/ 133 h 255"/>
                  <a:gd name="T34" fmla="*/ 93 w 262"/>
                  <a:gd name="T35" fmla="*/ 141 h 255"/>
                  <a:gd name="T36" fmla="*/ 104 w 262"/>
                  <a:gd name="T37" fmla="*/ 141 h 255"/>
                  <a:gd name="T38" fmla="*/ 215 w 262"/>
                  <a:gd name="T39" fmla="*/ 252 h 255"/>
                  <a:gd name="T40" fmla="*/ 221 w 262"/>
                  <a:gd name="T41" fmla="*/ 255 h 255"/>
                  <a:gd name="T42" fmla="*/ 226 w 262"/>
                  <a:gd name="T43" fmla="*/ 252 h 255"/>
                  <a:gd name="T44" fmla="*/ 259 w 262"/>
                  <a:gd name="T45" fmla="*/ 220 h 255"/>
                  <a:gd name="T46" fmla="*/ 259 w 262"/>
                  <a:gd name="T47" fmla="*/ 209 h 255"/>
                  <a:gd name="T48" fmla="*/ 221 w 262"/>
                  <a:gd name="T49" fmla="*/ 235 h 255"/>
                  <a:gd name="T50" fmla="*/ 111 w 262"/>
                  <a:gd name="T51" fmla="*/ 126 h 255"/>
                  <a:gd name="T52" fmla="*/ 122 w 262"/>
                  <a:gd name="T53" fmla="*/ 115 h 255"/>
                  <a:gd name="T54" fmla="*/ 122 w 262"/>
                  <a:gd name="T55" fmla="*/ 108 h 255"/>
                  <a:gd name="T56" fmla="*/ 114 w 262"/>
                  <a:gd name="T57" fmla="*/ 108 h 255"/>
                  <a:gd name="T58" fmla="*/ 98 w 262"/>
                  <a:gd name="T59" fmla="*/ 124 h 255"/>
                  <a:gd name="T60" fmla="*/ 92 w 262"/>
                  <a:gd name="T61" fmla="*/ 118 h 255"/>
                  <a:gd name="T62" fmla="*/ 85 w 262"/>
                  <a:gd name="T63" fmla="*/ 116 h 255"/>
                  <a:gd name="T64" fmla="*/ 72 w 262"/>
                  <a:gd name="T65" fmla="*/ 118 h 255"/>
                  <a:gd name="T66" fmla="*/ 36 w 262"/>
                  <a:gd name="T67" fmla="*/ 103 h 255"/>
                  <a:gd name="T68" fmla="*/ 22 w 262"/>
                  <a:gd name="T69" fmla="*/ 59 h 255"/>
                  <a:gd name="T70" fmla="*/ 54 w 262"/>
                  <a:gd name="T71" fmla="*/ 92 h 255"/>
                  <a:gd name="T72" fmla="*/ 66 w 262"/>
                  <a:gd name="T73" fmla="*/ 92 h 255"/>
                  <a:gd name="T74" fmla="*/ 98 w 262"/>
                  <a:gd name="T75" fmla="*/ 59 h 255"/>
                  <a:gd name="T76" fmla="*/ 98 w 262"/>
                  <a:gd name="T77" fmla="*/ 59 h 255"/>
                  <a:gd name="T78" fmla="*/ 98 w 262"/>
                  <a:gd name="T79" fmla="*/ 48 h 255"/>
                  <a:gd name="T80" fmla="*/ 66 w 262"/>
                  <a:gd name="T81" fmla="*/ 16 h 255"/>
                  <a:gd name="T82" fmla="*/ 72 w 262"/>
                  <a:gd name="T83" fmla="*/ 16 h 255"/>
                  <a:gd name="T84" fmla="*/ 108 w 262"/>
                  <a:gd name="T85" fmla="*/ 31 h 255"/>
                  <a:gd name="T86" fmla="*/ 122 w 262"/>
                  <a:gd name="T87" fmla="*/ 78 h 255"/>
                  <a:gd name="T88" fmla="*/ 124 w 262"/>
                  <a:gd name="T89" fmla="*/ 86 h 255"/>
                  <a:gd name="T90" fmla="*/ 131 w 262"/>
                  <a:gd name="T91" fmla="*/ 92 h 255"/>
                  <a:gd name="T92" fmla="*/ 131 w 262"/>
                  <a:gd name="T93" fmla="*/ 103 h 255"/>
                  <a:gd name="T94" fmla="*/ 242 w 262"/>
                  <a:gd name="T95" fmla="*/ 214 h 255"/>
                  <a:gd name="T96" fmla="*/ 235 w 262"/>
                  <a:gd name="T97" fmla="*/ 221 h 255"/>
                  <a:gd name="T98" fmla="*/ 148 w 262"/>
                  <a:gd name="T99" fmla="*/ 134 h 255"/>
                  <a:gd name="T100" fmla="*/ 141 w 262"/>
                  <a:gd name="T101" fmla="*/ 134 h 255"/>
                  <a:gd name="T102" fmla="*/ 141 w 262"/>
                  <a:gd name="T103" fmla="*/ 142 h 255"/>
                  <a:gd name="T104" fmla="*/ 227 w 262"/>
                  <a:gd name="T105" fmla="*/ 229 h 255"/>
                  <a:gd name="T106" fmla="*/ 221 w 262"/>
                  <a:gd name="T107" fmla="*/ 235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62" h="255">
                    <a:moveTo>
                      <a:pt x="259" y="209"/>
                    </a:moveTo>
                    <a:cubicBezTo>
                      <a:pt x="148" y="98"/>
                      <a:pt x="148" y="98"/>
                      <a:pt x="148" y="98"/>
                    </a:cubicBezTo>
                    <a:cubicBezTo>
                      <a:pt x="151" y="95"/>
                      <a:pt x="151" y="90"/>
                      <a:pt x="148" y="87"/>
                    </a:cubicBezTo>
                    <a:cubicBezTo>
                      <a:pt x="138" y="77"/>
                      <a:pt x="138" y="77"/>
                      <a:pt x="138" y="77"/>
                    </a:cubicBezTo>
                    <a:cubicBezTo>
                      <a:pt x="142" y="56"/>
                      <a:pt x="135" y="35"/>
                      <a:pt x="119" y="19"/>
                    </a:cubicBezTo>
                    <a:cubicBezTo>
                      <a:pt x="107" y="7"/>
                      <a:pt x="90" y="0"/>
                      <a:pt x="72" y="0"/>
                    </a:cubicBezTo>
                    <a:cubicBezTo>
                      <a:pt x="64" y="0"/>
                      <a:pt x="56" y="1"/>
                      <a:pt x="48" y="4"/>
                    </a:cubicBezTo>
                    <a:cubicBezTo>
                      <a:pt x="45" y="5"/>
                      <a:pt x="43" y="7"/>
                      <a:pt x="43" y="10"/>
                    </a:cubicBezTo>
                    <a:cubicBezTo>
                      <a:pt x="42" y="13"/>
                      <a:pt x="43" y="15"/>
                      <a:pt x="45" y="17"/>
                    </a:cubicBezTo>
                    <a:cubicBezTo>
                      <a:pt x="81" y="53"/>
                      <a:pt x="81" y="53"/>
                      <a:pt x="81" y="53"/>
                    </a:cubicBezTo>
                    <a:cubicBezTo>
                      <a:pt x="60" y="75"/>
                      <a:pt x="60" y="75"/>
                      <a:pt x="60" y="75"/>
                    </a:cubicBezTo>
                    <a:cubicBezTo>
                      <a:pt x="23" y="38"/>
                      <a:pt x="23" y="38"/>
                      <a:pt x="23" y="38"/>
                    </a:cubicBezTo>
                    <a:cubicBezTo>
                      <a:pt x="21" y="36"/>
                      <a:pt x="19" y="35"/>
                      <a:pt x="16" y="36"/>
                    </a:cubicBezTo>
                    <a:cubicBezTo>
                      <a:pt x="13" y="36"/>
                      <a:pt x="11" y="38"/>
                      <a:pt x="10" y="41"/>
                    </a:cubicBezTo>
                    <a:cubicBezTo>
                      <a:pt x="0" y="66"/>
                      <a:pt x="5" y="95"/>
                      <a:pt x="25" y="114"/>
                    </a:cubicBezTo>
                    <a:cubicBezTo>
                      <a:pt x="37" y="127"/>
                      <a:pt x="54" y="134"/>
                      <a:pt x="72" y="134"/>
                    </a:cubicBezTo>
                    <a:cubicBezTo>
                      <a:pt x="76" y="134"/>
                      <a:pt x="80" y="133"/>
                      <a:pt x="84" y="133"/>
                    </a:cubicBezTo>
                    <a:cubicBezTo>
                      <a:pt x="93" y="141"/>
                      <a:pt x="93" y="141"/>
                      <a:pt x="93" y="141"/>
                    </a:cubicBezTo>
                    <a:cubicBezTo>
                      <a:pt x="96" y="144"/>
                      <a:pt x="101" y="144"/>
                      <a:pt x="104" y="141"/>
                    </a:cubicBezTo>
                    <a:cubicBezTo>
                      <a:pt x="215" y="252"/>
                      <a:pt x="215" y="252"/>
                      <a:pt x="215" y="252"/>
                    </a:cubicBezTo>
                    <a:cubicBezTo>
                      <a:pt x="216" y="254"/>
                      <a:pt x="218" y="255"/>
                      <a:pt x="221" y="255"/>
                    </a:cubicBezTo>
                    <a:cubicBezTo>
                      <a:pt x="223" y="255"/>
                      <a:pt x="225" y="254"/>
                      <a:pt x="226" y="252"/>
                    </a:cubicBezTo>
                    <a:cubicBezTo>
                      <a:pt x="259" y="220"/>
                      <a:pt x="259" y="220"/>
                      <a:pt x="259" y="220"/>
                    </a:cubicBezTo>
                    <a:cubicBezTo>
                      <a:pt x="262" y="217"/>
                      <a:pt x="262" y="212"/>
                      <a:pt x="259" y="209"/>
                    </a:cubicBezTo>
                    <a:close/>
                    <a:moveTo>
                      <a:pt x="221" y="235"/>
                    </a:moveTo>
                    <a:cubicBezTo>
                      <a:pt x="111" y="126"/>
                      <a:pt x="111" y="126"/>
                      <a:pt x="111" y="126"/>
                    </a:cubicBezTo>
                    <a:cubicBezTo>
                      <a:pt x="122" y="115"/>
                      <a:pt x="122" y="115"/>
                      <a:pt x="122" y="115"/>
                    </a:cubicBezTo>
                    <a:cubicBezTo>
                      <a:pt x="124" y="113"/>
                      <a:pt x="124" y="110"/>
                      <a:pt x="122" y="108"/>
                    </a:cubicBezTo>
                    <a:cubicBezTo>
                      <a:pt x="120" y="106"/>
                      <a:pt x="116" y="106"/>
                      <a:pt x="114" y="108"/>
                    </a:cubicBezTo>
                    <a:cubicBezTo>
                      <a:pt x="98" y="124"/>
                      <a:pt x="98" y="124"/>
                      <a:pt x="98" y="124"/>
                    </a:cubicBezTo>
                    <a:cubicBezTo>
                      <a:pt x="92" y="118"/>
                      <a:pt x="92" y="118"/>
                      <a:pt x="92" y="118"/>
                    </a:cubicBezTo>
                    <a:cubicBezTo>
                      <a:pt x="90" y="116"/>
                      <a:pt x="88" y="115"/>
                      <a:pt x="85" y="116"/>
                    </a:cubicBezTo>
                    <a:cubicBezTo>
                      <a:pt x="81" y="117"/>
                      <a:pt x="76" y="118"/>
                      <a:pt x="72" y="118"/>
                    </a:cubicBezTo>
                    <a:cubicBezTo>
                      <a:pt x="58" y="118"/>
                      <a:pt x="46" y="112"/>
                      <a:pt x="36" y="103"/>
                    </a:cubicBezTo>
                    <a:cubicBezTo>
                      <a:pt x="24" y="91"/>
                      <a:pt x="19" y="75"/>
                      <a:pt x="22" y="59"/>
                    </a:cubicBezTo>
                    <a:cubicBezTo>
                      <a:pt x="54" y="92"/>
                      <a:pt x="54" y="92"/>
                      <a:pt x="54" y="92"/>
                    </a:cubicBezTo>
                    <a:cubicBezTo>
                      <a:pt x="57" y="95"/>
                      <a:pt x="62" y="95"/>
                      <a:pt x="66" y="92"/>
                    </a:cubicBezTo>
                    <a:cubicBezTo>
                      <a:pt x="98" y="59"/>
                      <a:pt x="98" y="59"/>
                      <a:pt x="98" y="59"/>
                    </a:cubicBezTo>
                    <a:cubicBezTo>
                      <a:pt x="98" y="59"/>
                      <a:pt x="98" y="59"/>
                      <a:pt x="98" y="59"/>
                    </a:cubicBezTo>
                    <a:cubicBezTo>
                      <a:pt x="101" y="56"/>
                      <a:pt x="101" y="51"/>
                      <a:pt x="98" y="48"/>
                    </a:cubicBezTo>
                    <a:cubicBezTo>
                      <a:pt x="66" y="16"/>
                      <a:pt x="66" y="16"/>
                      <a:pt x="66" y="16"/>
                    </a:cubicBezTo>
                    <a:cubicBezTo>
                      <a:pt x="68" y="16"/>
                      <a:pt x="70" y="16"/>
                      <a:pt x="72" y="16"/>
                    </a:cubicBezTo>
                    <a:cubicBezTo>
                      <a:pt x="86" y="16"/>
                      <a:pt x="99" y="21"/>
                      <a:pt x="108" y="31"/>
                    </a:cubicBezTo>
                    <a:cubicBezTo>
                      <a:pt x="121" y="43"/>
                      <a:pt x="126" y="61"/>
                      <a:pt x="122" y="78"/>
                    </a:cubicBezTo>
                    <a:cubicBezTo>
                      <a:pt x="121" y="81"/>
                      <a:pt x="122" y="84"/>
                      <a:pt x="124" y="86"/>
                    </a:cubicBezTo>
                    <a:cubicBezTo>
                      <a:pt x="131" y="92"/>
                      <a:pt x="131" y="92"/>
                      <a:pt x="131" y="92"/>
                    </a:cubicBezTo>
                    <a:cubicBezTo>
                      <a:pt x="128" y="95"/>
                      <a:pt x="128" y="100"/>
                      <a:pt x="131" y="103"/>
                    </a:cubicBezTo>
                    <a:cubicBezTo>
                      <a:pt x="242" y="214"/>
                      <a:pt x="242" y="214"/>
                      <a:pt x="242" y="214"/>
                    </a:cubicBezTo>
                    <a:cubicBezTo>
                      <a:pt x="235" y="221"/>
                      <a:pt x="235" y="221"/>
                      <a:pt x="235" y="221"/>
                    </a:cubicBezTo>
                    <a:cubicBezTo>
                      <a:pt x="148" y="134"/>
                      <a:pt x="148" y="134"/>
                      <a:pt x="148" y="134"/>
                    </a:cubicBezTo>
                    <a:cubicBezTo>
                      <a:pt x="146" y="132"/>
                      <a:pt x="143" y="132"/>
                      <a:pt x="141" y="134"/>
                    </a:cubicBezTo>
                    <a:cubicBezTo>
                      <a:pt x="139" y="137"/>
                      <a:pt x="139" y="140"/>
                      <a:pt x="141" y="142"/>
                    </a:cubicBezTo>
                    <a:cubicBezTo>
                      <a:pt x="227" y="229"/>
                      <a:pt x="227" y="229"/>
                      <a:pt x="227" y="229"/>
                    </a:cubicBezTo>
                    <a:lnTo>
                      <a:pt x="221" y="2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Freeform 201"/>
              <p:cNvSpPr>
                <a:spLocks/>
              </p:cNvSpPr>
              <p:nvPr/>
            </p:nvSpPr>
            <p:spPr bwMode="auto">
              <a:xfrm>
                <a:off x="5880101" y="1890714"/>
                <a:ext cx="123825" cy="123825"/>
              </a:xfrm>
              <a:custGeom>
                <a:avLst/>
                <a:gdLst>
                  <a:gd name="T0" fmla="*/ 24 w 33"/>
                  <a:gd name="T1" fmla="*/ 2 h 33"/>
                  <a:gd name="T2" fmla="*/ 2 w 33"/>
                  <a:gd name="T3" fmla="*/ 24 h 33"/>
                  <a:gd name="T4" fmla="*/ 2 w 33"/>
                  <a:gd name="T5" fmla="*/ 31 h 33"/>
                  <a:gd name="T6" fmla="*/ 6 w 33"/>
                  <a:gd name="T7" fmla="*/ 33 h 33"/>
                  <a:gd name="T8" fmla="*/ 10 w 33"/>
                  <a:gd name="T9" fmla="*/ 31 h 33"/>
                  <a:gd name="T10" fmla="*/ 31 w 33"/>
                  <a:gd name="T11" fmla="*/ 10 h 33"/>
                  <a:gd name="T12" fmla="*/ 31 w 33"/>
                  <a:gd name="T13" fmla="*/ 2 h 33"/>
                  <a:gd name="T14" fmla="*/ 24 w 33"/>
                  <a:gd name="T15" fmla="*/ 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33">
                    <a:moveTo>
                      <a:pt x="24" y="2"/>
                    </a:moveTo>
                    <a:cubicBezTo>
                      <a:pt x="2" y="24"/>
                      <a:pt x="2" y="24"/>
                      <a:pt x="2" y="24"/>
                    </a:cubicBezTo>
                    <a:cubicBezTo>
                      <a:pt x="0" y="26"/>
                      <a:pt x="0" y="29"/>
                      <a:pt x="2" y="31"/>
                    </a:cubicBezTo>
                    <a:cubicBezTo>
                      <a:pt x="3" y="32"/>
                      <a:pt x="5" y="33"/>
                      <a:pt x="6" y="33"/>
                    </a:cubicBezTo>
                    <a:cubicBezTo>
                      <a:pt x="7" y="33"/>
                      <a:pt x="9" y="32"/>
                      <a:pt x="10" y="31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3" y="8"/>
                      <a:pt x="33" y="5"/>
                      <a:pt x="31" y="2"/>
                    </a:cubicBezTo>
                    <a:cubicBezTo>
                      <a:pt x="29" y="0"/>
                      <a:pt x="26" y="0"/>
                      <a:pt x="2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191204" y="111878"/>
            <a:ext cx="5336228" cy="791551"/>
            <a:chOff x="191204" y="111878"/>
            <a:chExt cx="5336228" cy="79155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3" name="组合 2"/>
            <p:cNvGrpSpPr/>
            <p:nvPr/>
          </p:nvGrpSpPr>
          <p:grpSpPr>
            <a:xfrm>
              <a:off x="191204" y="210993"/>
              <a:ext cx="5336228" cy="692436"/>
              <a:chOff x="191204" y="210993"/>
              <a:chExt cx="5336228" cy="692436"/>
            </a:xfrm>
          </p:grpSpPr>
          <p:sp>
            <p:nvSpPr>
              <p:cNvPr id="80" name="Freeform 595"/>
              <p:cNvSpPr>
                <a:spLocks/>
              </p:cNvSpPr>
              <p:nvPr/>
            </p:nvSpPr>
            <p:spPr bwMode="auto">
              <a:xfrm>
                <a:off x="3587822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81" name="Freeform 595"/>
              <p:cNvSpPr>
                <a:spLocks/>
              </p:cNvSpPr>
              <p:nvPr/>
            </p:nvSpPr>
            <p:spPr bwMode="auto">
              <a:xfrm>
                <a:off x="396522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82" name="Freeform 595"/>
              <p:cNvSpPr>
                <a:spLocks/>
              </p:cNvSpPr>
              <p:nvPr/>
            </p:nvSpPr>
            <p:spPr bwMode="auto">
              <a:xfrm>
                <a:off x="4342623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6" name="Freeform 595"/>
              <p:cNvSpPr>
                <a:spLocks/>
              </p:cNvSpPr>
              <p:nvPr/>
            </p:nvSpPr>
            <p:spPr bwMode="auto">
              <a:xfrm>
                <a:off x="2455616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7" name="Freeform 595"/>
              <p:cNvSpPr>
                <a:spLocks/>
              </p:cNvSpPr>
              <p:nvPr/>
            </p:nvSpPr>
            <p:spPr bwMode="auto">
              <a:xfrm>
                <a:off x="2833018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8" name="Freeform 595"/>
              <p:cNvSpPr>
                <a:spLocks/>
              </p:cNvSpPr>
              <p:nvPr/>
            </p:nvSpPr>
            <p:spPr bwMode="auto">
              <a:xfrm>
                <a:off x="3210420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299" name="Freeform 595"/>
              <p:cNvSpPr>
                <a:spLocks/>
              </p:cNvSpPr>
              <p:nvPr/>
            </p:nvSpPr>
            <p:spPr bwMode="auto">
              <a:xfrm>
                <a:off x="19120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0" name="Freeform 595"/>
              <p:cNvSpPr>
                <a:spLocks/>
              </p:cNvSpPr>
              <p:nvPr/>
            </p:nvSpPr>
            <p:spPr bwMode="auto">
              <a:xfrm>
                <a:off x="568606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1" name="Freeform 595"/>
              <p:cNvSpPr>
                <a:spLocks/>
              </p:cNvSpPr>
              <p:nvPr/>
            </p:nvSpPr>
            <p:spPr bwMode="auto">
              <a:xfrm>
                <a:off x="946008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2" name="Freeform 595"/>
              <p:cNvSpPr>
                <a:spLocks/>
              </p:cNvSpPr>
              <p:nvPr/>
            </p:nvSpPr>
            <p:spPr bwMode="auto">
              <a:xfrm>
                <a:off x="1323410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3" name="Freeform 595"/>
              <p:cNvSpPr>
                <a:spLocks/>
              </p:cNvSpPr>
              <p:nvPr/>
            </p:nvSpPr>
            <p:spPr bwMode="auto">
              <a:xfrm>
                <a:off x="1700812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4" name="Freeform 595"/>
              <p:cNvSpPr>
                <a:spLocks/>
              </p:cNvSpPr>
              <p:nvPr/>
            </p:nvSpPr>
            <p:spPr bwMode="auto">
              <a:xfrm>
                <a:off x="207821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</p:grpSp>
        <p:grpSp>
          <p:nvGrpSpPr>
            <p:cNvPr id="305" name="组合 304"/>
            <p:cNvGrpSpPr/>
            <p:nvPr/>
          </p:nvGrpSpPr>
          <p:grpSpPr>
            <a:xfrm>
              <a:off x="373975" y="111878"/>
              <a:ext cx="363466" cy="791551"/>
              <a:chOff x="974945" y="2345331"/>
              <a:chExt cx="1763621" cy="3840787"/>
            </a:xfrm>
          </p:grpSpPr>
          <p:sp>
            <p:nvSpPr>
              <p:cNvPr id="306" name="Freeform 159"/>
              <p:cNvSpPr>
                <a:spLocks/>
              </p:cNvSpPr>
              <p:nvPr/>
            </p:nvSpPr>
            <p:spPr bwMode="auto">
              <a:xfrm rot="20700000">
                <a:off x="1726148" y="4700426"/>
                <a:ext cx="891224" cy="1485692"/>
              </a:xfrm>
              <a:custGeom>
                <a:avLst/>
                <a:gdLst>
                  <a:gd name="T0" fmla="*/ 1 w 394"/>
                  <a:gd name="T1" fmla="*/ 267 h 658"/>
                  <a:gd name="T2" fmla="*/ 0 w 394"/>
                  <a:gd name="T3" fmla="*/ 267 h 658"/>
                  <a:gd name="T4" fmla="*/ 0 w 394"/>
                  <a:gd name="T5" fmla="*/ 267 h 658"/>
                  <a:gd name="T6" fmla="*/ 1 w 394"/>
                  <a:gd name="T7" fmla="*/ 270 h 658"/>
                  <a:gd name="T8" fmla="*/ 2 w 394"/>
                  <a:gd name="T9" fmla="*/ 282 h 658"/>
                  <a:gd name="T10" fmla="*/ 3 w 394"/>
                  <a:gd name="T11" fmla="*/ 284 h 658"/>
                  <a:gd name="T12" fmla="*/ 45 w 394"/>
                  <a:gd name="T13" fmla="*/ 417 h 658"/>
                  <a:gd name="T14" fmla="*/ 89 w 394"/>
                  <a:gd name="T15" fmla="*/ 290 h 658"/>
                  <a:gd name="T16" fmla="*/ 169 w 394"/>
                  <a:gd name="T17" fmla="*/ 440 h 658"/>
                  <a:gd name="T18" fmla="*/ 143 w 394"/>
                  <a:gd name="T19" fmla="*/ 564 h 658"/>
                  <a:gd name="T20" fmla="*/ 199 w 394"/>
                  <a:gd name="T21" fmla="*/ 658 h 658"/>
                  <a:gd name="T22" fmla="*/ 169 w 394"/>
                  <a:gd name="T23" fmla="*/ 604 h 658"/>
                  <a:gd name="T24" fmla="*/ 179 w 394"/>
                  <a:gd name="T25" fmla="*/ 528 h 658"/>
                  <a:gd name="T26" fmla="*/ 226 w 394"/>
                  <a:gd name="T27" fmla="*/ 462 h 658"/>
                  <a:gd name="T28" fmla="*/ 269 w 394"/>
                  <a:gd name="T29" fmla="*/ 386 h 658"/>
                  <a:gd name="T30" fmla="*/ 277 w 394"/>
                  <a:gd name="T31" fmla="*/ 362 h 658"/>
                  <a:gd name="T32" fmla="*/ 305 w 394"/>
                  <a:gd name="T33" fmla="*/ 484 h 658"/>
                  <a:gd name="T34" fmla="*/ 322 w 394"/>
                  <a:gd name="T35" fmla="*/ 406 h 658"/>
                  <a:gd name="T36" fmla="*/ 367 w 394"/>
                  <a:gd name="T37" fmla="*/ 197 h 658"/>
                  <a:gd name="T38" fmla="*/ 186 w 394"/>
                  <a:gd name="T39" fmla="*/ 0 h 658"/>
                  <a:gd name="T40" fmla="*/ 1 w 394"/>
                  <a:gd name="T41" fmla="*/ 253 h 658"/>
                  <a:gd name="T42" fmla="*/ 1 w 394"/>
                  <a:gd name="T43" fmla="*/ 267 h 6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94" h="658">
                    <a:moveTo>
                      <a:pt x="1" y="267"/>
                    </a:moveTo>
                    <a:cubicBezTo>
                      <a:pt x="1" y="266"/>
                      <a:pt x="0" y="263"/>
                      <a:pt x="0" y="267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68"/>
                      <a:pt x="1" y="269"/>
                      <a:pt x="1" y="270"/>
                    </a:cubicBezTo>
                    <a:cubicBezTo>
                      <a:pt x="1" y="274"/>
                      <a:pt x="2" y="278"/>
                      <a:pt x="2" y="282"/>
                    </a:cubicBezTo>
                    <a:cubicBezTo>
                      <a:pt x="2" y="282"/>
                      <a:pt x="3" y="283"/>
                      <a:pt x="3" y="284"/>
                    </a:cubicBezTo>
                    <a:cubicBezTo>
                      <a:pt x="7" y="334"/>
                      <a:pt x="22" y="380"/>
                      <a:pt x="45" y="417"/>
                    </a:cubicBezTo>
                    <a:cubicBezTo>
                      <a:pt x="20" y="377"/>
                      <a:pt x="35" y="298"/>
                      <a:pt x="89" y="290"/>
                    </a:cubicBezTo>
                    <a:cubicBezTo>
                      <a:pt x="156" y="279"/>
                      <a:pt x="167" y="399"/>
                      <a:pt x="169" y="440"/>
                    </a:cubicBezTo>
                    <a:cubicBezTo>
                      <a:pt x="171" y="484"/>
                      <a:pt x="143" y="520"/>
                      <a:pt x="143" y="564"/>
                    </a:cubicBezTo>
                    <a:cubicBezTo>
                      <a:pt x="143" y="613"/>
                      <a:pt x="167" y="653"/>
                      <a:pt x="199" y="658"/>
                    </a:cubicBezTo>
                    <a:cubicBezTo>
                      <a:pt x="184" y="656"/>
                      <a:pt x="171" y="615"/>
                      <a:pt x="169" y="604"/>
                    </a:cubicBezTo>
                    <a:cubicBezTo>
                      <a:pt x="166" y="580"/>
                      <a:pt x="172" y="551"/>
                      <a:pt x="179" y="528"/>
                    </a:cubicBezTo>
                    <a:cubicBezTo>
                      <a:pt x="187" y="501"/>
                      <a:pt x="208" y="482"/>
                      <a:pt x="226" y="462"/>
                    </a:cubicBezTo>
                    <a:cubicBezTo>
                      <a:pt x="245" y="439"/>
                      <a:pt x="259" y="413"/>
                      <a:pt x="269" y="386"/>
                    </a:cubicBezTo>
                    <a:cubicBezTo>
                      <a:pt x="272" y="378"/>
                      <a:pt x="275" y="370"/>
                      <a:pt x="277" y="362"/>
                    </a:cubicBezTo>
                    <a:cubicBezTo>
                      <a:pt x="281" y="420"/>
                      <a:pt x="305" y="484"/>
                      <a:pt x="305" y="484"/>
                    </a:cubicBezTo>
                    <a:cubicBezTo>
                      <a:pt x="296" y="437"/>
                      <a:pt x="322" y="406"/>
                      <a:pt x="322" y="406"/>
                    </a:cubicBezTo>
                    <a:cubicBezTo>
                      <a:pt x="394" y="291"/>
                      <a:pt x="367" y="197"/>
                      <a:pt x="367" y="197"/>
                    </a:cubicBezTo>
                    <a:cubicBezTo>
                      <a:pt x="348" y="84"/>
                      <a:pt x="274" y="0"/>
                      <a:pt x="186" y="0"/>
                    </a:cubicBezTo>
                    <a:cubicBezTo>
                      <a:pt x="84" y="0"/>
                      <a:pt x="1" y="113"/>
                      <a:pt x="1" y="253"/>
                    </a:cubicBezTo>
                    <a:cubicBezTo>
                      <a:pt x="1" y="258"/>
                      <a:pt x="1" y="263"/>
                      <a:pt x="1" y="267"/>
                    </a:cubicBezTo>
                  </a:path>
                </a:pathLst>
              </a:custGeom>
              <a:solidFill>
                <a:srgbClr val="FF746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grpSp>
            <p:nvGrpSpPr>
              <p:cNvPr id="307" name="组合 306"/>
              <p:cNvGrpSpPr/>
              <p:nvPr/>
            </p:nvGrpSpPr>
            <p:grpSpPr>
              <a:xfrm>
                <a:off x="974945" y="2345331"/>
                <a:ext cx="1763621" cy="3358341"/>
                <a:chOff x="974945" y="2345331"/>
                <a:chExt cx="1763621" cy="3358341"/>
              </a:xfrm>
            </p:grpSpPr>
            <p:sp>
              <p:nvSpPr>
                <p:cNvPr id="308" name="Freeform 165"/>
                <p:cNvSpPr>
                  <a:spLocks/>
                </p:cNvSpPr>
                <p:nvPr/>
              </p:nvSpPr>
              <p:spPr bwMode="auto">
                <a:xfrm rot="20700000">
                  <a:off x="1075729" y="4158738"/>
                  <a:ext cx="708018" cy="1115461"/>
                </a:xfrm>
                <a:custGeom>
                  <a:avLst/>
                  <a:gdLst>
                    <a:gd name="T0" fmla="*/ 157 w 313"/>
                    <a:gd name="T1" fmla="*/ 0 h 494"/>
                    <a:gd name="T2" fmla="*/ 0 w 313"/>
                    <a:gd name="T3" fmla="*/ 156 h 494"/>
                    <a:gd name="T4" fmla="*/ 0 w 313"/>
                    <a:gd name="T5" fmla="*/ 159 h 494"/>
                    <a:gd name="T6" fmla="*/ 0 w 313"/>
                    <a:gd name="T7" fmla="*/ 159 h 494"/>
                    <a:gd name="T8" fmla="*/ 101 w 313"/>
                    <a:gd name="T9" fmla="*/ 477 h 494"/>
                    <a:gd name="T10" fmla="*/ 106 w 313"/>
                    <a:gd name="T11" fmla="*/ 485 h 494"/>
                    <a:gd name="T12" fmla="*/ 106 w 313"/>
                    <a:gd name="T13" fmla="*/ 485 h 494"/>
                    <a:gd name="T14" fmla="*/ 106 w 313"/>
                    <a:gd name="T15" fmla="*/ 485 h 494"/>
                    <a:gd name="T16" fmla="*/ 128 w 313"/>
                    <a:gd name="T17" fmla="*/ 494 h 494"/>
                    <a:gd name="T18" fmla="*/ 159 w 313"/>
                    <a:gd name="T19" fmla="*/ 467 h 494"/>
                    <a:gd name="T20" fmla="*/ 157 w 313"/>
                    <a:gd name="T21" fmla="*/ 459 h 494"/>
                    <a:gd name="T22" fmla="*/ 157 w 313"/>
                    <a:gd name="T23" fmla="*/ 459 h 494"/>
                    <a:gd name="T24" fmla="*/ 148 w 313"/>
                    <a:gd name="T25" fmla="*/ 412 h 494"/>
                    <a:gd name="T26" fmla="*/ 191 w 313"/>
                    <a:gd name="T27" fmla="*/ 310 h 494"/>
                    <a:gd name="T28" fmla="*/ 191 w 313"/>
                    <a:gd name="T29" fmla="*/ 309 h 494"/>
                    <a:gd name="T30" fmla="*/ 270 w 313"/>
                    <a:gd name="T31" fmla="*/ 264 h 494"/>
                    <a:gd name="T32" fmla="*/ 313 w 313"/>
                    <a:gd name="T33" fmla="*/ 156 h 494"/>
                    <a:gd name="T34" fmla="*/ 157 w 313"/>
                    <a:gd name="T35" fmla="*/ 0 h 4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3" h="494">
                      <a:moveTo>
                        <a:pt x="157" y="0"/>
                      </a:moveTo>
                      <a:cubicBezTo>
                        <a:pt x="70" y="0"/>
                        <a:pt x="0" y="70"/>
                        <a:pt x="0" y="156"/>
                      </a:cubicBezTo>
                      <a:cubicBezTo>
                        <a:pt x="0" y="157"/>
                        <a:pt x="0" y="159"/>
                        <a:pt x="0" y="159"/>
                      </a:cubicBezTo>
                      <a:cubicBezTo>
                        <a:pt x="0" y="159"/>
                        <a:pt x="0" y="159"/>
                        <a:pt x="0" y="159"/>
                      </a:cubicBezTo>
                      <a:cubicBezTo>
                        <a:pt x="0" y="279"/>
                        <a:pt x="38" y="386"/>
                        <a:pt x="101" y="477"/>
                      </a:cubicBezTo>
                      <a:cubicBezTo>
                        <a:pt x="102" y="480"/>
                        <a:pt x="104" y="482"/>
                        <a:pt x="106" y="485"/>
                      </a:cubicBezTo>
                      <a:cubicBezTo>
                        <a:pt x="106" y="485"/>
                        <a:pt x="106" y="485"/>
                        <a:pt x="106" y="485"/>
                      </a:cubicBezTo>
                      <a:cubicBezTo>
                        <a:pt x="106" y="485"/>
                        <a:pt x="106" y="485"/>
                        <a:pt x="106" y="485"/>
                      </a:cubicBezTo>
                      <a:cubicBezTo>
                        <a:pt x="112" y="491"/>
                        <a:pt x="119" y="494"/>
                        <a:pt x="128" y="494"/>
                      </a:cubicBezTo>
                      <a:cubicBezTo>
                        <a:pt x="145" y="494"/>
                        <a:pt x="159" y="483"/>
                        <a:pt x="159" y="467"/>
                      </a:cubicBezTo>
                      <a:cubicBezTo>
                        <a:pt x="159" y="463"/>
                        <a:pt x="158" y="459"/>
                        <a:pt x="157" y="459"/>
                      </a:cubicBezTo>
                      <a:cubicBezTo>
                        <a:pt x="157" y="459"/>
                        <a:pt x="157" y="459"/>
                        <a:pt x="157" y="459"/>
                      </a:cubicBezTo>
                      <a:cubicBezTo>
                        <a:pt x="152" y="439"/>
                        <a:pt x="146" y="428"/>
                        <a:pt x="148" y="412"/>
                      </a:cubicBezTo>
                      <a:cubicBezTo>
                        <a:pt x="155" y="371"/>
                        <a:pt x="164" y="338"/>
                        <a:pt x="191" y="310"/>
                      </a:cubicBezTo>
                      <a:cubicBezTo>
                        <a:pt x="191" y="309"/>
                        <a:pt x="191" y="309"/>
                        <a:pt x="191" y="309"/>
                      </a:cubicBezTo>
                      <a:cubicBezTo>
                        <a:pt x="212" y="287"/>
                        <a:pt x="239" y="270"/>
                        <a:pt x="270" y="264"/>
                      </a:cubicBezTo>
                      <a:cubicBezTo>
                        <a:pt x="297" y="236"/>
                        <a:pt x="313" y="198"/>
                        <a:pt x="313" y="156"/>
                      </a:cubicBezTo>
                      <a:cubicBezTo>
                        <a:pt x="313" y="70"/>
                        <a:pt x="243" y="0"/>
                        <a:pt x="157" y="0"/>
                      </a:cubicBezTo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09" name="Freeform 166"/>
                <p:cNvSpPr>
                  <a:spLocks/>
                </p:cNvSpPr>
                <p:nvPr/>
              </p:nvSpPr>
              <p:spPr bwMode="auto">
                <a:xfrm rot="20700000">
                  <a:off x="2033411" y="3902512"/>
                  <a:ext cx="705155" cy="1115461"/>
                </a:xfrm>
                <a:custGeom>
                  <a:avLst/>
                  <a:gdLst>
                    <a:gd name="T0" fmla="*/ 156 w 312"/>
                    <a:gd name="T1" fmla="*/ 0 h 494"/>
                    <a:gd name="T2" fmla="*/ 312 w 312"/>
                    <a:gd name="T3" fmla="*/ 156 h 494"/>
                    <a:gd name="T4" fmla="*/ 312 w 312"/>
                    <a:gd name="T5" fmla="*/ 159 h 494"/>
                    <a:gd name="T6" fmla="*/ 312 w 312"/>
                    <a:gd name="T7" fmla="*/ 159 h 494"/>
                    <a:gd name="T8" fmla="*/ 212 w 312"/>
                    <a:gd name="T9" fmla="*/ 477 h 494"/>
                    <a:gd name="T10" fmla="*/ 207 w 312"/>
                    <a:gd name="T11" fmla="*/ 485 h 494"/>
                    <a:gd name="T12" fmla="*/ 207 w 312"/>
                    <a:gd name="T13" fmla="*/ 485 h 494"/>
                    <a:gd name="T14" fmla="*/ 207 w 312"/>
                    <a:gd name="T15" fmla="*/ 485 h 494"/>
                    <a:gd name="T16" fmla="*/ 185 w 312"/>
                    <a:gd name="T17" fmla="*/ 494 h 494"/>
                    <a:gd name="T18" fmla="*/ 154 w 312"/>
                    <a:gd name="T19" fmla="*/ 467 h 494"/>
                    <a:gd name="T20" fmla="*/ 156 w 312"/>
                    <a:gd name="T21" fmla="*/ 459 h 494"/>
                    <a:gd name="T22" fmla="*/ 156 w 312"/>
                    <a:gd name="T23" fmla="*/ 459 h 494"/>
                    <a:gd name="T24" fmla="*/ 165 w 312"/>
                    <a:gd name="T25" fmla="*/ 412 h 494"/>
                    <a:gd name="T26" fmla="*/ 122 w 312"/>
                    <a:gd name="T27" fmla="*/ 310 h 494"/>
                    <a:gd name="T28" fmla="*/ 122 w 312"/>
                    <a:gd name="T29" fmla="*/ 309 h 494"/>
                    <a:gd name="T30" fmla="*/ 43 w 312"/>
                    <a:gd name="T31" fmla="*/ 264 h 494"/>
                    <a:gd name="T32" fmla="*/ 0 w 312"/>
                    <a:gd name="T33" fmla="*/ 156 h 494"/>
                    <a:gd name="T34" fmla="*/ 156 w 312"/>
                    <a:gd name="T35" fmla="*/ 0 h 4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2" h="494">
                      <a:moveTo>
                        <a:pt x="156" y="0"/>
                      </a:moveTo>
                      <a:cubicBezTo>
                        <a:pt x="242" y="0"/>
                        <a:pt x="312" y="70"/>
                        <a:pt x="312" y="156"/>
                      </a:cubicBezTo>
                      <a:cubicBezTo>
                        <a:pt x="312" y="157"/>
                        <a:pt x="312" y="159"/>
                        <a:pt x="312" y="159"/>
                      </a:cubicBezTo>
                      <a:cubicBezTo>
                        <a:pt x="312" y="159"/>
                        <a:pt x="312" y="159"/>
                        <a:pt x="312" y="159"/>
                      </a:cubicBezTo>
                      <a:cubicBezTo>
                        <a:pt x="312" y="279"/>
                        <a:pt x="275" y="386"/>
                        <a:pt x="212" y="477"/>
                      </a:cubicBezTo>
                      <a:cubicBezTo>
                        <a:pt x="210" y="480"/>
                        <a:pt x="209" y="482"/>
                        <a:pt x="207" y="485"/>
                      </a:cubicBezTo>
                      <a:cubicBezTo>
                        <a:pt x="207" y="485"/>
                        <a:pt x="207" y="485"/>
                        <a:pt x="207" y="485"/>
                      </a:cubicBezTo>
                      <a:cubicBezTo>
                        <a:pt x="207" y="485"/>
                        <a:pt x="207" y="485"/>
                        <a:pt x="207" y="485"/>
                      </a:cubicBezTo>
                      <a:cubicBezTo>
                        <a:pt x="201" y="491"/>
                        <a:pt x="193" y="494"/>
                        <a:pt x="185" y="494"/>
                      </a:cubicBezTo>
                      <a:cubicBezTo>
                        <a:pt x="168" y="494"/>
                        <a:pt x="154" y="483"/>
                        <a:pt x="154" y="467"/>
                      </a:cubicBezTo>
                      <a:cubicBezTo>
                        <a:pt x="154" y="463"/>
                        <a:pt x="155" y="459"/>
                        <a:pt x="156" y="459"/>
                      </a:cubicBezTo>
                      <a:cubicBezTo>
                        <a:pt x="156" y="459"/>
                        <a:pt x="156" y="459"/>
                        <a:pt x="156" y="459"/>
                      </a:cubicBezTo>
                      <a:cubicBezTo>
                        <a:pt x="160" y="439"/>
                        <a:pt x="167" y="428"/>
                        <a:pt x="165" y="412"/>
                      </a:cubicBezTo>
                      <a:cubicBezTo>
                        <a:pt x="158" y="371"/>
                        <a:pt x="148" y="338"/>
                        <a:pt x="122" y="310"/>
                      </a:cubicBezTo>
                      <a:cubicBezTo>
                        <a:pt x="122" y="309"/>
                        <a:pt x="122" y="309"/>
                        <a:pt x="122" y="309"/>
                      </a:cubicBezTo>
                      <a:cubicBezTo>
                        <a:pt x="101" y="287"/>
                        <a:pt x="74" y="270"/>
                        <a:pt x="43" y="264"/>
                      </a:cubicBezTo>
                      <a:cubicBezTo>
                        <a:pt x="16" y="236"/>
                        <a:pt x="0" y="198"/>
                        <a:pt x="0" y="156"/>
                      </a:cubicBezTo>
                      <a:cubicBezTo>
                        <a:pt x="0" y="70"/>
                        <a:pt x="70" y="0"/>
                        <a:pt x="156" y="0"/>
                      </a:cubicBezTo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0" name="任意多边形 309"/>
                <p:cNvSpPr/>
                <p:nvPr/>
              </p:nvSpPr>
              <p:spPr>
                <a:xfrm rot="20700000">
                  <a:off x="1052657" y="2596072"/>
                  <a:ext cx="1255262" cy="2173478"/>
                </a:xfrm>
                <a:custGeom>
                  <a:avLst/>
                  <a:gdLst>
                    <a:gd name="connsiteX0" fmla="*/ 1549408 w 2088372"/>
                    <a:gd name="connsiteY0" fmla="*/ 0 h 3616005"/>
                    <a:gd name="connsiteX1" fmla="*/ 1594845 w 2088372"/>
                    <a:gd name="connsiteY1" fmla="*/ 54341 h 3616005"/>
                    <a:gd name="connsiteX2" fmla="*/ 2084372 w 2088372"/>
                    <a:gd name="connsiteY2" fmla="*/ 1438077 h 3616005"/>
                    <a:gd name="connsiteX3" fmla="*/ 1568981 w 2088372"/>
                    <a:gd name="connsiteY3" fmla="*/ 3616005 h 3616005"/>
                    <a:gd name="connsiteX4" fmla="*/ 1042305 w 2088372"/>
                    <a:gd name="connsiteY4" fmla="*/ 3616005 h 3616005"/>
                    <a:gd name="connsiteX5" fmla="*/ 519390 w 2088372"/>
                    <a:gd name="connsiteY5" fmla="*/ 3616005 h 3616005"/>
                    <a:gd name="connsiteX6" fmla="*/ 4000 w 2088372"/>
                    <a:gd name="connsiteY6" fmla="*/ 1438077 h 3616005"/>
                    <a:gd name="connsiteX7" fmla="*/ 493527 w 2088372"/>
                    <a:gd name="connsiteY7" fmla="*/ 54341 h 3616005"/>
                    <a:gd name="connsiteX8" fmla="*/ 538964 w 2088372"/>
                    <a:gd name="connsiteY8" fmla="*/ 1 h 3616005"/>
                    <a:gd name="connsiteX9" fmla="*/ 625259 w 2088372"/>
                    <a:gd name="connsiteY9" fmla="*/ 52666 h 3616005"/>
                    <a:gd name="connsiteX10" fmla="*/ 1044185 w 2088372"/>
                    <a:gd name="connsiteY10" fmla="*/ 147318 h 3616005"/>
                    <a:gd name="connsiteX11" fmla="*/ 1463111 w 2088372"/>
                    <a:gd name="connsiteY11" fmla="*/ 52666 h 3616005"/>
                    <a:gd name="connsiteX12" fmla="*/ 1549408 w 2088372"/>
                    <a:gd name="connsiteY12" fmla="*/ 0 h 3616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88372" h="3616005">
                      <a:moveTo>
                        <a:pt x="1549408" y="0"/>
                      </a:moveTo>
                      <a:lnTo>
                        <a:pt x="1594845" y="54341"/>
                      </a:lnTo>
                      <a:cubicBezTo>
                        <a:pt x="1864296" y="394173"/>
                        <a:pt x="2123873" y="874820"/>
                        <a:pt x="2084372" y="1438077"/>
                      </a:cubicBezTo>
                      <a:cubicBezTo>
                        <a:pt x="2084372" y="1438077"/>
                        <a:pt x="2050514" y="2609652"/>
                        <a:pt x="1568981" y="3616005"/>
                      </a:cubicBezTo>
                      <a:cubicBezTo>
                        <a:pt x="1042305" y="3616005"/>
                        <a:pt x="1042305" y="3616005"/>
                        <a:pt x="1042305" y="3616005"/>
                      </a:cubicBezTo>
                      <a:cubicBezTo>
                        <a:pt x="519390" y="3616005"/>
                        <a:pt x="519390" y="3616005"/>
                        <a:pt x="519390" y="3616005"/>
                      </a:cubicBezTo>
                      <a:cubicBezTo>
                        <a:pt x="37857" y="2609652"/>
                        <a:pt x="4000" y="1438077"/>
                        <a:pt x="4000" y="1438077"/>
                      </a:cubicBezTo>
                      <a:cubicBezTo>
                        <a:pt x="-35501" y="874820"/>
                        <a:pt x="224075" y="394173"/>
                        <a:pt x="493527" y="54341"/>
                      </a:cubicBezTo>
                      <a:lnTo>
                        <a:pt x="538964" y="1"/>
                      </a:lnTo>
                      <a:lnTo>
                        <a:pt x="625259" y="52666"/>
                      </a:lnTo>
                      <a:cubicBezTo>
                        <a:pt x="744844" y="112424"/>
                        <a:pt x="889005" y="147318"/>
                        <a:pt x="1044185" y="147318"/>
                      </a:cubicBezTo>
                      <a:cubicBezTo>
                        <a:pt x="1199365" y="147318"/>
                        <a:pt x="1343527" y="112424"/>
                        <a:pt x="1463111" y="52666"/>
                      </a:cubicBezTo>
                      <a:lnTo>
                        <a:pt x="15494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  <p:sp>
              <p:nvSpPr>
                <p:cNvPr id="311" name="Freeform 160"/>
                <p:cNvSpPr>
                  <a:spLocks/>
                </p:cNvSpPr>
                <p:nvPr/>
              </p:nvSpPr>
              <p:spPr bwMode="auto">
                <a:xfrm rot="20700000">
                  <a:off x="1741227" y="4761274"/>
                  <a:ext cx="732827" cy="937026"/>
                </a:xfrm>
                <a:custGeom>
                  <a:avLst/>
                  <a:gdLst>
                    <a:gd name="T0" fmla="*/ 154 w 324"/>
                    <a:gd name="T1" fmla="*/ 0 h 415"/>
                    <a:gd name="T2" fmla="*/ 305 w 324"/>
                    <a:gd name="T3" fmla="*/ 172 h 415"/>
                    <a:gd name="T4" fmla="*/ 305 w 324"/>
                    <a:gd name="T5" fmla="*/ 174 h 415"/>
                    <a:gd name="T6" fmla="*/ 305 w 324"/>
                    <a:gd name="T7" fmla="*/ 175 h 415"/>
                    <a:gd name="T8" fmla="*/ 276 w 324"/>
                    <a:gd name="T9" fmla="*/ 338 h 415"/>
                    <a:gd name="T10" fmla="*/ 255 w 324"/>
                    <a:gd name="T11" fmla="*/ 260 h 415"/>
                    <a:gd name="T12" fmla="*/ 230 w 324"/>
                    <a:gd name="T13" fmla="*/ 301 h 415"/>
                    <a:gd name="T14" fmla="*/ 170 w 324"/>
                    <a:gd name="T15" fmla="*/ 411 h 415"/>
                    <a:gd name="T16" fmla="*/ 167 w 324"/>
                    <a:gd name="T17" fmla="*/ 415 h 415"/>
                    <a:gd name="T18" fmla="*/ 167 w 324"/>
                    <a:gd name="T19" fmla="*/ 408 h 415"/>
                    <a:gd name="T20" fmla="*/ 65 w 324"/>
                    <a:gd name="T21" fmla="*/ 228 h 415"/>
                    <a:gd name="T22" fmla="*/ 52 w 324"/>
                    <a:gd name="T23" fmla="*/ 229 h 415"/>
                    <a:gd name="T24" fmla="*/ 2 w 324"/>
                    <a:gd name="T25" fmla="*/ 256 h 415"/>
                    <a:gd name="T26" fmla="*/ 1 w 324"/>
                    <a:gd name="T27" fmla="*/ 250 h 415"/>
                    <a:gd name="T28" fmla="*/ 1 w 324"/>
                    <a:gd name="T29" fmla="*/ 248 h 415"/>
                    <a:gd name="T30" fmla="*/ 0 w 324"/>
                    <a:gd name="T31" fmla="*/ 238 h 415"/>
                    <a:gd name="T32" fmla="*/ 0 w 324"/>
                    <a:gd name="T33" fmla="*/ 235 h 415"/>
                    <a:gd name="T34" fmla="*/ 0 w 324"/>
                    <a:gd name="T35" fmla="*/ 223 h 415"/>
                    <a:gd name="T36" fmla="*/ 154 w 324"/>
                    <a:gd name="T37" fmla="*/ 0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4" h="415">
                      <a:moveTo>
                        <a:pt x="154" y="0"/>
                      </a:moveTo>
                      <a:cubicBezTo>
                        <a:pt x="225" y="0"/>
                        <a:pt x="288" y="72"/>
                        <a:pt x="305" y="172"/>
                      </a:cubicBezTo>
                      <a:cubicBezTo>
                        <a:pt x="305" y="174"/>
                        <a:pt x="305" y="174"/>
                        <a:pt x="305" y="174"/>
                      </a:cubicBezTo>
                      <a:cubicBezTo>
                        <a:pt x="305" y="175"/>
                        <a:pt x="305" y="175"/>
                        <a:pt x="305" y="175"/>
                      </a:cubicBezTo>
                      <a:cubicBezTo>
                        <a:pt x="306" y="178"/>
                        <a:pt x="324" y="247"/>
                        <a:pt x="276" y="338"/>
                      </a:cubicBezTo>
                      <a:cubicBezTo>
                        <a:pt x="276" y="335"/>
                        <a:pt x="256" y="263"/>
                        <a:pt x="255" y="260"/>
                      </a:cubicBezTo>
                      <a:cubicBezTo>
                        <a:pt x="256" y="270"/>
                        <a:pt x="235" y="291"/>
                        <a:pt x="230" y="301"/>
                      </a:cubicBezTo>
                      <a:cubicBezTo>
                        <a:pt x="209" y="338"/>
                        <a:pt x="198" y="379"/>
                        <a:pt x="170" y="411"/>
                      </a:cubicBezTo>
                      <a:cubicBezTo>
                        <a:pt x="169" y="412"/>
                        <a:pt x="168" y="414"/>
                        <a:pt x="167" y="415"/>
                      </a:cubicBezTo>
                      <a:cubicBezTo>
                        <a:pt x="167" y="412"/>
                        <a:pt x="167" y="410"/>
                        <a:pt x="167" y="408"/>
                      </a:cubicBezTo>
                      <a:cubicBezTo>
                        <a:pt x="159" y="259"/>
                        <a:pt x="107" y="228"/>
                        <a:pt x="65" y="228"/>
                      </a:cubicBezTo>
                      <a:cubicBezTo>
                        <a:pt x="61" y="228"/>
                        <a:pt x="57" y="228"/>
                        <a:pt x="52" y="229"/>
                      </a:cubicBezTo>
                      <a:cubicBezTo>
                        <a:pt x="33" y="232"/>
                        <a:pt x="15" y="241"/>
                        <a:pt x="2" y="256"/>
                      </a:cubicBezTo>
                      <a:cubicBezTo>
                        <a:pt x="2" y="254"/>
                        <a:pt x="1" y="252"/>
                        <a:pt x="1" y="250"/>
                      </a:cubicBezTo>
                      <a:cubicBezTo>
                        <a:pt x="1" y="248"/>
                        <a:pt x="1" y="248"/>
                        <a:pt x="1" y="248"/>
                      </a:cubicBezTo>
                      <a:cubicBezTo>
                        <a:pt x="1" y="245"/>
                        <a:pt x="1" y="242"/>
                        <a:pt x="0" y="238"/>
                      </a:cubicBezTo>
                      <a:cubicBezTo>
                        <a:pt x="0" y="235"/>
                        <a:pt x="0" y="235"/>
                        <a:pt x="0" y="235"/>
                      </a:cubicBezTo>
                      <a:cubicBezTo>
                        <a:pt x="0" y="231"/>
                        <a:pt x="0" y="227"/>
                        <a:pt x="0" y="223"/>
                      </a:cubicBezTo>
                      <a:cubicBezTo>
                        <a:pt x="0" y="100"/>
                        <a:pt x="69" y="0"/>
                        <a:pt x="154" y="0"/>
                      </a:cubicBezTo>
                    </a:path>
                  </a:pathLst>
                </a:custGeom>
                <a:solidFill>
                  <a:srgbClr val="FFA29A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2" name="Rectangle 162"/>
                <p:cNvSpPr>
                  <a:spLocks noChangeArrowheads="1"/>
                </p:cNvSpPr>
                <p:nvPr/>
              </p:nvSpPr>
              <p:spPr bwMode="auto">
                <a:xfrm rot="20700000">
                  <a:off x="1742563" y="4764738"/>
                  <a:ext cx="741415" cy="9389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3" name="Freeform 163"/>
                <p:cNvSpPr>
                  <a:spLocks/>
                </p:cNvSpPr>
                <p:nvPr/>
              </p:nvSpPr>
              <p:spPr bwMode="auto">
                <a:xfrm rot="20700000">
                  <a:off x="1857851" y="4813350"/>
                  <a:ext cx="481872" cy="674621"/>
                </a:xfrm>
                <a:custGeom>
                  <a:avLst/>
                  <a:gdLst>
                    <a:gd name="T0" fmla="*/ 43 w 213"/>
                    <a:gd name="T1" fmla="*/ 141 h 299"/>
                    <a:gd name="T2" fmla="*/ 34 w 213"/>
                    <a:gd name="T3" fmla="*/ 142 h 299"/>
                    <a:gd name="T4" fmla="*/ 1 w 213"/>
                    <a:gd name="T5" fmla="*/ 159 h 299"/>
                    <a:gd name="T6" fmla="*/ 1 w 213"/>
                    <a:gd name="T7" fmla="*/ 155 h 299"/>
                    <a:gd name="T8" fmla="*/ 1 w 213"/>
                    <a:gd name="T9" fmla="*/ 154 h 299"/>
                    <a:gd name="T10" fmla="*/ 0 w 213"/>
                    <a:gd name="T11" fmla="*/ 148 h 299"/>
                    <a:gd name="T12" fmla="*/ 0 w 213"/>
                    <a:gd name="T13" fmla="*/ 146 h 299"/>
                    <a:gd name="T14" fmla="*/ 0 w 213"/>
                    <a:gd name="T15" fmla="*/ 138 h 299"/>
                    <a:gd name="T16" fmla="*/ 101 w 213"/>
                    <a:gd name="T17" fmla="*/ 0 h 299"/>
                    <a:gd name="T18" fmla="*/ 200 w 213"/>
                    <a:gd name="T19" fmla="*/ 106 h 299"/>
                    <a:gd name="T20" fmla="*/ 200 w 213"/>
                    <a:gd name="T21" fmla="*/ 108 h 299"/>
                    <a:gd name="T22" fmla="*/ 200 w 213"/>
                    <a:gd name="T23" fmla="*/ 109 h 299"/>
                    <a:gd name="T24" fmla="*/ 181 w 213"/>
                    <a:gd name="T25" fmla="*/ 209 h 299"/>
                    <a:gd name="T26" fmla="*/ 167 w 213"/>
                    <a:gd name="T27" fmla="*/ 161 h 299"/>
                    <a:gd name="T28" fmla="*/ 151 w 213"/>
                    <a:gd name="T29" fmla="*/ 187 h 299"/>
                    <a:gd name="T30" fmla="*/ 121 w 213"/>
                    <a:gd name="T31" fmla="*/ 299 h 299"/>
                    <a:gd name="T32" fmla="*/ 43 w 213"/>
                    <a:gd name="T33" fmla="*/ 141 h 2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13" h="299">
                      <a:moveTo>
                        <a:pt x="43" y="141"/>
                      </a:moveTo>
                      <a:cubicBezTo>
                        <a:pt x="40" y="142"/>
                        <a:pt x="37" y="141"/>
                        <a:pt x="34" y="142"/>
                      </a:cubicBezTo>
                      <a:cubicBezTo>
                        <a:pt x="21" y="144"/>
                        <a:pt x="10" y="150"/>
                        <a:pt x="1" y="159"/>
                      </a:cubicBezTo>
                      <a:cubicBezTo>
                        <a:pt x="1" y="157"/>
                        <a:pt x="1" y="156"/>
                        <a:pt x="1" y="155"/>
                      </a:cubicBezTo>
                      <a:cubicBezTo>
                        <a:pt x="1" y="154"/>
                        <a:pt x="1" y="154"/>
                        <a:pt x="1" y="154"/>
                      </a:cubicBezTo>
                      <a:cubicBezTo>
                        <a:pt x="1" y="152"/>
                        <a:pt x="0" y="150"/>
                        <a:pt x="0" y="148"/>
                      </a:cubicBezTo>
                      <a:cubicBezTo>
                        <a:pt x="0" y="146"/>
                        <a:pt x="0" y="146"/>
                        <a:pt x="0" y="146"/>
                      </a:cubicBezTo>
                      <a:cubicBezTo>
                        <a:pt x="0" y="143"/>
                        <a:pt x="0" y="140"/>
                        <a:pt x="0" y="138"/>
                      </a:cubicBezTo>
                      <a:cubicBezTo>
                        <a:pt x="0" y="62"/>
                        <a:pt x="45" y="0"/>
                        <a:pt x="101" y="0"/>
                      </a:cubicBezTo>
                      <a:cubicBezTo>
                        <a:pt x="147" y="0"/>
                        <a:pt x="189" y="45"/>
                        <a:pt x="200" y="106"/>
                      </a:cubicBezTo>
                      <a:cubicBezTo>
                        <a:pt x="200" y="108"/>
                        <a:pt x="200" y="108"/>
                        <a:pt x="200" y="108"/>
                      </a:cubicBezTo>
                      <a:cubicBezTo>
                        <a:pt x="200" y="109"/>
                        <a:pt x="200" y="109"/>
                        <a:pt x="200" y="109"/>
                      </a:cubicBezTo>
                      <a:cubicBezTo>
                        <a:pt x="201" y="111"/>
                        <a:pt x="213" y="153"/>
                        <a:pt x="181" y="209"/>
                      </a:cubicBezTo>
                      <a:cubicBezTo>
                        <a:pt x="181" y="208"/>
                        <a:pt x="167" y="163"/>
                        <a:pt x="167" y="161"/>
                      </a:cubicBezTo>
                      <a:cubicBezTo>
                        <a:pt x="168" y="167"/>
                        <a:pt x="154" y="181"/>
                        <a:pt x="151" y="187"/>
                      </a:cubicBezTo>
                      <a:cubicBezTo>
                        <a:pt x="137" y="210"/>
                        <a:pt x="126" y="274"/>
                        <a:pt x="121" y="299"/>
                      </a:cubicBezTo>
                      <a:cubicBezTo>
                        <a:pt x="121" y="299"/>
                        <a:pt x="94" y="134"/>
                        <a:pt x="43" y="141"/>
                      </a:cubicBezTo>
                    </a:path>
                  </a:pathLst>
                </a:custGeom>
                <a:solidFill>
                  <a:srgbClr val="FDEBAE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4" name="Freeform 164"/>
                <p:cNvSpPr>
                  <a:spLocks/>
                </p:cNvSpPr>
                <p:nvPr/>
              </p:nvSpPr>
              <p:spPr bwMode="auto">
                <a:xfrm rot="20700000">
                  <a:off x="1724604" y="4681663"/>
                  <a:ext cx="475192" cy="150764"/>
                </a:xfrm>
                <a:custGeom>
                  <a:avLst/>
                  <a:gdLst>
                    <a:gd name="T0" fmla="*/ 210 w 210"/>
                    <a:gd name="T1" fmla="*/ 45 h 67"/>
                    <a:gd name="T2" fmla="*/ 188 w 210"/>
                    <a:gd name="T3" fmla="*/ 67 h 67"/>
                    <a:gd name="T4" fmla="*/ 22 w 210"/>
                    <a:gd name="T5" fmla="*/ 67 h 67"/>
                    <a:gd name="T6" fmla="*/ 0 w 210"/>
                    <a:gd name="T7" fmla="*/ 45 h 67"/>
                    <a:gd name="T8" fmla="*/ 0 w 210"/>
                    <a:gd name="T9" fmla="*/ 22 h 67"/>
                    <a:gd name="T10" fmla="*/ 22 w 210"/>
                    <a:gd name="T11" fmla="*/ 0 h 67"/>
                    <a:gd name="T12" fmla="*/ 188 w 210"/>
                    <a:gd name="T13" fmla="*/ 0 h 67"/>
                    <a:gd name="T14" fmla="*/ 210 w 210"/>
                    <a:gd name="T15" fmla="*/ 22 h 67"/>
                    <a:gd name="T16" fmla="*/ 210 w 210"/>
                    <a:gd name="T17" fmla="*/ 45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0" h="67">
                      <a:moveTo>
                        <a:pt x="210" y="45"/>
                      </a:moveTo>
                      <a:cubicBezTo>
                        <a:pt x="210" y="57"/>
                        <a:pt x="200" y="67"/>
                        <a:pt x="188" y="67"/>
                      </a:cubicBezTo>
                      <a:cubicBezTo>
                        <a:pt x="22" y="67"/>
                        <a:pt x="22" y="67"/>
                        <a:pt x="22" y="67"/>
                      </a:cubicBezTo>
                      <a:cubicBezTo>
                        <a:pt x="10" y="67"/>
                        <a:pt x="0" y="57"/>
                        <a:pt x="0" y="45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10"/>
                        <a:pt x="10" y="0"/>
                        <a:pt x="22" y="0"/>
                      </a:cubicBezTo>
                      <a:cubicBezTo>
                        <a:pt x="188" y="0"/>
                        <a:pt x="188" y="0"/>
                        <a:pt x="188" y="0"/>
                      </a:cubicBezTo>
                      <a:cubicBezTo>
                        <a:pt x="200" y="0"/>
                        <a:pt x="210" y="10"/>
                        <a:pt x="210" y="22"/>
                      </a:cubicBezTo>
                      <a:cubicBezTo>
                        <a:pt x="210" y="45"/>
                        <a:pt x="210" y="45"/>
                        <a:pt x="210" y="45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5" name="Freeform 169"/>
                <p:cNvSpPr>
                  <a:spLocks/>
                </p:cNvSpPr>
                <p:nvPr/>
              </p:nvSpPr>
              <p:spPr bwMode="auto">
                <a:xfrm rot="20700000">
                  <a:off x="1149268" y="3733723"/>
                  <a:ext cx="1196569" cy="385497"/>
                </a:xfrm>
                <a:custGeom>
                  <a:avLst/>
                  <a:gdLst>
                    <a:gd name="T0" fmla="*/ 508 w 529"/>
                    <a:gd name="T1" fmla="*/ 124 h 171"/>
                    <a:gd name="T2" fmla="*/ 529 w 529"/>
                    <a:gd name="T3" fmla="*/ 0 h 171"/>
                    <a:gd name="T4" fmla="*/ 248 w 529"/>
                    <a:gd name="T5" fmla="*/ 66 h 171"/>
                    <a:gd name="T6" fmla="*/ 0 w 529"/>
                    <a:gd name="T7" fmla="*/ 15 h 171"/>
                    <a:gd name="T8" fmla="*/ 21 w 529"/>
                    <a:gd name="T9" fmla="*/ 135 h 171"/>
                    <a:gd name="T10" fmla="*/ 248 w 529"/>
                    <a:gd name="T11" fmla="*/ 171 h 171"/>
                    <a:gd name="T12" fmla="*/ 508 w 529"/>
                    <a:gd name="T13" fmla="*/ 124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9" h="171">
                      <a:moveTo>
                        <a:pt x="508" y="124"/>
                      </a:moveTo>
                      <a:cubicBezTo>
                        <a:pt x="517" y="78"/>
                        <a:pt x="524" y="36"/>
                        <a:pt x="529" y="0"/>
                      </a:cubicBezTo>
                      <a:cubicBezTo>
                        <a:pt x="444" y="42"/>
                        <a:pt x="349" y="66"/>
                        <a:pt x="248" y="66"/>
                      </a:cubicBezTo>
                      <a:cubicBezTo>
                        <a:pt x="160" y="66"/>
                        <a:pt x="76" y="47"/>
                        <a:pt x="0" y="15"/>
                      </a:cubicBezTo>
                      <a:cubicBezTo>
                        <a:pt x="5" y="50"/>
                        <a:pt x="12" y="91"/>
                        <a:pt x="21" y="135"/>
                      </a:cubicBezTo>
                      <a:cubicBezTo>
                        <a:pt x="93" y="159"/>
                        <a:pt x="169" y="171"/>
                        <a:pt x="248" y="171"/>
                      </a:cubicBezTo>
                      <a:cubicBezTo>
                        <a:pt x="340" y="171"/>
                        <a:pt x="427" y="154"/>
                        <a:pt x="508" y="124"/>
                      </a:cubicBezTo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6" name="Freeform 170"/>
                <p:cNvSpPr>
                  <a:spLocks/>
                </p:cNvSpPr>
                <p:nvPr/>
              </p:nvSpPr>
              <p:spPr bwMode="auto">
                <a:xfrm rot="20700000">
                  <a:off x="974945" y="3253731"/>
                  <a:ext cx="1262409" cy="315841"/>
                </a:xfrm>
                <a:custGeom>
                  <a:avLst/>
                  <a:gdLst>
                    <a:gd name="T0" fmla="*/ 557 w 558"/>
                    <a:gd name="T1" fmla="*/ 79 h 140"/>
                    <a:gd name="T2" fmla="*/ 552 w 558"/>
                    <a:gd name="T3" fmla="*/ 0 h 140"/>
                    <a:gd name="T4" fmla="*/ 278 w 558"/>
                    <a:gd name="T5" fmla="*/ 61 h 140"/>
                    <a:gd name="T6" fmla="*/ 6 w 558"/>
                    <a:gd name="T7" fmla="*/ 1 h 140"/>
                    <a:gd name="T8" fmla="*/ 2 w 558"/>
                    <a:gd name="T9" fmla="*/ 92 h 140"/>
                    <a:gd name="T10" fmla="*/ 264 w 558"/>
                    <a:gd name="T11" fmla="*/ 140 h 140"/>
                    <a:gd name="T12" fmla="*/ 557 w 558"/>
                    <a:gd name="T13" fmla="*/ 79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58" h="140">
                      <a:moveTo>
                        <a:pt x="557" y="79"/>
                      </a:moveTo>
                      <a:cubicBezTo>
                        <a:pt x="558" y="52"/>
                        <a:pt x="556" y="25"/>
                        <a:pt x="552" y="0"/>
                      </a:cubicBezTo>
                      <a:cubicBezTo>
                        <a:pt x="469" y="39"/>
                        <a:pt x="376" y="61"/>
                        <a:pt x="278" y="61"/>
                      </a:cubicBezTo>
                      <a:cubicBezTo>
                        <a:pt x="181" y="61"/>
                        <a:pt x="89" y="40"/>
                        <a:pt x="6" y="1"/>
                      </a:cubicBezTo>
                      <a:cubicBezTo>
                        <a:pt x="2" y="30"/>
                        <a:pt x="0" y="61"/>
                        <a:pt x="2" y="92"/>
                      </a:cubicBezTo>
                      <a:cubicBezTo>
                        <a:pt x="84" y="123"/>
                        <a:pt x="172" y="140"/>
                        <a:pt x="264" y="140"/>
                      </a:cubicBezTo>
                      <a:cubicBezTo>
                        <a:pt x="368" y="140"/>
                        <a:pt x="467" y="118"/>
                        <a:pt x="557" y="79"/>
                      </a:cubicBezTo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7" name="Freeform 178"/>
                <p:cNvSpPr>
                  <a:spLocks/>
                </p:cNvSpPr>
                <p:nvPr/>
              </p:nvSpPr>
              <p:spPr bwMode="auto">
                <a:xfrm rot="20700000">
                  <a:off x="1830676" y="4027691"/>
                  <a:ext cx="176528" cy="1117370"/>
                </a:xfrm>
                <a:custGeom>
                  <a:avLst/>
                  <a:gdLst>
                    <a:gd name="T0" fmla="*/ 77 w 78"/>
                    <a:gd name="T1" fmla="*/ 48 h 495"/>
                    <a:gd name="T2" fmla="*/ 78 w 78"/>
                    <a:gd name="T3" fmla="*/ 39 h 495"/>
                    <a:gd name="T4" fmla="*/ 39 w 78"/>
                    <a:gd name="T5" fmla="*/ 0 h 495"/>
                    <a:gd name="T6" fmla="*/ 0 w 78"/>
                    <a:gd name="T7" fmla="*/ 40 h 495"/>
                    <a:gd name="T8" fmla="*/ 18 w 78"/>
                    <a:gd name="T9" fmla="*/ 476 h 495"/>
                    <a:gd name="T10" fmla="*/ 20 w 78"/>
                    <a:gd name="T11" fmla="*/ 476 h 495"/>
                    <a:gd name="T12" fmla="*/ 19 w 78"/>
                    <a:gd name="T13" fmla="*/ 475 h 495"/>
                    <a:gd name="T14" fmla="*/ 40 w 78"/>
                    <a:gd name="T15" fmla="*/ 495 h 495"/>
                    <a:gd name="T16" fmla="*/ 61 w 78"/>
                    <a:gd name="T17" fmla="*/ 475 h 495"/>
                    <a:gd name="T18" fmla="*/ 61 w 78"/>
                    <a:gd name="T19" fmla="*/ 476 h 495"/>
                    <a:gd name="T20" fmla="*/ 61 w 78"/>
                    <a:gd name="T21" fmla="*/ 476 h 495"/>
                    <a:gd name="T22" fmla="*/ 77 w 78"/>
                    <a:gd name="T23" fmla="*/ 48 h 4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8" h="495">
                      <a:moveTo>
                        <a:pt x="77" y="48"/>
                      </a:moveTo>
                      <a:cubicBezTo>
                        <a:pt x="77" y="45"/>
                        <a:pt x="78" y="42"/>
                        <a:pt x="78" y="39"/>
                      </a:cubicBezTo>
                      <a:cubicBezTo>
                        <a:pt x="78" y="18"/>
                        <a:pt x="60" y="0"/>
                        <a:pt x="39" y="0"/>
                      </a:cubicBezTo>
                      <a:cubicBezTo>
                        <a:pt x="17" y="0"/>
                        <a:pt x="0" y="18"/>
                        <a:pt x="0" y="40"/>
                      </a:cubicBezTo>
                      <a:cubicBezTo>
                        <a:pt x="18" y="476"/>
                        <a:pt x="18" y="476"/>
                        <a:pt x="18" y="476"/>
                      </a:cubicBezTo>
                      <a:cubicBezTo>
                        <a:pt x="20" y="476"/>
                        <a:pt x="20" y="476"/>
                        <a:pt x="20" y="476"/>
                      </a:cubicBezTo>
                      <a:cubicBezTo>
                        <a:pt x="19" y="475"/>
                        <a:pt x="19" y="475"/>
                        <a:pt x="19" y="475"/>
                      </a:cubicBezTo>
                      <a:cubicBezTo>
                        <a:pt x="19" y="487"/>
                        <a:pt x="29" y="495"/>
                        <a:pt x="40" y="495"/>
                      </a:cubicBezTo>
                      <a:cubicBezTo>
                        <a:pt x="52" y="495"/>
                        <a:pt x="61" y="487"/>
                        <a:pt x="61" y="475"/>
                      </a:cubicBezTo>
                      <a:cubicBezTo>
                        <a:pt x="61" y="476"/>
                        <a:pt x="61" y="476"/>
                        <a:pt x="61" y="476"/>
                      </a:cubicBezTo>
                      <a:cubicBezTo>
                        <a:pt x="61" y="476"/>
                        <a:pt x="61" y="476"/>
                        <a:pt x="61" y="476"/>
                      </a:cubicBezTo>
                      <a:lnTo>
                        <a:pt x="77" y="48"/>
                      </a:lnTo>
                      <a:close/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8" name="Oval 179"/>
                <p:cNvSpPr>
                  <a:spLocks noChangeArrowheads="1"/>
                </p:cNvSpPr>
                <p:nvPr/>
              </p:nvSpPr>
              <p:spPr bwMode="auto">
                <a:xfrm rot="20700000">
                  <a:off x="1300551" y="2823616"/>
                  <a:ext cx="395994" cy="395039"/>
                </a:xfrm>
                <a:prstGeom prst="ellipse">
                  <a:avLst/>
                </a:prstGeom>
                <a:solidFill>
                  <a:srgbClr val="1978B8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9" name="Freeform 181"/>
                <p:cNvSpPr>
                  <a:spLocks noEditPoints="1"/>
                </p:cNvSpPr>
                <p:nvPr/>
              </p:nvSpPr>
              <p:spPr bwMode="auto">
                <a:xfrm rot="20700000">
                  <a:off x="1261535" y="2784355"/>
                  <a:ext cx="475192" cy="474238"/>
                </a:xfrm>
                <a:custGeom>
                  <a:avLst/>
                  <a:gdLst>
                    <a:gd name="T0" fmla="*/ 105 w 210"/>
                    <a:gd name="T1" fmla="*/ 0 h 210"/>
                    <a:gd name="T2" fmla="*/ 0 w 210"/>
                    <a:gd name="T3" fmla="*/ 105 h 210"/>
                    <a:gd name="T4" fmla="*/ 105 w 210"/>
                    <a:gd name="T5" fmla="*/ 210 h 210"/>
                    <a:gd name="T6" fmla="*/ 210 w 210"/>
                    <a:gd name="T7" fmla="*/ 105 h 210"/>
                    <a:gd name="T8" fmla="*/ 105 w 210"/>
                    <a:gd name="T9" fmla="*/ 0 h 210"/>
                    <a:gd name="T10" fmla="*/ 105 w 210"/>
                    <a:gd name="T11" fmla="*/ 192 h 210"/>
                    <a:gd name="T12" fmla="*/ 17 w 210"/>
                    <a:gd name="T13" fmla="*/ 105 h 210"/>
                    <a:gd name="T14" fmla="*/ 105 w 210"/>
                    <a:gd name="T15" fmla="*/ 17 h 210"/>
                    <a:gd name="T16" fmla="*/ 192 w 210"/>
                    <a:gd name="T17" fmla="*/ 105 h 210"/>
                    <a:gd name="T18" fmla="*/ 105 w 210"/>
                    <a:gd name="T19" fmla="*/ 192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10" h="210">
                      <a:moveTo>
                        <a:pt x="105" y="0"/>
                      </a:moveTo>
                      <a:cubicBezTo>
                        <a:pt x="47" y="0"/>
                        <a:pt x="0" y="47"/>
                        <a:pt x="0" y="105"/>
                      </a:cubicBezTo>
                      <a:cubicBezTo>
                        <a:pt x="0" y="163"/>
                        <a:pt x="47" y="210"/>
                        <a:pt x="105" y="210"/>
                      </a:cubicBezTo>
                      <a:cubicBezTo>
                        <a:pt x="163" y="210"/>
                        <a:pt x="210" y="163"/>
                        <a:pt x="210" y="105"/>
                      </a:cubicBezTo>
                      <a:cubicBezTo>
                        <a:pt x="210" y="47"/>
                        <a:pt x="163" y="0"/>
                        <a:pt x="105" y="0"/>
                      </a:cubicBezTo>
                      <a:close/>
                      <a:moveTo>
                        <a:pt x="105" y="192"/>
                      </a:moveTo>
                      <a:cubicBezTo>
                        <a:pt x="56" y="192"/>
                        <a:pt x="17" y="153"/>
                        <a:pt x="17" y="105"/>
                      </a:cubicBezTo>
                      <a:cubicBezTo>
                        <a:pt x="17" y="56"/>
                        <a:pt x="56" y="17"/>
                        <a:pt x="105" y="17"/>
                      </a:cubicBezTo>
                      <a:cubicBezTo>
                        <a:pt x="153" y="17"/>
                        <a:pt x="192" y="56"/>
                        <a:pt x="192" y="105"/>
                      </a:cubicBezTo>
                      <a:cubicBezTo>
                        <a:pt x="192" y="153"/>
                        <a:pt x="153" y="192"/>
                        <a:pt x="105" y="192"/>
                      </a:cubicBezTo>
                      <a:close/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0" name="Oval 182"/>
                <p:cNvSpPr>
                  <a:spLocks noChangeArrowheads="1"/>
                </p:cNvSpPr>
                <p:nvPr/>
              </p:nvSpPr>
              <p:spPr bwMode="auto">
                <a:xfrm rot="20700000">
                  <a:off x="1545521" y="3402615"/>
                  <a:ext cx="153627" cy="153627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1" name="Oval 184"/>
                <p:cNvSpPr>
                  <a:spLocks noChangeArrowheads="1"/>
                </p:cNvSpPr>
                <p:nvPr/>
              </p:nvSpPr>
              <p:spPr bwMode="auto">
                <a:xfrm rot="20700000">
                  <a:off x="1615675" y="3648881"/>
                  <a:ext cx="125001" cy="122138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2" name="Oval 186"/>
                <p:cNvSpPr>
                  <a:spLocks noChangeArrowheads="1"/>
                </p:cNvSpPr>
                <p:nvPr/>
              </p:nvSpPr>
              <p:spPr bwMode="auto">
                <a:xfrm rot="20700000">
                  <a:off x="1670625" y="3854434"/>
                  <a:ext cx="125001" cy="121184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3" name="Freeform 190"/>
                <p:cNvSpPr>
                  <a:spLocks/>
                </p:cNvSpPr>
                <p:nvPr/>
              </p:nvSpPr>
              <p:spPr bwMode="auto">
                <a:xfrm rot="20700000">
                  <a:off x="1035054" y="3419012"/>
                  <a:ext cx="77291" cy="29581"/>
                </a:xfrm>
                <a:custGeom>
                  <a:avLst/>
                  <a:gdLst>
                    <a:gd name="T0" fmla="*/ 0 w 34"/>
                    <a:gd name="T1" fmla="*/ 0 h 13"/>
                    <a:gd name="T2" fmla="*/ 0 w 34"/>
                    <a:gd name="T3" fmla="*/ 0 h 13"/>
                    <a:gd name="T4" fmla="*/ 34 w 34"/>
                    <a:gd name="T5" fmla="*/ 13 h 13"/>
                    <a:gd name="T6" fmla="*/ 34 w 34"/>
                    <a:gd name="T7" fmla="*/ 13 h 13"/>
                    <a:gd name="T8" fmla="*/ 0 w 34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1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"/>
                        <a:pt x="22" y="9"/>
                        <a:pt x="34" y="13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22" y="9"/>
                        <a:pt x="11" y="5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4" name="Freeform 191"/>
                <p:cNvSpPr>
                  <a:spLocks/>
                </p:cNvSpPr>
                <p:nvPr/>
              </p:nvSpPr>
              <p:spPr bwMode="auto">
                <a:xfrm rot="20700000">
                  <a:off x="1049483" y="3417112"/>
                  <a:ext cx="88741" cy="228054"/>
                </a:xfrm>
                <a:custGeom>
                  <a:avLst/>
                  <a:gdLst>
                    <a:gd name="T0" fmla="*/ 5 w 39"/>
                    <a:gd name="T1" fmla="*/ 0 h 101"/>
                    <a:gd name="T2" fmla="*/ 2 w 39"/>
                    <a:gd name="T3" fmla="*/ 84 h 101"/>
                    <a:gd name="T4" fmla="*/ 3 w 39"/>
                    <a:gd name="T5" fmla="*/ 90 h 101"/>
                    <a:gd name="T6" fmla="*/ 39 w 39"/>
                    <a:gd name="T7" fmla="*/ 101 h 101"/>
                    <a:gd name="T8" fmla="*/ 38 w 39"/>
                    <a:gd name="T9" fmla="*/ 84 h 101"/>
                    <a:gd name="T10" fmla="*/ 39 w 39"/>
                    <a:gd name="T11" fmla="*/ 13 h 101"/>
                    <a:gd name="T12" fmla="*/ 5 w 39"/>
                    <a:gd name="T13" fmla="*/ 0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101">
                      <a:moveTo>
                        <a:pt x="5" y="0"/>
                      </a:moveTo>
                      <a:cubicBezTo>
                        <a:pt x="1" y="27"/>
                        <a:pt x="0" y="55"/>
                        <a:pt x="2" y="84"/>
                      </a:cubicBezTo>
                      <a:cubicBezTo>
                        <a:pt x="2" y="84"/>
                        <a:pt x="2" y="86"/>
                        <a:pt x="3" y="90"/>
                      </a:cubicBezTo>
                      <a:cubicBezTo>
                        <a:pt x="15" y="94"/>
                        <a:pt x="27" y="97"/>
                        <a:pt x="39" y="101"/>
                      </a:cubicBezTo>
                      <a:cubicBezTo>
                        <a:pt x="38" y="90"/>
                        <a:pt x="38" y="84"/>
                        <a:pt x="38" y="84"/>
                      </a:cubicBezTo>
                      <a:cubicBezTo>
                        <a:pt x="37" y="60"/>
                        <a:pt x="37" y="36"/>
                        <a:pt x="39" y="13"/>
                      </a:cubicBezTo>
                      <a:cubicBezTo>
                        <a:pt x="27" y="9"/>
                        <a:pt x="16" y="5"/>
                        <a:pt x="5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5" name="Freeform 192"/>
                <p:cNvSpPr>
                  <a:spLocks/>
                </p:cNvSpPr>
                <p:nvPr/>
              </p:nvSpPr>
              <p:spPr bwMode="auto">
                <a:xfrm rot="20700000">
                  <a:off x="1146961" y="3431114"/>
                  <a:ext cx="79199" cy="21947"/>
                </a:xfrm>
                <a:custGeom>
                  <a:avLst/>
                  <a:gdLst>
                    <a:gd name="T0" fmla="*/ 0 w 35"/>
                    <a:gd name="T1" fmla="*/ 0 h 10"/>
                    <a:gd name="T2" fmla="*/ 0 w 35"/>
                    <a:gd name="T3" fmla="*/ 0 h 10"/>
                    <a:gd name="T4" fmla="*/ 35 w 35"/>
                    <a:gd name="T5" fmla="*/ 10 h 10"/>
                    <a:gd name="T6" fmla="*/ 35 w 35"/>
                    <a:gd name="T7" fmla="*/ 10 h 10"/>
                    <a:gd name="T8" fmla="*/ 0 w 35"/>
                    <a:gd name="T9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" h="10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2" y="4"/>
                        <a:pt x="23" y="7"/>
                        <a:pt x="35" y="10"/>
                      </a:cubicBezTo>
                      <a:cubicBezTo>
                        <a:pt x="35" y="10"/>
                        <a:pt x="35" y="10"/>
                        <a:pt x="35" y="10"/>
                      </a:cubicBezTo>
                      <a:cubicBezTo>
                        <a:pt x="23" y="7"/>
                        <a:pt x="12" y="4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6" name="Freeform 193"/>
                <p:cNvSpPr>
                  <a:spLocks/>
                </p:cNvSpPr>
                <p:nvPr/>
              </p:nvSpPr>
              <p:spPr bwMode="auto">
                <a:xfrm rot="20700000">
                  <a:off x="1168072" y="3427707"/>
                  <a:ext cx="87787" cy="214696"/>
                </a:xfrm>
                <a:custGeom>
                  <a:avLst/>
                  <a:gdLst>
                    <a:gd name="T0" fmla="*/ 2 w 39"/>
                    <a:gd name="T1" fmla="*/ 0 h 95"/>
                    <a:gd name="T2" fmla="*/ 2 w 39"/>
                    <a:gd name="T3" fmla="*/ 66 h 95"/>
                    <a:gd name="T4" fmla="*/ 3 w 39"/>
                    <a:gd name="T5" fmla="*/ 87 h 95"/>
                    <a:gd name="T6" fmla="*/ 39 w 39"/>
                    <a:gd name="T7" fmla="*/ 95 h 95"/>
                    <a:gd name="T8" fmla="*/ 37 w 39"/>
                    <a:gd name="T9" fmla="*/ 66 h 95"/>
                    <a:gd name="T10" fmla="*/ 37 w 39"/>
                    <a:gd name="T11" fmla="*/ 10 h 95"/>
                    <a:gd name="T12" fmla="*/ 2 w 39"/>
                    <a:gd name="T13" fmla="*/ 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95">
                      <a:moveTo>
                        <a:pt x="2" y="0"/>
                      </a:moveTo>
                      <a:cubicBezTo>
                        <a:pt x="0" y="21"/>
                        <a:pt x="0" y="44"/>
                        <a:pt x="2" y="66"/>
                      </a:cubicBezTo>
                      <a:cubicBezTo>
                        <a:pt x="2" y="66"/>
                        <a:pt x="2" y="73"/>
                        <a:pt x="3" y="87"/>
                      </a:cubicBezTo>
                      <a:cubicBezTo>
                        <a:pt x="15" y="90"/>
                        <a:pt x="27" y="92"/>
                        <a:pt x="39" y="95"/>
                      </a:cubicBezTo>
                      <a:cubicBezTo>
                        <a:pt x="38" y="77"/>
                        <a:pt x="37" y="66"/>
                        <a:pt x="37" y="66"/>
                      </a:cubicBezTo>
                      <a:cubicBezTo>
                        <a:pt x="36" y="47"/>
                        <a:pt x="36" y="29"/>
                        <a:pt x="37" y="10"/>
                      </a:cubicBezTo>
                      <a:cubicBezTo>
                        <a:pt x="25" y="7"/>
                        <a:pt x="14" y="4"/>
                        <a:pt x="2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7" name="Freeform 194"/>
                <p:cNvSpPr>
                  <a:spLocks/>
                </p:cNvSpPr>
                <p:nvPr/>
              </p:nvSpPr>
              <p:spPr bwMode="auto">
                <a:xfrm rot="20700000">
                  <a:off x="1198012" y="3923320"/>
                  <a:ext cx="86833" cy="29581"/>
                </a:xfrm>
                <a:custGeom>
                  <a:avLst/>
                  <a:gdLst>
                    <a:gd name="T0" fmla="*/ 0 w 38"/>
                    <a:gd name="T1" fmla="*/ 0 h 13"/>
                    <a:gd name="T2" fmla="*/ 0 w 38"/>
                    <a:gd name="T3" fmla="*/ 0 h 13"/>
                    <a:gd name="T4" fmla="*/ 38 w 38"/>
                    <a:gd name="T5" fmla="*/ 13 h 13"/>
                    <a:gd name="T6" fmla="*/ 38 w 38"/>
                    <a:gd name="T7" fmla="*/ 13 h 13"/>
                    <a:gd name="T8" fmla="*/ 0 w 38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1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3" y="5"/>
                        <a:pt x="25" y="9"/>
                        <a:pt x="38" y="13"/>
                      </a:cubicBezTo>
                      <a:cubicBezTo>
                        <a:pt x="38" y="13"/>
                        <a:pt x="38" y="13"/>
                        <a:pt x="38" y="13"/>
                      </a:cubicBezTo>
                      <a:cubicBezTo>
                        <a:pt x="25" y="9"/>
                        <a:pt x="13" y="5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8" name="Freeform 195"/>
                <p:cNvSpPr>
                  <a:spLocks/>
                </p:cNvSpPr>
                <p:nvPr/>
              </p:nvSpPr>
              <p:spPr bwMode="auto">
                <a:xfrm rot="20700000">
                  <a:off x="1230555" y="3912880"/>
                  <a:ext cx="133588" cy="287215"/>
                </a:xfrm>
                <a:custGeom>
                  <a:avLst/>
                  <a:gdLst>
                    <a:gd name="T0" fmla="*/ 0 w 59"/>
                    <a:gd name="T1" fmla="*/ 0 h 127"/>
                    <a:gd name="T2" fmla="*/ 21 w 59"/>
                    <a:gd name="T3" fmla="*/ 118 h 127"/>
                    <a:gd name="T4" fmla="*/ 59 w 59"/>
                    <a:gd name="T5" fmla="*/ 127 h 127"/>
                    <a:gd name="T6" fmla="*/ 38 w 59"/>
                    <a:gd name="T7" fmla="*/ 13 h 127"/>
                    <a:gd name="T8" fmla="*/ 0 w 59"/>
                    <a:gd name="T9" fmla="*/ 0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127">
                      <a:moveTo>
                        <a:pt x="0" y="0"/>
                      </a:moveTo>
                      <a:cubicBezTo>
                        <a:pt x="5" y="35"/>
                        <a:pt x="12" y="75"/>
                        <a:pt x="21" y="118"/>
                      </a:cubicBezTo>
                      <a:cubicBezTo>
                        <a:pt x="34" y="121"/>
                        <a:pt x="46" y="124"/>
                        <a:pt x="59" y="127"/>
                      </a:cubicBezTo>
                      <a:cubicBezTo>
                        <a:pt x="50" y="86"/>
                        <a:pt x="43" y="47"/>
                        <a:pt x="38" y="13"/>
                      </a:cubicBezTo>
                      <a:cubicBezTo>
                        <a:pt x="25" y="9"/>
                        <a:pt x="13" y="5"/>
                        <a:pt x="0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9" name="Freeform 196"/>
                <p:cNvSpPr>
                  <a:spLocks/>
                </p:cNvSpPr>
                <p:nvPr/>
              </p:nvSpPr>
              <p:spPr bwMode="auto">
                <a:xfrm rot="20700000">
                  <a:off x="1321117" y="3930081"/>
                  <a:ext cx="83970" cy="20992"/>
                </a:xfrm>
                <a:custGeom>
                  <a:avLst/>
                  <a:gdLst>
                    <a:gd name="T0" fmla="*/ 0 w 37"/>
                    <a:gd name="T1" fmla="*/ 0 h 9"/>
                    <a:gd name="T2" fmla="*/ 0 w 37"/>
                    <a:gd name="T3" fmla="*/ 0 h 9"/>
                    <a:gd name="T4" fmla="*/ 37 w 37"/>
                    <a:gd name="T5" fmla="*/ 9 h 9"/>
                    <a:gd name="T6" fmla="*/ 37 w 37"/>
                    <a:gd name="T7" fmla="*/ 9 h 9"/>
                    <a:gd name="T8" fmla="*/ 0 w 37"/>
                    <a:gd name="T9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7" h="9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2" y="3"/>
                        <a:pt x="25" y="6"/>
                        <a:pt x="37" y="9"/>
                      </a:cubicBezTo>
                      <a:cubicBezTo>
                        <a:pt x="37" y="9"/>
                        <a:pt x="37" y="9"/>
                        <a:pt x="37" y="9"/>
                      </a:cubicBezTo>
                      <a:cubicBezTo>
                        <a:pt x="25" y="6"/>
                        <a:pt x="12" y="3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30" name="Freeform 197"/>
                <p:cNvSpPr>
                  <a:spLocks/>
                </p:cNvSpPr>
                <p:nvPr/>
              </p:nvSpPr>
              <p:spPr bwMode="auto">
                <a:xfrm rot="20700000">
                  <a:off x="1352673" y="3919771"/>
                  <a:ext cx="130726" cy="270993"/>
                </a:xfrm>
                <a:custGeom>
                  <a:avLst/>
                  <a:gdLst>
                    <a:gd name="T0" fmla="*/ 0 w 58"/>
                    <a:gd name="T1" fmla="*/ 0 h 120"/>
                    <a:gd name="T2" fmla="*/ 21 w 58"/>
                    <a:gd name="T3" fmla="*/ 113 h 120"/>
                    <a:gd name="T4" fmla="*/ 58 w 58"/>
                    <a:gd name="T5" fmla="*/ 120 h 120"/>
                    <a:gd name="T6" fmla="*/ 37 w 58"/>
                    <a:gd name="T7" fmla="*/ 9 h 120"/>
                    <a:gd name="T8" fmla="*/ 0 w 58"/>
                    <a:gd name="T9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120">
                      <a:moveTo>
                        <a:pt x="0" y="0"/>
                      </a:moveTo>
                      <a:cubicBezTo>
                        <a:pt x="5" y="34"/>
                        <a:pt x="12" y="73"/>
                        <a:pt x="21" y="113"/>
                      </a:cubicBezTo>
                      <a:cubicBezTo>
                        <a:pt x="33" y="116"/>
                        <a:pt x="46" y="118"/>
                        <a:pt x="58" y="120"/>
                      </a:cubicBezTo>
                      <a:cubicBezTo>
                        <a:pt x="50" y="80"/>
                        <a:pt x="43" y="43"/>
                        <a:pt x="37" y="9"/>
                      </a:cubicBezTo>
                      <a:cubicBezTo>
                        <a:pt x="25" y="6"/>
                        <a:pt x="12" y="3"/>
                        <a:pt x="0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31" name="任意多边形 330"/>
                <p:cNvSpPr/>
                <p:nvPr/>
              </p:nvSpPr>
              <p:spPr>
                <a:xfrm rot="20700000">
                  <a:off x="1069117" y="2345331"/>
                  <a:ext cx="607349" cy="379773"/>
                </a:xfrm>
                <a:custGeom>
                  <a:avLst/>
                  <a:gdLst>
                    <a:gd name="connsiteX0" fmla="*/ 503341 w 1010444"/>
                    <a:gd name="connsiteY0" fmla="*/ 0 h 631826"/>
                    <a:gd name="connsiteX1" fmla="*/ 507103 w 1010444"/>
                    <a:gd name="connsiteY1" fmla="*/ 0 h 631826"/>
                    <a:gd name="connsiteX2" fmla="*/ 954939 w 1010444"/>
                    <a:gd name="connsiteY2" fmla="*/ 418127 h 631826"/>
                    <a:gd name="connsiteX3" fmla="*/ 1010444 w 1010444"/>
                    <a:gd name="connsiteY3" fmla="*/ 484508 h 631826"/>
                    <a:gd name="connsiteX4" fmla="*/ 924147 w 1010444"/>
                    <a:gd name="connsiteY4" fmla="*/ 537174 h 631826"/>
                    <a:gd name="connsiteX5" fmla="*/ 505221 w 1010444"/>
                    <a:gd name="connsiteY5" fmla="*/ 631826 h 631826"/>
                    <a:gd name="connsiteX6" fmla="*/ 86295 w 1010444"/>
                    <a:gd name="connsiteY6" fmla="*/ 537174 h 631826"/>
                    <a:gd name="connsiteX7" fmla="*/ 0 w 1010444"/>
                    <a:gd name="connsiteY7" fmla="*/ 484509 h 631826"/>
                    <a:gd name="connsiteX8" fmla="*/ 55505 w 1010444"/>
                    <a:gd name="connsiteY8" fmla="*/ 418127 h 631826"/>
                    <a:gd name="connsiteX9" fmla="*/ 503341 w 1010444"/>
                    <a:gd name="connsiteY9" fmla="*/ 0 h 631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10444" h="631826">
                      <a:moveTo>
                        <a:pt x="503341" y="0"/>
                      </a:moveTo>
                      <a:cubicBezTo>
                        <a:pt x="507103" y="0"/>
                        <a:pt x="507103" y="0"/>
                        <a:pt x="507103" y="0"/>
                      </a:cubicBezTo>
                      <a:cubicBezTo>
                        <a:pt x="507103" y="0"/>
                        <a:pt x="720963" y="152373"/>
                        <a:pt x="954939" y="418127"/>
                      </a:cubicBezTo>
                      <a:lnTo>
                        <a:pt x="1010444" y="484508"/>
                      </a:lnTo>
                      <a:lnTo>
                        <a:pt x="924147" y="537174"/>
                      </a:lnTo>
                      <a:cubicBezTo>
                        <a:pt x="804563" y="596932"/>
                        <a:pt x="660401" y="631826"/>
                        <a:pt x="505221" y="631826"/>
                      </a:cubicBezTo>
                      <a:cubicBezTo>
                        <a:pt x="350041" y="631826"/>
                        <a:pt x="205880" y="596932"/>
                        <a:pt x="86295" y="537174"/>
                      </a:cubicBezTo>
                      <a:lnTo>
                        <a:pt x="0" y="484509"/>
                      </a:lnTo>
                      <a:lnTo>
                        <a:pt x="55505" y="418127"/>
                      </a:lnTo>
                      <a:cubicBezTo>
                        <a:pt x="289482" y="152373"/>
                        <a:pt x="503341" y="0"/>
                        <a:pt x="503341" y="0"/>
                      </a:cubicBezTo>
                      <a:close/>
                    </a:path>
                  </a:pathLst>
                </a:custGeom>
                <a:solidFill>
                  <a:srgbClr val="FF746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</p:grpSp>
        </p:grpSp>
        <p:sp>
          <p:nvSpPr>
            <p:cNvPr id="21" name="文本框 20"/>
            <p:cNvSpPr txBox="1"/>
            <p:nvPr/>
          </p:nvSpPr>
          <p:spPr>
            <a:xfrm>
              <a:off x="794685" y="295601"/>
              <a:ext cx="198002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创新与不足</a:t>
              </a:r>
              <a:endParaRPr lang="zh-CN" altLang="en-US" sz="2800" dirty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484953" y="1751247"/>
            <a:ext cx="6367717" cy="1578363"/>
            <a:chOff x="2484953" y="1506902"/>
            <a:chExt cx="6367717" cy="1578363"/>
          </a:xfrm>
        </p:grpSpPr>
        <p:sp>
          <p:nvSpPr>
            <p:cNvPr id="96" name="矩形 95"/>
            <p:cNvSpPr/>
            <p:nvPr/>
          </p:nvSpPr>
          <p:spPr>
            <a:xfrm>
              <a:off x="2484953" y="2008047"/>
              <a:ext cx="6367717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PTT</a:t>
              </a:r>
              <a:r>
                <a:rPr lang="zh-CN" altLang="en-US" sz="16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在线</a:t>
              </a:r>
              <a:r>
                <a:rPr lang="zh-CN" altLang="en-US" sz="1600" dirty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</a:t>
              </a:r>
              <a:r>
                <a:rPr lang="zh-CN" altLang="en-US" sz="16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</a:t>
              </a:r>
              <a:r>
                <a:rPr lang="en-US" altLang="zh-CN" sz="16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2015</a:t>
              </a:r>
              <a:r>
                <a:rPr lang="zh-CN" altLang="en-US" sz="16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年年</a:t>
              </a:r>
              <a:r>
                <a:rPr lang="zh-CN" altLang="en-US" sz="1600" dirty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初正式更名为</a:t>
              </a:r>
              <a:r>
                <a:rPr lang="zh-CN" altLang="en-US" sz="16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“哎呀小小草（井字格）”</a:t>
              </a:r>
              <a:r>
                <a:rPr lang="zh-CN" altLang="en-US" sz="1600" dirty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在未来的日子里，稻壳儿会继续努力，变得更好</a:t>
              </a:r>
              <a:r>
                <a:rPr lang="zh-CN" altLang="en-US" sz="16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en-US" altLang="zh-CN" sz="16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PTT</a:t>
              </a:r>
              <a:r>
                <a:rPr lang="zh-CN" altLang="en-US" sz="16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在线</a:t>
              </a:r>
              <a:r>
                <a:rPr lang="zh-CN" altLang="en-US" sz="1600" dirty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</a:t>
              </a:r>
              <a:r>
                <a:rPr lang="zh-CN" altLang="en-US" sz="16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</a:t>
              </a:r>
              <a:r>
                <a:rPr lang="en-US" altLang="zh-CN" sz="16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2015</a:t>
              </a:r>
              <a:r>
                <a:rPr lang="zh-CN" altLang="en-US" sz="16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年年</a:t>
              </a:r>
              <a:r>
                <a:rPr lang="zh-CN" altLang="en-US" sz="1600" dirty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初正式更名为</a:t>
              </a:r>
              <a:r>
                <a:rPr lang="zh-CN" altLang="en-US" sz="16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“哎呀小小草（井字格）”</a:t>
              </a:r>
              <a:r>
                <a:rPr lang="zh-CN" altLang="en-US" sz="1600" dirty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在未来的日子里，稻壳儿会继续努力，变得更好。</a:t>
              </a:r>
              <a:endParaRPr lang="zh-CN" altLang="en-US" sz="1600" dirty="0">
                <a:solidFill>
                  <a:srgbClr val="3D434F"/>
                </a:solidFill>
              </a:endParaRPr>
            </a:p>
          </p:txBody>
        </p:sp>
        <p:sp>
          <p:nvSpPr>
            <p:cNvPr id="97" name="矩形 96"/>
            <p:cNvSpPr/>
            <p:nvPr/>
          </p:nvSpPr>
          <p:spPr>
            <a:xfrm>
              <a:off x="2484954" y="1506902"/>
              <a:ext cx="264687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在此输入你的结论</a:t>
              </a:r>
              <a:endParaRPr lang="zh-CN" altLang="en-US" sz="2400" b="1" dirty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291331" y="3904185"/>
            <a:ext cx="6367717" cy="1578363"/>
            <a:chOff x="2484953" y="1506902"/>
            <a:chExt cx="6367717" cy="1578363"/>
          </a:xfrm>
        </p:grpSpPr>
        <p:sp>
          <p:nvSpPr>
            <p:cNvPr id="105" name="矩形 104"/>
            <p:cNvSpPr/>
            <p:nvPr/>
          </p:nvSpPr>
          <p:spPr>
            <a:xfrm>
              <a:off x="2484953" y="2008047"/>
              <a:ext cx="6367717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PTT</a:t>
              </a:r>
              <a:r>
                <a:rPr lang="zh-CN" altLang="en-US" sz="16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在线</a:t>
              </a:r>
              <a:r>
                <a:rPr lang="zh-CN" altLang="en-US" sz="1600" dirty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</a:t>
              </a:r>
              <a:r>
                <a:rPr lang="zh-CN" altLang="en-US" sz="16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</a:t>
              </a:r>
              <a:r>
                <a:rPr lang="en-US" altLang="zh-CN" sz="16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2015</a:t>
              </a:r>
              <a:r>
                <a:rPr lang="zh-CN" altLang="en-US" sz="16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年年</a:t>
              </a:r>
              <a:r>
                <a:rPr lang="zh-CN" altLang="en-US" sz="1600" dirty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初正式更名为</a:t>
              </a:r>
              <a:r>
                <a:rPr lang="zh-CN" altLang="en-US" sz="16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“哎呀小小草（井字格）”</a:t>
              </a:r>
              <a:r>
                <a:rPr lang="zh-CN" altLang="en-US" sz="1600" dirty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在未来的日子里，稻壳儿会继续努力，变得更好</a:t>
              </a:r>
              <a:r>
                <a:rPr lang="zh-CN" altLang="en-US" sz="16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en-US" altLang="zh-CN" sz="16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PTT</a:t>
              </a:r>
              <a:r>
                <a:rPr lang="zh-CN" altLang="en-US" sz="16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在线</a:t>
              </a:r>
              <a:r>
                <a:rPr lang="zh-CN" altLang="en-US" sz="1600" dirty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</a:t>
              </a:r>
              <a:r>
                <a:rPr lang="zh-CN" altLang="en-US" sz="16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</a:t>
              </a:r>
              <a:r>
                <a:rPr lang="en-US" altLang="zh-CN" sz="16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2015</a:t>
              </a:r>
              <a:r>
                <a:rPr lang="zh-CN" altLang="en-US" sz="16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年年</a:t>
              </a:r>
              <a:r>
                <a:rPr lang="zh-CN" altLang="en-US" sz="1600" dirty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初正式更名为</a:t>
              </a:r>
              <a:r>
                <a:rPr lang="zh-CN" altLang="en-US" sz="16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“哎呀小小草（井字格）”</a:t>
              </a:r>
              <a:r>
                <a:rPr lang="zh-CN" altLang="en-US" sz="1600" dirty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在未来的日子里，稻壳儿会继续努力，变得更好。</a:t>
              </a:r>
              <a:endParaRPr lang="zh-CN" altLang="en-US" sz="1600" dirty="0">
                <a:solidFill>
                  <a:srgbClr val="3D434F"/>
                </a:solidFill>
              </a:endParaRPr>
            </a:p>
          </p:txBody>
        </p:sp>
        <p:sp>
          <p:nvSpPr>
            <p:cNvPr id="106" name="矩形 105"/>
            <p:cNvSpPr/>
            <p:nvPr/>
          </p:nvSpPr>
          <p:spPr>
            <a:xfrm>
              <a:off x="2484954" y="1506902"/>
              <a:ext cx="264687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在此输入你的结论</a:t>
              </a:r>
              <a:endParaRPr lang="zh-CN" altLang="en-US" sz="2400" b="1" dirty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90660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任意多边形 47"/>
          <p:cNvSpPr/>
          <p:nvPr/>
        </p:nvSpPr>
        <p:spPr>
          <a:xfrm>
            <a:off x="392806" y="6336405"/>
            <a:ext cx="8358389" cy="125570"/>
          </a:xfrm>
          <a:custGeom>
            <a:avLst/>
            <a:gdLst>
              <a:gd name="connsiteX0" fmla="*/ 0 w 8358389"/>
              <a:gd name="connsiteY0" fmla="*/ 0 h 125570"/>
              <a:gd name="connsiteX1" fmla="*/ 8358389 w 8358389"/>
              <a:gd name="connsiteY1" fmla="*/ 0 h 125570"/>
              <a:gd name="connsiteX2" fmla="*/ 8358389 w 8358389"/>
              <a:gd name="connsiteY2" fmla="*/ 17632 h 125570"/>
              <a:gd name="connsiteX3" fmla="*/ 8250451 w 8358389"/>
              <a:gd name="connsiteY3" fmla="*/ 125570 h 125570"/>
              <a:gd name="connsiteX4" fmla="*/ 107938 w 8358389"/>
              <a:gd name="connsiteY4" fmla="*/ 125570 h 125570"/>
              <a:gd name="connsiteX5" fmla="*/ 0 w 8358389"/>
              <a:gd name="connsiteY5" fmla="*/ 17632 h 125570"/>
              <a:gd name="connsiteX6" fmla="*/ 0 w 8358389"/>
              <a:gd name="connsiteY6" fmla="*/ 0 h 125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358389" h="125570">
                <a:moveTo>
                  <a:pt x="0" y="0"/>
                </a:moveTo>
                <a:lnTo>
                  <a:pt x="8358389" y="0"/>
                </a:lnTo>
                <a:lnTo>
                  <a:pt x="8358389" y="17632"/>
                </a:lnTo>
                <a:cubicBezTo>
                  <a:pt x="8358389" y="77245"/>
                  <a:pt x="8310064" y="125570"/>
                  <a:pt x="8250451" y="125570"/>
                </a:cubicBezTo>
                <a:lnTo>
                  <a:pt x="107938" y="125570"/>
                </a:lnTo>
                <a:cubicBezTo>
                  <a:pt x="48325" y="125570"/>
                  <a:pt x="0" y="77245"/>
                  <a:pt x="0" y="17632"/>
                </a:cubicBezTo>
                <a:lnTo>
                  <a:pt x="0" y="0"/>
                </a:lnTo>
                <a:close/>
              </a:path>
            </a:pathLst>
          </a:custGeom>
          <a:solidFill>
            <a:srgbClr val="6B30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任意多边形 57"/>
          <p:cNvSpPr/>
          <p:nvPr/>
        </p:nvSpPr>
        <p:spPr>
          <a:xfrm>
            <a:off x="392807" y="396025"/>
            <a:ext cx="8358389" cy="608526"/>
          </a:xfrm>
          <a:custGeom>
            <a:avLst/>
            <a:gdLst>
              <a:gd name="connsiteX0" fmla="*/ 107938 w 8358389"/>
              <a:gd name="connsiteY0" fmla="*/ 0 h 608526"/>
              <a:gd name="connsiteX1" fmla="*/ 8250451 w 8358389"/>
              <a:gd name="connsiteY1" fmla="*/ 0 h 608526"/>
              <a:gd name="connsiteX2" fmla="*/ 8358389 w 8358389"/>
              <a:gd name="connsiteY2" fmla="*/ 107938 h 608526"/>
              <a:gd name="connsiteX3" fmla="*/ 8358389 w 8358389"/>
              <a:gd name="connsiteY3" fmla="*/ 608526 h 608526"/>
              <a:gd name="connsiteX4" fmla="*/ 0 w 8358389"/>
              <a:gd name="connsiteY4" fmla="*/ 608526 h 608526"/>
              <a:gd name="connsiteX5" fmla="*/ 0 w 8358389"/>
              <a:gd name="connsiteY5" fmla="*/ 107938 h 608526"/>
              <a:gd name="connsiteX6" fmla="*/ 107938 w 8358389"/>
              <a:gd name="connsiteY6" fmla="*/ 0 h 608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358389" h="608526">
                <a:moveTo>
                  <a:pt x="107938" y="0"/>
                </a:moveTo>
                <a:lnTo>
                  <a:pt x="8250451" y="0"/>
                </a:lnTo>
                <a:cubicBezTo>
                  <a:pt x="8310064" y="0"/>
                  <a:pt x="8358389" y="48325"/>
                  <a:pt x="8358389" y="107938"/>
                </a:cubicBezTo>
                <a:lnTo>
                  <a:pt x="8358389" y="608526"/>
                </a:lnTo>
                <a:lnTo>
                  <a:pt x="0" y="608526"/>
                </a:lnTo>
                <a:lnTo>
                  <a:pt x="0" y="107938"/>
                </a:lnTo>
                <a:cubicBezTo>
                  <a:pt x="0" y="48325"/>
                  <a:pt x="48325" y="0"/>
                  <a:pt x="107938" y="0"/>
                </a:cubicBezTo>
                <a:close/>
              </a:path>
            </a:pathLst>
          </a:custGeom>
          <a:gradFill>
            <a:gsLst>
              <a:gs pos="50000">
                <a:srgbClr val="DA5350"/>
              </a:gs>
              <a:gs pos="100000">
                <a:srgbClr val="D6564C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参考资料</a:t>
            </a:r>
            <a:endParaRPr lang="zh-CN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任意多边形 55"/>
          <p:cNvSpPr/>
          <p:nvPr/>
        </p:nvSpPr>
        <p:spPr>
          <a:xfrm>
            <a:off x="392807" y="1004551"/>
            <a:ext cx="8358389" cy="5331854"/>
          </a:xfrm>
          <a:custGeom>
            <a:avLst/>
            <a:gdLst>
              <a:gd name="connsiteX0" fmla="*/ 0 w 8358389"/>
              <a:gd name="connsiteY0" fmla="*/ 0 h 5203065"/>
              <a:gd name="connsiteX1" fmla="*/ 8358389 w 8358389"/>
              <a:gd name="connsiteY1" fmla="*/ 0 h 5203065"/>
              <a:gd name="connsiteX2" fmla="*/ 8358389 w 8358389"/>
              <a:gd name="connsiteY2" fmla="*/ 5203065 h 5203065"/>
              <a:gd name="connsiteX3" fmla="*/ 0 w 8358389"/>
              <a:gd name="connsiteY3" fmla="*/ 5203065 h 5203065"/>
              <a:gd name="connsiteX4" fmla="*/ 0 w 8358389"/>
              <a:gd name="connsiteY4" fmla="*/ 0 h 5203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58389" h="5203065">
                <a:moveTo>
                  <a:pt x="0" y="0"/>
                </a:moveTo>
                <a:lnTo>
                  <a:pt x="8358389" y="0"/>
                </a:lnTo>
                <a:lnTo>
                  <a:pt x="8358389" y="5203065"/>
                </a:lnTo>
                <a:lnTo>
                  <a:pt x="0" y="5203065"/>
                </a:lnTo>
                <a:lnTo>
                  <a:pt x="0" y="0"/>
                </a:lnTo>
                <a:close/>
              </a:path>
            </a:pathLst>
          </a:custGeom>
          <a:solidFill>
            <a:srgbClr val="3D43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zh-CN" altLang="en-US" sz="2000" dirty="0"/>
          </a:p>
        </p:txBody>
      </p:sp>
      <p:sp>
        <p:nvSpPr>
          <p:cNvPr id="55" name="矩形 54"/>
          <p:cNvSpPr/>
          <p:nvPr/>
        </p:nvSpPr>
        <p:spPr>
          <a:xfrm>
            <a:off x="392805" y="1004551"/>
            <a:ext cx="8358389" cy="74053"/>
          </a:xfrm>
          <a:prstGeom prst="rect">
            <a:avLst/>
          </a:prstGeom>
          <a:solidFill>
            <a:srgbClr val="6B30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2" name="组合 61"/>
          <p:cNvGrpSpPr/>
          <p:nvPr/>
        </p:nvGrpSpPr>
        <p:grpSpPr>
          <a:xfrm>
            <a:off x="8284549" y="35415"/>
            <a:ext cx="663047" cy="1443974"/>
            <a:chOff x="974945" y="2345331"/>
            <a:chExt cx="1763621" cy="3840787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3" name="Freeform 159"/>
            <p:cNvSpPr>
              <a:spLocks/>
            </p:cNvSpPr>
            <p:nvPr/>
          </p:nvSpPr>
          <p:spPr bwMode="auto">
            <a:xfrm rot="20700000">
              <a:off x="1726148" y="4700426"/>
              <a:ext cx="891224" cy="1485692"/>
            </a:xfrm>
            <a:custGeom>
              <a:avLst/>
              <a:gdLst>
                <a:gd name="T0" fmla="*/ 1 w 394"/>
                <a:gd name="T1" fmla="*/ 267 h 658"/>
                <a:gd name="T2" fmla="*/ 0 w 394"/>
                <a:gd name="T3" fmla="*/ 267 h 658"/>
                <a:gd name="T4" fmla="*/ 0 w 394"/>
                <a:gd name="T5" fmla="*/ 267 h 658"/>
                <a:gd name="T6" fmla="*/ 1 w 394"/>
                <a:gd name="T7" fmla="*/ 270 h 658"/>
                <a:gd name="T8" fmla="*/ 2 w 394"/>
                <a:gd name="T9" fmla="*/ 282 h 658"/>
                <a:gd name="T10" fmla="*/ 3 w 394"/>
                <a:gd name="T11" fmla="*/ 284 h 658"/>
                <a:gd name="T12" fmla="*/ 45 w 394"/>
                <a:gd name="T13" fmla="*/ 417 h 658"/>
                <a:gd name="T14" fmla="*/ 89 w 394"/>
                <a:gd name="T15" fmla="*/ 290 h 658"/>
                <a:gd name="T16" fmla="*/ 169 w 394"/>
                <a:gd name="T17" fmla="*/ 440 h 658"/>
                <a:gd name="T18" fmla="*/ 143 w 394"/>
                <a:gd name="T19" fmla="*/ 564 h 658"/>
                <a:gd name="T20" fmla="*/ 199 w 394"/>
                <a:gd name="T21" fmla="*/ 658 h 658"/>
                <a:gd name="T22" fmla="*/ 169 w 394"/>
                <a:gd name="T23" fmla="*/ 604 h 658"/>
                <a:gd name="T24" fmla="*/ 179 w 394"/>
                <a:gd name="T25" fmla="*/ 528 h 658"/>
                <a:gd name="T26" fmla="*/ 226 w 394"/>
                <a:gd name="T27" fmla="*/ 462 h 658"/>
                <a:gd name="T28" fmla="*/ 269 w 394"/>
                <a:gd name="T29" fmla="*/ 386 h 658"/>
                <a:gd name="T30" fmla="*/ 277 w 394"/>
                <a:gd name="T31" fmla="*/ 362 h 658"/>
                <a:gd name="T32" fmla="*/ 305 w 394"/>
                <a:gd name="T33" fmla="*/ 484 h 658"/>
                <a:gd name="T34" fmla="*/ 322 w 394"/>
                <a:gd name="T35" fmla="*/ 406 h 658"/>
                <a:gd name="T36" fmla="*/ 367 w 394"/>
                <a:gd name="T37" fmla="*/ 197 h 658"/>
                <a:gd name="T38" fmla="*/ 186 w 394"/>
                <a:gd name="T39" fmla="*/ 0 h 658"/>
                <a:gd name="T40" fmla="*/ 1 w 394"/>
                <a:gd name="T41" fmla="*/ 253 h 658"/>
                <a:gd name="T42" fmla="*/ 1 w 394"/>
                <a:gd name="T43" fmla="*/ 267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4" h="658">
                  <a:moveTo>
                    <a:pt x="1" y="267"/>
                  </a:moveTo>
                  <a:cubicBezTo>
                    <a:pt x="1" y="266"/>
                    <a:pt x="0" y="263"/>
                    <a:pt x="0" y="267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0" y="268"/>
                    <a:pt x="1" y="269"/>
                    <a:pt x="1" y="270"/>
                  </a:cubicBezTo>
                  <a:cubicBezTo>
                    <a:pt x="1" y="274"/>
                    <a:pt x="2" y="278"/>
                    <a:pt x="2" y="282"/>
                  </a:cubicBezTo>
                  <a:cubicBezTo>
                    <a:pt x="2" y="282"/>
                    <a:pt x="3" y="283"/>
                    <a:pt x="3" y="284"/>
                  </a:cubicBezTo>
                  <a:cubicBezTo>
                    <a:pt x="7" y="334"/>
                    <a:pt x="22" y="380"/>
                    <a:pt x="45" y="417"/>
                  </a:cubicBezTo>
                  <a:cubicBezTo>
                    <a:pt x="20" y="377"/>
                    <a:pt x="35" y="298"/>
                    <a:pt x="89" y="290"/>
                  </a:cubicBezTo>
                  <a:cubicBezTo>
                    <a:pt x="156" y="279"/>
                    <a:pt x="167" y="399"/>
                    <a:pt x="169" y="440"/>
                  </a:cubicBezTo>
                  <a:cubicBezTo>
                    <a:pt x="171" y="484"/>
                    <a:pt x="143" y="520"/>
                    <a:pt x="143" y="564"/>
                  </a:cubicBezTo>
                  <a:cubicBezTo>
                    <a:pt x="143" y="613"/>
                    <a:pt x="167" y="653"/>
                    <a:pt x="199" y="658"/>
                  </a:cubicBezTo>
                  <a:cubicBezTo>
                    <a:pt x="184" y="656"/>
                    <a:pt x="171" y="615"/>
                    <a:pt x="169" y="604"/>
                  </a:cubicBezTo>
                  <a:cubicBezTo>
                    <a:pt x="166" y="580"/>
                    <a:pt x="172" y="551"/>
                    <a:pt x="179" y="528"/>
                  </a:cubicBezTo>
                  <a:cubicBezTo>
                    <a:pt x="187" y="501"/>
                    <a:pt x="208" y="482"/>
                    <a:pt x="226" y="462"/>
                  </a:cubicBezTo>
                  <a:cubicBezTo>
                    <a:pt x="245" y="439"/>
                    <a:pt x="259" y="413"/>
                    <a:pt x="269" y="386"/>
                  </a:cubicBezTo>
                  <a:cubicBezTo>
                    <a:pt x="272" y="378"/>
                    <a:pt x="275" y="370"/>
                    <a:pt x="277" y="362"/>
                  </a:cubicBezTo>
                  <a:cubicBezTo>
                    <a:pt x="281" y="420"/>
                    <a:pt x="305" y="484"/>
                    <a:pt x="305" y="484"/>
                  </a:cubicBezTo>
                  <a:cubicBezTo>
                    <a:pt x="296" y="437"/>
                    <a:pt x="322" y="406"/>
                    <a:pt x="322" y="406"/>
                  </a:cubicBezTo>
                  <a:cubicBezTo>
                    <a:pt x="394" y="291"/>
                    <a:pt x="367" y="197"/>
                    <a:pt x="367" y="197"/>
                  </a:cubicBezTo>
                  <a:cubicBezTo>
                    <a:pt x="348" y="84"/>
                    <a:pt x="274" y="0"/>
                    <a:pt x="186" y="0"/>
                  </a:cubicBezTo>
                  <a:cubicBezTo>
                    <a:pt x="84" y="0"/>
                    <a:pt x="1" y="113"/>
                    <a:pt x="1" y="253"/>
                  </a:cubicBezTo>
                  <a:cubicBezTo>
                    <a:pt x="1" y="258"/>
                    <a:pt x="1" y="263"/>
                    <a:pt x="1" y="267"/>
                  </a:cubicBezTo>
                </a:path>
              </a:pathLst>
            </a:custGeom>
            <a:solidFill>
              <a:srgbClr val="FF746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64" name="组合 63"/>
            <p:cNvGrpSpPr/>
            <p:nvPr/>
          </p:nvGrpSpPr>
          <p:grpSpPr>
            <a:xfrm>
              <a:off x="974945" y="2345331"/>
              <a:ext cx="1763621" cy="3358341"/>
              <a:chOff x="974945" y="2345331"/>
              <a:chExt cx="1763621" cy="3358341"/>
            </a:xfrm>
          </p:grpSpPr>
          <p:sp>
            <p:nvSpPr>
              <p:cNvPr id="65" name="Freeform 165"/>
              <p:cNvSpPr>
                <a:spLocks/>
              </p:cNvSpPr>
              <p:nvPr/>
            </p:nvSpPr>
            <p:spPr bwMode="auto">
              <a:xfrm rot="20700000">
                <a:off x="1075729" y="4158738"/>
                <a:ext cx="708018" cy="1115461"/>
              </a:xfrm>
              <a:custGeom>
                <a:avLst/>
                <a:gdLst>
                  <a:gd name="T0" fmla="*/ 157 w 313"/>
                  <a:gd name="T1" fmla="*/ 0 h 494"/>
                  <a:gd name="T2" fmla="*/ 0 w 313"/>
                  <a:gd name="T3" fmla="*/ 156 h 494"/>
                  <a:gd name="T4" fmla="*/ 0 w 313"/>
                  <a:gd name="T5" fmla="*/ 159 h 494"/>
                  <a:gd name="T6" fmla="*/ 0 w 313"/>
                  <a:gd name="T7" fmla="*/ 159 h 494"/>
                  <a:gd name="T8" fmla="*/ 101 w 313"/>
                  <a:gd name="T9" fmla="*/ 477 h 494"/>
                  <a:gd name="T10" fmla="*/ 106 w 313"/>
                  <a:gd name="T11" fmla="*/ 485 h 494"/>
                  <a:gd name="T12" fmla="*/ 106 w 313"/>
                  <a:gd name="T13" fmla="*/ 485 h 494"/>
                  <a:gd name="T14" fmla="*/ 106 w 313"/>
                  <a:gd name="T15" fmla="*/ 485 h 494"/>
                  <a:gd name="T16" fmla="*/ 128 w 313"/>
                  <a:gd name="T17" fmla="*/ 494 h 494"/>
                  <a:gd name="T18" fmla="*/ 159 w 313"/>
                  <a:gd name="T19" fmla="*/ 467 h 494"/>
                  <a:gd name="T20" fmla="*/ 157 w 313"/>
                  <a:gd name="T21" fmla="*/ 459 h 494"/>
                  <a:gd name="T22" fmla="*/ 157 w 313"/>
                  <a:gd name="T23" fmla="*/ 459 h 494"/>
                  <a:gd name="T24" fmla="*/ 148 w 313"/>
                  <a:gd name="T25" fmla="*/ 412 h 494"/>
                  <a:gd name="T26" fmla="*/ 191 w 313"/>
                  <a:gd name="T27" fmla="*/ 310 h 494"/>
                  <a:gd name="T28" fmla="*/ 191 w 313"/>
                  <a:gd name="T29" fmla="*/ 309 h 494"/>
                  <a:gd name="T30" fmla="*/ 270 w 313"/>
                  <a:gd name="T31" fmla="*/ 264 h 494"/>
                  <a:gd name="T32" fmla="*/ 313 w 313"/>
                  <a:gd name="T33" fmla="*/ 156 h 494"/>
                  <a:gd name="T34" fmla="*/ 157 w 313"/>
                  <a:gd name="T35" fmla="*/ 0 h 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3" h="494">
                    <a:moveTo>
                      <a:pt x="157" y="0"/>
                    </a:moveTo>
                    <a:cubicBezTo>
                      <a:pt x="70" y="0"/>
                      <a:pt x="0" y="70"/>
                      <a:pt x="0" y="156"/>
                    </a:cubicBezTo>
                    <a:cubicBezTo>
                      <a:pt x="0" y="157"/>
                      <a:pt x="0" y="159"/>
                      <a:pt x="0" y="159"/>
                    </a:cubicBezTo>
                    <a:cubicBezTo>
                      <a:pt x="0" y="159"/>
                      <a:pt x="0" y="159"/>
                      <a:pt x="0" y="159"/>
                    </a:cubicBezTo>
                    <a:cubicBezTo>
                      <a:pt x="0" y="279"/>
                      <a:pt x="38" y="386"/>
                      <a:pt x="101" y="477"/>
                    </a:cubicBezTo>
                    <a:cubicBezTo>
                      <a:pt x="102" y="480"/>
                      <a:pt x="104" y="482"/>
                      <a:pt x="106" y="485"/>
                    </a:cubicBezTo>
                    <a:cubicBezTo>
                      <a:pt x="106" y="485"/>
                      <a:pt x="106" y="485"/>
                      <a:pt x="106" y="485"/>
                    </a:cubicBezTo>
                    <a:cubicBezTo>
                      <a:pt x="106" y="485"/>
                      <a:pt x="106" y="485"/>
                      <a:pt x="106" y="485"/>
                    </a:cubicBezTo>
                    <a:cubicBezTo>
                      <a:pt x="112" y="491"/>
                      <a:pt x="119" y="494"/>
                      <a:pt x="128" y="494"/>
                    </a:cubicBezTo>
                    <a:cubicBezTo>
                      <a:pt x="145" y="494"/>
                      <a:pt x="159" y="483"/>
                      <a:pt x="159" y="467"/>
                    </a:cubicBezTo>
                    <a:cubicBezTo>
                      <a:pt x="159" y="463"/>
                      <a:pt x="158" y="459"/>
                      <a:pt x="157" y="459"/>
                    </a:cubicBezTo>
                    <a:cubicBezTo>
                      <a:pt x="157" y="459"/>
                      <a:pt x="157" y="459"/>
                      <a:pt x="157" y="459"/>
                    </a:cubicBezTo>
                    <a:cubicBezTo>
                      <a:pt x="152" y="439"/>
                      <a:pt x="146" y="428"/>
                      <a:pt x="148" y="412"/>
                    </a:cubicBezTo>
                    <a:cubicBezTo>
                      <a:pt x="155" y="371"/>
                      <a:pt x="164" y="338"/>
                      <a:pt x="191" y="310"/>
                    </a:cubicBezTo>
                    <a:cubicBezTo>
                      <a:pt x="191" y="309"/>
                      <a:pt x="191" y="309"/>
                      <a:pt x="191" y="309"/>
                    </a:cubicBezTo>
                    <a:cubicBezTo>
                      <a:pt x="212" y="287"/>
                      <a:pt x="239" y="270"/>
                      <a:pt x="270" y="264"/>
                    </a:cubicBezTo>
                    <a:cubicBezTo>
                      <a:pt x="297" y="236"/>
                      <a:pt x="313" y="198"/>
                      <a:pt x="313" y="156"/>
                    </a:cubicBezTo>
                    <a:cubicBezTo>
                      <a:pt x="313" y="70"/>
                      <a:pt x="243" y="0"/>
                      <a:pt x="157" y="0"/>
                    </a:cubicBezTo>
                  </a:path>
                </a:pathLst>
              </a:custGeom>
              <a:solidFill>
                <a:srgbClr val="FE736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166"/>
              <p:cNvSpPr>
                <a:spLocks/>
              </p:cNvSpPr>
              <p:nvPr/>
            </p:nvSpPr>
            <p:spPr bwMode="auto">
              <a:xfrm rot="20700000">
                <a:off x="2033411" y="3902512"/>
                <a:ext cx="705155" cy="1115461"/>
              </a:xfrm>
              <a:custGeom>
                <a:avLst/>
                <a:gdLst>
                  <a:gd name="T0" fmla="*/ 156 w 312"/>
                  <a:gd name="T1" fmla="*/ 0 h 494"/>
                  <a:gd name="T2" fmla="*/ 312 w 312"/>
                  <a:gd name="T3" fmla="*/ 156 h 494"/>
                  <a:gd name="T4" fmla="*/ 312 w 312"/>
                  <a:gd name="T5" fmla="*/ 159 h 494"/>
                  <a:gd name="T6" fmla="*/ 312 w 312"/>
                  <a:gd name="T7" fmla="*/ 159 h 494"/>
                  <a:gd name="T8" fmla="*/ 212 w 312"/>
                  <a:gd name="T9" fmla="*/ 477 h 494"/>
                  <a:gd name="T10" fmla="*/ 207 w 312"/>
                  <a:gd name="T11" fmla="*/ 485 h 494"/>
                  <a:gd name="T12" fmla="*/ 207 w 312"/>
                  <a:gd name="T13" fmla="*/ 485 h 494"/>
                  <a:gd name="T14" fmla="*/ 207 w 312"/>
                  <a:gd name="T15" fmla="*/ 485 h 494"/>
                  <a:gd name="T16" fmla="*/ 185 w 312"/>
                  <a:gd name="T17" fmla="*/ 494 h 494"/>
                  <a:gd name="T18" fmla="*/ 154 w 312"/>
                  <a:gd name="T19" fmla="*/ 467 h 494"/>
                  <a:gd name="T20" fmla="*/ 156 w 312"/>
                  <a:gd name="T21" fmla="*/ 459 h 494"/>
                  <a:gd name="T22" fmla="*/ 156 w 312"/>
                  <a:gd name="T23" fmla="*/ 459 h 494"/>
                  <a:gd name="T24" fmla="*/ 165 w 312"/>
                  <a:gd name="T25" fmla="*/ 412 h 494"/>
                  <a:gd name="T26" fmla="*/ 122 w 312"/>
                  <a:gd name="T27" fmla="*/ 310 h 494"/>
                  <a:gd name="T28" fmla="*/ 122 w 312"/>
                  <a:gd name="T29" fmla="*/ 309 h 494"/>
                  <a:gd name="T30" fmla="*/ 43 w 312"/>
                  <a:gd name="T31" fmla="*/ 264 h 494"/>
                  <a:gd name="T32" fmla="*/ 0 w 312"/>
                  <a:gd name="T33" fmla="*/ 156 h 494"/>
                  <a:gd name="T34" fmla="*/ 156 w 312"/>
                  <a:gd name="T35" fmla="*/ 0 h 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2" h="494">
                    <a:moveTo>
                      <a:pt x="156" y="0"/>
                    </a:moveTo>
                    <a:cubicBezTo>
                      <a:pt x="242" y="0"/>
                      <a:pt x="312" y="70"/>
                      <a:pt x="312" y="156"/>
                    </a:cubicBezTo>
                    <a:cubicBezTo>
                      <a:pt x="312" y="157"/>
                      <a:pt x="312" y="159"/>
                      <a:pt x="312" y="159"/>
                    </a:cubicBezTo>
                    <a:cubicBezTo>
                      <a:pt x="312" y="159"/>
                      <a:pt x="312" y="159"/>
                      <a:pt x="312" y="159"/>
                    </a:cubicBezTo>
                    <a:cubicBezTo>
                      <a:pt x="312" y="279"/>
                      <a:pt x="275" y="386"/>
                      <a:pt x="212" y="477"/>
                    </a:cubicBezTo>
                    <a:cubicBezTo>
                      <a:pt x="210" y="480"/>
                      <a:pt x="209" y="482"/>
                      <a:pt x="207" y="485"/>
                    </a:cubicBezTo>
                    <a:cubicBezTo>
                      <a:pt x="207" y="485"/>
                      <a:pt x="207" y="485"/>
                      <a:pt x="207" y="485"/>
                    </a:cubicBezTo>
                    <a:cubicBezTo>
                      <a:pt x="207" y="485"/>
                      <a:pt x="207" y="485"/>
                      <a:pt x="207" y="485"/>
                    </a:cubicBezTo>
                    <a:cubicBezTo>
                      <a:pt x="201" y="491"/>
                      <a:pt x="193" y="494"/>
                      <a:pt x="185" y="494"/>
                    </a:cubicBezTo>
                    <a:cubicBezTo>
                      <a:pt x="168" y="494"/>
                      <a:pt x="154" y="483"/>
                      <a:pt x="154" y="467"/>
                    </a:cubicBezTo>
                    <a:cubicBezTo>
                      <a:pt x="154" y="463"/>
                      <a:pt x="155" y="459"/>
                      <a:pt x="156" y="459"/>
                    </a:cubicBezTo>
                    <a:cubicBezTo>
                      <a:pt x="156" y="459"/>
                      <a:pt x="156" y="459"/>
                      <a:pt x="156" y="459"/>
                    </a:cubicBezTo>
                    <a:cubicBezTo>
                      <a:pt x="160" y="439"/>
                      <a:pt x="167" y="428"/>
                      <a:pt x="165" y="412"/>
                    </a:cubicBezTo>
                    <a:cubicBezTo>
                      <a:pt x="158" y="371"/>
                      <a:pt x="148" y="338"/>
                      <a:pt x="122" y="310"/>
                    </a:cubicBezTo>
                    <a:cubicBezTo>
                      <a:pt x="122" y="309"/>
                      <a:pt x="122" y="309"/>
                      <a:pt x="122" y="309"/>
                    </a:cubicBezTo>
                    <a:cubicBezTo>
                      <a:pt x="101" y="287"/>
                      <a:pt x="74" y="270"/>
                      <a:pt x="43" y="264"/>
                    </a:cubicBezTo>
                    <a:cubicBezTo>
                      <a:pt x="16" y="236"/>
                      <a:pt x="0" y="198"/>
                      <a:pt x="0" y="156"/>
                    </a:cubicBezTo>
                    <a:cubicBezTo>
                      <a:pt x="0" y="70"/>
                      <a:pt x="70" y="0"/>
                      <a:pt x="156" y="0"/>
                    </a:cubicBezTo>
                  </a:path>
                </a:pathLst>
              </a:custGeom>
              <a:solidFill>
                <a:srgbClr val="FE736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任意多边形 66"/>
              <p:cNvSpPr/>
              <p:nvPr/>
            </p:nvSpPr>
            <p:spPr>
              <a:xfrm rot="20700000">
                <a:off x="1052657" y="2596072"/>
                <a:ext cx="1255262" cy="2173478"/>
              </a:xfrm>
              <a:custGeom>
                <a:avLst/>
                <a:gdLst>
                  <a:gd name="connsiteX0" fmla="*/ 1549408 w 2088372"/>
                  <a:gd name="connsiteY0" fmla="*/ 0 h 3616005"/>
                  <a:gd name="connsiteX1" fmla="*/ 1594845 w 2088372"/>
                  <a:gd name="connsiteY1" fmla="*/ 54341 h 3616005"/>
                  <a:gd name="connsiteX2" fmla="*/ 2084372 w 2088372"/>
                  <a:gd name="connsiteY2" fmla="*/ 1438077 h 3616005"/>
                  <a:gd name="connsiteX3" fmla="*/ 1568981 w 2088372"/>
                  <a:gd name="connsiteY3" fmla="*/ 3616005 h 3616005"/>
                  <a:gd name="connsiteX4" fmla="*/ 1042305 w 2088372"/>
                  <a:gd name="connsiteY4" fmla="*/ 3616005 h 3616005"/>
                  <a:gd name="connsiteX5" fmla="*/ 519390 w 2088372"/>
                  <a:gd name="connsiteY5" fmla="*/ 3616005 h 3616005"/>
                  <a:gd name="connsiteX6" fmla="*/ 4000 w 2088372"/>
                  <a:gd name="connsiteY6" fmla="*/ 1438077 h 3616005"/>
                  <a:gd name="connsiteX7" fmla="*/ 493527 w 2088372"/>
                  <a:gd name="connsiteY7" fmla="*/ 54341 h 3616005"/>
                  <a:gd name="connsiteX8" fmla="*/ 538964 w 2088372"/>
                  <a:gd name="connsiteY8" fmla="*/ 1 h 3616005"/>
                  <a:gd name="connsiteX9" fmla="*/ 625259 w 2088372"/>
                  <a:gd name="connsiteY9" fmla="*/ 52666 h 3616005"/>
                  <a:gd name="connsiteX10" fmla="*/ 1044185 w 2088372"/>
                  <a:gd name="connsiteY10" fmla="*/ 147318 h 3616005"/>
                  <a:gd name="connsiteX11" fmla="*/ 1463111 w 2088372"/>
                  <a:gd name="connsiteY11" fmla="*/ 52666 h 3616005"/>
                  <a:gd name="connsiteX12" fmla="*/ 1549408 w 2088372"/>
                  <a:gd name="connsiteY12" fmla="*/ 0 h 3616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88372" h="3616005">
                    <a:moveTo>
                      <a:pt x="1549408" y="0"/>
                    </a:moveTo>
                    <a:lnTo>
                      <a:pt x="1594845" y="54341"/>
                    </a:lnTo>
                    <a:cubicBezTo>
                      <a:pt x="1864296" y="394173"/>
                      <a:pt x="2123873" y="874820"/>
                      <a:pt x="2084372" y="1438077"/>
                    </a:cubicBezTo>
                    <a:cubicBezTo>
                      <a:pt x="2084372" y="1438077"/>
                      <a:pt x="2050514" y="2609652"/>
                      <a:pt x="1568981" y="3616005"/>
                    </a:cubicBezTo>
                    <a:cubicBezTo>
                      <a:pt x="1042305" y="3616005"/>
                      <a:pt x="1042305" y="3616005"/>
                      <a:pt x="1042305" y="3616005"/>
                    </a:cubicBezTo>
                    <a:cubicBezTo>
                      <a:pt x="519390" y="3616005"/>
                      <a:pt x="519390" y="3616005"/>
                      <a:pt x="519390" y="3616005"/>
                    </a:cubicBezTo>
                    <a:cubicBezTo>
                      <a:pt x="37857" y="2609652"/>
                      <a:pt x="4000" y="1438077"/>
                      <a:pt x="4000" y="1438077"/>
                    </a:cubicBezTo>
                    <a:cubicBezTo>
                      <a:pt x="-35501" y="874820"/>
                      <a:pt x="224075" y="394173"/>
                      <a:pt x="493527" y="54341"/>
                    </a:cubicBezTo>
                    <a:lnTo>
                      <a:pt x="538964" y="1"/>
                    </a:lnTo>
                    <a:lnTo>
                      <a:pt x="625259" y="52666"/>
                    </a:lnTo>
                    <a:cubicBezTo>
                      <a:pt x="744844" y="112424"/>
                      <a:pt x="889005" y="147318"/>
                      <a:pt x="1044185" y="147318"/>
                    </a:cubicBezTo>
                    <a:cubicBezTo>
                      <a:pt x="1199365" y="147318"/>
                      <a:pt x="1343527" y="112424"/>
                      <a:pt x="1463111" y="52666"/>
                    </a:cubicBezTo>
                    <a:lnTo>
                      <a:pt x="1549408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" name="Freeform 160"/>
              <p:cNvSpPr>
                <a:spLocks/>
              </p:cNvSpPr>
              <p:nvPr/>
            </p:nvSpPr>
            <p:spPr bwMode="auto">
              <a:xfrm rot="20700000">
                <a:off x="1741227" y="4761274"/>
                <a:ext cx="732827" cy="937026"/>
              </a:xfrm>
              <a:custGeom>
                <a:avLst/>
                <a:gdLst>
                  <a:gd name="T0" fmla="*/ 154 w 324"/>
                  <a:gd name="T1" fmla="*/ 0 h 415"/>
                  <a:gd name="T2" fmla="*/ 305 w 324"/>
                  <a:gd name="T3" fmla="*/ 172 h 415"/>
                  <a:gd name="T4" fmla="*/ 305 w 324"/>
                  <a:gd name="T5" fmla="*/ 174 h 415"/>
                  <a:gd name="T6" fmla="*/ 305 w 324"/>
                  <a:gd name="T7" fmla="*/ 175 h 415"/>
                  <a:gd name="T8" fmla="*/ 276 w 324"/>
                  <a:gd name="T9" fmla="*/ 338 h 415"/>
                  <a:gd name="T10" fmla="*/ 255 w 324"/>
                  <a:gd name="T11" fmla="*/ 260 h 415"/>
                  <a:gd name="T12" fmla="*/ 230 w 324"/>
                  <a:gd name="T13" fmla="*/ 301 h 415"/>
                  <a:gd name="T14" fmla="*/ 170 w 324"/>
                  <a:gd name="T15" fmla="*/ 411 h 415"/>
                  <a:gd name="T16" fmla="*/ 167 w 324"/>
                  <a:gd name="T17" fmla="*/ 415 h 415"/>
                  <a:gd name="T18" fmla="*/ 167 w 324"/>
                  <a:gd name="T19" fmla="*/ 408 h 415"/>
                  <a:gd name="T20" fmla="*/ 65 w 324"/>
                  <a:gd name="T21" fmla="*/ 228 h 415"/>
                  <a:gd name="T22" fmla="*/ 52 w 324"/>
                  <a:gd name="T23" fmla="*/ 229 h 415"/>
                  <a:gd name="T24" fmla="*/ 2 w 324"/>
                  <a:gd name="T25" fmla="*/ 256 h 415"/>
                  <a:gd name="T26" fmla="*/ 1 w 324"/>
                  <a:gd name="T27" fmla="*/ 250 h 415"/>
                  <a:gd name="T28" fmla="*/ 1 w 324"/>
                  <a:gd name="T29" fmla="*/ 248 h 415"/>
                  <a:gd name="T30" fmla="*/ 0 w 324"/>
                  <a:gd name="T31" fmla="*/ 238 h 415"/>
                  <a:gd name="T32" fmla="*/ 0 w 324"/>
                  <a:gd name="T33" fmla="*/ 235 h 415"/>
                  <a:gd name="T34" fmla="*/ 0 w 324"/>
                  <a:gd name="T35" fmla="*/ 223 h 415"/>
                  <a:gd name="T36" fmla="*/ 154 w 324"/>
                  <a:gd name="T37" fmla="*/ 0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4" h="415">
                    <a:moveTo>
                      <a:pt x="154" y="0"/>
                    </a:moveTo>
                    <a:cubicBezTo>
                      <a:pt x="225" y="0"/>
                      <a:pt x="288" y="72"/>
                      <a:pt x="305" y="172"/>
                    </a:cubicBezTo>
                    <a:cubicBezTo>
                      <a:pt x="305" y="174"/>
                      <a:pt x="305" y="174"/>
                      <a:pt x="305" y="174"/>
                    </a:cubicBezTo>
                    <a:cubicBezTo>
                      <a:pt x="305" y="175"/>
                      <a:pt x="305" y="175"/>
                      <a:pt x="305" y="175"/>
                    </a:cubicBezTo>
                    <a:cubicBezTo>
                      <a:pt x="306" y="178"/>
                      <a:pt x="324" y="247"/>
                      <a:pt x="276" y="338"/>
                    </a:cubicBezTo>
                    <a:cubicBezTo>
                      <a:pt x="276" y="335"/>
                      <a:pt x="256" y="263"/>
                      <a:pt x="255" y="260"/>
                    </a:cubicBezTo>
                    <a:cubicBezTo>
                      <a:pt x="256" y="270"/>
                      <a:pt x="235" y="291"/>
                      <a:pt x="230" y="301"/>
                    </a:cubicBezTo>
                    <a:cubicBezTo>
                      <a:pt x="209" y="338"/>
                      <a:pt x="198" y="379"/>
                      <a:pt x="170" y="411"/>
                    </a:cubicBezTo>
                    <a:cubicBezTo>
                      <a:pt x="169" y="412"/>
                      <a:pt x="168" y="414"/>
                      <a:pt x="167" y="415"/>
                    </a:cubicBezTo>
                    <a:cubicBezTo>
                      <a:pt x="167" y="412"/>
                      <a:pt x="167" y="410"/>
                      <a:pt x="167" y="408"/>
                    </a:cubicBezTo>
                    <a:cubicBezTo>
                      <a:pt x="159" y="259"/>
                      <a:pt x="107" y="228"/>
                      <a:pt x="65" y="228"/>
                    </a:cubicBezTo>
                    <a:cubicBezTo>
                      <a:pt x="61" y="228"/>
                      <a:pt x="57" y="228"/>
                      <a:pt x="52" y="229"/>
                    </a:cubicBezTo>
                    <a:cubicBezTo>
                      <a:pt x="33" y="232"/>
                      <a:pt x="15" y="241"/>
                      <a:pt x="2" y="256"/>
                    </a:cubicBezTo>
                    <a:cubicBezTo>
                      <a:pt x="2" y="254"/>
                      <a:pt x="1" y="252"/>
                      <a:pt x="1" y="250"/>
                    </a:cubicBezTo>
                    <a:cubicBezTo>
                      <a:pt x="1" y="248"/>
                      <a:pt x="1" y="248"/>
                      <a:pt x="1" y="248"/>
                    </a:cubicBezTo>
                    <a:cubicBezTo>
                      <a:pt x="1" y="245"/>
                      <a:pt x="1" y="242"/>
                      <a:pt x="0" y="238"/>
                    </a:cubicBezTo>
                    <a:cubicBezTo>
                      <a:pt x="0" y="235"/>
                      <a:pt x="0" y="235"/>
                      <a:pt x="0" y="235"/>
                    </a:cubicBezTo>
                    <a:cubicBezTo>
                      <a:pt x="0" y="231"/>
                      <a:pt x="0" y="227"/>
                      <a:pt x="0" y="223"/>
                    </a:cubicBezTo>
                    <a:cubicBezTo>
                      <a:pt x="0" y="100"/>
                      <a:pt x="69" y="0"/>
                      <a:pt x="154" y="0"/>
                    </a:cubicBezTo>
                  </a:path>
                </a:pathLst>
              </a:custGeom>
              <a:solidFill>
                <a:srgbClr val="FFA29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Rectangle 162"/>
              <p:cNvSpPr>
                <a:spLocks noChangeArrowheads="1"/>
              </p:cNvSpPr>
              <p:nvPr/>
            </p:nvSpPr>
            <p:spPr bwMode="auto">
              <a:xfrm rot="20700000">
                <a:off x="1742563" y="4764738"/>
                <a:ext cx="741415" cy="9389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163"/>
              <p:cNvSpPr>
                <a:spLocks/>
              </p:cNvSpPr>
              <p:nvPr/>
            </p:nvSpPr>
            <p:spPr bwMode="auto">
              <a:xfrm rot="20700000">
                <a:off x="1857851" y="4813350"/>
                <a:ext cx="481872" cy="674621"/>
              </a:xfrm>
              <a:custGeom>
                <a:avLst/>
                <a:gdLst>
                  <a:gd name="T0" fmla="*/ 43 w 213"/>
                  <a:gd name="T1" fmla="*/ 141 h 299"/>
                  <a:gd name="T2" fmla="*/ 34 w 213"/>
                  <a:gd name="T3" fmla="*/ 142 h 299"/>
                  <a:gd name="T4" fmla="*/ 1 w 213"/>
                  <a:gd name="T5" fmla="*/ 159 h 299"/>
                  <a:gd name="T6" fmla="*/ 1 w 213"/>
                  <a:gd name="T7" fmla="*/ 155 h 299"/>
                  <a:gd name="T8" fmla="*/ 1 w 213"/>
                  <a:gd name="T9" fmla="*/ 154 h 299"/>
                  <a:gd name="T10" fmla="*/ 0 w 213"/>
                  <a:gd name="T11" fmla="*/ 148 h 299"/>
                  <a:gd name="T12" fmla="*/ 0 w 213"/>
                  <a:gd name="T13" fmla="*/ 146 h 299"/>
                  <a:gd name="T14" fmla="*/ 0 w 213"/>
                  <a:gd name="T15" fmla="*/ 138 h 299"/>
                  <a:gd name="T16" fmla="*/ 101 w 213"/>
                  <a:gd name="T17" fmla="*/ 0 h 299"/>
                  <a:gd name="T18" fmla="*/ 200 w 213"/>
                  <a:gd name="T19" fmla="*/ 106 h 299"/>
                  <a:gd name="T20" fmla="*/ 200 w 213"/>
                  <a:gd name="T21" fmla="*/ 108 h 299"/>
                  <a:gd name="T22" fmla="*/ 200 w 213"/>
                  <a:gd name="T23" fmla="*/ 109 h 299"/>
                  <a:gd name="T24" fmla="*/ 181 w 213"/>
                  <a:gd name="T25" fmla="*/ 209 h 299"/>
                  <a:gd name="T26" fmla="*/ 167 w 213"/>
                  <a:gd name="T27" fmla="*/ 161 h 299"/>
                  <a:gd name="T28" fmla="*/ 151 w 213"/>
                  <a:gd name="T29" fmla="*/ 187 h 299"/>
                  <a:gd name="T30" fmla="*/ 121 w 213"/>
                  <a:gd name="T31" fmla="*/ 299 h 299"/>
                  <a:gd name="T32" fmla="*/ 43 w 213"/>
                  <a:gd name="T33" fmla="*/ 141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13" h="299">
                    <a:moveTo>
                      <a:pt x="43" y="141"/>
                    </a:moveTo>
                    <a:cubicBezTo>
                      <a:pt x="40" y="142"/>
                      <a:pt x="37" y="141"/>
                      <a:pt x="34" y="142"/>
                    </a:cubicBezTo>
                    <a:cubicBezTo>
                      <a:pt x="21" y="144"/>
                      <a:pt x="10" y="150"/>
                      <a:pt x="1" y="159"/>
                    </a:cubicBezTo>
                    <a:cubicBezTo>
                      <a:pt x="1" y="157"/>
                      <a:pt x="1" y="156"/>
                      <a:pt x="1" y="155"/>
                    </a:cubicBezTo>
                    <a:cubicBezTo>
                      <a:pt x="1" y="154"/>
                      <a:pt x="1" y="154"/>
                      <a:pt x="1" y="154"/>
                    </a:cubicBezTo>
                    <a:cubicBezTo>
                      <a:pt x="1" y="152"/>
                      <a:pt x="0" y="150"/>
                      <a:pt x="0" y="148"/>
                    </a:cubicBezTo>
                    <a:cubicBezTo>
                      <a:pt x="0" y="146"/>
                      <a:pt x="0" y="146"/>
                      <a:pt x="0" y="146"/>
                    </a:cubicBezTo>
                    <a:cubicBezTo>
                      <a:pt x="0" y="143"/>
                      <a:pt x="0" y="140"/>
                      <a:pt x="0" y="138"/>
                    </a:cubicBezTo>
                    <a:cubicBezTo>
                      <a:pt x="0" y="62"/>
                      <a:pt x="45" y="0"/>
                      <a:pt x="101" y="0"/>
                    </a:cubicBezTo>
                    <a:cubicBezTo>
                      <a:pt x="147" y="0"/>
                      <a:pt x="189" y="45"/>
                      <a:pt x="200" y="106"/>
                    </a:cubicBezTo>
                    <a:cubicBezTo>
                      <a:pt x="200" y="108"/>
                      <a:pt x="200" y="108"/>
                      <a:pt x="200" y="108"/>
                    </a:cubicBezTo>
                    <a:cubicBezTo>
                      <a:pt x="200" y="109"/>
                      <a:pt x="200" y="109"/>
                      <a:pt x="200" y="109"/>
                    </a:cubicBezTo>
                    <a:cubicBezTo>
                      <a:pt x="201" y="111"/>
                      <a:pt x="213" y="153"/>
                      <a:pt x="181" y="209"/>
                    </a:cubicBezTo>
                    <a:cubicBezTo>
                      <a:pt x="181" y="208"/>
                      <a:pt x="167" y="163"/>
                      <a:pt x="167" y="161"/>
                    </a:cubicBezTo>
                    <a:cubicBezTo>
                      <a:pt x="168" y="167"/>
                      <a:pt x="154" y="181"/>
                      <a:pt x="151" y="187"/>
                    </a:cubicBezTo>
                    <a:cubicBezTo>
                      <a:pt x="137" y="210"/>
                      <a:pt x="126" y="274"/>
                      <a:pt x="121" y="299"/>
                    </a:cubicBezTo>
                    <a:cubicBezTo>
                      <a:pt x="121" y="299"/>
                      <a:pt x="94" y="134"/>
                      <a:pt x="43" y="141"/>
                    </a:cubicBezTo>
                  </a:path>
                </a:pathLst>
              </a:custGeom>
              <a:solidFill>
                <a:srgbClr val="FDEBAE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164"/>
              <p:cNvSpPr>
                <a:spLocks/>
              </p:cNvSpPr>
              <p:nvPr/>
            </p:nvSpPr>
            <p:spPr bwMode="auto">
              <a:xfrm rot="20700000">
                <a:off x="1724604" y="4681663"/>
                <a:ext cx="475192" cy="150764"/>
              </a:xfrm>
              <a:custGeom>
                <a:avLst/>
                <a:gdLst>
                  <a:gd name="T0" fmla="*/ 210 w 210"/>
                  <a:gd name="T1" fmla="*/ 45 h 67"/>
                  <a:gd name="T2" fmla="*/ 188 w 210"/>
                  <a:gd name="T3" fmla="*/ 67 h 67"/>
                  <a:gd name="T4" fmla="*/ 22 w 210"/>
                  <a:gd name="T5" fmla="*/ 67 h 67"/>
                  <a:gd name="T6" fmla="*/ 0 w 210"/>
                  <a:gd name="T7" fmla="*/ 45 h 67"/>
                  <a:gd name="T8" fmla="*/ 0 w 210"/>
                  <a:gd name="T9" fmla="*/ 22 h 67"/>
                  <a:gd name="T10" fmla="*/ 22 w 210"/>
                  <a:gd name="T11" fmla="*/ 0 h 67"/>
                  <a:gd name="T12" fmla="*/ 188 w 210"/>
                  <a:gd name="T13" fmla="*/ 0 h 67"/>
                  <a:gd name="T14" fmla="*/ 210 w 210"/>
                  <a:gd name="T15" fmla="*/ 22 h 67"/>
                  <a:gd name="T16" fmla="*/ 210 w 210"/>
                  <a:gd name="T17" fmla="*/ 45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0" h="67">
                    <a:moveTo>
                      <a:pt x="210" y="45"/>
                    </a:moveTo>
                    <a:cubicBezTo>
                      <a:pt x="210" y="57"/>
                      <a:pt x="200" y="67"/>
                      <a:pt x="188" y="67"/>
                    </a:cubicBezTo>
                    <a:cubicBezTo>
                      <a:pt x="22" y="67"/>
                      <a:pt x="22" y="67"/>
                      <a:pt x="22" y="67"/>
                    </a:cubicBezTo>
                    <a:cubicBezTo>
                      <a:pt x="10" y="67"/>
                      <a:pt x="0" y="57"/>
                      <a:pt x="0" y="45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188" y="0"/>
                      <a:pt x="188" y="0"/>
                      <a:pt x="188" y="0"/>
                    </a:cubicBezTo>
                    <a:cubicBezTo>
                      <a:pt x="200" y="0"/>
                      <a:pt x="210" y="10"/>
                      <a:pt x="210" y="22"/>
                    </a:cubicBezTo>
                    <a:cubicBezTo>
                      <a:pt x="210" y="45"/>
                      <a:pt x="210" y="45"/>
                      <a:pt x="210" y="45"/>
                    </a:cubicBezTo>
                  </a:path>
                </a:pathLst>
              </a:custGeom>
              <a:solidFill>
                <a:srgbClr val="FFC5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169"/>
              <p:cNvSpPr>
                <a:spLocks/>
              </p:cNvSpPr>
              <p:nvPr/>
            </p:nvSpPr>
            <p:spPr bwMode="auto">
              <a:xfrm rot="20700000">
                <a:off x="1149268" y="3733723"/>
                <a:ext cx="1196569" cy="385497"/>
              </a:xfrm>
              <a:custGeom>
                <a:avLst/>
                <a:gdLst>
                  <a:gd name="T0" fmla="*/ 508 w 529"/>
                  <a:gd name="T1" fmla="*/ 124 h 171"/>
                  <a:gd name="T2" fmla="*/ 529 w 529"/>
                  <a:gd name="T3" fmla="*/ 0 h 171"/>
                  <a:gd name="T4" fmla="*/ 248 w 529"/>
                  <a:gd name="T5" fmla="*/ 66 h 171"/>
                  <a:gd name="T6" fmla="*/ 0 w 529"/>
                  <a:gd name="T7" fmla="*/ 15 h 171"/>
                  <a:gd name="T8" fmla="*/ 21 w 529"/>
                  <a:gd name="T9" fmla="*/ 135 h 171"/>
                  <a:gd name="T10" fmla="*/ 248 w 529"/>
                  <a:gd name="T11" fmla="*/ 171 h 171"/>
                  <a:gd name="T12" fmla="*/ 508 w 529"/>
                  <a:gd name="T13" fmla="*/ 124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9" h="171">
                    <a:moveTo>
                      <a:pt x="508" y="124"/>
                    </a:moveTo>
                    <a:cubicBezTo>
                      <a:pt x="517" y="78"/>
                      <a:pt x="524" y="36"/>
                      <a:pt x="529" y="0"/>
                    </a:cubicBezTo>
                    <a:cubicBezTo>
                      <a:pt x="444" y="42"/>
                      <a:pt x="349" y="66"/>
                      <a:pt x="248" y="66"/>
                    </a:cubicBezTo>
                    <a:cubicBezTo>
                      <a:pt x="160" y="66"/>
                      <a:pt x="76" y="47"/>
                      <a:pt x="0" y="15"/>
                    </a:cubicBezTo>
                    <a:cubicBezTo>
                      <a:pt x="5" y="50"/>
                      <a:pt x="12" y="91"/>
                      <a:pt x="21" y="135"/>
                    </a:cubicBezTo>
                    <a:cubicBezTo>
                      <a:pt x="93" y="159"/>
                      <a:pt x="169" y="171"/>
                      <a:pt x="248" y="171"/>
                    </a:cubicBezTo>
                    <a:cubicBezTo>
                      <a:pt x="340" y="171"/>
                      <a:pt x="427" y="154"/>
                      <a:pt x="508" y="124"/>
                    </a:cubicBezTo>
                  </a:path>
                </a:pathLst>
              </a:custGeom>
              <a:solidFill>
                <a:srgbClr val="FFD44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170"/>
              <p:cNvSpPr>
                <a:spLocks/>
              </p:cNvSpPr>
              <p:nvPr/>
            </p:nvSpPr>
            <p:spPr bwMode="auto">
              <a:xfrm rot="20700000">
                <a:off x="974945" y="3253731"/>
                <a:ext cx="1262409" cy="315841"/>
              </a:xfrm>
              <a:custGeom>
                <a:avLst/>
                <a:gdLst>
                  <a:gd name="T0" fmla="*/ 557 w 558"/>
                  <a:gd name="T1" fmla="*/ 79 h 140"/>
                  <a:gd name="T2" fmla="*/ 552 w 558"/>
                  <a:gd name="T3" fmla="*/ 0 h 140"/>
                  <a:gd name="T4" fmla="*/ 278 w 558"/>
                  <a:gd name="T5" fmla="*/ 61 h 140"/>
                  <a:gd name="T6" fmla="*/ 6 w 558"/>
                  <a:gd name="T7" fmla="*/ 1 h 140"/>
                  <a:gd name="T8" fmla="*/ 2 w 558"/>
                  <a:gd name="T9" fmla="*/ 92 h 140"/>
                  <a:gd name="T10" fmla="*/ 264 w 558"/>
                  <a:gd name="T11" fmla="*/ 140 h 140"/>
                  <a:gd name="T12" fmla="*/ 557 w 558"/>
                  <a:gd name="T13" fmla="*/ 79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8" h="140">
                    <a:moveTo>
                      <a:pt x="557" y="79"/>
                    </a:moveTo>
                    <a:cubicBezTo>
                      <a:pt x="558" y="52"/>
                      <a:pt x="556" y="25"/>
                      <a:pt x="552" y="0"/>
                    </a:cubicBezTo>
                    <a:cubicBezTo>
                      <a:pt x="469" y="39"/>
                      <a:pt x="376" y="61"/>
                      <a:pt x="278" y="61"/>
                    </a:cubicBezTo>
                    <a:cubicBezTo>
                      <a:pt x="181" y="61"/>
                      <a:pt x="89" y="40"/>
                      <a:pt x="6" y="1"/>
                    </a:cubicBezTo>
                    <a:cubicBezTo>
                      <a:pt x="2" y="30"/>
                      <a:pt x="0" y="61"/>
                      <a:pt x="2" y="92"/>
                    </a:cubicBezTo>
                    <a:cubicBezTo>
                      <a:pt x="84" y="123"/>
                      <a:pt x="172" y="140"/>
                      <a:pt x="264" y="140"/>
                    </a:cubicBezTo>
                    <a:cubicBezTo>
                      <a:pt x="368" y="140"/>
                      <a:pt x="467" y="118"/>
                      <a:pt x="557" y="79"/>
                    </a:cubicBezTo>
                  </a:path>
                </a:pathLst>
              </a:custGeom>
              <a:solidFill>
                <a:srgbClr val="FFD44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178"/>
              <p:cNvSpPr>
                <a:spLocks/>
              </p:cNvSpPr>
              <p:nvPr/>
            </p:nvSpPr>
            <p:spPr bwMode="auto">
              <a:xfrm rot="20700000">
                <a:off x="1830676" y="4027691"/>
                <a:ext cx="176528" cy="1117370"/>
              </a:xfrm>
              <a:custGeom>
                <a:avLst/>
                <a:gdLst>
                  <a:gd name="T0" fmla="*/ 77 w 78"/>
                  <a:gd name="T1" fmla="*/ 48 h 495"/>
                  <a:gd name="T2" fmla="*/ 78 w 78"/>
                  <a:gd name="T3" fmla="*/ 39 h 495"/>
                  <a:gd name="T4" fmla="*/ 39 w 78"/>
                  <a:gd name="T5" fmla="*/ 0 h 495"/>
                  <a:gd name="T6" fmla="*/ 0 w 78"/>
                  <a:gd name="T7" fmla="*/ 40 h 495"/>
                  <a:gd name="T8" fmla="*/ 18 w 78"/>
                  <a:gd name="T9" fmla="*/ 476 h 495"/>
                  <a:gd name="T10" fmla="*/ 20 w 78"/>
                  <a:gd name="T11" fmla="*/ 476 h 495"/>
                  <a:gd name="T12" fmla="*/ 19 w 78"/>
                  <a:gd name="T13" fmla="*/ 475 h 495"/>
                  <a:gd name="T14" fmla="*/ 40 w 78"/>
                  <a:gd name="T15" fmla="*/ 495 h 495"/>
                  <a:gd name="T16" fmla="*/ 61 w 78"/>
                  <a:gd name="T17" fmla="*/ 475 h 495"/>
                  <a:gd name="T18" fmla="*/ 61 w 78"/>
                  <a:gd name="T19" fmla="*/ 476 h 495"/>
                  <a:gd name="T20" fmla="*/ 61 w 78"/>
                  <a:gd name="T21" fmla="*/ 476 h 495"/>
                  <a:gd name="T22" fmla="*/ 77 w 78"/>
                  <a:gd name="T23" fmla="*/ 48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8" h="495">
                    <a:moveTo>
                      <a:pt x="77" y="48"/>
                    </a:moveTo>
                    <a:cubicBezTo>
                      <a:pt x="77" y="45"/>
                      <a:pt x="78" y="42"/>
                      <a:pt x="78" y="39"/>
                    </a:cubicBezTo>
                    <a:cubicBezTo>
                      <a:pt x="78" y="18"/>
                      <a:pt x="60" y="0"/>
                      <a:pt x="39" y="0"/>
                    </a:cubicBezTo>
                    <a:cubicBezTo>
                      <a:pt x="17" y="0"/>
                      <a:pt x="0" y="18"/>
                      <a:pt x="0" y="40"/>
                    </a:cubicBezTo>
                    <a:cubicBezTo>
                      <a:pt x="18" y="476"/>
                      <a:pt x="18" y="476"/>
                      <a:pt x="18" y="476"/>
                    </a:cubicBezTo>
                    <a:cubicBezTo>
                      <a:pt x="20" y="476"/>
                      <a:pt x="20" y="476"/>
                      <a:pt x="20" y="476"/>
                    </a:cubicBezTo>
                    <a:cubicBezTo>
                      <a:pt x="19" y="475"/>
                      <a:pt x="19" y="475"/>
                      <a:pt x="19" y="475"/>
                    </a:cubicBezTo>
                    <a:cubicBezTo>
                      <a:pt x="19" y="487"/>
                      <a:pt x="29" y="495"/>
                      <a:pt x="40" y="495"/>
                    </a:cubicBezTo>
                    <a:cubicBezTo>
                      <a:pt x="52" y="495"/>
                      <a:pt x="61" y="487"/>
                      <a:pt x="61" y="475"/>
                    </a:cubicBezTo>
                    <a:cubicBezTo>
                      <a:pt x="61" y="476"/>
                      <a:pt x="61" y="476"/>
                      <a:pt x="61" y="476"/>
                    </a:cubicBezTo>
                    <a:cubicBezTo>
                      <a:pt x="61" y="476"/>
                      <a:pt x="61" y="476"/>
                      <a:pt x="61" y="476"/>
                    </a:cubicBezTo>
                    <a:lnTo>
                      <a:pt x="77" y="48"/>
                    </a:lnTo>
                    <a:close/>
                  </a:path>
                </a:pathLst>
              </a:custGeom>
              <a:solidFill>
                <a:srgbClr val="FE736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Oval 179"/>
              <p:cNvSpPr>
                <a:spLocks noChangeArrowheads="1"/>
              </p:cNvSpPr>
              <p:nvPr/>
            </p:nvSpPr>
            <p:spPr bwMode="auto">
              <a:xfrm rot="20700000">
                <a:off x="1300551" y="2823616"/>
                <a:ext cx="395994" cy="395039"/>
              </a:xfrm>
              <a:prstGeom prst="ellipse">
                <a:avLst/>
              </a:prstGeom>
              <a:solidFill>
                <a:srgbClr val="1978B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181"/>
              <p:cNvSpPr>
                <a:spLocks noEditPoints="1"/>
              </p:cNvSpPr>
              <p:nvPr/>
            </p:nvSpPr>
            <p:spPr bwMode="auto">
              <a:xfrm rot="20700000">
                <a:off x="1261535" y="2784355"/>
                <a:ext cx="475192" cy="474238"/>
              </a:xfrm>
              <a:custGeom>
                <a:avLst/>
                <a:gdLst>
                  <a:gd name="T0" fmla="*/ 105 w 210"/>
                  <a:gd name="T1" fmla="*/ 0 h 210"/>
                  <a:gd name="T2" fmla="*/ 0 w 210"/>
                  <a:gd name="T3" fmla="*/ 105 h 210"/>
                  <a:gd name="T4" fmla="*/ 105 w 210"/>
                  <a:gd name="T5" fmla="*/ 210 h 210"/>
                  <a:gd name="T6" fmla="*/ 210 w 210"/>
                  <a:gd name="T7" fmla="*/ 105 h 210"/>
                  <a:gd name="T8" fmla="*/ 105 w 210"/>
                  <a:gd name="T9" fmla="*/ 0 h 210"/>
                  <a:gd name="T10" fmla="*/ 105 w 210"/>
                  <a:gd name="T11" fmla="*/ 192 h 210"/>
                  <a:gd name="T12" fmla="*/ 17 w 210"/>
                  <a:gd name="T13" fmla="*/ 105 h 210"/>
                  <a:gd name="T14" fmla="*/ 105 w 210"/>
                  <a:gd name="T15" fmla="*/ 17 h 210"/>
                  <a:gd name="T16" fmla="*/ 192 w 210"/>
                  <a:gd name="T17" fmla="*/ 105 h 210"/>
                  <a:gd name="T18" fmla="*/ 105 w 210"/>
                  <a:gd name="T19" fmla="*/ 192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0" h="210">
                    <a:moveTo>
                      <a:pt x="105" y="0"/>
                    </a:moveTo>
                    <a:cubicBezTo>
                      <a:pt x="47" y="0"/>
                      <a:pt x="0" y="47"/>
                      <a:pt x="0" y="105"/>
                    </a:cubicBezTo>
                    <a:cubicBezTo>
                      <a:pt x="0" y="163"/>
                      <a:pt x="47" y="210"/>
                      <a:pt x="105" y="210"/>
                    </a:cubicBezTo>
                    <a:cubicBezTo>
                      <a:pt x="163" y="210"/>
                      <a:pt x="210" y="163"/>
                      <a:pt x="210" y="105"/>
                    </a:cubicBezTo>
                    <a:cubicBezTo>
                      <a:pt x="210" y="47"/>
                      <a:pt x="163" y="0"/>
                      <a:pt x="105" y="0"/>
                    </a:cubicBezTo>
                    <a:close/>
                    <a:moveTo>
                      <a:pt x="105" y="192"/>
                    </a:moveTo>
                    <a:cubicBezTo>
                      <a:pt x="56" y="192"/>
                      <a:pt x="17" y="153"/>
                      <a:pt x="17" y="105"/>
                    </a:cubicBezTo>
                    <a:cubicBezTo>
                      <a:pt x="17" y="56"/>
                      <a:pt x="56" y="17"/>
                      <a:pt x="105" y="17"/>
                    </a:cubicBezTo>
                    <a:cubicBezTo>
                      <a:pt x="153" y="17"/>
                      <a:pt x="192" y="56"/>
                      <a:pt x="192" y="105"/>
                    </a:cubicBezTo>
                    <a:cubicBezTo>
                      <a:pt x="192" y="153"/>
                      <a:pt x="153" y="192"/>
                      <a:pt x="105" y="192"/>
                    </a:cubicBezTo>
                    <a:close/>
                  </a:path>
                </a:pathLst>
              </a:custGeom>
              <a:solidFill>
                <a:srgbClr val="FFD44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Oval 182"/>
              <p:cNvSpPr>
                <a:spLocks noChangeArrowheads="1"/>
              </p:cNvSpPr>
              <p:nvPr/>
            </p:nvSpPr>
            <p:spPr bwMode="auto">
              <a:xfrm rot="20700000">
                <a:off x="1545521" y="3402615"/>
                <a:ext cx="153627" cy="153627"/>
              </a:xfrm>
              <a:prstGeom prst="ellipse">
                <a:avLst/>
              </a:prstGeom>
              <a:solidFill>
                <a:srgbClr val="22B1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Oval 184"/>
              <p:cNvSpPr>
                <a:spLocks noChangeArrowheads="1"/>
              </p:cNvSpPr>
              <p:nvPr/>
            </p:nvSpPr>
            <p:spPr bwMode="auto">
              <a:xfrm rot="20700000">
                <a:off x="1615675" y="3648881"/>
                <a:ext cx="125001" cy="122138"/>
              </a:xfrm>
              <a:prstGeom prst="ellipse">
                <a:avLst/>
              </a:prstGeom>
              <a:solidFill>
                <a:srgbClr val="22B1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Oval 186"/>
              <p:cNvSpPr>
                <a:spLocks noChangeArrowheads="1"/>
              </p:cNvSpPr>
              <p:nvPr/>
            </p:nvSpPr>
            <p:spPr bwMode="auto">
              <a:xfrm rot="20700000">
                <a:off x="1670625" y="3854434"/>
                <a:ext cx="125001" cy="121184"/>
              </a:xfrm>
              <a:prstGeom prst="ellipse">
                <a:avLst/>
              </a:prstGeom>
              <a:solidFill>
                <a:srgbClr val="22B1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190"/>
              <p:cNvSpPr>
                <a:spLocks/>
              </p:cNvSpPr>
              <p:nvPr/>
            </p:nvSpPr>
            <p:spPr bwMode="auto">
              <a:xfrm rot="20700000">
                <a:off x="1035054" y="3419012"/>
                <a:ext cx="77291" cy="29581"/>
              </a:xfrm>
              <a:custGeom>
                <a:avLst/>
                <a:gdLst>
                  <a:gd name="T0" fmla="*/ 0 w 34"/>
                  <a:gd name="T1" fmla="*/ 0 h 13"/>
                  <a:gd name="T2" fmla="*/ 0 w 34"/>
                  <a:gd name="T3" fmla="*/ 0 h 13"/>
                  <a:gd name="T4" fmla="*/ 34 w 34"/>
                  <a:gd name="T5" fmla="*/ 13 h 13"/>
                  <a:gd name="T6" fmla="*/ 34 w 34"/>
                  <a:gd name="T7" fmla="*/ 13 h 13"/>
                  <a:gd name="T8" fmla="*/ 0 w 34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1" y="5"/>
                      <a:pt x="22" y="9"/>
                      <a:pt x="34" y="13"/>
                    </a:cubicBezTo>
                    <a:cubicBezTo>
                      <a:pt x="34" y="13"/>
                      <a:pt x="34" y="13"/>
                      <a:pt x="34" y="13"/>
                    </a:cubicBezTo>
                    <a:cubicBezTo>
                      <a:pt x="22" y="9"/>
                      <a:pt x="11" y="5"/>
                      <a:pt x="0" y="0"/>
                    </a:cubicBezTo>
                  </a:path>
                </a:pathLst>
              </a:custGeom>
              <a:solidFill>
                <a:srgbClr val="FFB5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191"/>
              <p:cNvSpPr>
                <a:spLocks/>
              </p:cNvSpPr>
              <p:nvPr/>
            </p:nvSpPr>
            <p:spPr bwMode="auto">
              <a:xfrm rot="20700000">
                <a:off x="1049483" y="3417112"/>
                <a:ext cx="88741" cy="228054"/>
              </a:xfrm>
              <a:custGeom>
                <a:avLst/>
                <a:gdLst>
                  <a:gd name="T0" fmla="*/ 5 w 39"/>
                  <a:gd name="T1" fmla="*/ 0 h 101"/>
                  <a:gd name="T2" fmla="*/ 2 w 39"/>
                  <a:gd name="T3" fmla="*/ 84 h 101"/>
                  <a:gd name="T4" fmla="*/ 3 w 39"/>
                  <a:gd name="T5" fmla="*/ 90 h 101"/>
                  <a:gd name="T6" fmla="*/ 39 w 39"/>
                  <a:gd name="T7" fmla="*/ 101 h 101"/>
                  <a:gd name="T8" fmla="*/ 38 w 39"/>
                  <a:gd name="T9" fmla="*/ 84 h 101"/>
                  <a:gd name="T10" fmla="*/ 39 w 39"/>
                  <a:gd name="T11" fmla="*/ 13 h 101"/>
                  <a:gd name="T12" fmla="*/ 5 w 39"/>
                  <a:gd name="T1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" h="101">
                    <a:moveTo>
                      <a:pt x="5" y="0"/>
                    </a:moveTo>
                    <a:cubicBezTo>
                      <a:pt x="1" y="27"/>
                      <a:pt x="0" y="55"/>
                      <a:pt x="2" y="84"/>
                    </a:cubicBezTo>
                    <a:cubicBezTo>
                      <a:pt x="2" y="84"/>
                      <a:pt x="2" y="86"/>
                      <a:pt x="3" y="90"/>
                    </a:cubicBezTo>
                    <a:cubicBezTo>
                      <a:pt x="15" y="94"/>
                      <a:pt x="27" y="97"/>
                      <a:pt x="39" y="101"/>
                    </a:cubicBezTo>
                    <a:cubicBezTo>
                      <a:pt x="38" y="90"/>
                      <a:pt x="38" y="84"/>
                      <a:pt x="38" y="84"/>
                    </a:cubicBezTo>
                    <a:cubicBezTo>
                      <a:pt x="37" y="60"/>
                      <a:pt x="37" y="36"/>
                      <a:pt x="39" y="13"/>
                    </a:cubicBezTo>
                    <a:cubicBezTo>
                      <a:pt x="27" y="9"/>
                      <a:pt x="16" y="5"/>
                      <a:pt x="5" y="0"/>
                    </a:cubicBezTo>
                  </a:path>
                </a:pathLst>
              </a:custGeom>
              <a:solidFill>
                <a:srgbClr val="FFC5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Freeform 192"/>
              <p:cNvSpPr>
                <a:spLocks/>
              </p:cNvSpPr>
              <p:nvPr/>
            </p:nvSpPr>
            <p:spPr bwMode="auto">
              <a:xfrm rot="20700000">
                <a:off x="1146961" y="3431114"/>
                <a:ext cx="79199" cy="21947"/>
              </a:xfrm>
              <a:custGeom>
                <a:avLst/>
                <a:gdLst>
                  <a:gd name="T0" fmla="*/ 0 w 35"/>
                  <a:gd name="T1" fmla="*/ 0 h 10"/>
                  <a:gd name="T2" fmla="*/ 0 w 35"/>
                  <a:gd name="T3" fmla="*/ 0 h 10"/>
                  <a:gd name="T4" fmla="*/ 35 w 35"/>
                  <a:gd name="T5" fmla="*/ 10 h 10"/>
                  <a:gd name="T6" fmla="*/ 35 w 35"/>
                  <a:gd name="T7" fmla="*/ 10 h 10"/>
                  <a:gd name="T8" fmla="*/ 0 w 35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0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2" y="4"/>
                      <a:pt x="23" y="7"/>
                      <a:pt x="35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23" y="7"/>
                      <a:pt x="12" y="4"/>
                      <a:pt x="0" y="0"/>
                    </a:cubicBezTo>
                  </a:path>
                </a:pathLst>
              </a:custGeom>
              <a:solidFill>
                <a:srgbClr val="FFB5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193"/>
              <p:cNvSpPr>
                <a:spLocks/>
              </p:cNvSpPr>
              <p:nvPr/>
            </p:nvSpPr>
            <p:spPr bwMode="auto">
              <a:xfrm rot="20700000">
                <a:off x="1168072" y="3427707"/>
                <a:ext cx="87787" cy="214696"/>
              </a:xfrm>
              <a:custGeom>
                <a:avLst/>
                <a:gdLst>
                  <a:gd name="T0" fmla="*/ 2 w 39"/>
                  <a:gd name="T1" fmla="*/ 0 h 95"/>
                  <a:gd name="T2" fmla="*/ 2 w 39"/>
                  <a:gd name="T3" fmla="*/ 66 h 95"/>
                  <a:gd name="T4" fmla="*/ 3 w 39"/>
                  <a:gd name="T5" fmla="*/ 87 h 95"/>
                  <a:gd name="T6" fmla="*/ 39 w 39"/>
                  <a:gd name="T7" fmla="*/ 95 h 95"/>
                  <a:gd name="T8" fmla="*/ 37 w 39"/>
                  <a:gd name="T9" fmla="*/ 66 h 95"/>
                  <a:gd name="T10" fmla="*/ 37 w 39"/>
                  <a:gd name="T11" fmla="*/ 10 h 95"/>
                  <a:gd name="T12" fmla="*/ 2 w 39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" h="95">
                    <a:moveTo>
                      <a:pt x="2" y="0"/>
                    </a:moveTo>
                    <a:cubicBezTo>
                      <a:pt x="0" y="21"/>
                      <a:pt x="0" y="44"/>
                      <a:pt x="2" y="66"/>
                    </a:cubicBezTo>
                    <a:cubicBezTo>
                      <a:pt x="2" y="66"/>
                      <a:pt x="2" y="73"/>
                      <a:pt x="3" y="87"/>
                    </a:cubicBezTo>
                    <a:cubicBezTo>
                      <a:pt x="15" y="90"/>
                      <a:pt x="27" y="92"/>
                      <a:pt x="39" y="95"/>
                    </a:cubicBezTo>
                    <a:cubicBezTo>
                      <a:pt x="38" y="77"/>
                      <a:pt x="37" y="66"/>
                      <a:pt x="37" y="66"/>
                    </a:cubicBezTo>
                    <a:cubicBezTo>
                      <a:pt x="36" y="47"/>
                      <a:pt x="36" y="29"/>
                      <a:pt x="37" y="10"/>
                    </a:cubicBezTo>
                    <a:cubicBezTo>
                      <a:pt x="25" y="7"/>
                      <a:pt x="14" y="4"/>
                      <a:pt x="2" y="0"/>
                    </a:cubicBezTo>
                  </a:path>
                </a:pathLst>
              </a:custGeom>
              <a:solidFill>
                <a:srgbClr val="FFC5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Freeform 194"/>
              <p:cNvSpPr>
                <a:spLocks/>
              </p:cNvSpPr>
              <p:nvPr/>
            </p:nvSpPr>
            <p:spPr bwMode="auto">
              <a:xfrm rot="20700000">
                <a:off x="1198012" y="3923320"/>
                <a:ext cx="86833" cy="29581"/>
              </a:xfrm>
              <a:custGeom>
                <a:avLst/>
                <a:gdLst>
                  <a:gd name="T0" fmla="*/ 0 w 38"/>
                  <a:gd name="T1" fmla="*/ 0 h 13"/>
                  <a:gd name="T2" fmla="*/ 0 w 38"/>
                  <a:gd name="T3" fmla="*/ 0 h 13"/>
                  <a:gd name="T4" fmla="*/ 38 w 38"/>
                  <a:gd name="T5" fmla="*/ 13 h 13"/>
                  <a:gd name="T6" fmla="*/ 38 w 38"/>
                  <a:gd name="T7" fmla="*/ 13 h 13"/>
                  <a:gd name="T8" fmla="*/ 0 w 38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3" y="5"/>
                      <a:pt x="25" y="9"/>
                      <a:pt x="38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25" y="9"/>
                      <a:pt x="13" y="5"/>
                      <a:pt x="0" y="0"/>
                    </a:cubicBezTo>
                  </a:path>
                </a:pathLst>
              </a:custGeom>
              <a:solidFill>
                <a:srgbClr val="FFB5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Freeform 195"/>
              <p:cNvSpPr>
                <a:spLocks/>
              </p:cNvSpPr>
              <p:nvPr/>
            </p:nvSpPr>
            <p:spPr bwMode="auto">
              <a:xfrm rot="20700000">
                <a:off x="1230555" y="3912880"/>
                <a:ext cx="133588" cy="287215"/>
              </a:xfrm>
              <a:custGeom>
                <a:avLst/>
                <a:gdLst>
                  <a:gd name="T0" fmla="*/ 0 w 59"/>
                  <a:gd name="T1" fmla="*/ 0 h 127"/>
                  <a:gd name="T2" fmla="*/ 21 w 59"/>
                  <a:gd name="T3" fmla="*/ 118 h 127"/>
                  <a:gd name="T4" fmla="*/ 59 w 59"/>
                  <a:gd name="T5" fmla="*/ 127 h 127"/>
                  <a:gd name="T6" fmla="*/ 38 w 59"/>
                  <a:gd name="T7" fmla="*/ 13 h 127"/>
                  <a:gd name="T8" fmla="*/ 0 w 59"/>
                  <a:gd name="T9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127">
                    <a:moveTo>
                      <a:pt x="0" y="0"/>
                    </a:moveTo>
                    <a:cubicBezTo>
                      <a:pt x="5" y="35"/>
                      <a:pt x="12" y="75"/>
                      <a:pt x="21" y="118"/>
                    </a:cubicBezTo>
                    <a:cubicBezTo>
                      <a:pt x="34" y="121"/>
                      <a:pt x="46" y="124"/>
                      <a:pt x="59" y="127"/>
                    </a:cubicBezTo>
                    <a:cubicBezTo>
                      <a:pt x="50" y="86"/>
                      <a:pt x="43" y="47"/>
                      <a:pt x="38" y="13"/>
                    </a:cubicBezTo>
                    <a:cubicBezTo>
                      <a:pt x="25" y="9"/>
                      <a:pt x="13" y="5"/>
                      <a:pt x="0" y="0"/>
                    </a:cubicBezTo>
                  </a:path>
                </a:pathLst>
              </a:custGeom>
              <a:solidFill>
                <a:srgbClr val="FFC5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Freeform 196"/>
              <p:cNvSpPr>
                <a:spLocks/>
              </p:cNvSpPr>
              <p:nvPr/>
            </p:nvSpPr>
            <p:spPr bwMode="auto">
              <a:xfrm rot="20700000">
                <a:off x="1321117" y="3930081"/>
                <a:ext cx="83970" cy="20992"/>
              </a:xfrm>
              <a:custGeom>
                <a:avLst/>
                <a:gdLst>
                  <a:gd name="T0" fmla="*/ 0 w 37"/>
                  <a:gd name="T1" fmla="*/ 0 h 9"/>
                  <a:gd name="T2" fmla="*/ 0 w 37"/>
                  <a:gd name="T3" fmla="*/ 0 h 9"/>
                  <a:gd name="T4" fmla="*/ 37 w 37"/>
                  <a:gd name="T5" fmla="*/ 9 h 9"/>
                  <a:gd name="T6" fmla="*/ 37 w 37"/>
                  <a:gd name="T7" fmla="*/ 9 h 9"/>
                  <a:gd name="T8" fmla="*/ 0 w 37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9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2" y="3"/>
                      <a:pt x="25" y="6"/>
                      <a:pt x="37" y="9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25" y="6"/>
                      <a:pt x="12" y="3"/>
                      <a:pt x="0" y="0"/>
                    </a:cubicBezTo>
                  </a:path>
                </a:pathLst>
              </a:custGeom>
              <a:solidFill>
                <a:srgbClr val="FFB5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197"/>
              <p:cNvSpPr>
                <a:spLocks/>
              </p:cNvSpPr>
              <p:nvPr/>
            </p:nvSpPr>
            <p:spPr bwMode="auto">
              <a:xfrm rot="20700000">
                <a:off x="1352673" y="3919771"/>
                <a:ext cx="130726" cy="270993"/>
              </a:xfrm>
              <a:custGeom>
                <a:avLst/>
                <a:gdLst>
                  <a:gd name="T0" fmla="*/ 0 w 58"/>
                  <a:gd name="T1" fmla="*/ 0 h 120"/>
                  <a:gd name="T2" fmla="*/ 21 w 58"/>
                  <a:gd name="T3" fmla="*/ 113 h 120"/>
                  <a:gd name="T4" fmla="*/ 58 w 58"/>
                  <a:gd name="T5" fmla="*/ 120 h 120"/>
                  <a:gd name="T6" fmla="*/ 37 w 58"/>
                  <a:gd name="T7" fmla="*/ 9 h 120"/>
                  <a:gd name="T8" fmla="*/ 0 w 58"/>
                  <a:gd name="T9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120">
                    <a:moveTo>
                      <a:pt x="0" y="0"/>
                    </a:moveTo>
                    <a:cubicBezTo>
                      <a:pt x="5" y="34"/>
                      <a:pt x="12" y="73"/>
                      <a:pt x="21" y="113"/>
                    </a:cubicBezTo>
                    <a:cubicBezTo>
                      <a:pt x="33" y="116"/>
                      <a:pt x="46" y="118"/>
                      <a:pt x="58" y="120"/>
                    </a:cubicBezTo>
                    <a:cubicBezTo>
                      <a:pt x="50" y="80"/>
                      <a:pt x="43" y="43"/>
                      <a:pt x="37" y="9"/>
                    </a:cubicBezTo>
                    <a:cubicBezTo>
                      <a:pt x="25" y="6"/>
                      <a:pt x="12" y="3"/>
                      <a:pt x="0" y="0"/>
                    </a:cubicBezTo>
                  </a:path>
                </a:pathLst>
              </a:custGeom>
              <a:solidFill>
                <a:srgbClr val="FFC5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任意多边形 87"/>
              <p:cNvSpPr/>
              <p:nvPr/>
            </p:nvSpPr>
            <p:spPr>
              <a:xfrm rot="20700000">
                <a:off x="1069117" y="2345331"/>
                <a:ext cx="607349" cy="379773"/>
              </a:xfrm>
              <a:custGeom>
                <a:avLst/>
                <a:gdLst>
                  <a:gd name="connsiteX0" fmla="*/ 503341 w 1010444"/>
                  <a:gd name="connsiteY0" fmla="*/ 0 h 631826"/>
                  <a:gd name="connsiteX1" fmla="*/ 507103 w 1010444"/>
                  <a:gd name="connsiteY1" fmla="*/ 0 h 631826"/>
                  <a:gd name="connsiteX2" fmla="*/ 954939 w 1010444"/>
                  <a:gd name="connsiteY2" fmla="*/ 418127 h 631826"/>
                  <a:gd name="connsiteX3" fmla="*/ 1010444 w 1010444"/>
                  <a:gd name="connsiteY3" fmla="*/ 484508 h 631826"/>
                  <a:gd name="connsiteX4" fmla="*/ 924147 w 1010444"/>
                  <a:gd name="connsiteY4" fmla="*/ 537174 h 631826"/>
                  <a:gd name="connsiteX5" fmla="*/ 505221 w 1010444"/>
                  <a:gd name="connsiteY5" fmla="*/ 631826 h 631826"/>
                  <a:gd name="connsiteX6" fmla="*/ 86295 w 1010444"/>
                  <a:gd name="connsiteY6" fmla="*/ 537174 h 631826"/>
                  <a:gd name="connsiteX7" fmla="*/ 0 w 1010444"/>
                  <a:gd name="connsiteY7" fmla="*/ 484509 h 631826"/>
                  <a:gd name="connsiteX8" fmla="*/ 55505 w 1010444"/>
                  <a:gd name="connsiteY8" fmla="*/ 418127 h 631826"/>
                  <a:gd name="connsiteX9" fmla="*/ 503341 w 1010444"/>
                  <a:gd name="connsiteY9" fmla="*/ 0 h 631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10444" h="631826">
                    <a:moveTo>
                      <a:pt x="503341" y="0"/>
                    </a:moveTo>
                    <a:cubicBezTo>
                      <a:pt x="507103" y="0"/>
                      <a:pt x="507103" y="0"/>
                      <a:pt x="507103" y="0"/>
                    </a:cubicBezTo>
                    <a:cubicBezTo>
                      <a:pt x="507103" y="0"/>
                      <a:pt x="720963" y="152373"/>
                      <a:pt x="954939" y="418127"/>
                    </a:cubicBezTo>
                    <a:lnTo>
                      <a:pt x="1010444" y="484508"/>
                    </a:lnTo>
                    <a:lnTo>
                      <a:pt x="924147" y="537174"/>
                    </a:lnTo>
                    <a:cubicBezTo>
                      <a:pt x="804563" y="596932"/>
                      <a:pt x="660401" y="631826"/>
                      <a:pt x="505221" y="631826"/>
                    </a:cubicBezTo>
                    <a:cubicBezTo>
                      <a:pt x="350041" y="631826"/>
                      <a:pt x="205880" y="596932"/>
                      <a:pt x="86295" y="537174"/>
                    </a:cubicBezTo>
                    <a:lnTo>
                      <a:pt x="0" y="484509"/>
                    </a:lnTo>
                    <a:lnTo>
                      <a:pt x="55505" y="418127"/>
                    </a:lnTo>
                    <a:cubicBezTo>
                      <a:pt x="289482" y="152373"/>
                      <a:pt x="503341" y="0"/>
                      <a:pt x="503341" y="0"/>
                    </a:cubicBezTo>
                    <a:close/>
                  </a:path>
                </a:pathLst>
              </a:custGeom>
              <a:solidFill>
                <a:srgbClr val="FF74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9" name="矩形 8"/>
          <p:cNvSpPr/>
          <p:nvPr/>
        </p:nvSpPr>
        <p:spPr>
          <a:xfrm>
            <a:off x="561962" y="1735407"/>
            <a:ext cx="8020078" cy="4641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[</a:t>
            </a:r>
            <a:r>
              <a:rPr lang="zh-CN" altLang="en-US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序号</a:t>
            </a:r>
            <a:r>
              <a:rPr lang="en-US" altLang="zh-CN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]</a:t>
            </a:r>
            <a:r>
              <a:rPr lang="zh-CN" altLang="en-US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作者</a:t>
            </a:r>
            <a:r>
              <a:rPr lang="en-US" altLang="zh-CN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篇名</a:t>
            </a:r>
            <a:r>
              <a:rPr lang="en-US" altLang="zh-CN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[J].</a:t>
            </a:r>
            <a:r>
              <a:rPr lang="zh-CN" altLang="en-US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刊名，出版年份，卷号（期号）：起止页码</a:t>
            </a:r>
            <a:r>
              <a:rPr lang="en-US" altLang="zh-CN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en-US" altLang="zh-CN" sz="2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0" name="Freeform 637"/>
          <p:cNvSpPr>
            <a:spLocks/>
          </p:cNvSpPr>
          <p:nvPr/>
        </p:nvSpPr>
        <p:spPr bwMode="auto">
          <a:xfrm>
            <a:off x="8348433" y="4931992"/>
            <a:ext cx="648917" cy="412739"/>
          </a:xfrm>
          <a:custGeom>
            <a:avLst/>
            <a:gdLst>
              <a:gd name="T0" fmla="*/ 26 w 239"/>
              <a:gd name="T1" fmla="*/ 107 h 152"/>
              <a:gd name="T2" fmla="*/ 49 w 239"/>
              <a:gd name="T3" fmla="*/ 94 h 152"/>
              <a:gd name="T4" fmla="*/ 71 w 239"/>
              <a:gd name="T5" fmla="*/ 100 h 152"/>
              <a:gd name="T6" fmla="*/ 75 w 239"/>
              <a:gd name="T7" fmla="*/ 100 h 152"/>
              <a:gd name="T8" fmla="*/ 132 w 239"/>
              <a:gd name="T9" fmla="*/ 152 h 152"/>
              <a:gd name="T10" fmla="*/ 182 w 239"/>
              <a:gd name="T11" fmla="*/ 121 h 152"/>
              <a:gd name="T12" fmla="*/ 186 w 239"/>
              <a:gd name="T13" fmla="*/ 121 h 152"/>
              <a:gd name="T14" fmla="*/ 239 w 239"/>
              <a:gd name="T15" fmla="*/ 68 h 152"/>
              <a:gd name="T16" fmla="*/ 186 w 239"/>
              <a:gd name="T17" fmla="*/ 15 h 152"/>
              <a:gd name="T18" fmla="*/ 148 w 239"/>
              <a:gd name="T19" fmla="*/ 31 h 152"/>
              <a:gd name="T20" fmla="*/ 148 w 239"/>
              <a:gd name="T21" fmla="*/ 28 h 152"/>
              <a:gd name="T22" fmla="*/ 119 w 239"/>
              <a:gd name="T23" fmla="*/ 0 h 152"/>
              <a:gd name="T24" fmla="*/ 93 w 239"/>
              <a:gd name="T25" fmla="*/ 18 h 152"/>
              <a:gd name="T26" fmla="*/ 71 w 239"/>
              <a:gd name="T27" fmla="*/ 12 h 152"/>
              <a:gd name="T28" fmla="*/ 27 w 239"/>
              <a:gd name="T29" fmla="*/ 54 h 152"/>
              <a:gd name="T30" fmla="*/ 26 w 239"/>
              <a:gd name="T31" fmla="*/ 53 h 152"/>
              <a:gd name="T32" fmla="*/ 0 w 239"/>
              <a:gd name="T33" fmla="*/ 80 h 152"/>
              <a:gd name="T34" fmla="*/ 26 w 239"/>
              <a:gd name="T35" fmla="*/ 10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9" h="152">
                <a:moveTo>
                  <a:pt x="26" y="107"/>
                </a:moveTo>
                <a:cubicBezTo>
                  <a:pt x="36" y="107"/>
                  <a:pt x="44" y="102"/>
                  <a:pt x="49" y="94"/>
                </a:cubicBezTo>
                <a:cubicBezTo>
                  <a:pt x="56" y="98"/>
                  <a:pt x="63" y="100"/>
                  <a:pt x="71" y="100"/>
                </a:cubicBezTo>
                <a:cubicBezTo>
                  <a:pt x="72" y="100"/>
                  <a:pt x="74" y="100"/>
                  <a:pt x="75" y="100"/>
                </a:cubicBezTo>
                <a:cubicBezTo>
                  <a:pt x="77" y="129"/>
                  <a:pt x="102" y="152"/>
                  <a:pt x="132" y="152"/>
                </a:cubicBezTo>
                <a:cubicBezTo>
                  <a:pt x="154" y="152"/>
                  <a:pt x="173" y="139"/>
                  <a:pt x="182" y="121"/>
                </a:cubicBezTo>
                <a:cubicBezTo>
                  <a:pt x="184" y="121"/>
                  <a:pt x="185" y="121"/>
                  <a:pt x="186" y="121"/>
                </a:cubicBezTo>
                <a:cubicBezTo>
                  <a:pt x="216" y="121"/>
                  <a:pt x="239" y="97"/>
                  <a:pt x="239" y="68"/>
                </a:cubicBezTo>
                <a:cubicBezTo>
                  <a:pt x="239" y="38"/>
                  <a:pt x="216" y="15"/>
                  <a:pt x="186" y="15"/>
                </a:cubicBezTo>
                <a:cubicBezTo>
                  <a:pt x="171" y="15"/>
                  <a:pt x="157" y="21"/>
                  <a:pt x="148" y="31"/>
                </a:cubicBezTo>
                <a:cubicBezTo>
                  <a:pt x="148" y="30"/>
                  <a:pt x="148" y="29"/>
                  <a:pt x="148" y="28"/>
                </a:cubicBezTo>
                <a:cubicBezTo>
                  <a:pt x="148" y="13"/>
                  <a:pt x="135" y="0"/>
                  <a:pt x="119" y="0"/>
                </a:cubicBezTo>
                <a:cubicBezTo>
                  <a:pt x="107" y="0"/>
                  <a:pt x="97" y="7"/>
                  <a:pt x="93" y="18"/>
                </a:cubicBezTo>
                <a:cubicBezTo>
                  <a:pt x="87" y="14"/>
                  <a:pt x="79" y="12"/>
                  <a:pt x="71" y="12"/>
                </a:cubicBezTo>
                <a:cubicBezTo>
                  <a:pt x="48" y="12"/>
                  <a:pt x="29" y="30"/>
                  <a:pt x="27" y="54"/>
                </a:cubicBezTo>
                <a:cubicBezTo>
                  <a:pt x="26" y="53"/>
                  <a:pt x="26" y="53"/>
                  <a:pt x="26" y="53"/>
                </a:cubicBezTo>
                <a:cubicBezTo>
                  <a:pt x="12" y="53"/>
                  <a:pt x="0" y="65"/>
                  <a:pt x="0" y="80"/>
                </a:cubicBezTo>
                <a:cubicBezTo>
                  <a:pt x="0" y="95"/>
                  <a:pt x="12" y="107"/>
                  <a:pt x="26" y="107"/>
                </a:cubicBezTo>
                <a:close/>
              </a:path>
            </a:pathLst>
          </a:custGeom>
          <a:solidFill>
            <a:srgbClr val="FAFAF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1" name="Freeform 595"/>
          <p:cNvSpPr>
            <a:spLocks/>
          </p:cNvSpPr>
          <p:nvPr/>
        </p:nvSpPr>
        <p:spPr bwMode="auto">
          <a:xfrm>
            <a:off x="143266" y="1236039"/>
            <a:ext cx="837392" cy="489396"/>
          </a:xfrm>
          <a:custGeom>
            <a:avLst/>
            <a:gdLst>
              <a:gd name="T0" fmla="*/ 59 w 418"/>
              <a:gd name="T1" fmla="*/ 200 h 244"/>
              <a:gd name="T2" fmla="*/ 61 w 418"/>
              <a:gd name="T3" fmla="*/ 200 h 244"/>
              <a:gd name="T4" fmla="*/ 134 w 418"/>
              <a:gd name="T5" fmla="*/ 243 h 244"/>
              <a:gd name="T6" fmla="*/ 202 w 418"/>
              <a:gd name="T7" fmla="*/ 212 h 244"/>
              <a:gd name="T8" fmla="*/ 265 w 418"/>
              <a:gd name="T9" fmla="*/ 244 h 244"/>
              <a:gd name="T10" fmla="*/ 343 w 418"/>
              <a:gd name="T11" fmla="*/ 194 h 244"/>
              <a:gd name="T12" fmla="*/ 364 w 418"/>
              <a:gd name="T13" fmla="*/ 199 h 244"/>
              <a:gd name="T14" fmla="*/ 418 w 418"/>
              <a:gd name="T15" fmla="*/ 148 h 244"/>
              <a:gd name="T16" fmla="*/ 370 w 418"/>
              <a:gd name="T17" fmla="*/ 94 h 244"/>
              <a:gd name="T18" fmla="*/ 315 w 418"/>
              <a:gd name="T19" fmla="*/ 39 h 244"/>
              <a:gd name="T20" fmla="*/ 251 w 418"/>
              <a:gd name="T21" fmla="*/ 78 h 244"/>
              <a:gd name="T22" fmla="*/ 174 w 418"/>
              <a:gd name="T23" fmla="*/ 5 h 244"/>
              <a:gd name="T24" fmla="*/ 80 w 418"/>
              <a:gd name="T25" fmla="*/ 82 h 244"/>
              <a:gd name="T26" fmla="*/ 80 w 418"/>
              <a:gd name="T27" fmla="*/ 85 h 244"/>
              <a:gd name="T28" fmla="*/ 61 w 418"/>
              <a:gd name="T29" fmla="*/ 81 h 244"/>
              <a:gd name="T30" fmla="*/ 1 w 418"/>
              <a:gd name="T31" fmla="*/ 139 h 244"/>
              <a:gd name="T32" fmla="*/ 59 w 418"/>
              <a:gd name="T33" fmla="*/ 20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18" h="244">
                <a:moveTo>
                  <a:pt x="59" y="200"/>
                </a:moveTo>
                <a:cubicBezTo>
                  <a:pt x="60" y="200"/>
                  <a:pt x="61" y="200"/>
                  <a:pt x="61" y="200"/>
                </a:cubicBezTo>
                <a:cubicBezTo>
                  <a:pt x="76" y="225"/>
                  <a:pt x="103" y="242"/>
                  <a:pt x="134" y="243"/>
                </a:cubicBezTo>
                <a:cubicBezTo>
                  <a:pt x="161" y="243"/>
                  <a:pt x="185" y="231"/>
                  <a:pt x="202" y="212"/>
                </a:cubicBezTo>
                <a:cubicBezTo>
                  <a:pt x="216" y="231"/>
                  <a:pt x="239" y="243"/>
                  <a:pt x="265" y="244"/>
                </a:cubicBezTo>
                <a:cubicBezTo>
                  <a:pt x="300" y="244"/>
                  <a:pt x="330" y="224"/>
                  <a:pt x="343" y="194"/>
                </a:cubicBezTo>
                <a:cubicBezTo>
                  <a:pt x="349" y="197"/>
                  <a:pt x="357" y="199"/>
                  <a:pt x="364" y="199"/>
                </a:cubicBezTo>
                <a:cubicBezTo>
                  <a:pt x="393" y="200"/>
                  <a:pt x="417" y="177"/>
                  <a:pt x="418" y="148"/>
                </a:cubicBezTo>
                <a:cubicBezTo>
                  <a:pt x="418" y="120"/>
                  <a:pt x="398" y="97"/>
                  <a:pt x="370" y="94"/>
                </a:cubicBezTo>
                <a:cubicBezTo>
                  <a:pt x="367" y="65"/>
                  <a:pt x="344" y="42"/>
                  <a:pt x="315" y="39"/>
                </a:cubicBezTo>
                <a:cubicBezTo>
                  <a:pt x="287" y="36"/>
                  <a:pt x="261" y="53"/>
                  <a:pt x="251" y="78"/>
                </a:cubicBezTo>
                <a:cubicBezTo>
                  <a:pt x="246" y="39"/>
                  <a:pt x="214" y="8"/>
                  <a:pt x="174" y="5"/>
                </a:cubicBezTo>
                <a:cubicBezTo>
                  <a:pt x="127" y="0"/>
                  <a:pt x="85" y="35"/>
                  <a:pt x="80" y="82"/>
                </a:cubicBezTo>
                <a:cubicBezTo>
                  <a:pt x="80" y="83"/>
                  <a:pt x="80" y="84"/>
                  <a:pt x="80" y="85"/>
                </a:cubicBezTo>
                <a:cubicBezTo>
                  <a:pt x="74" y="82"/>
                  <a:pt x="68" y="81"/>
                  <a:pt x="61" y="81"/>
                </a:cubicBezTo>
                <a:cubicBezTo>
                  <a:pt x="29" y="80"/>
                  <a:pt x="1" y="106"/>
                  <a:pt x="1" y="139"/>
                </a:cubicBezTo>
                <a:cubicBezTo>
                  <a:pt x="0" y="172"/>
                  <a:pt x="26" y="199"/>
                  <a:pt x="59" y="200"/>
                </a:cubicBezTo>
                <a:close/>
              </a:path>
            </a:pathLst>
          </a:custGeom>
          <a:solidFill>
            <a:srgbClr val="FAFAF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352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420375" y="1120940"/>
            <a:ext cx="6303250" cy="4616121"/>
            <a:chOff x="1420375" y="1059285"/>
            <a:chExt cx="6303250" cy="4616121"/>
          </a:xfrm>
        </p:grpSpPr>
        <p:grpSp>
          <p:nvGrpSpPr>
            <p:cNvPr id="13" name="组合 12"/>
            <p:cNvGrpSpPr/>
            <p:nvPr/>
          </p:nvGrpSpPr>
          <p:grpSpPr>
            <a:xfrm>
              <a:off x="1420375" y="1059285"/>
              <a:ext cx="6303250" cy="746974"/>
              <a:chOff x="1475412" y="1368378"/>
              <a:chExt cx="6303250" cy="746974"/>
            </a:xfrm>
          </p:grpSpPr>
          <p:sp>
            <p:nvSpPr>
              <p:cNvPr id="5" name="圆角矩形 4"/>
              <p:cNvSpPr/>
              <p:nvPr/>
            </p:nvSpPr>
            <p:spPr>
              <a:xfrm>
                <a:off x="1475412" y="1368378"/>
                <a:ext cx="6303250" cy="746974"/>
              </a:xfrm>
              <a:prstGeom prst="roundRect">
                <a:avLst>
                  <a:gd name="adj" fmla="val 50000"/>
                </a:avLst>
              </a:prstGeom>
              <a:solidFill>
                <a:srgbClr val="3D434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2000"/>
              </a:p>
            </p:txBody>
          </p:sp>
          <p:grpSp>
            <p:nvGrpSpPr>
              <p:cNvPr id="8" name="组合 7"/>
              <p:cNvGrpSpPr/>
              <p:nvPr/>
            </p:nvGrpSpPr>
            <p:grpSpPr>
              <a:xfrm>
                <a:off x="1475412" y="1368378"/>
                <a:ext cx="837126" cy="746974"/>
                <a:chOff x="1475412" y="1368378"/>
                <a:chExt cx="837126" cy="746974"/>
              </a:xfrm>
            </p:grpSpPr>
            <p:sp>
              <p:nvSpPr>
                <p:cNvPr id="238" name="泪滴形 237"/>
                <p:cNvSpPr/>
                <p:nvPr/>
              </p:nvSpPr>
              <p:spPr>
                <a:xfrm rot="5400000">
                  <a:off x="1565564" y="1368378"/>
                  <a:ext cx="746974" cy="746974"/>
                </a:xfrm>
                <a:prstGeom prst="teardrop">
                  <a:avLst/>
                </a:prstGeom>
                <a:solidFill>
                  <a:srgbClr val="6B303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800" b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" name="泪滴形 3"/>
                <p:cNvSpPr/>
                <p:nvPr/>
              </p:nvSpPr>
              <p:spPr>
                <a:xfrm rot="5400000">
                  <a:off x="1475412" y="1368378"/>
                  <a:ext cx="746974" cy="746974"/>
                </a:xfrm>
                <a:prstGeom prst="teardrop">
                  <a:avLst/>
                </a:prstGeom>
                <a:gradFill>
                  <a:gsLst>
                    <a:gs pos="50000">
                      <a:srgbClr val="DA5350"/>
                    </a:gs>
                    <a:gs pos="100000">
                      <a:srgbClr val="D6564C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8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7" name="文本框 6"/>
                <p:cNvSpPr txBox="1"/>
                <p:nvPr/>
              </p:nvSpPr>
              <p:spPr>
                <a:xfrm>
                  <a:off x="1535352" y="1480255"/>
                  <a:ext cx="627095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zh-CN" sz="2800" b="1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01</a:t>
                  </a:r>
                  <a:endParaRPr lang="zh-CN" altLang="en-US" sz="28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10" name="文本框 9"/>
              <p:cNvSpPr txBox="1"/>
              <p:nvPr/>
            </p:nvSpPr>
            <p:spPr>
              <a:xfrm>
                <a:off x="3816559" y="1480255"/>
                <a:ext cx="162095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28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课题背景</a:t>
                </a:r>
              </a:p>
            </p:txBody>
          </p:sp>
        </p:grpSp>
        <p:grpSp>
          <p:nvGrpSpPr>
            <p:cNvPr id="239" name="组合 238"/>
            <p:cNvGrpSpPr/>
            <p:nvPr/>
          </p:nvGrpSpPr>
          <p:grpSpPr>
            <a:xfrm>
              <a:off x="1420375" y="2026572"/>
              <a:ext cx="6303250" cy="746974"/>
              <a:chOff x="1475412" y="1368378"/>
              <a:chExt cx="6303250" cy="746974"/>
            </a:xfrm>
          </p:grpSpPr>
          <p:sp>
            <p:nvSpPr>
              <p:cNvPr id="240" name="圆角矩形 239"/>
              <p:cNvSpPr/>
              <p:nvPr/>
            </p:nvSpPr>
            <p:spPr>
              <a:xfrm>
                <a:off x="1475412" y="1368378"/>
                <a:ext cx="6303250" cy="746974"/>
              </a:xfrm>
              <a:prstGeom prst="roundRect">
                <a:avLst>
                  <a:gd name="adj" fmla="val 50000"/>
                </a:avLst>
              </a:prstGeom>
              <a:solidFill>
                <a:srgbClr val="3D434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2000"/>
              </a:p>
            </p:txBody>
          </p:sp>
          <p:grpSp>
            <p:nvGrpSpPr>
              <p:cNvPr id="241" name="组合 240"/>
              <p:cNvGrpSpPr/>
              <p:nvPr/>
            </p:nvGrpSpPr>
            <p:grpSpPr>
              <a:xfrm>
                <a:off x="1475412" y="1368378"/>
                <a:ext cx="837126" cy="746974"/>
                <a:chOff x="1475412" y="1368378"/>
                <a:chExt cx="837126" cy="746974"/>
              </a:xfrm>
            </p:grpSpPr>
            <p:sp>
              <p:nvSpPr>
                <p:cNvPr id="243" name="泪滴形 242"/>
                <p:cNvSpPr/>
                <p:nvPr/>
              </p:nvSpPr>
              <p:spPr>
                <a:xfrm rot="5400000">
                  <a:off x="1565564" y="1368378"/>
                  <a:ext cx="746974" cy="746974"/>
                </a:xfrm>
                <a:prstGeom prst="teardrop">
                  <a:avLst/>
                </a:prstGeom>
                <a:solidFill>
                  <a:srgbClr val="6B303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800" b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44" name="泪滴形 243"/>
                <p:cNvSpPr/>
                <p:nvPr/>
              </p:nvSpPr>
              <p:spPr>
                <a:xfrm rot="5400000">
                  <a:off x="1475412" y="1368378"/>
                  <a:ext cx="746974" cy="746974"/>
                </a:xfrm>
                <a:prstGeom prst="teardrop">
                  <a:avLst/>
                </a:prstGeom>
                <a:gradFill>
                  <a:gsLst>
                    <a:gs pos="50000">
                      <a:srgbClr val="DA5350"/>
                    </a:gs>
                    <a:gs pos="100000">
                      <a:srgbClr val="D6564C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8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45" name="文本框 244"/>
                <p:cNvSpPr txBox="1"/>
                <p:nvPr/>
              </p:nvSpPr>
              <p:spPr>
                <a:xfrm>
                  <a:off x="1535352" y="1480255"/>
                  <a:ext cx="627095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zh-CN" sz="2800" b="1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02</a:t>
                  </a:r>
                  <a:endParaRPr lang="zh-CN" altLang="en-US" sz="28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242" name="文本框 241"/>
              <p:cNvSpPr txBox="1"/>
              <p:nvPr/>
            </p:nvSpPr>
            <p:spPr>
              <a:xfrm>
                <a:off x="3816560" y="1480255"/>
                <a:ext cx="162095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28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理论研究</a:t>
                </a:r>
                <a:endParaRPr lang="zh-CN" altLang="en-U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46" name="组合 245"/>
            <p:cNvGrpSpPr/>
            <p:nvPr/>
          </p:nvGrpSpPr>
          <p:grpSpPr>
            <a:xfrm>
              <a:off x="1420375" y="2993859"/>
              <a:ext cx="6303250" cy="746974"/>
              <a:chOff x="1475412" y="1368378"/>
              <a:chExt cx="6303250" cy="746974"/>
            </a:xfrm>
          </p:grpSpPr>
          <p:sp>
            <p:nvSpPr>
              <p:cNvPr id="247" name="圆角矩形 246"/>
              <p:cNvSpPr/>
              <p:nvPr/>
            </p:nvSpPr>
            <p:spPr>
              <a:xfrm>
                <a:off x="1475412" y="1368378"/>
                <a:ext cx="6303250" cy="746974"/>
              </a:xfrm>
              <a:prstGeom prst="roundRect">
                <a:avLst>
                  <a:gd name="adj" fmla="val 50000"/>
                </a:avLst>
              </a:prstGeom>
              <a:solidFill>
                <a:srgbClr val="3D434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2000"/>
              </a:p>
            </p:txBody>
          </p:sp>
          <p:grpSp>
            <p:nvGrpSpPr>
              <p:cNvPr id="248" name="组合 247"/>
              <p:cNvGrpSpPr/>
              <p:nvPr/>
            </p:nvGrpSpPr>
            <p:grpSpPr>
              <a:xfrm>
                <a:off x="1475412" y="1368378"/>
                <a:ext cx="837126" cy="746974"/>
                <a:chOff x="1475412" y="1368378"/>
                <a:chExt cx="837126" cy="746974"/>
              </a:xfrm>
            </p:grpSpPr>
            <p:sp>
              <p:nvSpPr>
                <p:cNvPr id="250" name="泪滴形 249"/>
                <p:cNvSpPr/>
                <p:nvPr/>
              </p:nvSpPr>
              <p:spPr>
                <a:xfrm rot="5400000">
                  <a:off x="1565564" y="1368378"/>
                  <a:ext cx="746974" cy="746974"/>
                </a:xfrm>
                <a:prstGeom prst="teardrop">
                  <a:avLst/>
                </a:prstGeom>
                <a:solidFill>
                  <a:srgbClr val="6B303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800" b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51" name="泪滴形 250"/>
                <p:cNvSpPr/>
                <p:nvPr/>
              </p:nvSpPr>
              <p:spPr>
                <a:xfrm rot="5400000">
                  <a:off x="1475412" y="1368378"/>
                  <a:ext cx="746974" cy="746974"/>
                </a:xfrm>
                <a:prstGeom prst="teardrop">
                  <a:avLst/>
                </a:prstGeom>
                <a:gradFill>
                  <a:gsLst>
                    <a:gs pos="50000">
                      <a:srgbClr val="DA5350"/>
                    </a:gs>
                    <a:gs pos="100000">
                      <a:srgbClr val="D6564C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8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52" name="文本框 251"/>
                <p:cNvSpPr txBox="1"/>
                <p:nvPr/>
              </p:nvSpPr>
              <p:spPr>
                <a:xfrm>
                  <a:off x="1535352" y="1480255"/>
                  <a:ext cx="627095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zh-CN" sz="2800" b="1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03</a:t>
                  </a:r>
                  <a:endParaRPr lang="zh-CN" altLang="en-US" sz="28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249" name="文本框 248"/>
              <p:cNvSpPr txBox="1"/>
              <p:nvPr/>
            </p:nvSpPr>
            <p:spPr>
              <a:xfrm>
                <a:off x="3816562" y="1480255"/>
                <a:ext cx="162095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28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实验数据</a:t>
                </a:r>
                <a:endParaRPr lang="zh-CN" altLang="en-U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53" name="组合 252"/>
            <p:cNvGrpSpPr/>
            <p:nvPr/>
          </p:nvGrpSpPr>
          <p:grpSpPr>
            <a:xfrm>
              <a:off x="1420375" y="3961146"/>
              <a:ext cx="6303250" cy="746974"/>
              <a:chOff x="1475412" y="1368378"/>
              <a:chExt cx="6303250" cy="746974"/>
            </a:xfrm>
          </p:grpSpPr>
          <p:sp>
            <p:nvSpPr>
              <p:cNvPr id="254" name="圆角矩形 253"/>
              <p:cNvSpPr/>
              <p:nvPr/>
            </p:nvSpPr>
            <p:spPr>
              <a:xfrm>
                <a:off x="1475412" y="1368378"/>
                <a:ext cx="6303250" cy="746974"/>
              </a:xfrm>
              <a:prstGeom prst="roundRect">
                <a:avLst>
                  <a:gd name="adj" fmla="val 50000"/>
                </a:avLst>
              </a:prstGeom>
              <a:solidFill>
                <a:srgbClr val="3D434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2000"/>
              </a:p>
            </p:txBody>
          </p:sp>
          <p:grpSp>
            <p:nvGrpSpPr>
              <p:cNvPr id="255" name="组合 254"/>
              <p:cNvGrpSpPr/>
              <p:nvPr/>
            </p:nvGrpSpPr>
            <p:grpSpPr>
              <a:xfrm>
                <a:off x="1475412" y="1368378"/>
                <a:ext cx="837126" cy="746974"/>
                <a:chOff x="1475412" y="1368378"/>
                <a:chExt cx="837126" cy="746974"/>
              </a:xfrm>
            </p:grpSpPr>
            <p:sp>
              <p:nvSpPr>
                <p:cNvPr id="257" name="泪滴形 256"/>
                <p:cNvSpPr/>
                <p:nvPr/>
              </p:nvSpPr>
              <p:spPr>
                <a:xfrm rot="5400000">
                  <a:off x="1565564" y="1368378"/>
                  <a:ext cx="746974" cy="746974"/>
                </a:xfrm>
                <a:prstGeom prst="teardrop">
                  <a:avLst/>
                </a:prstGeom>
                <a:solidFill>
                  <a:srgbClr val="6B303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800" b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58" name="泪滴形 257"/>
                <p:cNvSpPr/>
                <p:nvPr/>
              </p:nvSpPr>
              <p:spPr>
                <a:xfrm rot="5400000">
                  <a:off x="1475412" y="1368378"/>
                  <a:ext cx="746974" cy="746974"/>
                </a:xfrm>
                <a:prstGeom prst="teardrop">
                  <a:avLst/>
                </a:prstGeom>
                <a:gradFill>
                  <a:gsLst>
                    <a:gs pos="50000">
                      <a:srgbClr val="DA5350"/>
                    </a:gs>
                    <a:gs pos="100000">
                      <a:srgbClr val="D6564C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8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59" name="文本框 258"/>
                <p:cNvSpPr txBox="1"/>
                <p:nvPr/>
              </p:nvSpPr>
              <p:spPr>
                <a:xfrm>
                  <a:off x="1535352" y="1480255"/>
                  <a:ext cx="627095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zh-CN" sz="2800" b="1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04</a:t>
                  </a:r>
                  <a:endParaRPr lang="zh-CN" altLang="en-US" sz="28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256" name="文本框 255"/>
              <p:cNvSpPr txBox="1"/>
              <p:nvPr/>
            </p:nvSpPr>
            <p:spPr>
              <a:xfrm>
                <a:off x="3816562" y="1480255"/>
                <a:ext cx="162095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28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试验验证</a:t>
                </a:r>
                <a:endParaRPr lang="zh-CN" altLang="en-U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60" name="组合 259"/>
            <p:cNvGrpSpPr/>
            <p:nvPr/>
          </p:nvGrpSpPr>
          <p:grpSpPr>
            <a:xfrm>
              <a:off x="1420375" y="4928432"/>
              <a:ext cx="6303250" cy="746974"/>
              <a:chOff x="1475412" y="1368378"/>
              <a:chExt cx="6303250" cy="746974"/>
            </a:xfrm>
          </p:grpSpPr>
          <p:sp>
            <p:nvSpPr>
              <p:cNvPr id="261" name="圆角矩形 260"/>
              <p:cNvSpPr/>
              <p:nvPr/>
            </p:nvSpPr>
            <p:spPr>
              <a:xfrm>
                <a:off x="1475412" y="1368378"/>
                <a:ext cx="6303250" cy="746974"/>
              </a:xfrm>
              <a:prstGeom prst="roundRect">
                <a:avLst>
                  <a:gd name="adj" fmla="val 50000"/>
                </a:avLst>
              </a:prstGeom>
              <a:solidFill>
                <a:srgbClr val="3D434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2000"/>
              </a:p>
            </p:txBody>
          </p:sp>
          <p:grpSp>
            <p:nvGrpSpPr>
              <p:cNvPr id="262" name="组合 261"/>
              <p:cNvGrpSpPr/>
              <p:nvPr/>
            </p:nvGrpSpPr>
            <p:grpSpPr>
              <a:xfrm>
                <a:off x="1475412" y="1368378"/>
                <a:ext cx="837126" cy="746974"/>
                <a:chOff x="1475412" y="1368378"/>
                <a:chExt cx="837126" cy="746974"/>
              </a:xfrm>
            </p:grpSpPr>
            <p:sp>
              <p:nvSpPr>
                <p:cNvPr id="264" name="泪滴形 263"/>
                <p:cNvSpPr/>
                <p:nvPr/>
              </p:nvSpPr>
              <p:spPr>
                <a:xfrm rot="5400000">
                  <a:off x="1565564" y="1368378"/>
                  <a:ext cx="746974" cy="746974"/>
                </a:xfrm>
                <a:prstGeom prst="teardrop">
                  <a:avLst/>
                </a:prstGeom>
                <a:solidFill>
                  <a:srgbClr val="6B303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800" b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65" name="泪滴形 264"/>
                <p:cNvSpPr/>
                <p:nvPr/>
              </p:nvSpPr>
              <p:spPr>
                <a:xfrm rot="5400000">
                  <a:off x="1475412" y="1368378"/>
                  <a:ext cx="746974" cy="746974"/>
                </a:xfrm>
                <a:prstGeom prst="teardrop">
                  <a:avLst/>
                </a:prstGeom>
                <a:gradFill>
                  <a:gsLst>
                    <a:gs pos="50000">
                      <a:srgbClr val="DA5350"/>
                    </a:gs>
                    <a:gs pos="100000">
                      <a:srgbClr val="D6564C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8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66" name="文本框 265"/>
                <p:cNvSpPr txBox="1"/>
                <p:nvPr/>
              </p:nvSpPr>
              <p:spPr>
                <a:xfrm>
                  <a:off x="1535352" y="1480255"/>
                  <a:ext cx="627095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zh-CN" sz="2800" b="1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05</a:t>
                  </a:r>
                  <a:endParaRPr lang="zh-CN" altLang="en-US" sz="28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263" name="文本框 262"/>
              <p:cNvSpPr txBox="1"/>
              <p:nvPr/>
            </p:nvSpPr>
            <p:spPr>
              <a:xfrm>
                <a:off x="3816562" y="1480255"/>
                <a:ext cx="162095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28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论文总结</a:t>
                </a:r>
                <a:endParaRPr lang="zh-CN" altLang="en-US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33" name="组合 332"/>
          <p:cNvGrpSpPr/>
          <p:nvPr/>
        </p:nvGrpSpPr>
        <p:grpSpPr>
          <a:xfrm>
            <a:off x="191204" y="111878"/>
            <a:ext cx="3157304" cy="791551"/>
            <a:chOff x="2969342" y="12935"/>
            <a:chExt cx="3205316" cy="80358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334" name="组合 333"/>
            <p:cNvGrpSpPr/>
            <p:nvPr/>
          </p:nvGrpSpPr>
          <p:grpSpPr>
            <a:xfrm>
              <a:off x="2969342" y="113557"/>
              <a:ext cx="3205316" cy="702966"/>
              <a:chOff x="2969342" y="117059"/>
              <a:chExt cx="3205316" cy="702966"/>
            </a:xfrm>
          </p:grpSpPr>
          <p:sp>
            <p:nvSpPr>
              <p:cNvPr id="363" name="Freeform 595"/>
              <p:cNvSpPr>
                <a:spLocks/>
              </p:cNvSpPr>
              <p:nvPr/>
            </p:nvSpPr>
            <p:spPr bwMode="auto">
              <a:xfrm>
                <a:off x="2969342" y="117059"/>
                <a:ext cx="1202826" cy="70296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64" name="Freeform 595"/>
              <p:cNvSpPr>
                <a:spLocks/>
              </p:cNvSpPr>
              <p:nvPr/>
            </p:nvSpPr>
            <p:spPr bwMode="auto">
              <a:xfrm>
                <a:off x="3369840" y="117059"/>
                <a:ext cx="1202826" cy="70296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65" name="Freeform 595"/>
              <p:cNvSpPr>
                <a:spLocks/>
              </p:cNvSpPr>
              <p:nvPr/>
            </p:nvSpPr>
            <p:spPr bwMode="auto">
              <a:xfrm>
                <a:off x="3770338" y="117059"/>
                <a:ext cx="1202826" cy="70296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66" name="Freeform 595"/>
              <p:cNvSpPr>
                <a:spLocks/>
              </p:cNvSpPr>
              <p:nvPr/>
            </p:nvSpPr>
            <p:spPr bwMode="auto">
              <a:xfrm>
                <a:off x="4170836" y="117059"/>
                <a:ext cx="1202826" cy="70296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67" name="Freeform 595"/>
              <p:cNvSpPr>
                <a:spLocks/>
              </p:cNvSpPr>
              <p:nvPr/>
            </p:nvSpPr>
            <p:spPr bwMode="auto">
              <a:xfrm>
                <a:off x="4571334" y="117059"/>
                <a:ext cx="1202826" cy="70296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68" name="Freeform 595"/>
              <p:cNvSpPr>
                <a:spLocks/>
              </p:cNvSpPr>
              <p:nvPr/>
            </p:nvSpPr>
            <p:spPr bwMode="auto">
              <a:xfrm>
                <a:off x="4971832" y="117059"/>
                <a:ext cx="1202826" cy="70296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</p:grpSp>
        <p:grpSp>
          <p:nvGrpSpPr>
            <p:cNvPr id="335" name="组合 334"/>
            <p:cNvGrpSpPr/>
            <p:nvPr/>
          </p:nvGrpSpPr>
          <p:grpSpPr>
            <a:xfrm>
              <a:off x="3154892" y="12935"/>
              <a:ext cx="368993" cy="803588"/>
              <a:chOff x="974945" y="2345331"/>
              <a:chExt cx="1763621" cy="3840787"/>
            </a:xfrm>
          </p:grpSpPr>
          <p:sp>
            <p:nvSpPr>
              <p:cNvPr id="337" name="Freeform 159"/>
              <p:cNvSpPr>
                <a:spLocks/>
              </p:cNvSpPr>
              <p:nvPr/>
            </p:nvSpPr>
            <p:spPr bwMode="auto">
              <a:xfrm rot="20700000">
                <a:off x="1726148" y="4700426"/>
                <a:ext cx="891224" cy="1485692"/>
              </a:xfrm>
              <a:custGeom>
                <a:avLst/>
                <a:gdLst>
                  <a:gd name="T0" fmla="*/ 1 w 394"/>
                  <a:gd name="T1" fmla="*/ 267 h 658"/>
                  <a:gd name="T2" fmla="*/ 0 w 394"/>
                  <a:gd name="T3" fmla="*/ 267 h 658"/>
                  <a:gd name="T4" fmla="*/ 0 w 394"/>
                  <a:gd name="T5" fmla="*/ 267 h 658"/>
                  <a:gd name="T6" fmla="*/ 1 w 394"/>
                  <a:gd name="T7" fmla="*/ 270 h 658"/>
                  <a:gd name="T8" fmla="*/ 2 w 394"/>
                  <a:gd name="T9" fmla="*/ 282 h 658"/>
                  <a:gd name="T10" fmla="*/ 3 w 394"/>
                  <a:gd name="T11" fmla="*/ 284 h 658"/>
                  <a:gd name="T12" fmla="*/ 45 w 394"/>
                  <a:gd name="T13" fmla="*/ 417 h 658"/>
                  <a:gd name="T14" fmla="*/ 89 w 394"/>
                  <a:gd name="T15" fmla="*/ 290 h 658"/>
                  <a:gd name="T16" fmla="*/ 169 w 394"/>
                  <a:gd name="T17" fmla="*/ 440 h 658"/>
                  <a:gd name="T18" fmla="*/ 143 w 394"/>
                  <a:gd name="T19" fmla="*/ 564 h 658"/>
                  <a:gd name="T20" fmla="*/ 199 w 394"/>
                  <a:gd name="T21" fmla="*/ 658 h 658"/>
                  <a:gd name="T22" fmla="*/ 169 w 394"/>
                  <a:gd name="T23" fmla="*/ 604 h 658"/>
                  <a:gd name="T24" fmla="*/ 179 w 394"/>
                  <a:gd name="T25" fmla="*/ 528 h 658"/>
                  <a:gd name="T26" fmla="*/ 226 w 394"/>
                  <a:gd name="T27" fmla="*/ 462 h 658"/>
                  <a:gd name="T28" fmla="*/ 269 w 394"/>
                  <a:gd name="T29" fmla="*/ 386 h 658"/>
                  <a:gd name="T30" fmla="*/ 277 w 394"/>
                  <a:gd name="T31" fmla="*/ 362 h 658"/>
                  <a:gd name="T32" fmla="*/ 305 w 394"/>
                  <a:gd name="T33" fmla="*/ 484 h 658"/>
                  <a:gd name="T34" fmla="*/ 322 w 394"/>
                  <a:gd name="T35" fmla="*/ 406 h 658"/>
                  <a:gd name="T36" fmla="*/ 367 w 394"/>
                  <a:gd name="T37" fmla="*/ 197 h 658"/>
                  <a:gd name="T38" fmla="*/ 186 w 394"/>
                  <a:gd name="T39" fmla="*/ 0 h 658"/>
                  <a:gd name="T40" fmla="*/ 1 w 394"/>
                  <a:gd name="T41" fmla="*/ 253 h 658"/>
                  <a:gd name="T42" fmla="*/ 1 w 394"/>
                  <a:gd name="T43" fmla="*/ 267 h 6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94" h="658">
                    <a:moveTo>
                      <a:pt x="1" y="267"/>
                    </a:moveTo>
                    <a:cubicBezTo>
                      <a:pt x="1" y="266"/>
                      <a:pt x="0" y="263"/>
                      <a:pt x="0" y="267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68"/>
                      <a:pt x="1" y="269"/>
                      <a:pt x="1" y="270"/>
                    </a:cubicBezTo>
                    <a:cubicBezTo>
                      <a:pt x="1" y="274"/>
                      <a:pt x="2" y="278"/>
                      <a:pt x="2" y="282"/>
                    </a:cubicBezTo>
                    <a:cubicBezTo>
                      <a:pt x="2" y="282"/>
                      <a:pt x="3" y="283"/>
                      <a:pt x="3" y="284"/>
                    </a:cubicBezTo>
                    <a:cubicBezTo>
                      <a:pt x="7" y="334"/>
                      <a:pt x="22" y="380"/>
                      <a:pt x="45" y="417"/>
                    </a:cubicBezTo>
                    <a:cubicBezTo>
                      <a:pt x="20" y="377"/>
                      <a:pt x="35" y="298"/>
                      <a:pt x="89" y="290"/>
                    </a:cubicBezTo>
                    <a:cubicBezTo>
                      <a:pt x="156" y="279"/>
                      <a:pt x="167" y="399"/>
                      <a:pt x="169" y="440"/>
                    </a:cubicBezTo>
                    <a:cubicBezTo>
                      <a:pt x="171" y="484"/>
                      <a:pt x="143" y="520"/>
                      <a:pt x="143" y="564"/>
                    </a:cubicBezTo>
                    <a:cubicBezTo>
                      <a:pt x="143" y="613"/>
                      <a:pt x="167" y="653"/>
                      <a:pt x="199" y="658"/>
                    </a:cubicBezTo>
                    <a:cubicBezTo>
                      <a:pt x="184" y="656"/>
                      <a:pt x="171" y="615"/>
                      <a:pt x="169" y="604"/>
                    </a:cubicBezTo>
                    <a:cubicBezTo>
                      <a:pt x="166" y="580"/>
                      <a:pt x="172" y="551"/>
                      <a:pt x="179" y="528"/>
                    </a:cubicBezTo>
                    <a:cubicBezTo>
                      <a:pt x="187" y="501"/>
                      <a:pt x="208" y="482"/>
                      <a:pt x="226" y="462"/>
                    </a:cubicBezTo>
                    <a:cubicBezTo>
                      <a:pt x="245" y="439"/>
                      <a:pt x="259" y="413"/>
                      <a:pt x="269" y="386"/>
                    </a:cubicBezTo>
                    <a:cubicBezTo>
                      <a:pt x="272" y="378"/>
                      <a:pt x="275" y="370"/>
                      <a:pt x="277" y="362"/>
                    </a:cubicBezTo>
                    <a:cubicBezTo>
                      <a:pt x="281" y="420"/>
                      <a:pt x="305" y="484"/>
                      <a:pt x="305" y="484"/>
                    </a:cubicBezTo>
                    <a:cubicBezTo>
                      <a:pt x="296" y="437"/>
                      <a:pt x="322" y="406"/>
                      <a:pt x="322" y="406"/>
                    </a:cubicBezTo>
                    <a:cubicBezTo>
                      <a:pt x="394" y="291"/>
                      <a:pt x="367" y="197"/>
                      <a:pt x="367" y="197"/>
                    </a:cubicBezTo>
                    <a:cubicBezTo>
                      <a:pt x="348" y="84"/>
                      <a:pt x="274" y="0"/>
                      <a:pt x="186" y="0"/>
                    </a:cubicBezTo>
                    <a:cubicBezTo>
                      <a:pt x="84" y="0"/>
                      <a:pt x="1" y="113"/>
                      <a:pt x="1" y="253"/>
                    </a:cubicBezTo>
                    <a:cubicBezTo>
                      <a:pt x="1" y="258"/>
                      <a:pt x="1" y="263"/>
                      <a:pt x="1" y="267"/>
                    </a:cubicBezTo>
                  </a:path>
                </a:pathLst>
              </a:custGeom>
              <a:solidFill>
                <a:srgbClr val="FF746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grpSp>
            <p:nvGrpSpPr>
              <p:cNvPr id="338" name="组合 337"/>
              <p:cNvGrpSpPr/>
              <p:nvPr/>
            </p:nvGrpSpPr>
            <p:grpSpPr>
              <a:xfrm>
                <a:off x="974945" y="2345331"/>
                <a:ext cx="1763621" cy="3358341"/>
                <a:chOff x="974945" y="2345331"/>
                <a:chExt cx="1763621" cy="3358341"/>
              </a:xfrm>
            </p:grpSpPr>
            <p:sp>
              <p:nvSpPr>
                <p:cNvPr id="339" name="Freeform 165"/>
                <p:cNvSpPr>
                  <a:spLocks/>
                </p:cNvSpPr>
                <p:nvPr/>
              </p:nvSpPr>
              <p:spPr bwMode="auto">
                <a:xfrm rot="20700000">
                  <a:off x="1075729" y="4158738"/>
                  <a:ext cx="708018" cy="1115461"/>
                </a:xfrm>
                <a:custGeom>
                  <a:avLst/>
                  <a:gdLst>
                    <a:gd name="T0" fmla="*/ 157 w 313"/>
                    <a:gd name="T1" fmla="*/ 0 h 494"/>
                    <a:gd name="T2" fmla="*/ 0 w 313"/>
                    <a:gd name="T3" fmla="*/ 156 h 494"/>
                    <a:gd name="T4" fmla="*/ 0 w 313"/>
                    <a:gd name="T5" fmla="*/ 159 h 494"/>
                    <a:gd name="T6" fmla="*/ 0 w 313"/>
                    <a:gd name="T7" fmla="*/ 159 h 494"/>
                    <a:gd name="T8" fmla="*/ 101 w 313"/>
                    <a:gd name="T9" fmla="*/ 477 h 494"/>
                    <a:gd name="T10" fmla="*/ 106 w 313"/>
                    <a:gd name="T11" fmla="*/ 485 h 494"/>
                    <a:gd name="T12" fmla="*/ 106 w 313"/>
                    <a:gd name="T13" fmla="*/ 485 h 494"/>
                    <a:gd name="T14" fmla="*/ 106 w 313"/>
                    <a:gd name="T15" fmla="*/ 485 h 494"/>
                    <a:gd name="T16" fmla="*/ 128 w 313"/>
                    <a:gd name="T17" fmla="*/ 494 h 494"/>
                    <a:gd name="T18" fmla="*/ 159 w 313"/>
                    <a:gd name="T19" fmla="*/ 467 h 494"/>
                    <a:gd name="T20" fmla="*/ 157 w 313"/>
                    <a:gd name="T21" fmla="*/ 459 h 494"/>
                    <a:gd name="T22" fmla="*/ 157 w 313"/>
                    <a:gd name="T23" fmla="*/ 459 h 494"/>
                    <a:gd name="T24" fmla="*/ 148 w 313"/>
                    <a:gd name="T25" fmla="*/ 412 h 494"/>
                    <a:gd name="T26" fmla="*/ 191 w 313"/>
                    <a:gd name="T27" fmla="*/ 310 h 494"/>
                    <a:gd name="T28" fmla="*/ 191 w 313"/>
                    <a:gd name="T29" fmla="*/ 309 h 494"/>
                    <a:gd name="T30" fmla="*/ 270 w 313"/>
                    <a:gd name="T31" fmla="*/ 264 h 494"/>
                    <a:gd name="T32" fmla="*/ 313 w 313"/>
                    <a:gd name="T33" fmla="*/ 156 h 494"/>
                    <a:gd name="T34" fmla="*/ 157 w 313"/>
                    <a:gd name="T35" fmla="*/ 0 h 4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3" h="494">
                      <a:moveTo>
                        <a:pt x="157" y="0"/>
                      </a:moveTo>
                      <a:cubicBezTo>
                        <a:pt x="70" y="0"/>
                        <a:pt x="0" y="70"/>
                        <a:pt x="0" y="156"/>
                      </a:cubicBezTo>
                      <a:cubicBezTo>
                        <a:pt x="0" y="157"/>
                        <a:pt x="0" y="159"/>
                        <a:pt x="0" y="159"/>
                      </a:cubicBezTo>
                      <a:cubicBezTo>
                        <a:pt x="0" y="159"/>
                        <a:pt x="0" y="159"/>
                        <a:pt x="0" y="159"/>
                      </a:cubicBezTo>
                      <a:cubicBezTo>
                        <a:pt x="0" y="279"/>
                        <a:pt x="38" y="386"/>
                        <a:pt x="101" y="477"/>
                      </a:cubicBezTo>
                      <a:cubicBezTo>
                        <a:pt x="102" y="480"/>
                        <a:pt x="104" y="482"/>
                        <a:pt x="106" y="485"/>
                      </a:cubicBezTo>
                      <a:cubicBezTo>
                        <a:pt x="106" y="485"/>
                        <a:pt x="106" y="485"/>
                        <a:pt x="106" y="485"/>
                      </a:cubicBezTo>
                      <a:cubicBezTo>
                        <a:pt x="106" y="485"/>
                        <a:pt x="106" y="485"/>
                        <a:pt x="106" y="485"/>
                      </a:cubicBezTo>
                      <a:cubicBezTo>
                        <a:pt x="112" y="491"/>
                        <a:pt x="119" y="494"/>
                        <a:pt x="128" y="494"/>
                      </a:cubicBezTo>
                      <a:cubicBezTo>
                        <a:pt x="145" y="494"/>
                        <a:pt x="159" y="483"/>
                        <a:pt x="159" y="467"/>
                      </a:cubicBezTo>
                      <a:cubicBezTo>
                        <a:pt x="159" y="463"/>
                        <a:pt x="158" y="459"/>
                        <a:pt x="157" y="459"/>
                      </a:cubicBezTo>
                      <a:cubicBezTo>
                        <a:pt x="157" y="459"/>
                        <a:pt x="157" y="459"/>
                        <a:pt x="157" y="459"/>
                      </a:cubicBezTo>
                      <a:cubicBezTo>
                        <a:pt x="152" y="439"/>
                        <a:pt x="146" y="428"/>
                        <a:pt x="148" y="412"/>
                      </a:cubicBezTo>
                      <a:cubicBezTo>
                        <a:pt x="155" y="371"/>
                        <a:pt x="164" y="338"/>
                        <a:pt x="191" y="310"/>
                      </a:cubicBezTo>
                      <a:cubicBezTo>
                        <a:pt x="191" y="309"/>
                        <a:pt x="191" y="309"/>
                        <a:pt x="191" y="309"/>
                      </a:cubicBezTo>
                      <a:cubicBezTo>
                        <a:pt x="212" y="287"/>
                        <a:pt x="239" y="270"/>
                        <a:pt x="270" y="264"/>
                      </a:cubicBezTo>
                      <a:cubicBezTo>
                        <a:pt x="297" y="236"/>
                        <a:pt x="313" y="198"/>
                        <a:pt x="313" y="156"/>
                      </a:cubicBezTo>
                      <a:cubicBezTo>
                        <a:pt x="313" y="70"/>
                        <a:pt x="243" y="0"/>
                        <a:pt x="157" y="0"/>
                      </a:cubicBezTo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40" name="Freeform 166"/>
                <p:cNvSpPr>
                  <a:spLocks/>
                </p:cNvSpPr>
                <p:nvPr/>
              </p:nvSpPr>
              <p:spPr bwMode="auto">
                <a:xfrm rot="20700000">
                  <a:off x="2033411" y="3902512"/>
                  <a:ext cx="705155" cy="1115461"/>
                </a:xfrm>
                <a:custGeom>
                  <a:avLst/>
                  <a:gdLst>
                    <a:gd name="T0" fmla="*/ 156 w 312"/>
                    <a:gd name="T1" fmla="*/ 0 h 494"/>
                    <a:gd name="T2" fmla="*/ 312 w 312"/>
                    <a:gd name="T3" fmla="*/ 156 h 494"/>
                    <a:gd name="T4" fmla="*/ 312 w 312"/>
                    <a:gd name="T5" fmla="*/ 159 h 494"/>
                    <a:gd name="T6" fmla="*/ 312 w 312"/>
                    <a:gd name="T7" fmla="*/ 159 h 494"/>
                    <a:gd name="T8" fmla="*/ 212 w 312"/>
                    <a:gd name="T9" fmla="*/ 477 h 494"/>
                    <a:gd name="T10" fmla="*/ 207 w 312"/>
                    <a:gd name="T11" fmla="*/ 485 h 494"/>
                    <a:gd name="T12" fmla="*/ 207 w 312"/>
                    <a:gd name="T13" fmla="*/ 485 h 494"/>
                    <a:gd name="T14" fmla="*/ 207 w 312"/>
                    <a:gd name="T15" fmla="*/ 485 h 494"/>
                    <a:gd name="T16" fmla="*/ 185 w 312"/>
                    <a:gd name="T17" fmla="*/ 494 h 494"/>
                    <a:gd name="T18" fmla="*/ 154 w 312"/>
                    <a:gd name="T19" fmla="*/ 467 h 494"/>
                    <a:gd name="T20" fmla="*/ 156 w 312"/>
                    <a:gd name="T21" fmla="*/ 459 h 494"/>
                    <a:gd name="T22" fmla="*/ 156 w 312"/>
                    <a:gd name="T23" fmla="*/ 459 h 494"/>
                    <a:gd name="T24" fmla="*/ 165 w 312"/>
                    <a:gd name="T25" fmla="*/ 412 h 494"/>
                    <a:gd name="T26" fmla="*/ 122 w 312"/>
                    <a:gd name="T27" fmla="*/ 310 h 494"/>
                    <a:gd name="T28" fmla="*/ 122 w 312"/>
                    <a:gd name="T29" fmla="*/ 309 h 494"/>
                    <a:gd name="T30" fmla="*/ 43 w 312"/>
                    <a:gd name="T31" fmla="*/ 264 h 494"/>
                    <a:gd name="T32" fmla="*/ 0 w 312"/>
                    <a:gd name="T33" fmla="*/ 156 h 494"/>
                    <a:gd name="T34" fmla="*/ 156 w 312"/>
                    <a:gd name="T35" fmla="*/ 0 h 4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2" h="494">
                      <a:moveTo>
                        <a:pt x="156" y="0"/>
                      </a:moveTo>
                      <a:cubicBezTo>
                        <a:pt x="242" y="0"/>
                        <a:pt x="312" y="70"/>
                        <a:pt x="312" y="156"/>
                      </a:cubicBezTo>
                      <a:cubicBezTo>
                        <a:pt x="312" y="157"/>
                        <a:pt x="312" y="159"/>
                        <a:pt x="312" y="159"/>
                      </a:cubicBezTo>
                      <a:cubicBezTo>
                        <a:pt x="312" y="159"/>
                        <a:pt x="312" y="159"/>
                        <a:pt x="312" y="159"/>
                      </a:cubicBezTo>
                      <a:cubicBezTo>
                        <a:pt x="312" y="279"/>
                        <a:pt x="275" y="386"/>
                        <a:pt x="212" y="477"/>
                      </a:cubicBezTo>
                      <a:cubicBezTo>
                        <a:pt x="210" y="480"/>
                        <a:pt x="209" y="482"/>
                        <a:pt x="207" y="485"/>
                      </a:cubicBezTo>
                      <a:cubicBezTo>
                        <a:pt x="207" y="485"/>
                        <a:pt x="207" y="485"/>
                        <a:pt x="207" y="485"/>
                      </a:cubicBezTo>
                      <a:cubicBezTo>
                        <a:pt x="207" y="485"/>
                        <a:pt x="207" y="485"/>
                        <a:pt x="207" y="485"/>
                      </a:cubicBezTo>
                      <a:cubicBezTo>
                        <a:pt x="201" y="491"/>
                        <a:pt x="193" y="494"/>
                        <a:pt x="185" y="494"/>
                      </a:cubicBezTo>
                      <a:cubicBezTo>
                        <a:pt x="168" y="494"/>
                        <a:pt x="154" y="483"/>
                        <a:pt x="154" y="467"/>
                      </a:cubicBezTo>
                      <a:cubicBezTo>
                        <a:pt x="154" y="463"/>
                        <a:pt x="155" y="459"/>
                        <a:pt x="156" y="459"/>
                      </a:cubicBezTo>
                      <a:cubicBezTo>
                        <a:pt x="156" y="459"/>
                        <a:pt x="156" y="459"/>
                        <a:pt x="156" y="459"/>
                      </a:cubicBezTo>
                      <a:cubicBezTo>
                        <a:pt x="160" y="439"/>
                        <a:pt x="167" y="428"/>
                        <a:pt x="165" y="412"/>
                      </a:cubicBezTo>
                      <a:cubicBezTo>
                        <a:pt x="158" y="371"/>
                        <a:pt x="148" y="338"/>
                        <a:pt x="122" y="310"/>
                      </a:cubicBezTo>
                      <a:cubicBezTo>
                        <a:pt x="122" y="309"/>
                        <a:pt x="122" y="309"/>
                        <a:pt x="122" y="309"/>
                      </a:cubicBezTo>
                      <a:cubicBezTo>
                        <a:pt x="101" y="287"/>
                        <a:pt x="74" y="270"/>
                        <a:pt x="43" y="264"/>
                      </a:cubicBezTo>
                      <a:cubicBezTo>
                        <a:pt x="16" y="236"/>
                        <a:pt x="0" y="198"/>
                        <a:pt x="0" y="156"/>
                      </a:cubicBezTo>
                      <a:cubicBezTo>
                        <a:pt x="0" y="70"/>
                        <a:pt x="70" y="0"/>
                        <a:pt x="156" y="0"/>
                      </a:cubicBezTo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41" name="任意多边形 340"/>
                <p:cNvSpPr/>
                <p:nvPr/>
              </p:nvSpPr>
              <p:spPr>
                <a:xfrm rot="20700000">
                  <a:off x="1052657" y="2596072"/>
                  <a:ext cx="1255262" cy="2173478"/>
                </a:xfrm>
                <a:custGeom>
                  <a:avLst/>
                  <a:gdLst>
                    <a:gd name="connsiteX0" fmla="*/ 1549408 w 2088372"/>
                    <a:gd name="connsiteY0" fmla="*/ 0 h 3616005"/>
                    <a:gd name="connsiteX1" fmla="*/ 1594845 w 2088372"/>
                    <a:gd name="connsiteY1" fmla="*/ 54341 h 3616005"/>
                    <a:gd name="connsiteX2" fmla="*/ 2084372 w 2088372"/>
                    <a:gd name="connsiteY2" fmla="*/ 1438077 h 3616005"/>
                    <a:gd name="connsiteX3" fmla="*/ 1568981 w 2088372"/>
                    <a:gd name="connsiteY3" fmla="*/ 3616005 h 3616005"/>
                    <a:gd name="connsiteX4" fmla="*/ 1042305 w 2088372"/>
                    <a:gd name="connsiteY4" fmla="*/ 3616005 h 3616005"/>
                    <a:gd name="connsiteX5" fmla="*/ 519390 w 2088372"/>
                    <a:gd name="connsiteY5" fmla="*/ 3616005 h 3616005"/>
                    <a:gd name="connsiteX6" fmla="*/ 4000 w 2088372"/>
                    <a:gd name="connsiteY6" fmla="*/ 1438077 h 3616005"/>
                    <a:gd name="connsiteX7" fmla="*/ 493527 w 2088372"/>
                    <a:gd name="connsiteY7" fmla="*/ 54341 h 3616005"/>
                    <a:gd name="connsiteX8" fmla="*/ 538964 w 2088372"/>
                    <a:gd name="connsiteY8" fmla="*/ 1 h 3616005"/>
                    <a:gd name="connsiteX9" fmla="*/ 625259 w 2088372"/>
                    <a:gd name="connsiteY9" fmla="*/ 52666 h 3616005"/>
                    <a:gd name="connsiteX10" fmla="*/ 1044185 w 2088372"/>
                    <a:gd name="connsiteY10" fmla="*/ 147318 h 3616005"/>
                    <a:gd name="connsiteX11" fmla="*/ 1463111 w 2088372"/>
                    <a:gd name="connsiteY11" fmla="*/ 52666 h 3616005"/>
                    <a:gd name="connsiteX12" fmla="*/ 1549408 w 2088372"/>
                    <a:gd name="connsiteY12" fmla="*/ 0 h 3616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88372" h="3616005">
                      <a:moveTo>
                        <a:pt x="1549408" y="0"/>
                      </a:moveTo>
                      <a:lnTo>
                        <a:pt x="1594845" y="54341"/>
                      </a:lnTo>
                      <a:cubicBezTo>
                        <a:pt x="1864296" y="394173"/>
                        <a:pt x="2123873" y="874820"/>
                        <a:pt x="2084372" y="1438077"/>
                      </a:cubicBezTo>
                      <a:cubicBezTo>
                        <a:pt x="2084372" y="1438077"/>
                        <a:pt x="2050514" y="2609652"/>
                        <a:pt x="1568981" y="3616005"/>
                      </a:cubicBezTo>
                      <a:cubicBezTo>
                        <a:pt x="1042305" y="3616005"/>
                        <a:pt x="1042305" y="3616005"/>
                        <a:pt x="1042305" y="3616005"/>
                      </a:cubicBezTo>
                      <a:cubicBezTo>
                        <a:pt x="519390" y="3616005"/>
                        <a:pt x="519390" y="3616005"/>
                        <a:pt x="519390" y="3616005"/>
                      </a:cubicBezTo>
                      <a:cubicBezTo>
                        <a:pt x="37857" y="2609652"/>
                        <a:pt x="4000" y="1438077"/>
                        <a:pt x="4000" y="1438077"/>
                      </a:cubicBezTo>
                      <a:cubicBezTo>
                        <a:pt x="-35501" y="874820"/>
                        <a:pt x="224075" y="394173"/>
                        <a:pt x="493527" y="54341"/>
                      </a:cubicBezTo>
                      <a:lnTo>
                        <a:pt x="538964" y="1"/>
                      </a:lnTo>
                      <a:lnTo>
                        <a:pt x="625259" y="52666"/>
                      </a:lnTo>
                      <a:cubicBezTo>
                        <a:pt x="744844" y="112424"/>
                        <a:pt x="889005" y="147318"/>
                        <a:pt x="1044185" y="147318"/>
                      </a:cubicBezTo>
                      <a:cubicBezTo>
                        <a:pt x="1199365" y="147318"/>
                        <a:pt x="1343527" y="112424"/>
                        <a:pt x="1463111" y="52666"/>
                      </a:cubicBezTo>
                      <a:lnTo>
                        <a:pt x="15494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  <p:sp>
              <p:nvSpPr>
                <p:cNvPr id="342" name="Freeform 160"/>
                <p:cNvSpPr>
                  <a:spLocks/>
                </p:cNvSpPr>
                <p:nvPr/>
              </p:nvSpPr>
              <p:spPr bwMode="auto">
                <a:xfrm rot="20700000">
                  <a:off x="1741227" y="4761274"/>
                  <a:ext cx="732827" cy="937026"/>
                </a:xfrm>
                <a:custGeom>
                  <a:avLst/>
                  <a:gdLst>
                    <a:gd name="T0" fmla="*/ 154 w 324"/>
                    <a:gd name="T1" fmla="*/ 0 h 415"/>
                    <a:gd name="T2" fmla="*/ 305 w 324"/>
                    <a:gd name="T3" fmla="*/ 172 h 415"/>
                    <a:gd name="T4" fmla="*/ 305 w 324"/>
                    <a:gd name="T5" fmla="*/ 174 h 415"/>
                    <a:gd name="T6" fmla="*/ 305 w 324"/>
                    <a:gd name="T7" fmla="*/ 175 h 415"/>
                    <a:gd name="T8" fmla="*/ 276 w 324"/>
                    <a:gd name="T9" fmla="*/ 338 h 415"/>
                    <a:gd name="T10" fmla="*/ 255 w 324"/>
                    <a:gd name="T11" fmla="*/ 260 h 415"/>
                    <a:gd name="T12" fmla="*/ 230 w 324"/>
                    <a:gd name="T13" fmla="*/ 301 h 415"/>
                    <a:gd name="T14" fmla="*/ 170 w 324"/>
                    <a:gd name="T15" fmla="*/ 411 h 415"/>
                    <a:gd name="T16" fmla="*/ 167 w 324"/>
                    <a:gd name="T17" fmla="*/ 415 h 415"/>
                    <a:gd name="T18" fmla="*/ 167 w 324"/>
                    <a:gd name="T19" fmla="*/ 408 h 415"/>
                    <a:gd name="T20" fmla="*/ 65 w 324"/>
                    <a:gd name="T21" fmla="*/ 228 h 415"/>
                    <a:gd name="T22" fmla="*/ 52 w 324"/>
                    <a:gd name="T23" fmla="*/ 229 h 415"/>
                    <a:gd name="T24" fmla="*/ 2 w 324"/>
                    <a:gd name="T25" fmla="*/ 256 h 415"/>
                    <a:gd name="T26" fmla="*/ 1 w 324"/>
                    <a:gd name="T27" fmla="*/ 250 h 415"/>
                    <a:gd name="T28" fmla="*/ 1 w 324"/>
                    <a:gd name="T29" fmla="*/ 248 h 415"/>
                    <a:gd name="T30" fmla="*/ 0 w 324"/>
                    <a:gd name="T31" fmla="*/ 238 h 415"/>
                    <a:gd name="T32" fmla="*/ 0 w 324"/>
                    <a:gd name="T33" fmla="*/ 235 h 415"/>
                    <a:gd name="T34" fmla="*/ 0 w 324"/>
                    <a:gd name="T35" fmla="*/ 223 h 415"/>
                    <a:gd name="T36" fmla="*/ 154 w 324"/>
                    <a:gd name="T37" fmla="*/ 0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4" h="415">
                      <a:moveTo>
                        <a:pt x="154" y="0"/>
                      </a:moveTo>
                      <a:cubicBezTo>
                        <a:pt x="225" y="0"/>
                        <a:pt x="288" y="72"/>
                        <a:pt x="305" y="172"/>
                      </a:cubicBezTo>
                      <a:cubicBezTo>
                        <a:pt x="305" y="174"/>
                        <a:pt x="305" y="174"/>
                        <a:pt x="305" y="174"/>
                      </a:cubicBezTo>
                      <a:cubicBezTo>
                        <a:pt x="305" y="175"/>
                        <a:pt x="305" y="175"/>
                        <a:pt x="305" y="175"/>
                      </a:cubicBezTo>
                      <a:cubicBezTo>
                        <a:pt x="306" y="178"/>
                        <a:pt x="324" y="247"/>
                        <a:pt x="276" y="338"/>
                      </a:cubicBezTo>
                      <a:cubicBezTo>
                        <a:pt x="276" y="335"/>
                        <a:pt x="256" y="263"/>
                        <a:pt x="255" y="260"/>
                      </a:cubicBezTo>
                      <a:cubicBezTo>
                        <a:pt x="256" y="270"/>
                        <a:pt x="235" y="291"/>
                        <a:pt x="230" y="301"/>
                      </a:cubicBezTo>
                      <a:cubicBezTo>
                        <a:pt x="209" y="338"/>
                        <a:pt x="198" y="379"/>
                        <a:pt x="170" y="411"/>
                      </a:cubicBezTo>
                      <a:cubicBezTo>
                        <a:pt x="169" y="412"/>
                        <a:pt x="168" y="414"/>
                        <a:pt x="167" y="415"/>
                      </a:cubicBezTo>
                      <a:cubicBezTo>
                        <a:pt x="167" y="412"/>
                        <a:pt x="167" y="410"/>
                        <a:pt x="167" y="408"/>
                      </a:cubicBezTo>
                      <a:cubicBezTo>
                        <a:pt x="159" y="259"/>
                        <a:pt x="107" y="228"/>
                        <a:pt x="65" y="228"/>
                      </a:cubicBezTo>
                      <a:cubicBezTo>
                        <a:pt x="61" y="228"/>
                        <a:pt x="57" y="228"/>
                        <a:pt x="52" y="229"/>
                      </a:cubicBezTo>
                      <a:cubicBezTo>
                        <a:pt x="33" y="232"/>
                        <a:pt x="15" y="241"/>
                        <a:pt x="2" y="256"/>
                      </a:cubicBezTo>
                      <a:cubicBezTo>
                        <a:pt x="2" y="254"/>
                        <a:pt x="1" y="252"/>
                        <a:pt x="1" y="250"/>
                      </a:cubicBezTo>
                      <a:cubicBezTo>
                        <a:pt x="1" y="248"/>
                        <a:pt x="1" y="248"/>
                        <a:pt x="1" y="248"/>
                      </a:cubicBezTo>
                      <a:cubicBezTo>
                        <a:pt x="1" y="245"/>
                        <a:pt x="1" y="242"/>
                        <a:pt x="0" y="238"/>
                      </a:cubicBezTo>
                      <a:cubicBezTo>
                        <a:pt x="0" y="235"/>
                        <a:pt x="0" y="235"/>
                        <a:pt x="0" y="235"/>
                      </a:cubicBezTo>
                      <a:cubicBezTo>
                        <a:pt x="0" y="231"/>
                        <a:pt x="0" y="227"/>
                        <a:pt x="0" y="223"/>
                      </a:cubicBezTo>
                      <a:cubicBezTo>
                        <a:pt x="0" y="100"/>
                        <a:pt x="69" y="0"/>
                        <a:pt x="154" y="0"/>
                      </a:cubicBezTo>
                    </a:path>
                  </a:pathLst>
                </a:custGeom>
                <a:solidFill>
                  <a:srgbClr val="FFA29A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43" name="Rectangle 162"/>
                <p:cNvSpPr>
                  <a:spLocks noChangeArrowheads="1"/>
                </p:cNvSpPr>
                <p:nvPr/>
              </p:nvSpPr>
              <p:spPr bwMode="auto">
                <a:xfrm rot="20700000">
                  <a:off x="1742563" y="4764738"/>
                  <a:ext cx="741415" cy="9389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44" name="Freeform 163"/>
                <p:cNvSpPr>
                  <a:spLocks/>
                </p:cNvSpPr>
                <p:nvPr/>
              </p:nvSpPr>
              <p:spPr bwMode="auto">
                <a:xfrm rot="20700000">
                  <a:off x="1857851" y="4813350"/>
                  <a:ext cx="481872" cy="674621"/>
                </a:xfrm>
                <a:custGeom>
                  <a:avLst/>
                  <a:gdLst>
                    <a:gd name="T0" fmla="*/ 43 w 213"/>
                    <a:gd name="T1" fmla="*/ 141 h 299"/>
                    <a:gd name="T2" fmla="*/ 34 w 213"/>
                    <a:gd name="T3" fmla="*/ 142 h 299"/>
                    <a:gd name="T4" fmla="*/ 1 w 213"/>
                    <a:gd name="T5" fmla="*/ 159 h 299"/>
                    <a:gd name="T6" fmla="*/ 1 w 213"/>
                    <a:gd name="T7" fmla="*/ 155 h 299"/>
                    <a:gd name="T8" fmla="*/ 1 w 213"/>
                    <a:gd name="T9" fmla="*/ 154 h 299"/>
                    <a:gd name="T10" fmla="*/ 0 w 213"/>
                    <a:gd name="T11" fmla="*/ 148 h 299"/>
                    <a:gd name="T12" fmla="*/ 0 w 213"/>
                    <a:gd name="T13" fmla="*/ 146 h 299"/>
                    <a:gd name="T14" fmla="*/ 0 w 213"/>
                    <a:gd name="T15" fmla="*/ 138 h 299"/>
                    <a:gd name="T16" fmla="*/ 101 w 213"/>
                    <a:gd name="T17" fmla="*/ 0 h 299"/>
                    <a:gd name="T18" fmla="*/ 200 w 213"/>
                    <a:gd name="T19" fmla="*/ 106 h 299"/>
                    <a:gd name="T20" fmla="*/ 200 w 213"/>
                    <a:gd name="T21" fmla="*/ 108 h 299"/>
                    <a:gd name="T22" fmla="*/ 200 w 213"/>
                    <a:gd name="T23" fmla="*/ 109 h 299"/>
                    <a:gd name="T24" fmla="*/ 181 w 213"/>
                    <a:gd name="T25" fmla="*/ 209 h 299"/>
                    <a:gd name="T26" fmla="*/ 167 w 213"/>
                    <a:gd name="T27" fmla="*/ 161 h 299"/>
                    <a:gd name="T28" fmla="*/ 151 w 213"/>
                    <a:gd name="T29" fmla="*/ 187 h 299"/>
                    <a:gd name="T30" fmla="*/ 121 w 213"/>
                    <a:gd name="T31" fmla="*/ 299 h 299"/>
                    <a:gd name="T32" fmla="*/ 43 w 213"/>
                    <a:gd name="T33" fmla="*/ 141 h 2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13" h="299">
                      <a:moveTo>
                        <a:pt x="43" y="141"/>
                      </a:moveTo>
                      <a:cubicBezTo>
                        <a:pt x="40" y="142"/>
                        <a:pt x="37" y="141"/>
                        <a:pt x="34" y="142"/>
                      </a:cubicBezTo>
                      <a:cubicBezTo>
                        <a:pt x="21" y="144"/>
                        <a:pt x="10" y="150"/>
                        <a:pt x="1" y="159"/>
                      </a:cubicBezTo>
                      <a:cubicBezTo>
                        <a:pt x="1" y="157"/>
                        <a:pt x="1" y="156"/>
                        <a:pt x="1" y="155"/>
                      </a:cubicBezTo>
                      <a:cubicBezTo>
                        <a:pt x="1" y="154"/>
                        <a:pt x="1" y="154"/>
                        <a:pt x="1" y="154"/>
                      </a:cubicBezTo>
                      <a:cubicBezTo>
                        <a:pt x="1" y="152"/>
                        <a:pt x="0" y="150"/>
                        <a:pt x="0" y="148"/>
                      </a:cubicBezTo>
                      <a:cubicBezTo>
                        <a:pt x="0" y="146"/>
                        <a:pt x="0" y="146"/>
                        <a:pt x="0" y="146"/>
                      </a:cubicBezTo>
                      <a:cubicBezTo>
                        <a:pt x="0" y="143"/>
                        <a:pt x="0" y="140"/>
                        <a:pt x="0" y="138"/>
                      </a:cubicBezTo>
                      <a:cubicBezTo>
                        <a:pt x="0" y="62"/>
                        <a:pt x="45" y="0"/>
                        <a:pt x="101" y="0"/>
                      </a:cubicBezTo>
                      <a:cubicBezTo>
                        <a:pt x="147" y="0"/>
                        <a:pt x="189" y="45"/>
                        <a:pt x="200" y="106"/>
                      </a:cubicBezTo>
                      <a:cubicBezTo>
                        <a:pt x="200" y="108"/>
                        <a:pt x="200" y="108"/>
                        <a:pt x="200" y="108"/>
                      </a:cubicBezTo>
                      <a:cubicBezTo>
                        <a:pt x="200" y="109"/>
                        <a:pt x="200" y="109"/>
                        <a:pt x="200" y="109"/>
                      </a:cubicBezTo>
                      <a:cubicBezTo>
                        <a:pt x="201" y="111"/>
                        <a:pt x="213" y="153"/>
                        <a:pt x="181" y="209"/>
                      </a:cubicBezTo>
                      <a:cubicBezTo>
                        <a:pt x="181" y="208"/>
                        <a:pt x="167" y="163"/>
                        <a:pt x="167" y="161"/>
                      </a:cubicBezTo>
                      <a:cubicBezTo>
                        <a:pt x="168" y="167"/>
                        <a:pt x="154" y="181"/>
                        <a:pt x="151" y="187"/>
                      </a:cubicBezTo>
                      <a:cubicBezTo>
                        <a:pt x="137" y="210"/>
                        <a:pt x="126" y="274"/>
                        <a:pt x="121" y="299"/>
                      </a:cubicBezTo>
                      <a:cubicBezTo>
                        <a:pt x="121" y="299"/>
                        <a:pt x="94" y="134"/>
                        <a:pt x="43" y="141"/>
                      </a:cubicBezTo>
                    </a:path>
                  </a:pathLst>
                </a:custGeom>
                <a:solidFill>
                  <a:srgbClr val="FDEBAE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45" name="Freeform 164"/>
                <p:cNvSpPr>
                  <a:spLocks/>
                </p:cNvSpPr>
                <p:nvPr/>
              </p:nvSpPr>
              <p:spPr bwMode="auto">
                <a:xfrm rot="20700000">
                  <a:off x="1724604" y="4681663"/>
                  <a:ext cx="475192" cy="150764"/>
                </a:xfrm>
                <a:custGeom>
                  <a:avLst/>
                  <a:gdLst>
                    <a:gd name="T0" fmla="*/ 210 w 210"/>
                    <a:gd name="T1" fmla="*/ 45 h 67"/>
                    <a:gd name="T2" fmla="*/ 188 w 210"/>
                    <a:gd name="T3" fmla="*/ 67 h 67"/>
                    <a:gd name="T4" fmla="*/ 22 w 210"/>
                    <a:gd name="T5" fmla="*/ 67 h 67"/>
                    <a:gd name="T6" fmla="*/ 0 w 210"/>
                    <a:gd name="T7" fmla="*/ 45 h 67"/>
                    <a:gd name="T8" fmla="*/ 0 w 210"/>
                    <a:gd name="T9" fmla="*/ 22 h 67"/>
                    <a:gd name="T10" fmla="*/ 22 w 210"/>
                    <a:gd name="T11" fmla="*/ 0 h 67"/>
                    <a:gd name="T12" fmla="*/ 188 w 210"/>
                    <a:gd name="T13" fmla="*/ 0 h 67"/>
                    <a:gd name="T14" fmla="*/ 210 w 210"/>
                    <a:gd name="T15" fmla="*/ 22 h 67"/>
                    <a:gd name="T16" fmla="*/ 210 w 210"/>
                    <a:gd name="T17" fmla="*/ 45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0" h="67">
                      <a:moveTo>
                        <a:pt x="210" y="45"/>
                      </a:moveTo>
                      <a:cubicBezTo>
                        <a:pt x="210" y="57"/>
                        <a:pt x="200" y="67"/>
                        <a:pt x="188" y="67"/>
                      </a:cubicBezTo>
                      <a:cubicBezTo>
                        <a:pt x="22" y="67"/>
                        <a:pt x="22" y="67"/>
                        <a:pt x="22" y="67"/>
                      </a:cubicBezTo>
                      <a:cubicBezTo>
                        <a:pt x="10" y="67"/>
                        <a:pt x="0" y="57"/>
                        <a:pt x="0" y="45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10"/>
                        <a:pt x="10" y="0"/>
                        <a:pt x="22" y="0"/>
                      </a:cubicBezTo>
                      <a:cubicBezTo>
                        <a:pt x="188" y="0"/>
                        <a:pt x="188" y="0"/>
                        <a:pt x="188" y="0"/>
                      </a:cubicBezTo>
                      <a:cubicBezTo>
                        <a:pt x="200" y="0"/>
                        <a:pt x="210" y="10"/>
                        <a:pt x="210" y="22"/>
                      </a:cubicBezTo>
                      <a:cubicBezTo>
                        <a:pt x="210" y="45"/>
                        <a:pt x="210" y="45"/>
                        <a:pt x="210" y="45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46" name="Freeform 169"/>
                <p:cNvSpPr>
                  <a:spLocks/>
                </p:cNvSpPr>
                <p:nvPr/>
              </p:nvSpPr>
              <p:spPr bwMode="auto">
                <a:xfrm rot="20700000">
                  <a:off x="1149268" y="3733723"/>
                  <a:ext cx="1196569" cy="385497"/>
                </a:xfrm>
                <a:custGeom>
                  <a:avLst/>
                  <a:gdLst>
                    <a:gd name="T0" fmla="*/ 508 w 529"/>
                    <a:gd name="T1" fmla="*/ 124 h 171"/>
                    <a:gd name="T2" fmla="*/ 529 w 529"/>
                    <a:gd name="T3" fmla="*/ 0 h 171"/>
                    <a:gd name="T4" fmla="*/ 248 w 529"/>
                    <a:gd name="T5" fmla="*/ 66 h 171"/>
                    <a:gd name="T6" fmla="*/ 0 w 529"/>
                    <a:gd name="T7" fmla="*/ 15 h 171"/>
                    <a:gd name="T8" fmla="*/ 21 w 529"/>
                    <a:gd name="T9" fmla="*/ 135 h 171"/>
                    <a:gd name="T10" fmla="*/ 248 w 529"/>
                    <a:gd name="T11" fmla="*/ 171 h 171"/>
                    <a:gd name="T12" fmla="*/ 508 w 529"/>
                    <a:gd name="T13" fmla="*/ 124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9" h="171">
                      <a:moveTo>
                        <a:pt x="508" y="124"/>
                      </a:moveTo>
                      <a:cubicBezTo>
                        <a:pt x="517" y="78"/>
                        <a:pt x="524" y="36"/>
                        <a:pt x="529" y="0"/>
                      </a:cubicBezTo>
                      <a:cubicBezTo>
                        <a:pt x="444" y="42"/>
                        <a:pt x="349" y="66"/>
                        <a:pt x="248" y="66"/>
                      </a:cubicBezTo>
                      <a:cubicBezTo>
                        <a:pt x="160" y="66"/>
                        <a:pt x="76" y="47"/>
                        <a:pt x="0" y="15"/>
                      </a:cubicBezTo>
                      <a:cubicBezTo>
                        <a:pt x="5" y="50"/>
                        <a:pt x="12" y="91"/>
                        <a:pt x="21" y="135"/>
                      </a:cubicBezTo>
                      <a:cubicBezTo>
                        <a:pt x="93" y="159"/>
                        <a:pt x="169" y="171"/>
                        <a:pt x="248" y="171"/>
                      </a:cubicBezTo>
                      <a:cubicBezTo>
                        <a:pt x="340" y="171"/>
                        <a:pt x="427" y="154"/>
                        <a:pt x="508" y="124"/>
                      </a:cubicBezTo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47" name="Freeform 170"/>
                <p:cNvSpPr>
                  <a:spLocks/>
                </p:cNvSpPr>
                <p:nvPr/>
              </p:nvSpPr>
              <p:spPr bwMode="auto">
                <a:xfrm rot="20700000">
                  <a:off x="974945" y="3253731"/>
                  <a:ext cx="1262409" cy="315841"/>
                </a:xfrm>
                <a:custGeom>
                  <a:avLst/>
                  <a:gdLst>
                    <a:gd name="T0" fmla="*/ 557 w 558"/>
                    <a:gd name="T1" fmla="*/ 79 h 140"/>
                    <a:gd name="T2" fmla="*/ 552 w 558"/>
                    <a:gd name="T3" fmla="*/ 0 h 140"/>
                    <a:gd name="T4" fmla="*/ 278 w 558"/>
                    <a:gd name="T5" fmla="*/ 61 h 140"/>
                    <a:gd name="T6" fmla="*/ 6 w 558"/>
                    <a:gd name="T7" fmla="*/ 1 h 140"/>
                    <a:gd name="T8" fmla="*/ 2 w 558"/>
                    <a:gd name="T9" fmla="*/ 92 h 140"/>
                    <a:gd name="T10" fmla="*/ 264 w 558"/>
                    <a:gd name="T11" fmla="*/ 140 h 140"/>
                    <a:gd name="T12" fmla="*/ 557 w 558"/>
                    <a:gd name="T13" fmla="*/ 79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58" h="140">
                      <a:moveTo>
                        <a:pt x="557" y="79"/>
                      </a:moveTo>
                      <a:cubicBezTo>
                        <a:pt x="558" y="52"/>
                        <a:pt x="556" y="25"/>
                        <a:pt x="552" y="0"/>
                      </a:cubicBezTo>
                      <a:cubicBezTo>
                        <a:pt x="469" y="39"/>
                        <a:pt x="376" y="61"/>
                        <a:pt x="278" y="61"/>
                      </a:cubicBezTo>
                      <a:cubicBezTo>
                        <a:pt x="181" y="61"/>
                        <a:pt x="89" y="40"/>
                        <a:pt x="6" y="1"/>
                      </a:cubicBezTo>
                      <a:cubicBezTo>
                        <a:pt x="2" y="30"/>
                        <a:pt x="0" y="61"/>
                        <a:pt x="2" y="92"/>
                      </a:cubicBezTo>
                      <a:cubicBezTo>
                        <a:pt x="84" y="123"/>
                        <a:pt x="172" y="140"/>
                        <a:pt x="264" y="140"/>
                      </a:cubicBezTo>
                      <a:cubicBezTo>
                        <a:pt x="368" y="140"/>
                        <a:pt x="467" y="118"/>
                        <a:pt x="557" y="79"/>
                      </a:cubicBezTo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48" name="Freeform 178"/>
                <p:cNvSpPr>
                  <a:spLocks/>
                </p:cNvSpPr>
                <p:nvPr/>
              </p:nvSpPr>
              <p:spPr bwMode="auto">
                <a:xfrm rot="20700000">
                  <a:off x="1830676" y="4027691"/>
                  <a:ext cx="176528" cy="1117370"/>
                </a:xfrm>
                <a:custGeom>
                  <a:avLst/>
                  <a:gdLst>
                    <a:gd name="T0" fmla="*/ 77 w 78"/>
                    <a:gd name="T1" fmla="*/ 48 h 495"/>
                    <a:gd name="T2" fmla="*/ 78 w 78"/>
                    <a:gd name="T3" fmla="*/ 39 h 495"/>
                    <a:gd name="T4" fmla="*/ 39 w 78"/>
                    <a:gd name="T5" fmla="*/ 0 h 495"/>
                    <a:gd name="T6" fmla="*/ 0 w 78"/>
                    <a:gd name="T7" fmla="*/ 40 h 495"/>
                    <a:gd name="T8" fmla="*/ 18 w 78"/>
                    <a:gd name="T9" fmla="*/ 476 h 495"/>
                    <a:gd name="T10" fmla="*/ 20 w 78"/>
                    <a:gd name="T11" fmla="*/ 476 h 495"/>
                    <a:gd name="T12" fmla="*/ 19 w 78"/>
                    <a:gd name="T13" fmla="*/ 475 h 495"/>
                    <a:gd name="T14" fmla="*/ 40 w 78"/>
                    <a:gd name="T15" fmla="*/ 495 h 495"/>
                    <a:gd name="T16" fmla="*/ 61 w 78"/>
                    <a:gd name="T17" fmla="*/ 475 h 495"/>
                    <a:gd name="T18" fmla="*/ 61 w 78"/>
                    <a:gd name="T19" fmla="*/ 476 h 495"/>
                    <a:gd name="T20" fmla="*/ 61 w 78"/>
                    <a:gd name="T21" fmla="*/ 476 h 495"/>
                    <a:gd name="T22" fmla="*/ 77 w 78"/>
                    <a:gd name="T23" fmla="*/ 48 h 4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8" h="495">
                      <a:moveTo>
                        <a:pt x="77" y="48"/>
                      </a:moveTo>
                      <a:cubicBezTo>
                        <a:pt x="77" y="45"/>
                        <a:pt x="78" y="42"/>
                        <a:pt x="78" y="39"/>
                      </a:cubicBezTo>
                      <a:cubicBezTo>
                        <a:pt x="78" y="18"/>
                        <a:pt x="60" y="0"/>
                        <a:pt x="39" y="0"/>
                      </a:cubicBezTo>
                      <a:cubicBezTo>
                        <a:pt x="17" y="0"/>
                        <a:pt x="0" y="18"/>
                        <a:pt x="0" y="40"/>
                      </a:cubicBezTo>
                      <a:cubicBezTo>
                        <a:pt x="18" y="476"/>
                        <a:pt x="18" y="476"/>
                        <a:pt x="18" y="476"/>
                      </a:cubicBezTo>
                      <a:cubicBezTo>
                        <a:pt x="20" y="476"/>
                        <a:pt x="20" y="476"/>
                        <a:pt x="20" y="476"/>
                      </a:cubicBezTo>
                      <a:cubicBezTo>
                        <a:pt x="19" y="475"/>
                        <a:pt x="19" y="475"/>
                        <a:pt x="19" y="475"/>
                      </a:cubicBezTo>
                      <a:cubicBezTo>
                        <a:pt x="19" y="487"/>
                        <a:pt x="29" y="495"/>
                        <a:pt x="40" y="495"/>
                      </a:cubicBezTo>
                      <a:cubicBezTo>
                        <a:pt x="52" y="495"/>
                        <a:pt x="61" y="487"/>
                        <a:pt x="61" y="475"/>
                      </a:cubicBezTo>
                      <a:cubicBezTo>
                        <a:pt x="61" y="476"/>
                        <a:pt x="61" y="476"/>
                        <a:pt x="61" y="476"/>
                      </a:cubicBezTo>
                      <a:cubicBezTo>
                        <a:pt x="61" y="476"/>
                        <a:pt x="61" y="476"/>
                        <a:pt x="61" y="476"/>
                      </a:cubicBezTo>
                      <a:lnTo>
                        <a:pt x="77" y="48"/>
                      </a:lnTo>
                      <a:close/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49" name="Oval 179"/>
                <p:cNvSpPr>
                  <a:spLocks noChangeArrowheads="1"/>
                </p:cNvSpPr>
                <p:nvPr/>
              </p:nvSpPr>
              <p:spPr bwMode="auto">
                <a:xfrm rot="20700000">
                  <a:off x="1300551" y="2823616"/>
                  <a:ext cx="395994" cy="395039"/>
                </a:xfrm>
                <a:prstGeom prst="ellipse">
                  <a:avLst/>
                </a:prstGeom>
                <a:solidFill>
                  <a:srgbClr val="1978B8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50" name="Freeform 181"/>
                <p:cNvSpPr>
                  <a:spLocks noEditPoints="1"/>
                </p:cNvSpPr>
                <p:nvPr/>
              </p:nvSpPr>
              <p:spPr bwMode="auto">
                <a:xfrm rot="20700000">
                  <a:off x="1261535" y="2784355"/>
                  <a:ext cx="475192" cy="474238"/>
                </a:xfrm>
                <a:custGeom>
                  <a:avLst/>
                  <a:gdLst>
                    <a:gd name="T0" fmla="*/ 105 w 210"/>
                    <a:gd name="T1" fmla="*/ 0 h 210"/>
                    <a:gd name="T2" fmla="*/ 0 w 210"/>
                    <a:gd name="T3" fmla="*/ 105 h 210"/>
                    <a:gd name="T4" fmla="*/ 105 w 210"/>
                    <a:gd name="T5" fmla="*/ 210 h 210"/>
                    <a:gd name="T6" fmla="*/ 210 w 210"/>
                    <a:gd name="T7" fmla="*/ 105 h 210"/>
                    <a:gd name="T8" fmla="*/ 105 w 210"/>
                    <a:gd name="T9" fmla="*/ 0 h 210"/>
                    <a:gd name="T10" fmla="*/ 105 w 210"/>
                    <a:gd name="T11" fmla="*/ 192 h 210"/>
                    <a:gd name="T12" fmla="*/ 17 w 210"/>
                    <a:gd name="T13" fmla="*/ 105 h 210"/>
                    <a:gd name="T14" fmla="*/ 105 w 210"/>
                    <a:gd name="T15" fmla="*/ 17 h 210"/>
                    <a:gd name="T16" fmla="*/ 192 w 210"/>
                    <a:gd name="T17" fmla="*/ 105 h 210"/>
                    <a:gd name="T18" fmla="*/ 105 w 210"/>
                    <a:gd name="T19" fmla="*/ 192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10" h="210">
                      <a:moveTo>
                        <a:pt x="105" y="0"/>
                      </a:moveTo>
                      <a:cubicBezTo>
                        <a:pt x="47" y="0"/>
                        <a:pt x="0" y="47"/>
                        <a:pt x="0" y="105"/>
                      </a:cubicBezTo>
                      <a:cubicBezTo>
                        <a:pt x="0" y="163"/>
                        <a:pt x="47" y="210"/>
                        <a:pt x="105" y="210"/>
                      </a:cubicBezTo>
                      <a:cubicBezTo>
                        <a:pt x="163" y="210"/>
                        <a:pt x="210" y="163"/>
                        <a:pt x="210" y="105"/>
                      </a:cubicBezTo>
                      <a:cubicBezTo>
                        <a:pt x="210" y="47"/>
                        <a:pt x="163" y="0"/>
                        <a:pt x="105" y="0"/>
                      </a:cubicBezTo>
                      <a:close/>
                      <a:moveTo>
                        <a:pt x="105" y="192"/>
                      </a:moveTo>
                      <a:cubicBezTo>
                        <a:pt x="56" y="192"/>
                        <a:pt x="17" y="153"/>
                        <a:pt x="17" y="105"/>
                      </a:cubicBezTo>
                      <a:cubicBezTo>
                        <a:pt x="17" y="56"/>
                        <a:pt x="56" y="17"/>
                        <a:pt x="105" y="17"/>
                      </a:cubicBezTo>
                      <a:cubicBezTo>
                        <a:pt x="153" y="17"/>
                        <a:pt x="192" y="56"/>
                        <a:pt x="192" y="105"/>
                      </a:cubicBezTo>
                      <a:cubicBezTo>
                        <a:pt x="192" y="153"/>
                        <a:pt x="153" y="192"/>
                        <a:pt x="105" y="192"/>
                      </a:cubicBezTo>
                      <a:close/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51" name="Oval 182"/>
                <p:cNvSpPr>
                  <a:spLocks noChangeArrowheads="1"/>
                </p:cNvSpPr>
                <p:nvPr/>
              </p:nvSpPr>
              <p:spPr bwMode="auto">
                <a:xfrm rot="20700000">
                  <a:off x="1545521" y="3402615"/>
                  <a:ext cx="153627" cy="153627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52" name="Oval 184"/>
                <p:cNvSpPr>
                  <a:spLocks noChangeArrowheads="1"/>
                </p:cNvSpPr>
                <p:nvPr/>
              </p:nvSpPr>
              <p:spPr bwMode="auto">
                <a:xfrm rot="20700000">
                  <a:off x="1615675" y="3648881"/>
                  <a:ext cx="125001" cy="122138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53" name="Oval 186"/>
                <p:cNvSpPr>
                  <a:spLocks noChangeArrowheads="1"/>
                </p:cNvSpPr>
                <p:nvPr/>
              </p:nvSpPr>
              <p:spPr bwMode="auto">
                <a:xfrm rot="20700000">
                  <a:off x="1670625" y="3854434"/>
                  <a:ext cx="125001" cy="121184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54" name="Freeform 190"/>
                <p:cNvSpPr>
                  <a:spLocks/>
                </p:cNvSpPr>
                <p:nvPr/>
              </p:nvSpPr>
              <p:spPr bwMode="auto">
                <a:xfrm rot="20700000">
                  <a:off x="1035054" y="3419012"/>
                  <a:ext cx="77291" cy="29581"/>
                </a:xfrm>
                <a:custGeom>
                  <a:avLst/>
                  <a:gdLst>
                    <a:gd name="T0" fmla="*/ 0 w 34"/>
                    <a:gd name="T1" fmla="*/ 0 h 13"/>
                    <a:gd name="T2" fmla="*/ 0 w 34"/>
                    <a:gd name="T3" fmla="*/ 0 h 13"/>
                    <a:gd name="T4" fmla="*/ 34 w 34"/>
                    <a:gd name="T5" fmla="*/ 13 h 13"/>
                    <a:gd name="T6" fmla="*/ 34 w 34"/>
                    <a:gd name="T7" fmla="*/ 13 h 13"/>
                    <a:gd name="T8" fmla="*/ 0 w 34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1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"/>
                        <a:pt x="22" y="9"/>
                        <a:pt x="34" y="13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22" y="9"/>
                        <a:pt x="11" y="5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55" name="Freeform 191"/>
                <p:cNvSpPr>
                  <a:spLocks/>
                </p:cNvSpPr>
                <p:nvPr/>
              </p:nvSpPr>
              <p:spPr bwMode="auto">
                <a:xfrm rot="20700000">
                  <a:off x="1049483" y="3417112"/>
                  <a:ext cx="88741" cy="228054"/>
                </a:xfrm>
                <a:custGeom>
                  <a:avLst/>
                  <a:gdLst>
                    <a:gd name="T0" fmla="*/ 5 w 39"/>
                    <a:gd name="T1" fmla="*/ 0 h 101"/>
                    <a:gd name="T2" fmla="*/ 2 w 39"/>
                    <a:gd name="T3" fmla="*/ 84 h 101"/>
                    <a:gd name="T4" fmla="*/ 3 w 39"/>
                    <a:gd name="T5" fmla="*/ 90 h 101"/>
                    <a:gd name="T6" fmla="*/ 39 w 39"/>
                    <a:gd name="T7" fmla="*/ 101 h 101"/>
                    <a:gd name="T8" fmla="*/ 38 w 39"/>
                    <a:gd name="T9" fmla="*/ 84 h 101"/>
                    <a:gd name="T10" fmla="*/ 39 w 39"/>
                    <a:gd name="T11" fmla="*/ 13 h 101"/>
                    <a:gd name="T12" fmla="*/ 5 w 39"/>
                    <a:gd name="T13" fmla="*/ 0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101">
                      <a:moveTo>
                        <a:pt x="5" y="0"/>
                      </a:moveTo>
                      <a:cubicBezTo>
                        <a:pt x="1" y="27"/>
                        <a:pt x="0" y="55"/>
                        <a:pt x="2" y="84"/>
                      </a:cubicBezTo>
                      <a:cubicBezTo>
                        <a:pt x="2" y="84"/>
                        <a:pt x="2" y="86"/>
                        <a:pt x="3" y="90"/>
                      </a:cubicBezTo>
                      <a:cubicBezTo>
                        <a:pt x="15" y="94"/>
                        <a:pt x="27" y="97"/>
                        <a:pt x="39" y="101"/>
                      </a:cubicBezTo>
                      <a:cubicBezTo>
                        <a:pt x="38" y="90"/>
                        <a:pt x="38" y="84"/>
                        <a:pt x="38" y="84"/>
                      </a:cubicBezTo>
                      <a:cubicBezTo>
                        <a:pt x="37" y="60"/>
                        <a:pt x="37" y="36"/>
                        <a:pt x="39" y="13"/>
                      </a:cubicBezTo>
                      <a:cubicBezTo>
                        <a:pt x="27" y="9"/>
                        <a:pt x="16" y="5"/>
                        <a:pt x="5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56" name="Freeform 192"/>
                <p:cNvSpPr>
                  <a:spLocks/>
                </p:cNvSpPr>
                <p:nvPr/>
              </p:nvSpPr>
              <p:spPr bwMode="auto">
                <a:xfrm rot="20700000">
                  <a:off x="1146961" y="3431114"/>
                  <a:ext cx="79199" cy="21947"/>
                </a:xfrm>
                <a:custGeom>
                  <a:avLst/>
                  <a:gdLst>
                    <a:gd name="T0" fmla="*/ 0 w 35"/>
                    <a:gd name="T1" fmla="*/ 0 h 10"/>
                    <a:gd name="T2" fmla="*/ 0 w 35"/>
                    <a:gd name="T3" fmla="*/ 0 h 10"/>
                    <a:gd name="T4" fmla="*/ 35 w 35"/>
                    <a:gd name="T5" fmla="*/ 10 h 10"/>
                    <a:gd name="T6" fmla="*/ 35 w 35"/>
                    <a:gd name="T7" fmla="*/ 10 h 10"/>
                    <a:gd name="T8" fmla="*/ 0 w 35"/>
                    <a:gd name="T9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" h="10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2" y="4"/>
                        <a:pt x="23" y="7"/>
                        <a:pt x="35" y="10"/>
                      </a:cubicBezTo>
                      <a:cubicBezTo>
                        <a:pt x="35" y="10"/>
                        <a:pt x="35" y="10"/>
                        <a:pt x="35" y="10"/>
                      </a:cubicBezTo>
                      <a:cubicBezTo>
                        <a:pt x="23" y="7"/>
                        <a:pt x="12" y="4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57" name="Freeform 193"/>
                <p:cNvSpPr>
                  <a:spLocks/>
                </p:cNvSpPr>
                <p:nvPr/>
              </p:nvSpPr>
              <p:spPr bwMode="auto">
                <a:xfrm rot="20700000">
                  <a:off x="1168072" y="3427707"/>
                  <a:ext cx="87787" cy="214696"/>
                </a:xfrm>
                <a:custGeom>
                  <a:avLst/>
                  <a:gdLst>
                    <a:gd name="T0" fmla="*/ 2 w 39"/>
                    <a:gd name="T1" fmla="*/ 0 h 95"/>
                    <a:gd name="T2" fmla="*/ 2 w 39"/>
                    <a:gd name="T3" fmla="*/ 66 h 95"/>
                    <a:gd name="T4" fmla="*/ 3 w 39"/>
                    <a:gd name="T5" fmla="*/ 87 h 95"/>
                    <a:gd name="T6" fmla="*/ 39 w 39"/>
                    <a:gd name="T7" fmla="*/ 95 h 95"/>
                    <a:gd name="T8" fmla="*/ 37 w 39"/>
                    <a:gd name="T9" fmla="*/ 66 h 95"/>
                    <a:gd name="T10" fmla="*/ 37 w 39"/>
                    <a:gd name="T11" fmla="*/ 10 h 95"/>
                    <a:gd name="T12" fmla="*/ 2 w 39"/>
                    <a:gd name="T13" fmla="*/ 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95">
                      <a:moveTo>
                        <a:pt x="2" y="0"/>
                      </a:moveTo>
                      <a:cubicBezTo>
                        <a:pt x="0" y="21"/>
                        <a:pt x="0" y="44"/>
                        <a:pt x="2" y="66"/>
                      </a:cubicBezTo>
                      <a:cubicBezTo>
                        <a:pt x="2" y="66"/>
                        <a:pt x="2" y="73"/>
                        <a:pt x="3" y="87"/>
                      </a:cubicBezTo>
                      <a:cubicBezTo>
                        <a:pt x="15" y="90"/>
                        <a:pt x="27" y="92"/>
                        <a:pt x="39" y="95"/>
                      </a:cubicBezTo>
                      <a:cubicBezTo>
                        <a:pt x="38" y="77"/>
                        <a:pt x="37" y="66"/>
                        <a:pt x="37" y="66"/>
                      </a:cubicBezTo>
                      <a:cubicBezTo>
                        <a:pt x="36" y="47"/>
                        <a:pt x="36" y="29"/>
                        <a:pt x="37" y="10"/>
                      </a:cubicBezTo>
                      <a:cubicBezTo>
                        <a:pt x="25" y="7"/>
                        <a:pt x="14" y="4"/>
                        <a:pt x="2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58" name="Freeform 194"/>
                <p:cNvSpPr>
                  <a:spLocks/>
                </p:cNvSpPr>
                <p:nvPr/>
              </p:nvSpPr>
              <p:spPr bwMode="auto">
                <a:xfrm rot="20700000">
                  <a:off x="1198012" y="3923320"/>
                  <a:ext cx="86833" cy="29581"/>
                </a:xfrm>
                <a:custGeom>
                  <a:avLst/>
                  <a:gdLst>
                    <a:gd name="T0" fmla="*/ 0 w 38"/>
                    <a:gd name="T1" fmla="*/ 0 h 13"/>
                    <a:gd name="T2" fmla="*/ 0 w 38"/>
                    <a:gd name="T3" fmla="*/ 0 h 13"/>
                    <a:gd name="T4" fmla="*/ 38 w 38"/>
                    <a:gd name="T5" fmla="*/ 13 h 13"/>
                    <a:gd name="T6" fmla="*/ 38 w 38"/>
                    <a:gd name="T7" fmla="*/ 13 h 13"/>
                    <a:gd name="T8" fmla="*/ 0 w 38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1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3" y="5"/>
                        <a:pt x="25" y="9"/>
                        <a:pt x="38" y="13"/>
                      </a:cubicBezTo>
                      <a:cubicBezTo>
                        <a:pt x="38" y="13"/>
                        <a:pt x="38" y="13"/>
                        <a:pt x="38" y="13"/>
                      </a:cubicBezTo>
                      <a:cubicBezTo>
                        <a:pt x="25" y="9"/>
                        <a:pt x="13" y="5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59" name="Freeform 195"/>
                <p:cNvSpPr>
                  <a:spLocks/>
                </p:cNvSpPr>
                <p:nvPr/>
              </p:nvSpPr>
              <p:spPr bwMode="auto">
                <a:xfrm rot="20700000">
                  <a:off x="1230555" y="3912880"/>
                  <a:ext cx="133588" cy="287215"/>
                </a:xfrm>
                <a:custGeom>
                  <a:avLst/>
                  <a:gdLst>
                    <a:gd name="T0" fmla="*/ 0 w 59"/>
                    <a:gd name="T1" fmla="*/ 0 h 127"/>
                    <a:gd name="T2" fmla="*/ 21 w 59"/>
                    <a:gd name="T3" fmla="*/ 118 h 127"/>
                    <a:gd name="T4" fmla="*/ 59 w 59"/>
                    <a:gd name="T5" fmla="*/ 127 h 127"/>
                    <a:gd name="T6" fmla="*/ 38 w 59"/>
                    <a:gd name="T7" fmla="*/ 13 h 127"/>
                    <a:gd name="T8" fmla="*/ 0 w 59"/>
                    <a:gd name="T9" fmla="*/ 0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127">
                      <a:moveTo>
                        <a:pt x="0" y="0"/>
                      </a:moveTo>
                      <a:cubicBezTo>
                        <a:pt x="5" y="35"/>
                        <a:pt x="12" y="75"/>
                        <a:pt x="21" y="118"/>
                      </a:cubicBezTo>
                      <a:cubicBezTo>
                        <a:pt x="34" y="121"/>
                        <a:pt x="46" y="124"/>
                        <a:pt x="59" y="127"/>
                      </a:cubicBezTo>
                      <a:cubicBezTo>
                        <a:pt x="50" y="86"/>
                        <a:pt x="43" y="47"/>
                        <a:pt x="38" y="13"/>
                      </a:cubicBezTo>
                      <a:cubicBezTo>
                        <a:pt x="25" y="9"/>
                        <a:pt x="13" y="5"/>
                        <a:pt x="0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60" name="Freeform 196"/>
                <p:cNvSpPr>
                  <a:spLocks/>
                </p:cNvSpPr>
                <p:nvPr/>
              </p:nvSpPr>
              <p:spPr bwMode="auto">
                <a:xfrm rot="20700000">
                  <a:off x="1321117" y="3930081"/>
                  <a:ext cx="83970" cy="20992"/>
                </a:xfrm>
                <a:custGeom>
                  <a:avLst/>
                  <a:gdLst>
                    <a:gd name="T0" fmla="*/ 0 w 37"/>
                    <a:gd name="T1" fmla="*/ 0 h 9"/>
                    <a:gd name="T2" fmla="*/ 0 w 37"/>
                    <a:gd name="T3" fmla="*/ 0 h 9"/>
                    <a:gd name="T4" fmla="*/ 37 w 37"/>
                    <a:gd name="T5" fmla="*/ 9 h 9"/>
                    <a:gd name="T6" fmla="*/ 37 w 37"/>
                    <a:gd name="T7" fmla="*/ 9 h 9"/>
                    <a:gd name="T8" fmla="*/ 0 w 37"/>
                    <a:gd name="T9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7" h="9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2" y="3"/>
                        <a:pt x="25" y="6"/>
                        <a:pt x="37" y="9"/>
                      </a:cubicBezTo>
                      <a:cubicBezTo>
                        <a:pt x="37" y="9"/>
                        <a:pt x="37" y="9"/>
                        <a:pt x="37" y="9"/>
                      </a:cubicBezTo>
                      <a:cubicBezTo>
                        <a:pt x="25" y="6"/>
                        <a:pt x="12" y="3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61" name="Freeform 197"/>
                <p:cNvSpPr>
                  <a:spLocks/>
                </p:cNvSpPr>
                <p:nvPr/>
              </p:nvSpPr>
              <p:spPr bwMode="auto">
                <a:xfrm rot="20700000">
                  <a:off x="1352673" y="3919771"/>
                  <a:ext cx="130726" cy="270993"/>
                </a:xfrm>
                <a:custGeom>
                  <a:avLst/>
                  <a:gdLst>
                    <a:gd name="T0" fmla="*/ 0 w 58"/>
                    <a:gd name="T1" fmla="*/ 0 h 120"/>
                    <a:gd name="T2" fmla="*/ 21 w 58"/>
                    <a:gd name="T3" fmla="*/ 113 h 120"/>
                    <a:gd name="T4" fmla="*/ 58 w 58"/>
                    <a:gd name="T5" fmla="*/ 120 h 120"/>
                    <a:gd name="T6" fmla="*/ 37 w 58"/>
                    <a:gd name="T7" fmla="*/ 9 h 120"/>
                    <a:gd name="T8" fmla="*/ 0 w 58"/>
                    <a:gd name="T9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120">
                      <a:moveTo>
                        <a:pt x="0" y="0"/>
                      </a:moveTo>
                      <a:cubicBezTo>
                        <a:pt x="5" y="34"/>
                        <a:pt x="12" y="73"/>
                        <a:pt x="21" y="113"/>
                      </a:cubicBezTo>
                      <a:cubicBezTo>
                        <a:pt x="33" y="116"/>
                        <a:pt x="46" y="118"/>
                        <a:pt x="58" y="120"/>
                      </a:cubicBezTo>
                      <a:cubicBezTo>
                        <a:pt x="50" y="80"/>
                        <a:pt x="43" y="43"/>
                        <a:pt x="37" y="9"/>
                      </a:cubicBezTo>
                      <a:cubicBezTo>
                        <a:pt x="25" y="6"/>
                        <a:pt x="12" y="3"/>
                        <a:pt x="0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62" name="任意多边形 361"/>
                <p:cNvSpPr/>
                <p:nvPr/>
              </p:nvSpPr>
              <p:spPr>
                <a:xfrm rot="20700000">
                  <a:off x="1069117" y="2345331"/>
                  <a:ext cx="607349" cy="379773"/>
                </a:xfrm>
                <a:custGeom>
                  <a:avLst/>
                  <a:gdLst>
                    <a:gd name="connsiteX0" fmla="*/ 503341 w 1010444"/>
                    <a:gd name="connsiteY0" fmla="*/ 0 h 631826"/>
                    <a:gd name="connsiteX1" fmla="*/ 507103 w 1010444"/>
                    <a:gd name="connsiteY1" fmla="*/ 0 h 631826"/>
                    <a:gd name="connsiteX2" fmla="*/ 954939 w 1010444"/>
                    <a:gd name="connsiteY2" fmla="*/ 418127 h 631826"/>
                    <a:gd name="connsiteX3" fmla="*/ 1010444 w 1010444"/>
                    <a:gd name="connsiteY3" fmla="*/ 484508 h 631826"/>
                    <a:gd name="connsiteX4" fmla="*/ 924147 w 1010444"/>
                    <a:gd name="connsiteY4" fmla="*/ 537174 h 631826"/>
                    <a:gd name="connsiteX5" fmla="*/ 505221 w 1010444"/>
                    <a:gd name="connsiteY5" fmla="*/ 631826 h 631826"/>
                    <a:gd name="connsiteX6" fmla="*/ 86295 w 1010444"/>
                    <a:gd name="connsiteY6" fmla="*/ 537174 h 631826"/>
                    <a:gd name="connsiteX7" fmla="*/ 0 w 1010444"/>
                    <a:gd name="connsiteY7" fmla="*/ 484509 h 631826"/>
                    <a:gd name="connsiteX8" fmla="*/ 55505 w 1010444"/>
                    <a:gd name="connsiteY8" fmla="*/ 418127 h 631826"/>
                    <a:gd name="connsiteX9" fmla="*/ 503341 w 1010444"/>
                    <a:gd name="connsiteY9" fmla="*/ 0 h 631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10444" h="631826">
                      <a:moveTo>
                        <a:pt x="503341" y="0"/>
                      </a:moveTo>
                      <a:cubicBezTo>
                        <a:pt x="507103" y="0"/>
                        <a:pt x="507103" y="0"/>
                        <a:pt x="507103" y="0"/>
                      </a:cubicBezTo>
                      <a:cubicBezTo>
                        <a:pt x="507103" y="0"/>
                        <a:pt x="720963" y="152373"/>
                        <a:pt x="954939" y="418127"/>
                      </a:cubicBezTo>
                      <a:lnTo>
                        <a:pt x="1010444" y="484508"/>
                      </a:lnTo>
                      <a:lnTo>
                        <a:pt x="924147" y="537174"/>
                      </a:lnTo>
                      <a:cubicBezTo>
                        <a:pt x="804563" y="596932"/>
                        <a:pt x="660401" y="631826"/>
                        <a:pt x="505221" y="631826"/>
                      </a:cubicBezTo>
                      <a:cubicBezTo>
                        <a:pt x="350041" y="631826"/>
                        <a:pt x="205880" y="596932"/>
                        <a:pt x="86295" y="537174"/>
                      </a:cubicBezTo>
                      <a:lnTo>
                        <a:pt x="0" y="484509"/>
                      </a:lnTo>
                      <a:lnTo>
                        <a:pt x="55505" y="418127"/>
                      </a:lnTo>
                      <a:cubicBezTo>
                        <a:pt x="289482" y="152373"/>
                        <a:pt x="503341" y="0"/>
                        <a:pt x="503341" y="0"/>
                      </a:cubicBezTo>
                      <a:close/>
                    </a:path>
                  </a:pathLst>
                </a:custGeom>
                <a:solidFill>
                  <a:srgbClr val="FF746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</p:grpSp>
        </p:grpSp>
        <p:sp>
          <p:nvSpPr>
            <p:cNvPr id="336" name="文本框 335"/>
            <p:cNvSpPr txBox="1"/>
            <p:nvPr/>
          </p:nvSpPr>
          <p:spPr>
            <a:xfrm>
              <a:off x="4006325" y="199452"/>
              <a:ext cx="1131354" cy="5311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8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  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04287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梯形 43"/>
          <p:cNvSpPr/>
          <p:nvPr/>
        </p:nvSpPr>
        <p:spPr>
          <a:xfrm rot="20700000">
            <a:off x="1580061" y="4916900"/>
            <a:ext cx="1232828" cy="1502669"/>
          </a:xfrm>
          <a:prstGeom prst="trapezoid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Freeform 605"/>
          <p:cNvSpPr>
            <a:spLocks/>
          </p:cNvSpPr>
          <p:nvPr/>
        </p:nvSpPr>
        <p:spPr bwMode="auto">
          <a:xfrm>
            <a:off x="164261" y="2068940"/>
            <a:ext cx="1102181" cy="741419"/>
          </a:xfrm>
          <a:custGeom>
            <a:avLst/>
            <a:gdLst>
              <a:gd name="T0" fmla="*/ 304 w 351"/>
              <a:gd name="T1" fmla="*/ 123 h 236"/>
              <a:gd name="T2" fmla="*/ 273 w 351"/>
              <a:gd name="T3" fmla="*/ 135 h 236"/>
              <a:gd name="T4" fmla="*/ 229 w 351"/>
              <a:gd name="T5" fmla="*/ 98 h 236"/>
              <a:gd name="T6" fmla="*/ 233 w 351"/>
              <a:gd name="T7" fmla="*/ 74 h 236"/>
              <a:gd name="T8" fmla="*/ 160 w 351"/>
              <a:gd name="T9" fmla="*/ 0 h 236"/>
              <a:gd name="T10" fmla="*/ 87 w 351"/>
              <a:gd name="T11" fmla="*/ 65 h 236"/>
              <a:gd name="T12" fmla="*/ 86 w 351"/>
              <a:gd name="T13" fmla="*/ 65 h 236"/>
              <a:gd name="T14" fmla="*/ 0 w 351"/>
              <a:gd name="T15" fmla="*/ 151 h 236"/>
              <a:gd name="T16" fmla="*/ 86 w 351"/>
              <a:gd name="T17" fmla="*/ 236 h 236"/>
              <a:gd name="T18" fmla="*/ 151 w 351"/>
              <a:gd name="T19" fmla="*/ 206 h 236"/>
              <a:gd name="T20" fmla="*/ 209 w 351"/>
              <a:gd name="T21" fmla="*/ 236 h 236"/>
              <a:gd name="T22" fmla="*/ 269 w 351"/>
              <a:gd name="T23" fmla="*/ 203 h 236"/>
              <a:gd name="T24" fmla="*/ 304 w 351"/>
              <a:gd name="T25" fmla="*/ 218 h 236"/>
              <a:gd name="T26" fmla="*/ 351 w 351"/>
              <a:gd name="T27" fmla="*/ 171 h 236"/>
              <a:gd name="T28" fmla="*/ 304 w 351"/>
              <a:gd name="T29" fmla="*/ 123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51" h="236">
                <a:moveTo>
                  <a:pt x="304" y="123"/>
                </a:moveTo>
                <a:cubicBezTo>
                  <a:pt x="292" y="123"/>
                  <a:pt x="281" y="128"/>
                  <a:pt x="273" y="135"/>
                </a:cubicBezTo>
                <a:cubicBezTo>
                  <a:pt x="264" y="117"/>
                  <a:pt x="248" y="103"/>
                  <a:pt x="229" y="98"/>
                </a:cubicBezTo>
                <a:cubicBezTo>
                  <a:pt x="232" y="90"/>
                  <a:pt x="233" y="82"/>
                  <a:pt x="233" y="74"/>
                </a:cubicBezTo>
                <a:cubicBezTo>
                  <a:pt x="233" y="33"/>
                  <a:pt x="200" y="0"/>
                  <a:pt x="160" y="0"/>
                </a:cubicBezTo>
                <a:cubicBezTo>
                  <a:pt x="122" y="0"/>
                  <a:pt x="91" y="29"/>
                  <a:pt x="87" y="65"/>
                </a:cubicBezTo>
                <a:cubicBezTo>
                  <a:pt x="86" y="65"/>
                  <a:pt x="86" y="65"/>
                  <a:pt x="86" y="65"/>
                </a:cubicBezTo>
                <a:cubicBezTo>
                  <a:pt x="38" y="65"/>
                  <a:pt x="0" y="104"/>
                  <a:pt x="0" y="151"/>
                </a:cubicBezTo>
                <a:cubicBezTo>
                  <a:pt x="0" y="198"/>
                  <a:pt x="38" y="236"/>
                  <a:pt x="86" y="236"/>
                </a:cubicBezTo>
                <a:cubicBezTo>
                  <a:pt x="112" y="236"/>
                  <a:pt x="135" y="225"/>
                  <a:pt x="151" y="206"/>
                </a:cubicBezTo>
                <a:cubicBezTo>
                  <a:pt x="164" y="225"/>
                  <a:pt x="185" y="236"/>
                  <a:pt x="209" y="236"/>
                </a:cubicBezTo>
                <a:cubicBezTo>
                  <a:pt x="234" y="236"/>
                  <a:pt x="256" y="223"/>
                  <a:pt x="269" y="203"/>
                </a:cubicBezTo>
                <a:cubicBezTo>
                  <a:pt x="278" y="212"/>
                  <a:pt x="290" y="218"/>
                  <a:pt x="304" y="218"/>
                </a:cubicBezTo>
                <a:cubicBezTo>
                  <a:pt x="330" y="218"/>
                  <a:pt x="351" y="197"/>
                  <a:pt x="351" y="171"/>
                </a:cubicBezTo>
                <a:cubicBezTo>
                  <a:pt x="351" y="144"/>
                  <a:pt x="330" y="123"/>
                  <a:pt x="304" y="123"/>
                </a:cubicBezTo>
              </a:path>
            </a:pathLst>
          </a:custGeom>
          <a:solidFill>
            <a:srgbClr val="FAFAF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974945" y="2345331"/>
            <a:ext cx="1763621" cy="3840787"/>
            <a:chOff x="974945" y="2345331"/>
            <a:chExt cx="1763621" cy="3840787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5" name="Freeform 159"/>
            <p:cNvSpPr>
              <a:spLocks/>
            </p:cNvSpPr>
            <p:nvPr/>
          </p:nvSpPr>
          <p:spPr bwMode="auto">
            <a:xfrm rot="20700000">
              <a:off x="1726148" y="4700426"/>
              <a:ext cx="891224" cy="1485692"/>
            </a:xfrm>
            <a:custGeom>
              <a:avLst/>
              <a:gdLst>
                <a:gd name="T0" fmla="*/ 1 w 394"/>
                <a:gd name="T1" fmla="*/ 267 h 658"/>
                <a:gd name="T2" fmla="*/ 0 w 394"/>
                <a:gd name="T3" fmla="*/ 267 h 658"/>
                <a:gd name="T4" fmla="*/ 0 w 394"/>
                <a:gd name="T5" fmla="*/ 267 h 658"/>
                <a:gd name="T6" fmla="*/ 1 w 394"/>
                <a:gd name="T7" fmla="*/ 270 h 658"/>
                <a:gd name="T8" fmla="*/ 2 w 394"/>
                <a:gd name="T9" fmla="*/ 282 h 658"/>
                <a:gd name="T10" fmla="*/ 3 w 394"/>
                <a:gd name="T11" fmla="*/ 284 h 658"/>
                <a:gd name="T12" fmla="*/ 45 w 394"/>
                <a:gd name="T13" fmla="*/ 417 h 658"/>
                <a:gd name="T14" fmla="*/ 89 w 394"/>
                <a:gd name="T15" fmla="*/ 290 h 658"/>
                <a:gd name="T16" fmla="*/ 169 w 394"/>
                <a:gd name="T17" fmla="*/ 440 h 658"/>
                <a:gd name="T18" fmla="*/ 143 w 394"/>
                <a:gd name="T19" fmla="*/ 564 h 658"/>
                <a:gd name="T20" fmla="*/ 199 w 394"/>
                <a:gd name="T21" fmla="*/ 658 h 658"/>
                <a:gd name="T22" fmla="*/ 169 w 394"/>
                <a:gd name="T23" fmla="*/ 604 h 658"/>
                <a:gd name="T24" fmla="*/ 179 w 394"/>
                <a:gd name="T25" fmla="*/ 528 h 658"/>
                <a:gd name="T26" fmla="*/ 226 w 394"/>
                <a:gd name="T27" fmla="*/ 462 h 658"/>
                <a:gd name="T28" fmla="*/ 269 w 394"/>
                <a:gd name="T29" fmla="*/ 386 h 658"/>
                <a:gd name="T30" fmla="*/ 277 w 394"/>
                <a:gd name="T31" fmla="*/ 362 h 658"/>
                <a:gd name="T32" fmla="*/ 305 w 394"/>
                <a:gd name="T33" fmla="*/ 484 h 658"/>
                <a:gd name="T34" fmla="*/ 322 w 394"/>
                <a:gd name="T35" fmla="*/ 406 h 658"/>
                <a:gd name="T36" fmla="*/ 367 w 394"/>
                <a:gd name="T37" fmla="*/ 197 h 658"/>
                <a:gd name="T38" fmla="*/ 186 w 394"/>
                <a:gd name="T39" fmla="*/ 0 h 658"/>
                <a:gd name="T40" fmla="*/ 1 w 394"/>
                <a:gd name="T41" fmla="*/ 253 h 658"/>
                <a:gd name="T42" fmla="*/ 1 w 394"/>
                <a:gd name="T43" fmla="*/ 267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4" h="658">
                  <a:moveTo>
                    <a:pt x="1" y="267"/>
                  </a:moveTo>
                  <a:cubicBezTo>
                    <a:pt x="1" y="266"/>
                    <a:pt x="0" y="263"/>
                    <a:pt x="0" y="267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0" y="268"/>
                    <a:pt x="1" y="269"/>
                    <a:pt x="1" y="270"/>
                  </a:cubicBezTo>
                  <a:cubicBezTo>
                    <a:pt x="1" y="274"/>
                    <a:pt x="2" y="278"/>
                    <a:pt x="2" y="282"/>
                  </a:cubicBezTo>
                  <a:cubicBezTo>
                    <a:pt x="2" y="282"/>
                    <a:pt x="3" y="283"/>
                    <a:pt x="3" y="284"/>
                  </a:cubicBezTo>
                  <a:cubicBezTo>
                    <a:pt x="7" y="334"/>
                    <a:pt x="22" y="380"/>
                    <a:pt x="45" y="417"/>
                  </a:cubicBezTo>
                  <a:cubicBezTo>
                    <a:pt x="20" y="377"/>
                    <a:pt x="35" y="298"/>
                    <a:pt x="89" y="290"/>
                  </a:cubicBezTo>
                  <a:cubicBezTo>
                    <a:pt x="156" y="279"/>
                    <a:pt x="167" y="399"/>
                    <a:pt x="169" y="440"/>
                  </a:cubicBezTo>
                  <a:cubicBezTo>
                    <a:pt x="171" y="484"/>
                    <a:pt x="143" y="520"/>
                    <a:pt x="143" y="564"/>
                  </a:cubicBezTo>
                  <a:cubicBezTo>
                    <a:pt x="143" y="613"/>
                    <a:pt x="167" y="653"/>
                    <a:pt x="199" y="658"/>
                  </a:cubicBezTo>
                  <a:cubicBezTo>
                    <a:pt x="184" y="656"/>
                    <a:pt x="171" y="615"/>
                    <a:pt x="169" y="604"/>
                  </a:cubicBezTo>
                  <a:cubicBezTo>
                    <a:pt x="166" y="580"/>
                    <a:pt x="172" y="551"/>
                    <a:pt x="179" y="528"/>
                  </a:cubicBezTo>
                  <a:cubicBezTo>
                    <a:pt x="187" y="501"/>
                    <a:pt x="208" y="482"/>
                    <a:pt x="226" y="462"/>
                  </a:cubicBezTo>
                  <a:cubicBezTo>
                    <a:pt x="245" y="439"/>
                    <a:pt x="259" y="413"/>
                    <a:pt x="269" y="386"/>
                  </a:cubicBezTo>
                  <a:cubicBezTo>
                    <a:pt x="272" y="378"/>
                    <a:pt x="275" y="370"/>
                    <a:pt x="277" y="362"/>
                  </a:cubicBezTo>
                  <a:cubicBezTo>
                    <a:pt x="281" y="420"/>
                    <a:pt x="305" y="484"/>
                    <a:pt x="305" y="484"/>
                  </a:cubicBezTo>
                  <a:cubicBezTo>
                    <a:pt x="296" y="437"/>
                    <a:pt x="322" y="406"/>
                    <a:pt x="322" y="406"/>
                  </a:cubicBezTo>
                  <a:cubicBezTo>
                    <a:pt x="394" y="291"/>
                    <a:pt x="367" y="197"/>
                    <a:pt x="367" y="197"/>
                  </a:cubicBezTo>
                  <a:cubicBezTo>
                    <a:pt x="348" y="84"/>
                    <a:pt x="274" y="0"/>
                    <a:pt x="186" y="0"/>
                  </a:cubicBezTo>
                  <a:cubicBezTo>
                    <a:pt x="84" y="0"/>
                    <a:pt x="1" y="113"/>
                    <a:pt x="1" y="253"/>
                  </a:cubicBezTo>
                  <a:cubicBezTo>
                    <a:pt x="1" y="258"/>
                    <a:pt x="1" y="263"/>
                    <a:pt x="1" y="267"/>
                  </a:cubicBezTo>
                </a:path>
              </a:pathLst>
            </a:custGeom>
            <a:solidFill>
              <a:srgbClr val="FF746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974945" y="2345331"/>
              <a:ext cx="1763621" cy="3358341"/>
              <a:chOff x="974945" y="2345331"/>
              <a:chExt cx="1763621" cy="3358341"/>
            </a:xfrm>
          </p:grpSpPr>
          <p:sp>
            <p:nvSpPr>
              <p:cNvPr id="17" name="Freeform 165"/>
              <p:cNvSpPr>
                <a:spLocks/>
              </p:cNvSpPr>
              <p:nvPr/>
            </p:nvSpPr>
            <p:spPr bwMode="auto">
              <a:xfrm rot="20700000">
                <a:off x="1075729" y="4158738"/>
                <a:ext cx="708018" cy="1115461"/>
              </a:xfrm>
              <a:custGeom>
                <a:avLst/>
                <a:gdLst>
                  <a:gd name="T0" fmla="*/ 157 w 313"/>
                  <a:gd name="T1" fmla="*/ 0 h 494"/>
                  <a:gd name="T2" fmla="*/ 0 w 313"/>
                  <a:gd name="T3" fmla="*/ 156 h 494"/>
                  <a:gd name="T4" fmla="*/ 0 w 313"/>
                  <a:gd name="T5" fmla="*/ 159 h 494"/>
                  <a:gd name="T6" fmla="*/ 0 w 313"/>
                  <a:gd name="T7" fmla="*/ 159 h 494"/>
                  <a:gd name="T8" fmla="*/ 101 w 313"/>
                  <a:gd name="T9" fmla="*/ 477 h 494"/>
                  <a:gd name="T10" fmla="*/ 106 w 313"/>
                  <a:gd name="T11" fmla="*/ 485 h 494"/>
                  <a:gd name="T12" fmla="*/ 106 w 313"/>
                  <a:gd name="T13" fmla="*/ 485 h 494"/>
                  <a:gd name="T14" fmla="*/ 106 w 313"/>
                  <a:gd name="T15" fmla="*/ 485 h 494"/>
                  <a:gd name="T16" fmla="*/ 128 w 313"/>
                  <a:gd name="T17" fmla="*/ 494 h 494"/>
                  <a:gd name="T18" fmla="*/ 159 w 313"/>
                  <a:gd name="T19" fmla="*/ 467 h 494"/>
                  <a:gd name="T20" fmla="*/ 157 w 313"/>
                  <a:gd name="T21" fmla="*/ 459 h 494"/>
                  <a:gd name="T22" fmla="*/ 157 w 313"/>
                  <a:gd name="T23" fmla="*/ 459 h 494"/>
                  <a:gd name="T24" fmla="*/ 148 w 313"/>
                  <a:gd name="T25" fmla="*/ 412 h 494"/>
                  <a:gd name="T26" fmla="*/ 191 w 313"/>
                  <a:gd name="T27" fmla="*/ 310 h 494"/>
                  <a:gd name="T28" fmla="*/ 191 w 313"/>
                  <a:gd name="T29" fmla="*/ 309 h 494"/>
                  <a:gd name="T30" fmla="*/ 270 w 313"/>
                  <a:gd name="T31" fmla="*/ 264 h 494"/>
                  <a:gd name="T32" fmla="*/ 313 w 313"/>
                  <a:gd name="T33" fmla="*/ 156 h 494"/>
                  <a:gd name="T34" fmla="*/ 157 w 313"/>
                  <a:gd name="T35" fmla="*/ 0 h 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3" h="494">
                    <a:moveTo>
                      <a:pt x="157" y="0"/>
                    </a:moveTo>
                    <a:cubicBezTo>
                      <a:pt x="70" y="0"/>
                      <a:pt x="0" y="70"/>
                      <a:pt x="0" y="156"/>
                    </a:cubicBezTo>
                    <a:cubicBezTo>
                      <a:pt x="0" y="157"/>
                      <a:pt x="0" y="159"/>
                      <a:pt x="0" y="159"/>
                    </a:cubicBezTo>
                    <a:cubicBezTo>
                      <a:pt x="0" y="159"/>
                      <a:pt x="0" y="159"/>
                      <a:pt x="0" y="159"/>
                    </a:cubicBezTo>
                    <a:cubicBezTo>
                      <a:pt x="0" y="279"/>
                      <a:pt x="38" y="386"/>
                      <a:pt x="101" y="477"/>
                    </a:cubicBezTo>
                    <a:cubicBezTo>
                      <a:pt x="102" y="480"/>
                      <a:pt x="104" y="482"/>
                      <a:pt x="106" y="485"/>
                    </a:cubicBezTo>
                    <a:cubicBezTo>
                      <a:pt x="106" y="485"/>
                      <a:pt x="106" y="485"/>
                      <a:pt x="106" y="485"/>
                    </a:cubicBezTo>
                    <a:cubicBezTo>
                      <a:pt x="106" y="485"/>
                      <a:pt x="106" y="485"/>
                      <a:pt x="106" y="485"/>
                    </a:cubicBezTo>
                    <a:cubicBezTo>
                      <a:pt x="112" y="491"/>
                      <a:pt x="119" y="494"/>
                      <a:pt x="128" y="494"/>
                    </a:cubicBezTo>
                    <a:cubicBezTo>
                      <a:pt x="145" y="494"/>
                      <a:pt x="159" y="483"/>
                      <a:pt x="159" y="467"/>
                    </a:cubicBezTo>
                    <a:cubicBezTo>
                      <a:pt x="159" y="463"/>
                      <a:pt x="158" y="459"/>
                      <a:pt x="157" y="459"/>
                    </a:cubicBezTo>
                    <a:cubicBezTo>
                      <a:pt x="157" y="459"/>
                      <a:pt x="157" y="459"/>
                      <a:pt x="157" y="459"/>
                    </a:cubicBezTo>
                    <a:cubicBezTo>
                      <a:pt x="152" y="439"/>
                      <a:pt x="146" y="428"/>
                      <a:pt x="148" y="412"/>
                    </a:cubicBezTo>
                    <a:cubicBezTo>
                      <a:pt x="155" y="371"/>
                      <a:pt x="164" y="338"/>
                      <a:pt x="191" y="310"/>
                    </a:cubicBezTo>
                    <a:cubicBezTo>
                      <a:pt x="191" y="309"/>
                      <a:pt x="191" y="309"/>
                      <a:pt x="191" y="309"/>
                    </a:cubicBezTo>
                    <a:cubicBezTo>
                      <a:pt x="212" y="287"/>
                      <a:pt x="239" y="270"/>
                      <a:pt x="270" y="264"/>
                    </a:cubicBezTo>
                    <a:cubicBezTo>
                      <a:pt x="297" y="236"/>
                      <a:pt x="313" y="198"/>
                      <a:pt x="313" y="156"/>
                    </a:cubicBezTo>
                    <a:cubicBezTo>
                      <a:pt x="313" y="70"/>
                      <a:pt x="243" y="0"/>
                      <a:pt x="157" y="0"/>
                    </a:cubicBezTo>
                  </a:path>
                </a:pathLst>
              </a:custGeom>
              <a:solidFill>
                <a:srgbClr val="FE736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166"/>
              <p:cNvSpPr>
                <a:spLocks/>
              </p:cNvSpPr>
              <p:nvPr/>
            </p:nvSpPr>
            <p:spPr bwMode="auto">
              <a:xfrm rot="20700000">
                <a:off x="2033411" y="3902512"/>
                <a:ext cx="705155" cy="1115461"/>
              </a:xfrm>
              <a:custGeom>
                <a:avLst/>
                <a:gdLst>
                  <a:gd name="T0" fmla="*/ 156 w 312"/>
                  <a:gd name="T1" fmla="*/ 0 h 494"/>
                  <a:gd name="T2" fmla="*/ 312 w 312"/>
                  <a:gd name="T3" fmla="*/ 156 h 494"/>
                  <a:gd name="T4" fmla="*/ 312 w 312"/>
                  <a:gd name="T5" fmla="*/ 159 h 494"/>
                  <a:gd name="T6" fmla="*/ 312 w 312"/>
                  <a:gd name="T7" fmla="*/ 159 h 494"/>
                  <a:gd name="T8" fmla="*/ 212 w 312"/>
                  <a:gd name="T9" fmla="*/ 477 h 494"/>
                  <a:gd name="T10" fmla="*/ 207 w 312"/>
                  <a:gd name="T11" fmla="*/ 485 h 494"/>
                  <a:gd name="T12" fmla="*/ 207 w 312"/>
                  <a:gd name="T13" fmla="*/ 485 h 494"/>
                  <a:gd name="T14" fmla="*/ 207 w 312"/>
                  <a:gd name="T15" fmla="*/ 485 h 494"/>
                  <a:gd name="T16" fmla="*/ 185 w 312"/>
                  <a:gd name="T17" fmla="*/ 494 h 494"/>
                  <a:gd name="T18" fmla="*/ 154 w 312"/>
                  <a:gd name="T19" fmla="*/ 467 h 494"/>
                  <a:gd name="T20" fmla="*/ 156 w 312"/>
                  <a:gd name="T21" fmla="*/ 459 h 494"/>
                  <a:gd name="T22" fmla="*/ 156 w 312"/>
                  <a:gd name="T23" fmla="*/ 459 h 494"/>
                  <a:gd name="T24" fmla="*/ 165 w 312"/>
                  <a:gd name="T25" fmla="*/ 412 h 494"/>
                  <a:gd name="T26" fmla="*/ 122 w 312"/>
                  <a:gd name="T27" fmla="*/ 310 h 494"/>
                  <a:gd name="T28" fmla="*/ 122 w 312"/>
                  <a:gd name="T29" fmla="*/ 309 h 494"/>
                  <a:gd name="T30" fmla="*/ 43 w 312"/>
                  <a:gd name="T31" fmla="*/ 264 h 494"/>
                  <a:gd name="T32" fmla="*/ 0 w 312"/>
                  <a:gd name="T33" fmla="*/ 156 h 494"/>
                  <a:gd name="T34" fmla="*/ 156 w 312"/>
                  <a:gd name="T35" fmla="*/ 0 h 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2" h="494">
                    <a:moveTo>
                      <a:pt x="156" y="0"/>
                    </a:moveTo>
                    <a:cubicBezTo>
                      <a:pt x="242" y="0"/>
                      <a:pt x="312" y="70"/>
                      <a:pt x="312" y="156"/>
                    </a:cubicBezTo>
                    <a:cubicBezTo>
                      <a:pt x="312" y="157"/>
                      <a:pt x="312" y="159"/>
                      <a:pt x="312" y="159"/>
                    </a:cubicBezTo>
                    <a:cubicBezTo>
                      <a:pt x="312" y="159"/>
                      <a:pt x="312" y="159"/>
                      <a:pt x="312" y="159"/>
                    </a:cubicBezTo>
                    <a:cubicBezTo>
                      <a:pt x="312" y="279"/>
                      <a:pt x="275" y="386"/>
                      <a:pt x="212" y="477"/>
                    </a:cubicBezTo>
                    <a:cubicBezTo>
                      <a:pt x="210" y="480"/>
                      <a:pt x="209" y="482"/>
                      <a:pt x="207" y="485"/>
                    </a:cubicBezTo>
                    <a:cubicBezTo>
                      <a:pt x="207" y="485"/>
                      <a:pt x="207" y="485"/>
                      <a:pt x="207" y="485"/>
                    </a:cubicBezTo>
                    <a:cubicBezTo>
                      <a:pt x="207" y="485"/>
                      <a:pt x="207" y="485"/>
                      <a:pt x="207" y="485"/>
                    </a:cubicBezTo>
                    <a:cubicBezTo>
                      <a:pt x="201" y="491"/>
                      <a:pt x="193" y="494"/>
                      <a:pt x="185" y="494"/>
                    </a:cubicBezTo>
                    <a:cubicBezTo>
                      <a:pt x="168" y="494"/>
                      <a:pt x="154" y="483"/>
                      <a:pt x="154" y="467"/>
                    </a:cubicBezTo>
                    <a:cubicBezTo>
                      <a:pt x="154" y="463"/>
                      <a:pt x="155" y="459"/>
                      <a:pt x="156" y="459"/>
                    </a:cubicBezTo>
                    <a:cubicBezTo>
                      <a:pt x="156" y="459"/>
                      <a:pt x="156" y="459"/>
                      <a:pt x="156" y="459"/>
                    </a:cubicBezTo>
                    <a:cubicBezTo>
                      <a:pt x="160" y="439"/>
                      <a:pt x="167" y="428"/>
                      <a:pt x="165" y="412"/>
                    </a:cubicBezTo>
                    <a:cubicBezTo>
                      <a:pt x="158" y="371"/>
                      <a:pt x="148" y="338"/>
                      <a:pt x="122" y="310"/>
                    </a:cubicBezTo>
                    <a:cubicBezTo>
                      <a:pt x="122" y="309"/>
                      <a:pt x="122" y="309"/>
                      <a:pt x="122" y="309"/>
                    </a:cubicBezTo>
                    <a:cubicBezTo>
                      <a:pt x="101" y="287"/>
                      <a:pt x="74" y="270"/>
                      <a:pt x="43" y="264"/>
                    </a:cubicBezTo>
                    <a:cubicBezTo>
                      <a:pt x="16" y="236"/>
                      <a:pt x="0" y="198"/>
                      <a:pt x="0" y="156"/>
                    </a:cubicBezTo>
                    <a:cubicBezTo>
                      <a:pt x="0" y="70"/>
                      <a:pt x="70" y="0"/>
                      <a:pt x="156" y="0"/>
                    </a:cubicBezTo>
                  </a:path>
                </a:pathLst>
              </a:custGeom>
              <a:solidFill>
                <a:srgbClr val="FE736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任意多边形 18"/>
              <p:cNvSpPr/>
              <p:nvPr/>
            </p:nvSpPr>
            <p:spPr>
              <a:xfrm rot="20700000">
                <a:off x="1052657" y="2596072"/>
                <a:ext cx="1255262" cy="2173478"/>
              </a:xfrm>
              <a:custGeom>
                <a:avLst/>
                <a:gdLst>
                  <a:gd name="connsiteX0" fmla="*/ 1549408 w 2088372"/>
                  <a:gd name="connsiteY0" fmla="*/ 0 h 3616005"/>
                  <a:gd name="connsiteX1" fmla="*/ 1594845 w 2088372"/>
                  <a:gd name="connsiteY1" fmla="*/ 54341 h 3616005"/>
                  <a:gd name="connsiteX2" fmla="*/ 2084372 w 2088372"/>
                  <a:gd name="connsiteY2" fmla="*/ 1438077 h 3616005"/>
                  <a:gd name="connsiteX3" fmla="*/ 1568981 w 2088372"/>
                  <a:gd name="connsiteY3" fmla="*/ 3616005 h 3616005"/>
                  <a:gd name="connsiteX4" fmla="*/ 1042305 w 2088372"/>
                  <a:gd name="connsiteY4" fmla="*/ 3616005 h 3616005"/>
                  <a:gd name="connsiteX5" fmla="*/ 519390 w 2088372"/>
                  <a:gd name="connsiteY5" fmla="*/ 3616005 h 3616005"/>
                  <a:gd name="connsiteX6" fmla="*/ 4000 w 2088372"/>
                  <a:gd name="connsiteY6" fmla="*/ 1438077 h 3616005"/>
                  <a:gd name="connsiteX7" fmla="*/ 493527 w 2088372"/>
                  <a:gd name="connsiteY7" fmla="*/ 54341 h 3616005"/>
                  <a:gd name="connsiteX8" fmla="*/ 538964 w 2088372"/>
                  <a:gd name="connsiteY8" fmla="*/ 1 h 3616005"/>
                  <a:gd name="connsiteX9" fmla="*/ 625259 w 2088372"/>
                  <a:gd name="connsiteY9" fmla="*/ 52666 h 3616005"/>
                  <a:gd name="connsiteX10" fmla="*/ 1044185 w 2088372"/>
                  <a:gd name="connsiteY10" fmla="*/ 147318 h 3616005"/>
                  <a:gd name="connsiteX11" fmla="*/ 1463111 w 2088372"/>
                  <a:gd name="connsiteY11" fmla="*/ 52666 h 3616005"/>
                  <a:gd name="connsiteX12" fmla="*/ 1549408 w 2088372"/>
                  <a:gd name="connsiteY12" fmla="*/ 0 h 3616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88372" h="3616005">
                    <a:moveTo>
                      <a:pt x="1549408" y="0"/>
                    </a:moveTo>
                    <a:lnTo>
                      <a:pt x="1594845" y="54341"/>
                    </a:lnTo>
                    <a:cubicBezTo>
                      <a:pt x="1864296" y="394173"/>
                      <a:pt x="2123873" y="874820"/>
                      <a:pt x="2084372" y="1438077"/>
                    </a:cubicBezTo>
                    <a:cubicBezTo>
                      <a:pt x="2084372" y="1438077"/>
                      <a:pt x="2050514" y="2609652"/>
                      <a:pt x="1568981" y="3616005"/>
                    </a:cubicBezTo>
                    <a:cubicBezTo>
                      <a:pt x="1042305" y="3616005"/>
                      <a:pt x="1042305" y="3616005"/>
                      <a:pt x="1042305" y="3616005"/>
                    </a:cubicBezTo>
                    <a:cubicBezTo>
                      <a:pt x="519390" y="3616005"/>
                      <a:pt x="519390" y="3616005"/>
                      <a:pt x="519390" y="3616005"/>
                    </a:cubicBezTo>
                    <a:cubicBezTo>
                      <a:pt x="37857" y="2609652"/>
                      <a:pt x="4000" y="1438077"/>
                      <a:pt x="4000" y="1438077"/>
                    </a:cubicBezTo>
                    <a:cubicBezTo>
                      <a:pt x="-35501" y="874820"/>
                      <a:pt x="224075" y="394173"/>
                      <a:pt x="493527" y="54341"/>
                    </a:cubicBezTo>
                    <a:lnTo>
                      <a:pt x="538964" y="1"/>
                    </a:lnTo>
                    <a:lnTo>
                      <a:pt x="625259" y="52666"/>
                    </a:lnTo>
                    <a:cubicBezTo>
                      <a:pt x="744844" y="112424"/>
                      <a:pt x="889005" y="147318"/>
                      <a:pt x="1044185" y="147318"/>
                    </a:cubicBezTo>
                    <a:cubicBezTo>
                      <a:pt x="1199365" y="147318"/>
                      <a:pt x="1343527" y="112424"/>
                      <a:pt x="1463111" y="52666"/>
                    </a:cubicBezTo>
                    <a:lnTo>
                      <a:pt x="1549408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Freeform 160"/>
              <p:cNvSpPr>
                <a:spLocks/>
              </p:cNvSpPr>
              <p:nvPr/>
            </p:nvSpPr>
            <p:spPr bwMode="auto">
              <a:xfrm rot="20700000">
                <a:off x="1741227" y="4761274"/>
                <a:ext cx="732827" cy="937026"/>
              </a:xfrm>
              <a:custGeom>
                <a:avLst/>
                <a:gdLst>
                  <a:gd name="T0" fmla="*/ 154 w 324"/>
                  <a:gd name="T1" fmla="*/ 0 h 415"/>
                  <a:gd name="T2" fmla="*/ 305 w 324"/>
                  <a:gd name="T3" fmla="*/ 172 h 415"/>
                  <a:gd name="T4" fmla="*/ 305 w 324"/>
                  <a:gd name="T5" fmla="*/ 174 h 415"/>
                  <a:gd name="T6" fmla="*/ 305 w 324"/>
                  <a:gd name="T7" fmla="*/ 175 h 415"/>
                  <a:gd name="T8" fmla="*/ 276 w 324"/>
                  <a:gd name="T9" fmla="*/ 338 h 415"/>
                  <a:gd name="T10" fmla="*/ 255 w 324"/>
                  <a:gd name="T11" fmla="*/ 260 h 415"/>
                  <a:gd name="T12" fmla="*/ 230 w 324"/>
                  <a:gd name="T13" fmla="*/ 301 h 415"/>
                  <a:gd name="T14" fmla="*/ 170 w 324"/>
                  <a:gd name="T15" fmla="*/ 411 h 415"/>
                  <a:gd name="T16" fmla="*/ 167 w 324"/>
                  <a:gd name="T17" fmla="*/ 415 h 415"/>
                  <a:gd name="T18" fmla="*/ 167 w 324"/>
                  <a:gd name="T19" fmla="*/ 408 h 415"/>
                  <a:gd name="T20" fmla="*/ 65 w 324"/>
                  <a:gd name="T21" fmla="*/ 228 h 415"/>
                  <a:gd name="T22" fmla="*/ 52 w 324"/>
                  <a:gd name="T23" fmla="*/ 229 h 415"/>
                  <a:gd name="T24" fmla="*/ 2 w 324"/>
                  <a:gd name="T25" fmla="*/ 256 h 415"/>
                  <a:gd name="T26" fmla="*/ 1 w 324"/>
                  <a:gd name="T27" fmla="*/ 250 h 415"/>
                  <a:gd name="T28" fmla="*/ 1 w 324"/>
                  <a:gd name="T29" fmla="*/ 248 h 415"/>
                  <a:gd name="T30" fmla="*/ 0 w 324"/>
                  <a:gd name="T31" fmla="*/ 238 h 415"/>
                  <a:gd name="T32" fmla="*/ 0 w 324"/>
                  <a:gd name="T33" fmla="*/ 235 h 415"/>
                  <a:gd name="T34" fmla="*/ 0 w 324"/>
                  <a:gd name="T35" fmla="*/ 223 h 415"/>
                  <a:gd name="T36" fmla="*/ 154 w 324"/>
                  <a:gd name="T37" fmla="*/ 0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4" h="415">
                    <a:moveTo>
                      <a:pt x="154" y="0"/>
                    </a:moveTo>
                    <a:cubicBezTo>
                      <a:pt x="225" y="0"/>
                      <a:pt x="288" y="72"/>
                      <a:pt x="305" y="172"/>
                    </a:cubicBezTo>
                    <a:cubicBezTo>
                      <a:pt x="305" y="174"/>
                      <a:pt x="305" y="174"/>
                      <a:pt x="305" y="174"/>
                    </a:cubicBezTo>
                    <a:cubicBezTo>
                      <a:pt x="305" y="175"/>
                      <a:pt x="305" y="175"/>
                      <a:pt x="305" y="175"/>
                    </a:cubicBezTo>
                    <a:cubicBezTo>
                      <a:pt x="306" y="178"/>
                      <a:pt x="324" y="247"/>
                      <a:pt x="276" y="338"/>
                    </a:cubicBezTo>
                    <a:cubicBezTo>
                      <a:pt x="276" y="335"/>
                      <a:pt x="256" y="263"/>
                      <a:pt x="255" y="260"/>
                    </a:cubicBezTo>
                    <a:cubicBezTo>
                      <a:pt x="256" y="270"/>
                      <a:pt x="235" y="291"/>
                      <a:pt x="230" y="301"/>
                    </a:cubicBezTo>
                    <a:cubicBezTo>
                      <a:pt x="209" y="338"/>
                      <a:pt x="198" y="379"/>
                      <a:pt x="170" y="411"/>
                    </a:cubicBezTo>
                    <a:cubicBezTo>
                      <a:pt x="169" y="412"/>
                      <a:pt x="168" y="414"/>
                      <a:pt x="167" y="415"/>
                    </a:cubicBezTo>
                    <a:cubicBezTo>
                      <a:pt x="167" y="412"/>
                      <a:pt x="167" y="410"/>
                      <a:pt x="167" y="408"/>
                    </a:cubicBezTo>
                    <a:cubicBezTo>
                      <a:pt x="159" y="259"/>
                      <a:pt x="107" y="228"/>
                      <a:pt x="65" y="228"/>
                    </a:cubicBezTo>
                    <a:cubicBezTo>
                      <a:pt x="61" y="228"/>
                      <a:pt x="57" y="228"/>
                      <a:pt x="52" y="229"/>
                    </a:cubicBezTo>
                    <a:cubicBezTo>
                      <a:pt x="33" y="232"/>
                      <a:pt x="15" y="241"/>
                      <a:pt x="2" y="256"/>
                    </a:cubicBezTo>
                    <a:cubicBezTo>
                      <a:pt x="2" y="254"/>
                      <a:pt x="1" y="252"/>
                      <a:pt x="1" y="250"/>
                    </a:cubicBezTo>
                    <a:cubicBezTo>
                      <a:pt x="1" y="248"/>
                      <a:pt x="1" y="248"/>
                      <a:pt x="1" y="248"/>
                    </a:cubicBezTo>
                    <a:cubicBezTo>
                      <a:pt x="1" y="245"/>
                      <a:pt x="1" y="242"/>
                      <a:pt x="0" y="238"/>
                    </a:cubicBezTo>
                    <a:cubicBezTo>
                      <a:pt x="0" y="235"/>
                      <a:pt x="0" y="235"/>
                      <a:pt x="0" y="235"/>
                    </a:cubicBezTo>
                    <a:cubicBezTo>
                      <a:pt x="0" y="231"/>
                      <a:pt x="0" y="227"/>
                      <a:pt x="0" y="223"/>
                    </a:cubicBezTo>
                    <a:cubicBezTo>
                      <a:pt x="0" y="100"/>
                      <a:pt x="69" y="0"/>
                      <a:pt x="154" y="0"/>
                    </a:cubicBezTo>
                  </a:path>
                </a:pathLst>
              </a:custGeom>
              <a:solidFill>
                <a:srgbClr val="FFA29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Rectangle 162"/>
              <p:cNvSpPr>
                <a:spLocks noChangeArrowheads="1"/>
              </p:cNvSpPr>
              <p:nvPr/>
            </p:nvSpPr>
            <p:spPr bwMode="auto">
              <a:xfrm rot="20700000">
                <a:off x="1742563" y="4764738"/>
                <a:ext cx="741415" cy="9389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163"/>
              <p:cNvSpPr>
                <a:spLocks/>
              </p:cNvSpPr>
              <p:nvPr/>
            </p:nvSpPr>
            <p:spPr bwMode="auto">
              <a:xfrm rot="20700000">
                <a:off x="1857851" y="4813350"/>
                <a:ext cx="481872" cy="674621"/>
              </a:xfrm>
              <a:custGeom>
                <a:avLst/>
                <a:gdLst>
                  <a:gd name="T0" fmla="*/ 43 w 213"/>
                  <a:gd name="T1" fmla="*/ 141 h 299"/>
                  <a:gd name="T2" fmla="*/ 34 w 213"/>
                  <a:gd name="T3" fmla="*/ 142 h 299"/>
                  <a:gd name="T4" fmla="*/ 1 w 213"/>
                  <a:gd name="T5" fmla="*/ 159 h 299"/>
                  <a:gd name="T6" fmla="*/ 1 w 213"/>
                  <a:gd name="T7" fmla="*/ 155 h 299"/>
                  <a:gd name="T8" fmla="*/ 1 w 213"/>
                  <a:gd name="T9" fmla="*/ 154 h 299"/>
                  <a:gd name="T10" fmla="*/ 0 w 213"/>
                  <a:gd name="T11" fmla="*/ 148 h 299"/>
                  <a:gd name="T12" fmla="*/ 0 w 213"/>
                  <a:gd name="T13" fmla="*/ 146 h 299"/>
                  <a:gd name="T14" fmla="*/ 0 w 213"/>
                  <a:gd name="T15" fmla="*/ 138 h 299"/>
                  <a:gd name="T16" fmla="*/ 101 w 213"/>
                  <a:gd name="T17" fmla="*/ 0 h 299"/>
                  <a:gd name="T18" fmla="*/ 200 w 213"/>
                  <a:gd name="T19" fmla="*/ 106 h 299"/>
                  <a:gd name="T20" fmla="*/ 200 w 213"/>
                  <a:gd name="T21" fmla="*/ 108 h 299"/>
                  <a:gd name="T22" fmla="*/ 200 w 213"/>
                  <a:gd name="T23" fmla="*/ 109 h 299"/>
                  <a:gd name="T24" fmla="*/ 181 w 213"/>
                  <a:gd name="T25" fmla="*/ 209 h 299"/>
                  <a:gd name="T26" fmla="*/ 167 w 213"/>
                  <a:gd name="T27" fmla="*/ 161 h 299"/>
                  <a:gd name="T28" fmla="*/ 151 w 213"/>
                  <a:gd name="T29" fmla="*/ 187 h 299"/>
                  <a:gd name="T30" fmla="*/ 121 w 213"/>
                  <a:gd name="T31" fmla="*/ 299 h 299"/>
                  <a:gd name="T32" fmla="*/ 43 w 213"/>
                  <a:gd name="T33" fmla="*/ 141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13" h="299">
                    <a:moveTo>
                      <a:pt x="43" y="141"/>
                    </a:moveTo>
                    <a:cubicBezTo>
                      <a:pt x="40" y="142"/>
                      <a:pt x="37" y="141"/>
                      <a:pt x="34" y="142"/>
                    </a:cubicBezTo>
                    <a:cubicBezTo>
                      <a:pt x="21" y="144"/>
                      <a:pt x="10" y="150"/>
                      <a:pt x="1" y="159"/>
                    </a:cubicBezTo>
                    <a:cubicBezTo>
                      <a:pt x="1" y="157"/>
                      <a:pt x="1" y="156"/>
                      <a:pt x="1" y="155"/>
                    </a:cubicBezTo>
                    <a:cubicBezTo>
                      <a:pt x="1" y="154"/>
                      <a:pt x="1" y="154"/>
                      <a:pt x="1" y="154"/>
                    </a:cubicBezTo>
                    <a:cubicBezTo>
                      <a:pt x="1" y="152"/>
                      <a:pt x="0" y="150"/>
                      <a:pt x="0" y="148"/>
                    </a:cubicBezTo>
                    <a:cubicBezTo>
                      <a:pt x="0" y="146"/>
                      <a:pt x="0" y="146"/>
                      <a:pt x="0" y="146"/>
                    </a:cubicBezTo>
                    <a:cubicBezTo>
                      <a:pt x="0" y="143"/>
                      <a:pt x="0" y="140"/>
                      <a:pt x="0" y="138"/>
                    </a:cubicBezTo>
                    <a:cubicBezTo>
                      <a:pt x="0" y="62"/>
                      <a:pt x="45" y="0"/>
                      <a:pt x="101" y="0"/>
                    </a:cubicBezTo>
                    <a:cubicBezTo>
                      <a:pt x="147" y="0"/>
                      <a:pt x="189" y="45"/>
                      <a:pt x="200" y="106"/>
                    </a:cubicBezTo>
                    <a:cubicBezTo>
                      <a:pt x="200" y="108"/>
                      <a:pt x="200" y="108"/>
                      <a:pt x="200" y="108"/>
                    </a:cubicBezTo>
                    <a:cubicBezTo>
                      <a:pt x="200" y="109"/>
                      <a:pt x="200" y="109"/>
                      <a:pt x="200" y="109"/>
                    </a:cubicBezTo>
                    <a:cubicBezTo>
                      <a:pt x="201" y="111"/>
                      <a:pt x="213" y="153"/>
                      <a:pt x="181" y="209"/>
                    </a:cubicBezTo>
                    <a:cubicBezTo>
                      <a:pt x="181" y="208"/>
                      <a:pt x="167" y="163"/>
                      <a:pt x="167" y="161"/>
                    </a:cubicBezTo>
                    <a:cubicBezTo>
                      <a:pt x="168" y="167"/>
                      <a:pt x="154" y="181"/>
                      <a:pt x="151" y="187"/>
                    </a:cubicBezTo>
                    <a:cubicBezTo>
                      <a:pt x="137" y="210"/>
                      <a:pt x="126" y="274"/>
                      <a:pt x="121" y="299"/>
                    </a:cubicBezTo>
                    <a:cubicBezTo>
                      <a:pt x="121" y="299"/>
                      <a:pt x="94" y="134"/>
                      <a:pt x="43" y="141"/>
                    </a:cubicBezTo>
                  </a:path>
                </a:pathLst>
              </a:custGeom>
              <a:solidFill>
                <a:srgbClr val="FDEBAE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164"/>
              <p:cNvSpPr>
                <a:spLocks/>
              </p:cNvSpPr>
              <p:nvPr/>
            </p:nvSpPr>
            <p:spPr bwMode="auto">
              <a:xfrm rot="20700000">
                <a:off x="1724604" y="4681663"/>
                <a:ext cx="475192" cy="150764"/>
              </a:xfrm>
              <a:custGeom>
                <a:avLst/>
                <a:gdLst>
                  <a:gd name="T0" fmla="*/ 210 w 210"/>
                  <a:gd name="T1" fmla="*/ 45 h 67"/>
                  <a:gd name="T2" fmla="*/ 188 w 210"/>
                  <a:gd name="T3" fmla="*/ 67 h 67"/>
                  <a:gd name="T4" fmla="*/ 22 w 210"/>
                  <a:gd name="T5" fmla="*/ 67 h 67"/>
                  <a:gd name="T6" fmla="*/ 0 w 210"/>
                  <a:gd name="T7" fmla="*/ 45 h 67"/>
                  <a:gd name="T8" fmla="*/ 0 w 210"/>
                  <a:gd name="T9" fmla="*/ 22 h 67"/>
                  <a:gd name="T10" fmla="*/ 22 w 210"/>
                  <a:gd name="T11" fmla="*/ 0 h 67"/>
                  <a:gd name="T12" fmla="*/ 188 w 210"/>
                  <a:gd name="T13" fmla="*/ 0 h 67"/>
                  <a:gd name="T14" fmla="*/ 210 w 210"/>
                  <a:gd name="T15" fmla="*/ 22 h 67"/>
                  <a:gd name="T16" fmla="*/ 210 w 210"/>
                  <a:gd name="T17" fmla="*/ 45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0" h="67">
                    <a:moveTo>
                      <a:pt x="210" y="45"/>
                    </a:moveTo>
                    <a:cubicBezTo>
                      <a:pt x="210" y="57"/>
                      <a:pt x="200" y="67"/>
                      <a:pt x="188" y="67"/>
                    </a:cubicBezTo>
                    <a:cubicBezTo>
                      <a:pt x="22" y="67"/>
                      <a:pt x="22" y="67"/>
                      <a:pt x="22" y="67"/>
                    </a:cubicBezTo>
                    <a:cubicBezTo>
                      <a:pt x="10" y="67"/>
                      <a:pt x="0" y="57"/>
                      <a:pt x="0" y="45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188" y="0"/>
                      <a:pt x="188" y="0"/>
                      <a:pt x="188" y="0"/>
                    </a:cubicBezTo>
                    <a:cubicBezTo>
                      <a:pt x="200" y="0"/>
                      <a:pt x="210" y="10"/>
                      <a:pt x="210" y="22"/>
                    </a:cubicBezTo>
                    <a:cubicBezTo>
                      <a:pt x="210" y="45"/>
                      <a:pt x="210" y="45"/>
                      <a:pt x="210" y="45"/>
                    </a:cubicBezTo>
                  </a:path>
                </a:pathLst>
              </a:custGeom>
              <a:solidFill>
                <a:srgbClr val="FFC5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169"/>
              <p:cNvSpPr>
                <a:spLocks/>
              </p:cNvSpPr>
              <p:nvPr/>
            </p:nvSpPr>
            <p:spPr bwMode="auto">
              <a:xfrm rot="20700000">
                <a:off x="1149268" y="3733723"/>
                <a:ext cx="1196569" cy="385497"/>
              </a:xfrm>
              <a:custGeom>
                <a:avLst/>
                <a:gdLst>
                  <a:gd name="T0" fmla="*/ 508 w 529"/>
                  <a:gd name="T1" fmla="*/ 124 h 171"/>
                  <a:gd name="T2" fmla="*/ 529 w 529"/>
                  <a:gd name="T3" fmla="*/ 0 h 171"/>
                  <a:gd name="T4" fmla="*/ 248 w 529"/>
                  <a:gd name="T5" fmla="*/ 66 h 171"/>
                  <a:gd name="T6" fmla="*/ 0 w 529"/>
                  <a:gd name="T7" fmla="*/ 15 h 171"/>
                  <a:gd name="T8" fmla="*/ 21 w 529"/>
                  <a:gd name="T9" fmla="*/ 135 h 171"/>
                  <a:gd name="T10" fmla="*/ 248 w 529"/>
                  <a:gd name="T11" fmla="*/ 171 h 171"/>
                  <a:gd name="T12" fmla="*/ 508 w 529"/>
                  <a:gd name="T13" fmla="*/ 124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9" h="171">
                    <a:moveTo>
                      <a:pt x="508" y="124"/>
                    </a:moveTo>
                    <a:cubicBezTo>
                      <a:pt x="517" y="78"/>
                      <a:pt x="524" y="36"/>
                      <a:pt x="529" y="0"/>
                    </a:cubicBezTo>
                    <a:cubicBezTo>
                      <a:pt x="444" y="42"/>
                      <a:pt x="349" y="66"/>
                      <a:pt x="248" y="66"/>
                    </a:cubicBezTo>
                    <a:cubicBezTo>
                      <a:pt x="160" y="66"/>
                      <a:pt x="76" y="47"/>
                      <a:pt x="0" y="15"/>
                    </a:cubicBezTo>
                    <a:cubicBezTo>
                      <a:pt x="5" y="50"/>
                      <a:pt x="12" y="91"/>
                      <a:pt x="21" y="135"/>
                    </a:cubicBezTo>
                    <a:cubicBezTo>
                      <a:pt x="93" y="159"/>
                      <a:pt x="169" y="171"/>
                      <a:pt x="248" y="171"/>
                    </a:cubicBezTo>
                    <a:cubicBezTo>
                      <a:pt x="340" y="171"/>
                      <a:pt x="427" y="154"/>
                      <a:pt x="508" y="124"/>
                    </a:cubicBezTo>
                  </a:path>
                </a:pathLst>
              </a:custGeom>
              <a:solidFill>
                <a:srgbClr val="FFD44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170"/>
              <p:cNvSpPr>
                <a:spLocks/>
              </p:cNvSpPr>
              <p:nvPr/>
            </p:nvSpPr>
            <p:spPr bwMode="auto">
              <a:xfrm rot="20700000">
                <a:off x="974945" y="3253731"/>
                <a:ext cx="1262409" cy="315841"/>
              </a:xfrm>
              <a:custGeom>
                <a:avLst/>
                <a:gdLst>
                  <a:gd name="T0" fmla="*/ 557 w 558"/>
                  <a:gd name="T1" fmla="*/ 79 h 140"/>
                  <a:gd name="T2" fmla="*/ 552 w 558"/>
                  <a:gd name="T3" fmla="*/ 0 h 140"/>
                  <a:gd name="T4" fmla="*/ 278 w 558"/>
                  <a:gd name="T5" fmla="*/ 61 h 140"/>
                  <a:gd name="T6" fmla="*/ 6 w 558"/>
                  <a:gd name="T7" fmla="*/ 1 h 140"/>
                  <a:gd name="T8" fmla="*/ 2 w 558"/>
                  <a:gd name="T9" fmla="*/ 92 h 140"/>
                  <a:gd name="T10" fmla="*/ 264 w 558"/>
                  <a:gd name="T11" fmla="*/ 140 h 140"/>
                  <a:gd name="T12" fmla="*/ 557 w 558"/>
                  <a:gd name="T13" fmla="*/ 79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8" h="140">
                    <a:moveTo>
                      <a:pt x="557" y="79"/>
                    </a:moveTo>
                    <a:cubicBezTo>
                      <a:pt x="558" y="52"/>
                      <a:pt x="556" y="25"/>
                      <a:pt x="552" y="0"/>
                    </a:cubicBezTo>
                    <a:cubicBezTo>
                      <a:pt x="469" y="39"/>
                      <a:pt x="376" y="61"/>
                      <a:pt x="278" y="61"/>
                    </a:cubicBezTo>
                    <a:cubicBezTo>
                      <a:pt x="181" y="61"/>
                      <a:pt x="89" y="40"/>
                      <a:pt x="6" y="1"/>
                    </a:cubicBezTo>
                    <a:cubicBezTo>
                      <a:pt x="2" y="30"/>
                      <a:pt x="0" y="61"/>
                      <a:pt x="2" y="92"/>
                    </a:cubicBezTo>
                    <a:cubicBezTo>
                      <a:pt x="84" y="123"/>
                      <a:pt x="172" y="140"/>
                      <a:pt x="264" y="140"/>
                    </a:cubicBezTo>
                    <a:cubicBezTo>
                      <a:pt x="368" y="140"/>
                      <a:pt x="467" y="118"/>
                      <a:pt x="557" y="79"/>
                    </a:cubicBezTo>
                  </a:path>
                </a:pathLst>
              </a:custGeom>
              <a:solidFill>
                <a:srgbClr val="FFD44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178"/>
              <p:cNvSpPr>
                <a:spLocks/>
              </p:cNvSpPr>
              <p:nvPr/>
            </p:nvSpPr>
            <p:spPr bwMode="auto">
              <a:xfrm rot="20700000">
                <a:off x="1830676" y="4027691"/>
                <a:ext cx="176528" cy="1117370"/>
              </a:xfrm>
              <a:custGeom>
                <a:avLst/>
                <a:gdLst>
                  <a:gd name="T0" fmla="*/ 77 w 78"/>
                  <a:gd name="T1" fmla="*/ 48 h 495"/>
                  <a:gd name="T2" fmla="*/ 78 w 78"/>
                  <a:gd name="T3" fmla="*/ 39 h 495"/>
                  <a:gd name="T4" fmla="*/ 39 w 78"/>
                  <a:gd name="T5" fmla="*/ 0 h 495"/>
                  <a:gd name="T6" fmla="*/ 0 w 78"/>
                  <a:gd name="T7" fmla="*/ 40 h 495"/>
                  <a:gd name="T8" fmla="*/ 18 w 78"/>
                  <a:gd name="T9" fmla="*/ 476 h 495"/>
                  <a:gd name="T10" fmla="*/ 20 w 78"/>
                  <a:gd name="T11" fmla="*/ 476 h 495"/>
                  <a:gd name="T12" fmla="*/ 19 w 78"/>
                  <a:gd name="T13" fmla="*/ 475 h 495"/>
                  <a:gd name="T14" fmla="*/ 40 w 78"/>
                  <a:gd name="T15" fmla="*/ 495 h 495"/>
                  <a:gd name="T16" fmla="*/ 61 w 78"/>
                  <a:gd name="T17" fmla="*/ 475 h 495"/>
                  <a:gd name="T18" fmla="*/ 61 w 78"/>
                  <a:gd name="T19" fmla="*/ 476 h 495"/>
                  <a:gd name="T20" fmla="*/ 61 w 78"/>
                  <a:gd name="T21" fmla="*/ 476 h 495"/>
                  <a:gd name="T22" fmla="*/ 77 w 78"/>
                  <a:gd name="T23" fmla="*/ 48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8" h="495">
                    <a:moveTo>
                      <a:pt x="77" y="48"/>
                    </a:moveTo>
                    <a:cubicBezTo>
                      <a:pt x="77" y="45"/>
                      <a:pt x="78" y="42"/>
                      <a:pt x="78" y="39"/>
                    </a:cubicBezTo>
                    <a:cubicBezTo>
                      <a:pt x="78" y="18"/>
                      <a:pt x="60" y="0"/>
                      <a:pt x="39" y="0"/>
                    </a:cubicBezTo>
                    <a:cubicBezTo>
                      <a:pt x="17" y="0"/>
                      <a:pt x="0" y="18"/>
                      <a:pt x="0" y="40"/>
                    </a:cubicBezTo>
                    <a:cubicBezTo>
                      <a:pt x="18" y="476"/>
                      <a:pt x="18" y="476"/>
                      <a:pt x="18" y="476"/>
                    </a:cubicBezTo>
                    <a:cubicBezTo>
                      <a:pt x="20" y="476"/>
                      <a:pt x="20" y="476"/>
                      <a:pt x="20" y="476"/>
                    </a:cubicBezTo>
                    <a:cubicBezTo>
                      <a:pt x="19" y="475"/>
                      <a:pt x="19" y="475"/>
                      <a:pt x="19" y="475"/>
                    </a:cubicBezTo>
                    <a:cubicBezTo>
                      <a:pt x="19" y="487"/>
                      <a:pt x="29" y="495"/>
                      <a:pt x="40" y="495"/>
                    </a:cubicBezTo>
                    <a:cubicBezTo>
                      <a:pt x="52" y="495"/>
                      <a:pt x="61" y="487"/>
                      <a:pt x="61" y="475"/>
                    </a:cubicBezTo>
                    <a:cubicBezTo>
                      <a:pt x="61" y="476"/>
                      <a:pt x="61" y="476"/>
                      <a:pt x="61" y="476"/>
                    </a:cubicBezTo>
                    <a:cubicBezTo>
                      <a:pt x="61" y="476"/>
                      <a:pt x="61" y="476"/>
                      <a:pt x="61" y="476"/>
                    </a:cubicBezTo>
                    <a:lnTo>
                      <a:pt x="77" y="48"/>
                    </a:lnTo>
                    <a:close/>
                  </a:path>
                </a:pathLst>
              </a:custGeom>
              <a:solidFill>
                <a:srgbClr val="FE736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Oval 179"/>
              <p:cNvSpPr>
                <a:spLocks noChangeArrowheads="1"/>
              </p:cNvSpPr>
              <p:nvPr/>
            </p:nvSpPr>
            <p:spPr bwMode="auto">
              <a:xfrm rot="20700000">
                <a:off x="1300551" y="2823616"/>
                <a:ext cx="395994" cy="395039"/>
              </a:xfrm>
              <a:prstGeom prst="ellipse">
                <a:avLst/>
              </a:prstGeom>
              <a:solidFill>
                <a:srgbClr val="1978B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181"/>
              <p:cNvSpPr>
                <a:spLocks noEditPoints="1"/>
              </p:cNvSpPr>
              <p:nvPr/>
            </p:nvSpPr>
            <p:spPr bwMode="auto">
              <a:xfrm rot="20700000">
                <a:off x="1261535" y="2784355"/>
                <a:ext cx="475192" cy="474238"/>
              </a:xfrm>
              <a:custGeom>
                <a:avLst/>
                <a:gdLst>
                  <a:gd name="T0" fmla="*/ 105 w 210"/>
                  <a:gd name="T1" fmla="*/ 0 h 210"/>
                  <a:gd name="T2" fmla="*/ 0 w 210"/>
                  <a:gd name="T3" fmla="*/ 105 h 210"/>
                  <a:gd name="T4" fmla="*/ 105 w 210"/>
                  <a:gd name="T5" fmla="*/ 210 h 210"/>
                  <a:gd name="T6" fmla="*/ 210 w 210"/>
                  <a:gd name="T7" fmla="*/ 105 h 210"/>
                  <a:gd name="T8" fmla="*/ 105 w 210"/>
                  <a:gd name="T9" fmla="*/ 0 h 210"/>
                  <a:gd name="T10" fmla="*/ 105 w 210"/>
                  <a:gd name="T11" fmla="*/ 192 h 210"/>
                  <a:gd name="T12" fmla="*/ 17 w 210"/>
                  <a:gd name="T13" fmla="*/ 105 h 210"/>
                  <a:gd name="T14" fmla="*/ 105 w 210"/>
                  <a:gd name="T15" fmla="*/ 17 h 210"/>
                  <a:gd name="T16" fmla="*/ 192 w 210"/>
                  <a:gd name="T17" fmla="*/ 105 h 210"/>
                  <a:gd name="T18" fmla="*/ 105 w 210"/>
                  <a:gd name="T19" fmla="*/ 192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0" h="210">
                    <a:moveTo>
                      <a:pt x="105" y="0"/>
                    </a:moveTo>
                    <a:cubicBezTo>
                      <a:pt x="47" y="0"/>
                      <a:pt x="0" y="47"/>
                      <a:pt x="0" y="105"/>
                    </a:cubicBezTo>
                    <a:cubicBezTo>
                      <a:pt x="0" y="163"/>
                      <a:pt x="47" y="210"/>
                      <a:pt x="105" y="210"/>
                    </a:cubicBezTo>
                    <a:cubicBezTo>
                      <a:pt x="163" y="210"/>
                      <a:pt x="210" y="163"/>
                      <a:pt x="210" y="105"/>
                    </a:cubicBezTo>
                    <a:cubicBezTo>
                      <a:pt x="210" y="47"/>
                      <a:pt x="163" y="0"/>
                      <a:pt x="105" y="0"/>
                    </a:cubicBezTo>
                    <a:close/>
                    <a:moveTo>
                      <a:pt x="105" y="192"/>
                    </a:moveTo>
                    <a:cubicBezTo>
                      <a:pt x="56" y="192"/>
                      <a:pt x="17" y="153"/>
                      <a:pt x="17" y="105"/>
                    </a:cubicBezTo>
                    <a:cubicBezTo>
                      <a:pt x="17" y="56"/>
                      <a:pt x="56" y="17"/>
                      <a:pt x="105" y="17"/>
                    </a:cubicBezTo>
                    <a:cubicBezTo>
                      <a:pt x="153" y="17"/>
                      <a:pt x="192" y="56"/>
                      <a:pt x="192" y="105"/>
                    </a:cubicBezTo>
                    <a:cubicBezTo>
                      <a:pt x="192" y="153"/>
                      <a:pt x="153" y="192"/>
                      <a:pt x="105" y="192"/>
                    </a:cubicBezTo>
                    <a:close/>
                  </a:path>
                </a:pathLst>
              </a:custGeom>
              <a:solidFill>
                <a:srgbClr val="FFD44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Oval 182"/>
              <p:cNvSpPr>
                <a:spLocks noChangeArrowheads="1"/>
              </p:cNvSpPr>
              <p:nvPr/>
            </p:nvSpPr>
            <p:spPr bwMode="auto">
              <a:xfrm rot="20700000">
                <a:off x="1545521" y="3402615"/>
                <a:ext cx="153627" cy="153627"/>
              </a:xfrm>
              <a:prstGeom prst="ellipse">
                <a:avLst/>
              </a:prstGeom>
              <a:solidFill>
                <a:srgbClr val="22B1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Oval 184"/>
              <p:cNvSpPr>
                <a:spLocks noChangeArrowheads="1"/>
              </p:cNvSpPr>
              <p:nvPr/>
            </p:nvSpPr>
            <p:spPr bwMode="auto">
              <a:xfrm rot="20700000">
                <a:off x="1615675" y="3648881"/>
                <a:ext cx="125001" cy="122138"/>
              </a:xfrm>
              <a:prstGeom prst="ellipse">
                <a:avLst/>
              </a:prstGeom>
              <a:solidFill>
                <a:srgbClr val="22B1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Oval 186"/>
              <p:cNvSpPr>
                <a:spLocks noChangeArrowheads="1"/>
              </p:cNvSpPr>
              <p:nvPr/>
            </p:nvSpPr>
            <p:spPr bwMode="auto">
              <a:xfrm rot="20700000">
                <a:off x="1670625" y="3854434"/>
                <a:ext cx="125001" cy="121184"/>
              </a:xfrm>
              <a:prstGeom prst="ellipse">
                <a:avLst/>
              </a:prstGeom>
              <a:solidFill>
                <a:srgbClr val="22B1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190"/>
              <p:cNvSpPr>
                <a:spLocks/>
              </p:cNvSpPr>
              <p:nvPr/>
            </p:nvSpPr>
            <p:spPr bwMode="auto">
              <a:xfrm rot="20700000">
                <a:off x="1035054" y="3419012"/>
                <a:ext cx="77291" cy="29581"/>
              </a:xfrm>
              <a:custGeom>
                <a:avLst/>
                <a:gdLst>
                  <a:gd name="T0" fmla="*/ 0 w 34"/>
                  <a:gd name="T1" fmla="*/ 0 h 13"/>
                  <a:gd name="T2" fmla="*/ 0 w 34"/>
                  <a:gd name="T3" fmla="*/ 0 h 13"/>
                  <a:gd name="T4" fmla="*/ 34 w 34"/>
                  <a:gd name="T5" fmla="*/ 13 h 13"/>
                  <a:gd name="T6" fmla="*/ 34 w 34"/>
                  <a:gd name="T7" fmla="*/ 13 h 13"/>
                  <a:gd name="T8" fmla="*/ 0 w 34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1" y="5"/>
                      <a:pt x="22" y="9"/>
                      <a:pt x="34" y="13"/>
                    </a:cubicBezTo>
                    <a:cubicBezTo>
                      <a:pt x="34" y="13"/>
                      <a:pt x="34" y="13"/>
                      <a:pt x="34" y="13"/>
                    </a:cubicBezTo>
                    <a:cubicBezTo>
                      <a:pt x="22" y="9"/>
                      <a:pt x="11" y="5"/>
                      <a:pt x="0" y="0"/>
                    </a:cubicBezTo>
                  </a:path>
                </a:pathLst>
              </a:custGeom>
              <a:solidFill>
                <a:srgbClr val="FFB5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191"/>
              <p:cNvSpPr>
                <a:spLocks/>
              </p:cNvSpPr>
              <p:nvPr/>
            </p:nvSpPr>
            <p:spPr bwMode="auto">
              <a:xfrm rot="20700000">
                <a:off x="1049483" y="3417112"/>
                <a:ext cx="88741" cy="228054"/>
              </a:xfrm>
              <a:custGeom>
                <a:avLst/>
                <a:gdLst>
                  <a:gd name="T0" fmla="*/ 5 w 39"/>
                  <a:gd name="T1" fmla="*/ 0 h 101"/>
                  <a:gd name="T2" fmla="*/ 2 w 39"/>
                  <a:gd name="T3" fmla="*/ 84 h 101"/>
                  <a:gd name="T4" fmla="*/ 3 w 39"/>
                  <a:gd name="T5" fmla="*/ 90 h 101"/>
                  <a:gd name="T6" fmla="*/ 39 w 39"/>
                  <a:gd name="T7" fmla="*/ 101 h 101"/>
                  <a:gd name="T8" fmla="*/ 38 w 39"/>
                  <a:gd name="T9" fmla="*/ 84 h 101"/>
                  <a:gd name="T10" fmla="*/ 39 w 39"/>
                  <a:gd name="T11" fmla="*/ 13 h 101"/>
                  <a:gd name="T12" fmla="*/ 5 w 39"/>
                  <a:gd name="T1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" h="101">
                    <a:moveTo>
                      <a:pt x="5" y="0"/>
                    </a:moveTo>
                    <a:cubicBezTo>
                      <a:pt x="1" y="27"/>
                      <a:pt x="0" y="55"/>
                      <a:pt x="2" y="84"/>
                    </a:cubicBezTo>
                    <a:cubicBezTo>
                      <a:pt x="2" y="84"/>
                      <a:pt x="2" y="86"/>
                      <a:pt x="3" y="90"/>
                    </a:cubicBezTo>
                    <a:cubicBezTo>
                      <a:pt x="15" y="94"/>
                      <a:pt x="27" y="97"/>
                      <a:pt x="39" y="101"/>
                    </a:cubicBezTo>
                    <a:cubicBezTo>
                      <a:pt x="38" y="90"/>
                      <a:pt x="38" y="84"/>
                      <a:pt x="38" y="84"/>
                    </a:cubicBezTo>
                    <a:cubicBezTo>
                      <a:pt x="37" y="60"/>
                      <a:pt x="37" y="36"/>
                      <a:pt x="39" y="13"/>
                    </a:cubicBezTo>
                    <a:cubicBezTo>
                      <a:pt x="27" y="9"/>
                      <a:pt x="16" y="5"/>
                      <a:pt x="5" y="0"/>
                    </a:cubicBezTo>
                  </a:path>
                </a:pathLst>
              </a:custGeom>
              <a:solidFill>
                <a:srgbClr val="FFC5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192"/>
              <p:cNvSpPr>
                <a:spLocks/>
              </p:cNvSpPr>
              <p:nvPr/>
            </p:nvSpPr>
            <p:spPr bwMode="auto">
              <a:xfrm rot="20700000">
                <a:off x="1146961" y="3431114"/>
                <a:ext cx="79199" cy="21947"/>
              </a:xfrm>
              <a:custGeom>
                <a:avLst/>
                <a:gdLst>
                  <a:gd name="T0" fmla="*/ 0 w 35"/>
                  <a:gd name="T1" fmla="*/ 0 h 10"/>
                  <a:gd name="T2" fmla="*/ 0 w 35"/>
                  <a:gd name="T3" fmla="*/ 0 h 10"/>
                  <a:gd name="T4" fmla="*/ 35 w 35"/>
                  <a:gd name="T5" fmla="*/ 10 h 10"/>
                  <a:gd name="T6" fmla="*/ 35 w 35"/>
                  <a:gd name="T7" fmla="*/ 10 h 10"/>
                  <a:gd name="T8" fmla="*/ 0 w 35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0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2" y="4"/>
                      <a:pt x="23" y="7"/>
                      <a:pt x="35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23" y="7"/>
                      <a:pt x="12" y="4"/>
                      <a:pt x="0" y="0"/>
                    </a:cubicBezTo>
                  </a:path>
                </a:pathLst>
              </a:custGeom>
              <a:solidFill>
                <a:srgbClr val="FFB5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193"/>
              <p:cNvSpPr>
                <a:spLocks/>
              </p:cNvSpPr>
              <p:nvPr/>
            </p:nvSpPr>
            <p:spPr bwMode="auto">
              <a:xfrm rot="20700000">
                <a:off x="1168072" y="3427707"/>
                <a:ext cx="87787" cy="214696"/>
              </a:xfrm>
              <a:custGeom>
                <a:avLst/>
                <a:gdLst>
                  <a:gd name="T0" fmla="*/ 2 w 39"/>
                  <a:gd name="T1" fmla="*/ 0 h 95"/>
                  <a:gd name="T2" fmla="*/ 2 w 39"/>
                  <a:gd name="T3" fmla="*/ 66 h 95"/>
                  <a:gd name="T4" fmla="*/ 3 w 39"/>
                  <a:gd name="T5" fmla="*/ 87 h 95"/>
                  <a:gd name="T6" fmla="*/ 39 w 39"/>
                  <a:gd name="T7" fmla="*/ 95 h 95"/>
                  <a:gd name="T8" fmla="*/ 37 w 39"/>
                  <a:gd name="T9" fmla="*/ 66 h 95"/>
                  <a:gd name="T10" fmla="*/ 37 w 39"/>
                  <a:gd name="T11" fmla="*/ 10 h 95"/>
                  <a:gd name="T12" fmla="*/ 2 w 39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" h="95">
                    <a:moveTo>
                      <a:pt x="2" y="0"/>
                    </a:moveTo>
                    <a:cubicBezTo>
                      <a:pt x="0" y="21"/>
                      <a:pt x="0" y="44"/>
                      <a:pt x="2" y="66"/>
                    </a:cubicBezTo>
                    <a:cubicBezTo>
                      <a:pt x="2" y="66"/>
                      <a:pt x="2" y="73"/>
                      <a:pt x="3" y="87"/>
                    </a:cubicBezTo>
                    <a:cubicBezTo>
                      <a:pt x="15" y="90"/>
                      <a:pt x="27" y="92"/>
                      <a:pt x="39" y="95"/>
                    </a:cubicBezTo>
                    <a:cubicBezTo>
                      <a:pt x="38" y="77"/>
                      <a:pt x="37" y="66"/>
                      <a:pt x="37" y="66"/>
                    </a:cubicBezTo>
                    <a:cubicBezTo>
                      <a:pt x="36" y="47"/>
                      <a:pt x="36" y="29"/>
                      <a:pt x="37" y="10"/>
                    </a:cubicBezTo>
                    <a:cubicBezTo>
                      <a:pt x="25" y="7"/>
                      <a:pt x="14" y="4"/>
                      <a:pt x="2" y="0"/>
                    </a:cubicBezTo>
                  </a:path>
                </a:pathLst>
              </a:custGeom>
              <a:solidFill>
                <a:srgbClr val="FFC5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194"/>
              <p:cNvSpPr>
                <a:spLocks/>
              </p:cNvSpPr>
              <p:nvPr/>
            </p:nvSpPr>
            <p:spPr bwMode="auto">
              <a:xfrm rot="20700000">
                <a:off x="1198012" y="3923320"/>
                <a:ext cx="86833" cy="29581"/>
              </a:xfrm>
              <a:custGeom>
                <a:avLst/>
                <a:gdLst>
                  <a:gd name="T0" fmla="*/ 0 w 38"/>
                  <a:gd name="T1" fmla="*/ 0 h 13"/>
                  <a:gd name="T2" fmla="*/ 0 w 38"/>
                  <a:gd name="T3" fmla="*/ 0 h 13"/>
                  <a:gd name="T4" fmla="*/ 38 w 38"/>
                  <a:gd name="T5" fmla="*/ 13 h 13"/>
                  <a:gd name="T6" fmla="*/ 38 w 38"/>
                  <a:gd name="T7" fmla="*/ 13 h 13"/>
                  <a:gd name="T8" fmla="*/ 0 w 38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3" y="5"/>
                      <a:pt x="25" y="9"/>
                      <a:pt x="38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25" y="9"/>
                      <a:pt x="13" y="5"/>
                      <a:pt x="0" y="0"/>
                    </a:cubicBezTo>
                  </a:path>
                </a:pathLst>
              </a:custGeom>
              <a:solidFill>
                <a:srgbClr val="FFB5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195"/>
              <p:cNvSpPr>
                <a:spLocks/>
              </p:cNvSpPr>
              <p:nvPr/>
            </p:nvSpPr>
            <p:spPr bwMode="auto">
              <a:xfrm rot="20700000">
                <a:off x="1230555" y="3912880"/>
                <a:ext cx="133588" cy="287215"/>
              </a:xfrm>
              <a:custGeom>
                <a:avLst/>
                <a:gdLst>
                  <a:gd name="T0" fmla="*/ 0 w 59"/>
                  <a:gd name="T1" fmla="*/ 0 h 127"/>
                  <a:gd name="T2" fmla="*/ 21 w 59"/>
                  <a:gd name="T3" fmla="*/ 118 h 127"/>
                  <a:gd name="T4" fmla="*/ 59 w 59"/>
                  <a:gd name="T5" fmla="*/ 127 h 127"/>
                  <a:gd name="T6" fmla="*/ 38 w 59"/>
                  <a:gd name="T7" fmla="*/ 13 h 127"/>
                  <a:gd name="T8" fmla="*/ 0 w 59"/>
                  <a:gd name="T9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127">
                    <a:moveTo>
                      <a:pt x="0" y="0"/>
                    </a:moveTo>
                    <a:cubicBezTo>
                      <a:pt x="5" y="35"/>
                      <a:pt x="12" y="75"/>
                      <a:pt x="21" y="118"/>
                    </a:cubicBezTo>
                    <a:cubicBezTo>
                      <a:pt x="34" y="121"/>
                      <a:pt x="46" y="124"/>
                      <a:pt x="59" y="127"/>
                    </a:cubicBezTo>
                    <a:cubicBezTo>
                      <a:pt x="50" y="86"/>
                      <a:pt x="43" y="47"/>
                      <a:pt x="38" y="13"/>
                    </a:cubicBezTo>
                    <a:cubicBezTo>
                      <a:pt x="25" y="9"/>
                      <a:pt x="13" y="5"/>
                      <a:pt x="0" y="0"/>
                    </a:cubicBezTo>
                  </a:path>
                </a:pathLst>
              </a:custGeom>
              <a:solidFill>
                <a:srgbClr val="FFC5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196"/>
              <p:cNvSpPr>
                <a:spLocks/>
              </p:cNvSpPr>
              <p:nvPr/>
            </p:nvSpPr>
            <p:spPr bwMode="auto">
              <a:xfrm rot="20700000">
                <a:off x="1321117" y="3930081"/>
                <a:ext cx="83970" cy="20992"/>
              </a:xfrm>
              <a:custGeom>
                <a:avLst/>
                <a:gdLst>
                  <a:gd name="T0" fmla="*/ 0 w 37"/>
                  <a:gd name="T1" fmla="*/ 0 h 9"/>
                  <a:gd name="T2" fmla="*/ 0 w 37"/>
                  <a:gd name="T3" fmla="*/ 0 h 9"/>
                  <a:gd name="T4" fmla="*/ 37 w 37"/>
                  <a:gd name="T5" fmla="*/ 9 h 9"/>
                  <a:gd name="T6" fmla="*/ 37 w 37"/>
                  <a:gd name="T7" fmla="*/ 9 h 9"/>
                  <a:gd name="T8" fmla="*/ 0 w 37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9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2" y="3"/>
                      <a:pt x="25" y="6"/>
                      <a:pt x="37" y="9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25" y="6"/>
                      <a:pt x="12" y="3"/>
                      <a:pt x="0" y="0"/>
                    </a:cubicBezTo>
                  </a:path>
                </a:pathLst>
              </a:custGeom>
              <a:solidFill>
                <a:srgbClr val="FFB5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197"/>
              <p:cNvSpPr>
                <a:spLocks/>
              </p:cNvSpPr>
              <p:nvPr/>
            </p:nvSpPr>
            <p:spPr bwMode="auto">
              <a:xfrm rot="20700000">
                <a:off x="1352673" y="3919771"/>
                <a:ext cx="130726" cy="270993"/>
              </a:xfrm>
              <a:custGeom>
                <a:avLst/>
                <a:gdLst>
                  <a:gd name="T0" fmla="*/ 0 w 58"/>
                  <a:gd name="T1" fmla="*/ 0 h 120"/>
                  <a:gd name="T2" fmla="*/ 21 w 58"/>
                  <a:gd name="T3" fmla="*/ 113 h 120"/>
                  <a:gd name="T4" fmla="*/ 58 w 58"/>
                  <a:gd name="T5" fmla="*/ 120 h 120"/>
                  <a:gd name="T6" fmla="*/ 37 w 58"/>
                  <a:gd name="T7" fmla="*/ 9 h 120"/>
                  <a:gd name="T8" fmla="*/ 0 w 58"/>
                  <a:gd name="T9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120">
                    <a:moveTo>
                      <a:pt x="0" y="0"/>
                    </a:moveTo>
                    <a:cubicBezTo>
                      <a:pt x="5" y="34"/>
                      <a:pt x="12" y="73"/>
                      <a:pt x="21" y="113"/>
                    </a:cubicBezTo>
                    <a:cubicBezTo>
                      <a:pt x="33" y="116"/>
                      <a:pt x="46" y="118"/>
                      <a:pt x="58" y="120"/>
                    </a:cubicBezTo>
                    <a:cubicBezTo>
                      <a:pt x="50" y="80"/>
                      <a:pt x="43" y="43"/>
                      <a:pt x="37" y="9"/>
                    </a:cubicBezTo>
                    <a:cubicBezTo>
                      <a:pt x="25" y="6"/>
                      <a:pt x="12" y="3"/>
                      <a:pt x="0" y="0"/>
                    </a:cubicBezTo>
                  </a:path>
                </a:pathLst>
              </a:custGeom>
              <a:solidFill>
                <a:srgbClr val="FFC5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任意多边形 39"/>
              <p:cNvSpPr/>
              <p:nvPr/>
            </p:nvSpPr>
            <p:spPr>
              <a:xfrm rot="20700000">
                <a:off x="1069117" y="2345331"/>
                <a:ext cx="607349" cy="379773"/>
              </a:xfrm>
              <a:custGeom>
                <a:avLst/>
                <a:gdLst>
                  <a:gd name="connsiteX0" fmla="*/ 503341 w 1010444"/>
                  <a:gd name="connsiteY0" fmla="*/ 0 h 631826"/>
                  <a:gd name="connsiteX1" fmla="*/ 507103 w 1010444"/>
                  <a:gd name="connsiteY1" fmla="*/ 0 h 631826"/>
                  <a:gd name="connsiteX2" fmla="*/ 954939 w 1010444"/>
                  <a:gd name="connsiteY2" fmla="*/ 418127 h 631826"/>
                  <a:gd name="connsiteX3" fmla="*/ 1010444 w 1010444"/>
                  <a:gd name="connsiteY3" fmla="*/ 484508 h 631826"/>
                  <a:gd name="connsiteX4" fmla="*/ 924147 w 1010444"/>
                  <a:gd name="connsiteY4" fmla="*/ 537174 h 631826"/>
                  <a:gd name="connsiteX5" fmla="*/ 505221 w 1010444"/>
                  <a:gd name="connsiteY5" fmla="*/ 631826 h 631826"/>
                  <a:gd name="connsiteX6" fmla="*/ 86295 w 1010444"/>
                  <a:gd name="connsiteY6" fmla="*/ 537174 h 631826"/>
                  <a:gd name="connsiteX7" fmla="*/ 0 w 1010444"/>
                  <a:gd name="connsiteY7" fmla="*/ 484509 h 631826"/>
                  <a:gd name="connsiteX8" fmla="*/ 55505 w 1010444"/>
                  <a:gd name="connsiteY8" fmla="*/ 418127 h 631826"/>
                  <a:gd name="connsiteX9" fmla="*/ 503341 w 1010444"/>
                  <a:gd name="connsiteY9" fmla="*/ 0 h 631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10444" h="631826">
                    <a:moveTo>
                      <a:pt x="503341" y="0"/>
                    </a:moveTo>
                    <a:cubicBezTo>
                      <a:pt x="507103" y="0"/>
                      <a:pt x="507103" y="0"/>
                      <a:pt x="507103" y="0"/>
                    </a:cubicBezTo>
                    <a:cubicBezTo>
                      <a:pt x="507103" y="0"/>
                      <a:pt x="720963" y="152373"/>
                      <a:pt x="954939" y="418127"/>
                    </a:cubicBezTo>
                    <a:lnTo>
                      <a:pt x="1010444" y="484508"/>
                    </a:lnTo>
                    <a:lnTo>
                      <a:pt x="924147" y="537174"/>
                    </a:lnTo>
                    <a:cubicBezTo>
                      <a:pt x="804563" y="596932"/>
                      <a:pt x="660401" y="631826"/>
                      <a:pt x="505221" y="631826"/>
                    </a:cubicBezTo>
                    <a:cubicBezTo>
                      <a:pt x="350041" y="631826"/>
                      <a:pt x="205880" y="596932"/>
                      <a:pt x="86295" y="537174"/>
                    </a:cubicBezTo>
                    <a:lnTo>
                      <a:pt x="0" y="484509"/>
                    </a:lnTo>
                    <a:lnTo>
                      <a:pt x="55505" y="418127"/>
                    </a:lnTo>
                    <a:cubicBezTo>
                      <a:pt x="289482" y="152373"/>
                      <a:pt x="503341" y="0"/>
                      <a:pt x="503341" y="0"/>
                    </a:cubicBezTo>
                    <a:close/>
                  </a:path>
                </a:pathLst>
              </a:custGeom>
              <a:solidFill>
                <a:srgbClr val="FF746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42" name="Freeform 637"/>
          <p:cNvSpPr>
            <a:spLocks/>
          </p:cNvSpPr>
          <p:nvPr/>
        </p:nvSpPr>
        <p:spPr bwMode="auto">
          <a:xfrm>
            <a:off x="2455134" y="4280498"/>
            <a:ext cx="718297" cy="456867"/>
          </a:xfrm>
          <a:custGeom>
            <a:avLst/>
            <a:gdLst>
              <a:gd name="T0" fmla="*/ 26 w 239"/>
              <a:gd name="T1" fmla="*/ 107 h 152"/>
              <a:gd name="T2" fmla="*/ 49 w 239"/>
              <a:gd name="T3" fmla="*/ 94 h 152"/>
              <a:gd name="T4" fmla="*/ 71 w 239"/>
              <a:gd name="T5" fmla="*/ 100 h 152"/>
              <a:gd name="T6" fmla="*/ 75 w 239"/>
              <a:gd name="T7" fmla="*/ 100 h 152"/>
              <a:gd name="T8" fmla="*/ 132 w 239"/>
              <a:gd name="T9" fmla="*/ 152 h 152"/>
              <a:gd name="T10" fmla="*/ 182 w 239"/>
              <a:gd name="T11" fmla="*/ 121 h 152"/>
              <a:gd name="T12" fmla="*/ 186 w 239"/>
              <a:gd name="T13" fmla="*/ 121 h 152"/>
              <a:gd name="T14" fmla="*/ 239 w 239"/>
              <a:gd name="T15" fmla="*/ 68 h 152"/>
              <a:gd name="T16" fmla="*/ 186 w 239"/>
              <a:gd name="T17" fmla="*/ 15 h 152"/>
              <a:gd name="T18" fmla="*/ 148 w 239"/>
              <a:gd name="T19" fmla="*/ 31 h 152"/>
              <a:gd name="T20" fmla="*/ 148 w 239"/>
              <a:gd name="T21" fmla="*/ 28 h 152"/>
              <a:gd name="T22" fmla="*/ 119 w 239"/>
              <a:gd name="T23" fmla="*/ 0 h 152"/>
              <a:gd name="T24" fmla="*/ 93 w 239"/>
              <a:gd name="T25" fmla="*/ 18 h 152"/>
              <a:gd name="T26" fmla="*/ 71 w 239"/>
              <a:gd name="T27" fmla="*/ 12 h 152"/>
              <a:gd name="T28" fmla="*/ 27 w 239"/>
              <a:gd name="T29" fmla="*/ 54 h 152"/>
              <a:gd name="T30" fmla="*/ 26 w 239"/>
              <a:gd name="T31" fmla="*/ 53 h 152"/>
              <a:gd name="T32" fmla="*/ 0 w 239"/>
              <a:gd name="T33" fmla="*/ 80 h 152"/>
              <a:gd name="T34" fmla="*/ 26 w 239"/>
              <a:gd name="T35" fmla="*/ 10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9" h="152">
                <a:moveTo>
                  <a:pt x="26" y="107"/>
                </a:moveTo>
                <a:cubicBezTo>
                  <a:pt x="36" y="107"/>
                  <a:pt x="44" y="102"/>
                  <a:pt x="49" y="94"/>
                </a:cubicBezTo>
                <a:cubicBezTo>
                  <a:pt x="56" y="98"/>
                  <a:pt x="63" y="100"/>
                  <a:pt x="71" y="100"/>
                </a:cubicBezTo>
                <a:cubicBezTo>
                  <a:pt x="72" y="100"/>
                  <a:pt x="74" y="100"/>
                  <a:pt x="75" y="100"/>
                </a:cubicBezTo>
                <a:cubicBezTo>
                  <a:pt x="77" y="129"/>
                  <a:pt x="102" y="152"/>
                  <a:pt x="132" y="152"/>
                </a:cubicBezTo>
                <a:cubicBezTo>
                  <a:pt x="154" y="152"/>
                  <a:pt x="173" y="139"/>
                  <a:pt x="182" y="121"/>
                </a:cubicBezTo>
                <a:cubicBezTo>
                  <a:pt x="184" y="121"/>
                  <a:pt x="185" y="121"/>
                  <a:pt x="186" y="121"/>
                </a:cubicBezTo>
                <a:cubicBezTo>
                  <a:pt x="216" y="121"/>
                  <a:pt x="239" y="97"/>
                  <a:pt x="239" y="68"/>
                </a:cubicBezTo>
                <a:cubicBezTo>
                  <a:pt x="239" y="38"/>
                  <a:pt x="216" y="15"/>
                  <a:pt x="186" y="15"/>
                </a:cubicBezTo>
                <a:cubicBezTo>
                  <a:pt x="171" y="15"/>
                  <a:pt x="157" y="21"/>
                  <a:pt x="148" y="31"/>
                </a:cubicBezTo>
                <a:cubicBezTo>
                  <a:pt x="148" y="30"/>
                  <a:pt x="148" y="29"/>
                  <a:pt x="148" y="28"/>
                </a:cubicBezTo>
                <a:cubicBezTo>
                  <a:pt x="148" y="13"/>
                  <a:pt x="135" y="0"/>
                  <a:pt x="119" y="0"/>
                </a:cubicBezTo>
                <a:cubicBezTo>
                  <a:pt x="107" y="0"/>
                  <a:pt x="97" y="7"/>
                  <a:pt x="93" y="18"/>
                </a:cubicBezTo>
                <a:cubicBezTo>
                  <a:pt x="87" y="14"/>
                  <a:pt x="79" y="12"/>
                  <a:pt x="71" y="12"/>
                </a:cubicBezTo>
                <a:cubicBezTo>
                  <a:pt x="48" y="12"/>
                  <a:pt x="29" y="30"/>
                  <a:pt x="27" y="54"/>
                </a:cubicBezTo>
                <a:cubicBezTo>
                  <a:pt x="26" y="53"/>
                  <a:pt x="26" y="53"/>
                  <a:pt x="26" y="53"/>
                </a:cubicBezTo>
                <a:cubicBezTo>
                  <a:pt x="12" y="53"/>
                  <a:pt x="0" y="65"/>
                  <a:pt x="0" y="80"/>
                </a:cubicBezTo>
                <a:cubicBezTo>
                  <a:pt x="0" y="95"/>
                  <a:pt x="12" y="107"/>
                  <a:pt x="26" y="107"/>
                </a:cubicBezTo>
                <a:close/>
              </a:path>
            </a:pathLst>
          </a:custGeom>
          <a:solidFill>
            <a:srgbClr val="FAFAF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Freeform 595"/>
          <p:cNvSpPr>
            <a:spLocks/>
          </p:cNvSpPr>
          <p:nvPr/>
        </p:nvSpPr>
        <p:spPr bwMode="auto">
          <a:xfrm>
            <a:off x="7142684" y="1107584"/>
            <a:ext cx="837392" cy="489396"/>
          </a:xfrm>
          <a:custGeom>
            <a:avLst/>
            <a:gdLst>
              <a:gd name="T0" fmla="*/ 59 w 418"/>
              <a:gd name="T1" fmla="*/ 200 h 244"/>
              <a:gd name="T2" fmla="*/ 61 w 418"/>
              <a:gd name="T3" fmla="*/ 200 h 244"/>
              <a:gd name="T4" fmla="*/ 134 w 418"/>
              <a:gd name="T5" fmla="*/ 243 h 244"/>
              <a:gd name="T6" fmla="*/ 202 w 418"/>
              <a:gd name="T7" fmla="*/ 212 h 244"/>
              <a:gd name="T8" fmla="*/ 265 w 418"/>
              <a:gd name="T9" fmla="*/ 244 h 244"/>
              <a:gd name="T10" fmla="*/ 343 w 418"/>
              <a:gd name="T11" fmla="*/ 194 h 244"/>
              <a:gd name="T12" fmla="*/ 364 w 418"/>
              <a:gd name="T13" fmla="*/ 199 h 244"/>
              <a:gd name="T14" fmla="*/ 418 w 418"/>
              <a:gd name="T15" fmla="*/ 148 h 244"/>
              <a:gd name="T16" fmla="*/ 370 w 418"/>
              <a:gd name="T17" fmla="*/ 94 h 244"/>
              <a:gd name="T18" fmla="*/ 315 w 418"/>
              <a:gd name="T19" fmla="*/ 39 h 244"/>
              <a:gd name="T20" fmla="*/ 251 w 418"/>
              <a:gd name="T21" fmla="*/ 78 h 244"/>
              <a:gd name="T22" fmla="*/ 174 w 418"/>
              <a:gd name="T23" fmla="*/ 5 h 244"/>
              <a:gd name="T24" fmla="*/ 80 w 418"/>
              <a:gd name="T25" fmla="*/ 82 h 244"/>
              <a:gd name="T26" fmla="*/ 80 w 418"/>
              <a:gd name="T27" fmla="*/ 85 h 244"/>
              <a:gd name="T28" fmla="*/ 61 w 418"/>
              <a:gd name="T29" fmla="*/ 81 h 244"/>
              <a:gd name="T30" fmla="*/ 1 w 418"/>
              <a:gd name="T31" fmla="*/ 139 h 244"/>
              <a:gd name="T32" fmla="*/ 59 w 418"/>
              <a:gd name="T33" fmla="*/ 20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18" h="244">
                <a:moveTo>
                  <a:pt x="59" y="200"/>
                </a:moveTo>
                <a:cubicBezTo>
                  <a:pt x="60" y="200"/>
                  <a:pt x="61" y="200"/>
                  <a:pt x="61" y="200"/>
                </a:cubicBezTo>
                <a:cubicBezTo>
                  <a:pt x="76" y="225"/>
                  <a:pt x="103" y="242"/>
                  <a:pt x="134" y="243"/>
                </a:cubicBezTo>
                <a:cubicBezTo>
                  <a:pt x="161" y="243"/>
                  <a:pt x="185" y="231"/>
                  <a:pt x="202" y="212"/>
                </a:cubicBezTo>
                <a:cubicBezTo>
                  <a:pt x="216" y="231"/>
                  <a:pt x="239" y="243"/>
                  <a:pt x="265" y="244"/>
                </a:cubicBezTo>
                <a:cubicBezTo>
                  <a:pt x="300" y="244"/>
                  <a:pt x="330" y="224"/>
                  <a:pt x="343" y="194"/>
                </a:cubicBezTo>
                <a:cubicBezTo>
                  <a:pt x="349" y="197"/>
                  <a:pt x="357" y="199"/>
                  <a:pt x="364" y="199"/>
                </a:cubicBezTo>
                <a:cubicBezTo>
                  <a:pt x="393" y="200"/>
                  <a:pt x="417" y="177"/>
                  <a:pt x="418" y="148"/>
                </a:cubicBezTo>
                <a:cubicBezTo>
                  <a:pt x="418" y="120"/>
                  <a:pt x="398" y="97"/>
                  <a:pt x="370" y="94"/>
                </a:cubicBezTo>
                <a:cubicBezTo>
                  <a:pt x="367" y="65"/>
                  <a:pt x="344" y="42"/>
                  <a:pt x="315" y="39"/>
                </a:cubicBezTo>
                <a:cubicBezTo>
                  <a:pt x="287" y="36"/>
                  <a:pt x="261" y="53"/>
                  <a:pt x="251" y="78"/>
                </a:cubicBezTo>
                <a:cubicBezTo>
                  <a:pt x="246" y="39"/>
                  <a:pt x="214" y="8"/>
                  <a:pt x="174" y="5"/>
                </a:cubicBezTo>
                <a:cubicBezTo>
                  <a:pt x="127" y="0"/>
                  <a:pt x="85" y="35"/>
                  <a:pt x="80" y="82"/>
                </a:cubicBezTo>
                <a:cubicBezTo>
                  <a:pt x="80" y="83"/>
                  <a:pt x="80" y="84"/>
                  <a:pt x="80" y="85"/>
                </a:cubicBezTo>
                <a:cubicBezTo>
                  <a:pt x="74" y="82"/>
                  <a:pt x="68" y="81"/>
                  <a:pt x="61" y="81"/>
                </a:cubicBezTo>
                <a:cubicBezTo>
                  <a:pt x="29" y="80"/>
                  <a:pt x="1" y="106"/>
                  <a:pt x="1" y="139"/>
                </a:cubicBezTo>
                <a:cubicBezTo>
                  <a:pt x="0" y="172"/>
                  <a:pt x="26" y="199"/>
                  <a:pt x="59" y="200"/>
                </a:cubicBezTo>
                <a:close/>
              </a:path>
            </a:pathLst>
          </a:custGeom>
          <a:solidFill>
            <a:srgbClr val="FAFAF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Freeform 657"/>
          <p:cNvSpPr>
            <a:spLocks/>
          </p:cNvSpPr>
          <p:nvPr/>
        </p:nvSpPr>
        <p:spPr bwMode="auto">
          <a:xfrm>
            <a:off x="7358001" y="181514"/>
            <a:ext cx="1540287" cy="843993"/>
          </a:xfrm>
          <a:custGeom>
            <a:avLst/>
            <a:gdLst>
              <a:gd name="T0" fmla="*/ 40 w 339"/>
              <a:gd name="T1" fmla="*/ 132 h 186"/>
              <a:gd name="T2" fmla="*/ 51 w 339"/>
              <a:gd name="T3" fmla="*/ 121 h 186"/>
              <a:gd name="T4" fmla="*/ 76 w 339"/>
              <a:gd name="T5" fmla="*/ 126 h 186"/>
              <a:gd name="T6" fmla="*/ 163 w 339"/>
              <a:gd name="T7" fmla="*/ 186 h 186"/>
              <a:gd name="T8" fmla="*/ 225 w 339"/>
              <a:gd name="T9" fmla="*/ 163 h 186"/>
              <a:gd name="T10" fmla="*/ 249 w 339"/>
              <a:gd name="T11" fmla="*/ 168 h 186"/>
              <a:gd name="T12" fmla="*/ 304 w 339"/>
              <a:gd name="T13" fmla="*/ 131 h 186"/>
              <a:gd name="T14" fmla="*/ 305 w 339"/>
              <a:gd name="T15" fmla="*/ 132 h 186"/>
              <a:gd name="T16" fmla="*/ 339 w 339"/>
              <a:gd name="T17" fmla="*/ 98 h 186"/>
              <a:gd name="T18" fmla="*/ 305 w 339"/>
              <a:gd name="T19" fmla="*/ 64 h 186"/>
              <a:gd name="T20" fmla="*/ 291 w 339"/>
              <a:gd name="T21" fmla="*/ 67 h 186"/>
              <a:gd name="T22" fmla="*/ 249 w 339"/>
              <a:gd name="T23" fmla="*/ 49 h 186"/>
              <a:gd name="T24" fmla="*/ 245 w 339"/>
              <a:gd name="T25" fmla="*/ 49 h 186"/>
              <a:gd name="T26" fmla="*/ 163 w 339"/>
              <a:gd name="T27" fmla="*/ 0 h 186"/>
              <a:gd name="T28" fmla="*/ 88 w 339"/>
              <a:gd name="T29" fmla="*/ 38 h 186"/>
              <a:gd name="T30" fmla="*/ 52 w 339"/>
              <a:gd name="T31" fmla="*/ 41 h 186"/>
              <a:gd name="T32" fmla="*/ 28 w 339"/>
              <a:gd name="T33" fmla="*/ 85 h 186"/>
              <a:gd name="T34" fmla="*/ 16 w 339"/>
              <a:gd name="T35" fmla="*/ 88 h 186"/>
              <a:gd name="T36" fmla="*/ 6 w 339"/>
              <a:gd name="T37" fmla="*/ 122 h 186"/>
              <a:gd name="T38" fmla="*/ 40 w 339"/>
              <a:gd name="T39" fmla="*/ 132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39" h="186">
                <a:moveTo>
                  <a:pt x="40" y="132"/>
                </a:moveTo>
                <a:cubicBezTo>
                  <a:pt x="45" y="130"/>
                  <a:pt x="49" y="126"/>
                  <a:pt x="51" y="121"/>
                </a:cubicBezTo>
                <a:cubicBezTo>
                  <a:pt x="59" y="125"/>
                  <a:pt x="68" y="127"/>
                  <a:pt x="76" y="126"/>
                </a:cubicBezTo>
                <a:cubicBezTo>
                  <a:pt x="90" y="161"/>
                  <a:pt x="124" y="186"/>
                  <a:pt x="163" y="186"/>
                </a:cubicBezTo>
                <a:cubicBezTo>
                  <a:pt x="187" y="186"/>
                  <a:pt x="209" y="177"/>
                  <a:pt x="225" y="163"/>
                </a:cubicBezTo>
                <a:cubicBezTo>
                  <a:pt x="233" y="166"/>
                  <a:pt x="241" y="168"/>
                  <a:pt x="249" y="168"/>
                </a:cubicBezTo>
                <a:cubicBezTo>
                  <a:pt x="274" y="168"/>
                  <a:pt x="295" y="153"/>
                  <a:pt x="304" y="131"/>
                </a:cubicBezTo>
                <a:cubicBezTo>
                  <a:pt x="305" y="132"/>
                  <a:pt x="305" y="132"/>
                  <a:pt x="305" y="132"/>
                </a:cubicBezTo>
                <a:cubicBezTo>
                  <a:pt x="323" y="132"/>
                  <a:pt x="339" y="116"/>
                  <a:pt x="339" y="98"/>
                </a:cubicBezTo>
                <a:cubicBezTo>
                  <a:pt x="339" y="79"/>
                  <a:pt x="323" y="64"/>
                  <a:pt x="305" y="64"/>
                </a:cubicBezTo>
                <a:cubicBezTo>
                  <a:pt x="300" y="64"/>
                  <a:pt x="295" y="65"/>
                  <a:pt x="291" y="67"/>
                </a:cubicBezTo>
                <a:cubicBezTo>
                  <a:pt x="280" y="56"/>
                  <a:pt x="266" y="49"/>
                  <a:pt x="249" y="49"/>
                </a:cubicBezTo>
                <a:cubicBezTo>
                  <a:pt x="248" y="49"/>
                  <a:pt x="247" y="49"/>
                  <a:pt x="245" y="49"/>
                </a:cubicBezTo>
                <a:cubicBezTo>
                  <a:pt x="230" y="20"/>
                  <a:pt x="199" y="0"/>
                  <a:pt x="163" y="0"/>
                </a:cubicBezTo>
                <a:cubicBezTo>
                  <a:pt x="133" y="0"/>
                  <a:pt x="105" y="15"/>
                  <a:pt x="88" y="38"/>
                </a:cubicBezTo>
                <a:cubicBezTo>
                  <a:pt x="77" y="34"/>
                  <a:pt x="63" y="35"/>
                  <a:pt x="52" y="41"/>
                </a:cubicBezTo>
                <a:cubicBezTo>
                  <a:pt x="35" y="50"/>
                  <a:pt x="27" y="68"/>
                  <a:pt x="28" y="85"/>
                </a:cubicBezTo>
                <a:cubicBezTo>
                  <a:pt x="24" y="85"/>
                  <a:pt x="20" y="86"/>
                  <a:pt x="16" y="88"/>
                </a:cubicBezTo>
                <a:cubicBezTo>
                  <a:pt x="4" y="95"/>
                  <a:pt x="0" y="110"/>
                  <a:pt x="6" y="122"/>
                </a:cubicBezTo>
                <a:cubicBezTo>
                  <a:pt x="13" y="135"/>
                  <a:pt x="28" y="139"/>
                  <a:pt x="40" y="132"/>
                </a:cubicBezTo>
                <a:close/>
              </a:path>
            </a:pathLst>
          </a:custGeom>
          <a:solidFill>
            <a:srgbClr val="FAFAF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Freeform 637"/>
          <p:cNvSpPr>
            <a:spLocks/>
          </p:cNvSpPr>
          <p:nvPr/>
        </p:nvSpPr>
        <p:spPr bwMode="auto">
          <a:xfrm>
            <a:off x="1305497" y="857224"/>
            <a:ext cx="529155" cy="336565"/>
          </a:xfrm>
          <a:custGeom>
            <a:avLst/>
            <a:gdLst>
              <a:gd name="T0" fmla="*/ 26 w 239"/>
              <a:gd name="T1" fmla="*/ 107 h 152"/>
              <a:gd name="T2" fmla="*/ 49 w 239"/>
              <a:gd name="T3" fmla="*/ 94 h 152"/>
              <a:gd name="T4" fmla="*/ 71 w 239"/>
              <a:gd name="T5" fmla="*/ 100 h 152"/>
              <a:gd name="T6" fmla="*/ 75 w 239"/>
              <a:gd name="T7" fmla="*/ 100 h 152"/>
              <a:gd name="T8" fmla="*/ 132 w 239"/>
              <a:gd name="T9" fmla="*/ 152 h 152"/>
              <a:gd name="T10" fmla="*/ 182 w 239"/>
              <a:gd name="T11" fmla="*/ 121 h 152"/>
              <a:gd name="T12" fmla="*/ 186 w 239"/>
              <a:gd name="T13" fmla="*/ 121 h 152"/>
              <a:gd name="T14" fmla="*/ 239 w 239"/>
              <a:gd name="T15" fmla="*/ 68 h 152"/>
              <a:gd name="T16" fmla="*/ 186 w 239"/>
              <a:gd name="T17" fmla="*/ 15 h 152"/>
              <a:gd name="T18" fmla="*/ 148 w 239"/>
              <a:gd name="T19" fmla="*/ 31 h 152"/>
              <a:gd name="T20" fmla="*/ 148 w 239"/>
              <a:gd name="T21" fmla="*/ 28 h 152"/>
              <a:gd name="T22" fmla="*/ 119 w 239"/>
              <a:gd name="T23" fmla="*/ 0 h 152"/>
              <a:gd name="T24" fmla="*/ 93 w 239"/>
              <a:gd name="T25" fmla="*/ 18 h 152"/>
              <a:gd name="T26" fmla="*/ 71 w 239"/>
              <a:gd name="T27" fmla="*/ 12 h 152"/>
              <a:gd name="T28" fmla="*/ 27 w 239"/>
              <a:gd name="T29" fmla="*/ 54 h 152"/>
              <a:gd name="T30" fmla="*/ 26 w 239"/>
              <a:gd name="T31" fmla="*/ 53 h 152"/>
              <a:gd name="T32" fmla="*/ 0 w 239"/>
              <a:gd name="T33" fmla="*/ 80 h 152"/>
              <a:gd name="T34" fmla="*/ 26 w 239"/>
              <a:gd name="T35" fmla="*/ 10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9" h="152">
                <a:moveTo>
                  <a:pt x="26" y="107"/>
                </a:moveTo>
                <a:cubicBezTo>
                  <a:pt x="36" y="107"/>
                  <a:pt x="44" y="102"/>
                  <a:pt x="49" y="94"/>
                </a:cubicBezTo>
                <a:cubicBezTo>
                  <a:pt x="56" y="98"/>
                  <a:pt x="63" y="100"/>
                  <a:pt x="71" y="100"/>
                </a:cubicBezTo>
                <a:cubicBezTo>
                  <a:pt x="72" y="100"/>
                  <a:pt x="74" y="100"/>
                  <a:pt x="75" y="100"/>
                </a:cubicBezTo>
                <a:cubicBezTo>
                  <a:pt x="77" y="129"/>
                  <a:pt x="102" y="152"/>
                  <a:pt x="132" y="152"/>
                </a:cubicBezTo>
                <a:cubicBezTo>
                  <a:pt x="154" y="152"/>
                  <a:pt x="173" y="139"/>
                  <a:pt x="182" y="121"/>
                </a:cubicBezTo>
                <a:cubicBezTo>
                  <a:pt x="184" y="121"/>
                  <a:pt x="185" y="121"/>
                  <a:pt x="186" y="121"/>
                </a:cubicBezTo>
                <a:cubicBezTo>
                  <a:pt x="216" y="121"/>
                  <a:pt x="239" y="97"/>
                  <a:pt x="239" y="68"/>
                </a:cubicBezTo>
                <a:cubicBezTo>
                  <a:pt x="239" y="38"/>
                  <a:pt x="216" y="15"/>
                  <a:pt x="186" y="15"/>
                </a:cubicBezTo>
                <a:cubicBezTo>
                  <a:pt x="171" y="15"/>
                  <a:pt x="157" y="21"/>
                  <a:pt x="148" y="31"/>
                </a:cubicBezTo>
                <a:cubicBezTo>
                  <a:pt x="148" y="30"/>
                  <a:pt x="148" y="29"/>
                  <a:pt x="148" y="28"/>
                </a:cubicBezTo>
                <a:cubicBezTo>
                  <a:pt x="148" y="13"/>
                  <a:pt x="135" y="0"/>
                  <a:pt x="119" y="0"/>
                </a:cubicBezTo>
                <a:cubicBezTo>
                  <a:pt x="107" y="0"/>
                  <a:pt x="97" y="7"/>
                  <a:pt x="93" y="18"/>
                </a:cubicBezTo>
                <a:cubicBezTo>
                  <a:pt x="87" y="14"/>
                  <a:pt x="79" y="12"/>
                  <a:pt x="71" y="12"/>
                </a:cubicBezTo>
                <a:cubicBezTo>
                  <a:pt x="48" y="12"/>
                  <a:pt x="29" y="30"/>
                  <a:pt x="27" y="54"/>
                </a:cubicBezTo>
                <a:cubicBezTo>
                  <a:pt x="26" y="53"/>
                  <a:pt x="26" y="53"/>
                  <a:pt x="26" y="53"/>
                </a:cubicBezTo>
                <a:cubicBezTo>
                  <a:pt x="12" y="53"/>
                  <a:pt x="0" y="65"/>
                  <a:pt x="0" y="80"/>
                </a:cubicBezTo>
                <a:cubicBezTo>
                  <a:pt x="0" y="95"/>
                  <a:pt x="12" y="107"/>
                  <a:pt x="26" y="107"/>
                </a:cubicBezTo>
                <a:close/>
              </a:path>
            </a:pathLst>
          </a:custGeom>
          <a:solidFill>
            <a:srgbClr val="FAFAF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0" name="组合 49"/>
          <p:cNvGrpSpPr/>
          <p:nvPr/>
        </p:nvGrpSpPr>
        <p:grpSpPr>
          <a:xfrm>
            <a:off x="3240740" y="2336668"/>
            <a:ext cx="5724644" cy="1667890"/>
            <a:chOff x="3098802" y="2733555"/>
            <a:chExt cx="5724644" cy="1667890"/>
          </a:xfrm>
        </p:grpSpPr>
        <p:sp>
          <p:nvSpPr>
            <p:cNvPr id="51" name="文本框 50"/>
            <p:cNvSpPr txBox="1"/>
            <p:nvPr/>
          </p:nvSpPr>
          <p:spPr>
            <a:xfrm>
              <a:off x="3098802" y="3201116"/>
              <a:ext cx="5724644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7200" b="1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感谢批评指正</a:t>
              </a: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3948393" y="2733555"/>
              <a:ext cx="487505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24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文学院 汉语言文学专业</a:t>
              </a:r>
              <a:r>
                <a:rPr lang="en-US" altLang="zh-CN" sz="24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8888</a:t>
              </a:r>
              <a:r>
                <a:rPr lang="zh-CN" altLang="en-US" sz="24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级</a:t>
              </a:r>
              <a:r>
                <a:rPr lang="en-US" altLang="zh-CN" sz="24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</a:t>
              </a:r>
              <a:r>
                <a:rPr lang="zh-CN" altLang="en-US" sz="24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班</a:t>
              </a:r>
              <a:endParaRPr lang="zh-CN" altLang="en-US" sz="2400" dirty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3" name="文本框 52"/>
          <p:cNvSpPr txBox="1"/>
          <p:nvPr/>
        </p:nvSpPr>
        <p:spPr>
          <a:xfrm>
            <a:off x="5702952" y="4138499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400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答辩学生：哎呀小小草</a:t>
            </a:r>
            <a:endParaRPr lang="zh-CN" altLang="en-US" sz="2400" dirty="0">
              <a:solidFill>
                <a:srgbClr val="3D43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5702952" y="459483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400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指导老师：哎呀小小草</a:t>
            </a:r>
            <a:endParaRPr lang="zh-CN" altLang="en-US" sz="2400" dirty="0">
              <a:solidFill>
                <a:srgbClr val="3D43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1086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953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Freeform 18"/>
          <p:cNvSpPr>
            <a:spLocks noEditPoints="1"/>
          </p:cNvSpPr>
          <p:nvPr/>
        </p:nvSpPr>
        <p:spPr bwMode="auto">
          <a:xfrm>
            <a:off x="164648" y="1411678"/>
            <a:ext cx="656069" cy="445693"/>
          </a:xfrm>
          <a:custGeom>
            <a:avLst/>
            <a:gdLst>
              <a:gd name="T0" fmla="*/ 134 w 256"/>
              <a:gd name="T1" fmla="*/ 1 h 174"/>
              <a:gd name="T2" fmla="*/ 121 w 256"/>
              <a:gd name="T3" fmla="*/ 1 h 174"/>
              <a:gd name="T4" fmla="*/ 0 w 256"/>
              <a:gd name="T5" fmla="*/ 66 h 174"/>
              <a:gd name="T6" fmla="*/ 12 w 256"/>
              <a:gd name="T7" fmla="*/ 84 h 174"/>
              <a:gd name="T8" fmla="*/ 12 w 256"/>
              <a:gd name="T9" fmla="*/ 93 h 174"/>
              <a:gd name="T10" fmla="*/ 12 w 256"/>
              <a:gd name="T11" fmla="*/ 120 h 174"/>
              <a:gd name="T12" fmla="*/ 6 w 256"/>
              <a:gd name="T13" fmla="*/ 133 h 174"/>
              <a:gd name="T14" fmla="*/ 6 w 256"/>
              <a:gd name="T15" fmla="*/ 163 h 174"/>
              <a:gd name="T16" fmla="*/ 29 w 256"/>
              <a:gd name="T17" fmla="*/ 167 h 174"/>
              <a:gd name="T18" fmla="*/ 40 w 256"/>
              <a:gd name="T19" fmla="*/ 155 h 174"/>
              <a:gd name="T20" fmla="*/ 27 w 256"/>
              <a:gd name="T21" fmla="*/ 124 h 174"/>
              <a:gd name="T22" fmla="*/ 15 w 256"/>
              <a:gd name="T23" fmla="*/ 107 h 174"/>
              <a:gd name="T24" fmla="*/ 27 w 256"/>
              <a:gd name="T25" fmla="*/ 89 h 174"/>
              <a:gd name="T26" fmla="*/ 46 w 256"/>
              <a:gd name="T27" fmla="*/ 97 h 174"/>
              <a:gd name="T28" fmla="*/ 45 w 256"/>
              <a:gd name="T29" fmla="*/ 141 h 174"/>
              <a:gd name="T30" fmla="*/ 212 w 256"/>
              <a:gd name="T31" fmla="*/ 141 h 174"/>
              <a:gd name="T32" fmla="*/ 212 w 256"/>
              <a:gd name="T33" fmla="*/ 96 h 174"/>
              <a:gd name="T34" fmla="*/ 256 w 256"/>
              <a:gd name="T35" fmla="*/ 66 h 174"/>
              <a:gd name="T36" fmla="*/ 14 w 256"/>
              <a:gd name="T37" fmla="*/ 156 h 174"/>
              <a:gd name="T38" fmla="*/ 26 w 256"/>
              <a:gd name="T39" fmla="*/ 134 h 174"/>
              <a:gd name="T40" fmla="*/ 14 w 256"/>
              <a:gd name="T41" fmla="*/ 156 h 174"/>
              <a:gd name="T42" fmla="*/ 174 w 256"/>
              <a:gd name="T43" fmla="*/ 134 h 174"/>
              <a:gd name="T44" fmla="*/ 164 w 256"/>
              <a:gd name="T45" fmla="*/ 142 h 174"/>
              <a:gd name="T46" fmla="*/ 170 w 256"/>
              <a:gd name="T47" fmla="*/ 146 h 174"/>
              <a:gd name="T48" fmla="*/ 196 w 256"/>
              <a:gd name="T49" fmla="*/ 137 h 174"/>
              <a:gd name="T50" fmla="*/ 129 w 256"/>
              <a:gd name="T51" fmla="*/ 158 h 174"/>
              <a:gd name="T52" fmla="*/ 61 w 256"/>
              <a:gd name="T53" fmla="*/ 136 h 174"/>
              <a:gd name="T54" fmla="*/ 147 w 256"/>
              <a:gd name="T55" fmla="*/ 150 h 174"/>
              <a:gd name="T56" fmla="*/ 146 w 256"/>
              <a:gd name="T57" fmla="*/ 139 h 174"/>
              <a:gd name="T58" fmla="*/ 61 w 256"/>
              <a:gd name="T59" fmla="*/ 122 h 174"/>
              <a:gd name="T60" fmla="*/ 121 w 256"/>
              <a:gd name="T61" fmla="*/ 130 h 174"/>
              <a:gd name="T62" fmla="*/ 134 w 256"/>
              <a:gd name="T63" fmla="*/ 130 h 174"/>
              <a:gd name="T64" fmla="*/ 196 w 256"/>
              <a:gd name="T65" fmla="*/ 123 h 174"/>
              <a:gd name="T66" fmla="*/ 16 w 256"/>
              <a:gd name="T67" fmla="*/ 66 h 174"/>
              <a:gd name="T68" fmla="*/ 240 w 256"/>
              <a:gd name="T69" fmla="*/ 66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56" h="174">
                <a:moveTo>
                  <a:pt x="246" y="51"/>
                </a:moveTo>
                <a:cubicBezTo>
                  <a:pt x="134" y="1"/>
                  <a:pt x="134" y="1"/>
                  <a:pt x="134" y="1"/>
                </a:cubicBezTo>
                <a:cubicBezTo>
                  <a:pt x="132" y="0"/>
                  <a:pt x="130" y="0"/>
                  <a:pt x="128" y="0"/>
                </a:cubicBezTo>
                <a:cubicBezTo>
                  <a:pt x="125" y="0"/>
                  <a:pt x="123" y="0"/>
                  <a:pt x="121" y="1"/>
                </a:cubicBezTo>
                <a:cubicBezTo>
                  <a:pt x="9" y="51"/>
                  <a:pt x="9" y="51"/>
                  <a:pt x="9" y="51"/>
                </a:cubicBezTo>
                <a:cubicBezTo>
                  <a:pt x="3" y="54"/>
                  <a:pt x="0" y="60"/>
                  <a:pt x="0" y="66"/>
                </a:cubicBezTo>
                <a:cubicBezTo>
                  <a:pt x="0" y="72"/>
                  <a:pt x="3" y="77"/>
                  <a:pt x="8" y="80"/>
                </a:cubicBezTo>
                <a:cubicBezTo>
                  <a:pt x="9" y="81"/>
                  <a:pt x="11" y="83"/>
                  <a:pt x="12" y="84"/>
                </a:cubicBezTo>
                <a:cubicBezTo>
                  <a:pt x="15" y="86"/>
                  <a:pt x="16" y="87"/>
                  <a:pt x="16" y="89"/>
                </a:cubicBezTo>
                <a:cubicBezTo>
                  <a:pt x="16" y="90"/>
                  <a:pt x="15" y="91"/>
                  <a:pt x="12" y="93"/>
                </a:cubicBezTo>
                <a:cubicBezTo>
                  <a:pt x="9" y="96"/>
                  <a:pt x="4" y="99"/>
                  <a:pt x="4" y="107"/>
                </a:cubicBezTo>
                <a:cubicBezTo>
                  <a:pt x="4" y="114"/>
                  <a:pt x="9" y="118"/>
                  <a:pt x="12" y="120"/>
                </a:cubicBezTo>
                <a:cubicBezTo>
                  <a:pt x="14" y="122"/>
                  <a:pt x="15" y="123"/>
                  <a:pt x="16" y="124"/>
                </a:cubicBezTo>
                <a:cubicBezTo>
                  <a:pt x="11" y="124"/>
                  <a:pt x="7" y="128"/>
                  <a:pt x="6" y="133"/>
                </a:cubicBezTo>
                <a:cubicBezTo>
                  <a:pt x="3" y="155"/>
                  <a:pt x="3" y="155"/>
                  <a:pt x="3" y="155"/>
                </a:cubicBezTo>
                <a:cubicBezTo>
                  <a:pt x="3" y="158"/>
                  <a:pt x="4" y="161"/>
                  <a:pt x="6" y="163"/>
                </a:cubicBezTo>
                <a:cubicBezTo>
                  <a:pt x="8" y="166"/>
                  <a:pt x="11" y="167"/>
                  <a:pt x="14" y="167"/>
                </a:cubicBezTo>
                <a:cubicBezTo>
                  <a:pt x="29" y="167"/>
                  <a:pt x="29" y="167"/>
                  <a:pt x="29" y="167"/>
                </a:cubicBezTo>
                <a:cubicBezTo>
                  <a:pt x="32" y="167"/>
                  <a:pt x="35" y="166"/>
                  <a:pt x="37" y="163"/>
                </a:cubicBezTo>
                <a:cubicBezTo>
                  <a:pt x="39" y="161"/>
                  <a:pt x="40" y="158"/>
                  <a:pt x="40" y="155"/>
                </a:cubicBezTo>
                <a:cubicBezTo>
                  <a:pt x="37" y="133"/>
                  <a:pt x="37" y="133"/>
                  <a:pt x="37" y="133"/>
                </a:cubicBezTo>
                <a:cubicBezTo>
                  <a:pt x="36" y="128"/>
                  <a:pt x="32" y="124"/>
                  <a:pt x="27" y="124"/>
                </a:cubicBezTo>
                <a:cubicBezTo>
                  <a:pt x="26" y="117"/>
                  <a:pt x="22" y="114"/>
                  <a:pt x="19" y="111"/>
                </a:cubicBezTo>
                <a:cubicBezTo>
                  <a:pt x="16" y="109"/>
                  <a:pt x="15" y="108"/>
                  <a:pt x="15" y="107"/>
                </a:cubicBezTo>
                <a:cubicBezTo>
                  <a:pt x="15" y="105"/>
                  <a:pt x="16" y="104"/>
                  <a:pt x="19" y="102"/>
                </a:cubicBezTo>
                <a:cubicBezTo>
                  <a:pt x="22" y="99"/>
                  <a:pt x="27" y="96"/>
                  <a:pt x="27" y="89"/>
                </a:cubicBezTo>
                <a:cubicBezTo>
                  <a:pt x="27" y="88"/>
                  <a:pt x="27" y="88"/>
                  <a:pt x="27" y="88"/>
                </a:cubicBezTo>
                <a:cubicBezTo>
                  <a:pt x="46" y="97"/>
                  <a:pt x="46" y="97"/>
                  <a:pt x="46" y="97"/>
                </a:cubicBezTo>
                <a:cubicBezTo>
                  <a:pt x="46" y="97"/>
                  <a:pt x="45" y="98"/>
                  <a:pt x="45" y="99"/>
                </a:cubicBezTo>
                <a:cubicBezTo>
                  <a:pt x="45" y="141"/>
                  <a:pt x="45" y="141"/>
                  <a:pt x="45" y="141"/>
                </a:cubicBezTo>
                <a:cubicBezTo>
                  <a:pt x="45" y="171"/>
                  <a:pt x="104" y="174"/>
                  <a:pt x="129" y="174"/>
                </a:cubicBezTo>
                <a:cubicBezTo>
                  <a:pt x="154" y="174"/>
                  <a:pt x="212" y="171"/>
                  <a:pt x="212" y="141"/>
                </a:cubicBezTo>
                <a:cubicBezTo>
                  <a:pt x="212" y="98"/>
                  <a:pt x="212" y="98"/>
                  <a:pt x="212" y="98"/>
                </a:cubicBezTo>
                <a:cubicBezTo>
                  <a:pt x="212" y="97"/>
                  <a:pt x="212" y="96"/>
                  <a:pt x="212" y="96"/>
                </a:cubicBezTo>
                <a:cubicBezTo>
                  <a:pt x="246" y="80"/>
                  <a:pt x="246" y="80"/>
                  <a:pt x="246" y="80"/>
                </a:cubicBezTo>
                <a:cubicBezTo>
                  <a:pt x="252" y="78"/>
                  <a:pt x="256" y="72"/>
                  <a:pt x="256" y="66"/>
                </a:cubicBezTo>
                <a:cubicBezTo>
                  <a:pt x="256" y="60"/>
                  <a:pt x="252" y="54"/>
                  <a:pt x="246" y="51"/>
                </a:cubicBezTo>
                <a:close/>
                <a:moveTo>
                  <a:pt x="14" y="156"/>
                </a:moveTo>
                <a:cubicBezTo>
                  <a:pt x="17" y="134"/>
                  <a:pt x="17" y="134"/>
                  <a:pt x="17" y="134"/>
                </a:cubicBezTo>
                <a:cubicBezTo>
                  <a:pt x="26" y="134"/>
                  <a:pt x="26" y="134"/>
                  <a:pt x="26" y="134"/>
                </a:cubicBezTo>
                <a:cubicBezTo>
                  <a:pt x="29" y="156"/>
                  <a:pt x="29" y="156"/>
                  <a:pt x="29" y="156"/>
                </a:cubicBezTo>
                <a:lnTo>
                  <a:pt x="14" y="156"/>
                </a:lnTo>
                <a:close/>
                <a:moveTo>
                  <a:pt x="196" y="123"/>
                </a:moveTo>
                <a:cubicBezTo>
                  <a:pt x="193" y="127"/>
                  <a:pt x="186" y="131"/>
                  <a:pt x="174" y="134"/>
                </a:cubicBezTo>
                <a:cubicBezTo>
                  <a:pt x="172" y="135"/>
                  <a:pt x="170" y="135"/>
                  <a:pt x="168" y="136"/>
                </a:cubicBezTo>
                <a:cubicBezTo>
                  <a:pt x="165" y="136"/>
                  <a:pt x="163" y="139"/>
                  <a:pt x="164" y="142"/>
                </a:cubicBezTo>
                <a:cubicBezTo>
                  <a:pt x="164" y="145"/>
                  <a:pt x="166" y="146"/>
                  <a:pt x="169" y="146"/>
                </a:cubicBezTo>
                <a:cubicBezTo>
                  <a:pt x="169" y="146"/>
                  <a:pt x="170" y="146"/>
                  <a:pt x="170" y="146"/>
                </a:cubicBezTo>
                <a:cubicBezTo>
                  <a:pt x="173" y="146"/>
                  <a:pt x="175" y="145"/>
                  <a:pt x="177" y="144"/>
                </a:cubicBezTo>
                <a:cubicBezTo>
                  <a:pt x="185" y="142"/>
                  <a:pt x="191" y="140"/>
                  <a:pt x="196" y="137"/>
                </a:cubicBezTo>
                <a:cubicBezTo>
                  <a:pt x="196" y="141"/>
                  <a:pt x="196" y="141"/>
                  <a:pt x="196" y="141"/>
                </a:cubicBezTo>
                <a:cubicBezTo>
                  <a:pt x="196" y="150"/>
                  <a:pt x="166" y="158"/>
                  <a:pt x="129" y="158"/>
                </a:cubicBezTo>
                <a:cubicBezTo>
                  <a:pt x="92" y="158"/>
                  <a:pt x="61" y="150"/>
                  <a:pt x="61" y="141"/>
                </a:cubicBezTo>
                <a:cubicBezTo>
                  <a:pt x="61" y="136"/>
                  <a:pt x="61" y="136"/>
                  <a:pt x="61" y="136"/>
                </a:cubicBezTo>
                <a:cubicBezTo>
                  <a:pt x="76" y="146"/>
                  <a:pt x="103" y="150"/>
                  <a:pt x="129" y="150"/>
                </a:cubicBezTo>
                <a:cubicBezTo>
                  <a:pt x="135" y="150"/>
                  <a:pt x="141" y="150"/>
                  <a:pt x="147" y="150"/>
                </a:cubicBezTo>
                <a:cubicBezTo>
                  <a:pt x="150" y="149"/>
                  <a:pt x="152" y="147"/>
                  <a:pt x="152" y="144"/>
                </a:cubicBezTo>
                <a:cubicBezTo>
                  <a:pt x="152" y="141"/>
                  <a:pt x="149" y="139"/>
                  <a:pt x="146" y="139"/>
                </a:cubicBezTo>
                <a:cubicBezTo>
                  <a:pt x="141" y="139"/>
                  <a:pt x="135" y="140"/>
                  <a:pt x="129" y="140"/>
                </a:cubicBezTo>
                <a:cubicBezTo>
                  <a:pt x="92" y="140"/>
                  <a:pt x="66" y="130"/>
                  <a:pt x="61" y="122"/>
                </a:cubicBezTo>
                <a:cubicBezTo>
                  <a:pt x="61" y="104"/>
                  <a:pt x="61" y="104"/>
                  <a:pt x="61" y="104"/>
                </a:cubicBezTo>
                <a:cubicBezTo>
                  <a:pt x="121" y="130"/>
                  <a:pt x="121" y="130"/>
                  <a:pt x="121" y="130"/>
                </a:cubicBezTo>
                <a:cubicBezTo>
                  <a:pt x="123" y="131"/>
                  <a:pt x="125" y="132"/>
                  <a:pt x="128" y="132"/>
                </a:cubicBezTo>
                <a:cubicBezTo>
                  <a:pt x="130" y="132"/>
                  <a:pt x="132" y="131"/>
                  <a:pt x="134" y="130"/>
                </a:cubicBezTo>
                <a:cubicBezTo>
                  <a:pt x="196" y="103"/>
                  <a:pt x="196" y="103"/>
                  <a:pt x="196" y="103"/>
                </a:cubicBezTo>
                <a:lnTo>
                  <a:pt x="196" y="123"/>
                </a:lnTo>
                <a:close/>
                <a:moveTo>
                  <a:pt x="128" y="116"/>
                </a:moveTo>
                <a:cubicBezTo>
                  <a:pt x="16" y="66"/>
                  <a:pt x="16" y="66"/>
                  <a:pt x="16" y="66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240" y="66"/>
                  <a:pt x="240" y="66"/>
                  <a:pt x="240" y="66"/>
                </a:cubicBezTo>
                <a:lnTo>
                  <a:pt x="128" y="1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" name="Freeform 19"/>
          <p:cNvSpPr>
            <a:spLocks noEditPoints="1"/>
          </p:cNvSpPr>
          <p:nvPr/>
        </p:nvSpPr>
        <p:spPr bwMode="auto">
          <a:xfrm>
            <a:off x="2096335" y="1430654"/>
            <a:ext cx="659322" cy="407738"/>
          </a:xfrm>
          <a:custGeom>
            <a:avLst/>
            <a:gdLst>
              <a:gd name="T0" fmla="*/ 253 w 257"/>
              <a:gd name="T1" fmla="*/ 41 h 159"/>
              <a:gd name="T2" fmla="*/ 224 w 257"/>
              <a:gd name="T3" fmla="*/ 24 h 159"/>
              <a:gd name="T4" fmla="*/ 220 w 257"/>
              <a:gd name="T5" fmla="*/ 25 h 159"/>
              <a:gd name="T6" fmla="*/ 220 w 257"/>
              <a:gd name="T7" fmla="*/ 12 h 159"/>
              <a:gd name="T8" fmla="*/ 220 w 257"/>
              <a:gd name="T9" fmla="*/ 8 h 159"/>
              <a:gd name="T10" fmla="*/ 212 w 257"/>
              <a:gd name="T11" fmla="*/ 0 h 159"/>
              <a:gd name="T12" fmla="*/ 8 w 257"/>
              <a:gd name="T13" fmla="*/ 0 h 159"/>
              <a:gd name="T14" fmla="*/ 0 w 257"/>
              <a:gd name="T15" fmla="*/ 8 h 159"/>
              <a:gd name="T16" fmla="*/ 0 w 257"/>
              <a:gd name="T17" fmla="*/ 12 h 159"/>
              <a:gd name="T18" fmla="*/ 51 w 257"/>
              <a:gd name="T19" fmla="*/ 134 h 159"/>
              <a:gd name="T20" fmla="*/ 51 w 257"/>
              <a:gd name="T21" fmla="*/ 151 h 159"/>
              <a:gd name="T22" fmla="*/ 59 w 257"/>
              <a:gd name="T23" fmla="*/ 159 h 159"/>
              <a:gd name="T24" fmla="*/ 161 w 257"/>
              <a:gd name="T25" fmla="*/ 159 h 159"/>
              <a:gd name="T26" fmla="*/ 169 w 257"/>
              <a:gd name="T27" fmla="*/ 151 h 159"/>
              <a:gd name="T28" fmla="*/ 169 w 257"/>
              <a:gd name="T29" fmla="*/ 134 h 159"/>
              <a:gd name="T30" fmla="*/ 195 w 257"/>
              <a:gd name="T31" fmla="*/ 114 h 159"/>
              <a:gd name="T32" fmla="*/ 252 w 257"/>
              <a:gd name="T33" fmla="*/ 73 h 159"/>
              <a:gd name="T34" fmla="*/ 253 w 257"/>
              <a:gd name="T35" fmla="*/ 41 h 159"/>
              <a:gd name="T36" fmla="*/ 158 w 257"/>
              <a:gd name="T37" fmla="*/ 121 h 159"/>
              <a:gd name="T38" fmla="*/ 157 w 257"/>
              <a:gd name="T39" fmla="*/ 122 h 159"/>
              <a:gd name="T40" fmla="*/ 146 w 257"/>
              <a:gd name="T41" fmla="*/ 122 h 159"/>
              <a:gd name="T42" fmla="*/ 141 w 257"/>
              <a:gd name="T43" fmla="*/ 127 h 159"/>
              <a:gd name="T44" fmla="*/ 146 w 257"/>
              <a:gd name="T45" fmla="*/ 132 h 159"/>
              <a:gd name="T46" fmla="*/ 153 w 257"/>
              <a:gd name="T47" fmla="*/ 132 h 159"/>
              <a:gd name="T48" fmla="*/ 153 w 257"/>
              <a:gd name="T49" fmla="*/ 143 h 159"/>
              <a:gd name="T50" fmla="*/ 67 w 257"/>
              <a:gd name="T51" fmla="*/ 143 h 159"/>
              <a:gd name="T52" fmla="*/ 67 w 257"/>
              <a:gd name="T53" fmla="*/ 132 h 159"/>
              <a:gd name="T54" fmla="*/ 119 w 257"/>
              <a:gd name="T55" fmla="*/ 132 h 159"/>
              <a:gd name="T56" fmla="*/ 125 w 257"/>
              <a:gd name="T57" fmla="*/ 127 h 159"/>
              <a:gd name="T58" fmla="*/ 119 w 257"/>
              <a:gd name="T59" fmla="*/ 122 h 159"/>
              <a:gd name="T60" fmla="*/ 63 w 257"/>
              <a:gd name="T61" fmla="*/ 122 h 159"/>
              <a:gd name="T62" fmla="*/ 62 w 257"/>
              <a:gd name="T63" fmla="*/ 121 h 159"/>
              <a:gd name="T64" fmla="*/ 16 w 257"/>
              <a:gd name="T65" fmla="*/ 39 h 159"/>
              <a:gd name="T66" fmla="*/ 145 w 257"/>
              <a:gd name="T67" fmla="*/ 39 h 159"/>
              <a:gd name="T68" fmla="*/ 150 w 257"/>
              <a:gd name="T69" fmla="*/ 34 h 159"/>
              <a:gd name="T70" fmla="*/ 145 w 257"/>
              <a:gd name="T71" fmla="*/ 28 h 159"/>
              <a:gd name="T72" fmla="*/ 16 w 257"/>
              <a:gd name="T73" fmla="*/ 28 h 159"/>
              <a:gd name="T74" fmla="*/ 16 w 257"/>
              <a:gd name="T75" fmla="*/ 16 h 159"/>
              <a:gd name="T76" fmla="*/ 204 w 257"/>
              <a:gd name="T77" fmla="*/ 16 h 159"/>
              <a:gd name="T78" fmla="*/ 204 w 257"/>
              <a:gd name="T79" fmla="*/ 28 h 159"/>
              <a:gd name="T80" fmla="*/ 174 w 257"/>
              <a:gd name="T81" fmla="*/ 28 h 159"/>
              <a:gd name="T82" fmla="*/ 169 w 257"/>
              <a:gd name="T83" fmla="*/ 34 h 159"/>
              <a:gd name="T84" fmla="*/ 174 w 257"/>
              <a:gd name="T85" fmla="*/ 39 h 159"/>
              <a:gd name="T86" fmla="*/ 203 w 257"/>
              <a:gd name="T87" fmla="*/ 39 h 159"/>
              <a:gd name="T88" fmla="*/ 158 w 257"/>
              <a:gd name="T89" fmla="*/ 121 h 159"/>
              <a:gd name="T90" fmla="*/ 238 w 257"/>
              <a:gd name="T91" fmla="*/ 66 h 159"/>
              <a:gd name="T92" fmla="*/ 211 w 257"/>
              <a:gd name="T93" fmla="*/ 90 h 159"/>
              <a:gd name="T94" fmla="*/ 220 w 257"/>
              <a:gd name="T95" fmla="*/ 41 h 159"/>
              <a:gd name="T96" fmla="*/ 224 w 257"/>
              <a:gd name="T97" fmla="*/ 40 h 159"/>
              <a:gd name="T98" fmla="*/ 238 w 257"/>
              <a:gd name="T99" fmla="*/ 48 h 159"/>
              <a:gd name="T100" fmla="*/ 238 w 257"/>
              <a:gd name="T101" fmla="*/ 66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57" h="159">
                <a:moveTo>
                  <a:pt x="253" y="41"/>
                </a:moveTo>
                <a:cubicBezTo>
                  <a:pt x="248" y="31"/>
                  <a:pt x="237" y="24"/>
                  <a:pt x="224" y="24"/>
                </a:cubicBezTo>
                <a:cubicBezTo>
                  <a:pt x="223" y="24"/>
                  <a:pt x="221" y="24"/>
                  <a:pt x="220" y="25"/>
                </a:cubicBezTo>
                <a:cubicBezTo>
                  <a:pt x="220" y="20"/>
                  <a:pt x="220" y="16"/>
                  <a:pt x="220" y="12"/>
                </a:cubicBezTo>
                <a:cubicBezTo>
                  <a:pt x="220" y="8"/>
                  <a:pt x="220" y="8"/>
                  <a:pt x="220" y="8"/>
                </a:cubicBezTo>
                <a:cubicBezTo>
                  <a:pt x="220" y="3"/>
                  <a:pt x="216" y="0"/>
                  <a:pt x="212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3"/>
                  <a:pt x="0" y="8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7"/>
                  <a:pt x="0" y="108"/>
                  <a:pt x="51" y="134"/>
                </a:cubicBezTo>
                <a:cubicBezTo>
                  <a:pt x="51" y="151"/>
                  <a:pt x="51" y="151"/>
                  <a:pt x="51" y="151"/>
                </a:cubicBezTo>
                <a:cubicBezTo>
                  <a:pt x="51" y="155"/>
                  <a:pt x="54" y="159"/>
                  <a:pt x="59" y="159"/>
                </a:cubicBezTo>
                <a:cubicBezTo>
                  <a:pt x="161" y="159"/>
                  <a:pt x="161" y="159"/>
                  <a:pt x="161" y="159"/>
                </a:cubicBezTo>
                <a:cubicBezTo>
                  <a:pt x="165" y="159"/>
                  <a:pt x="169" y="155"/>
                  <a:pt x="169" y="151"/>
                </a:cubicBezTo>
                <a:cubicBezTo>
                  <a:pt x="169" y="134"/>
                  <a:pt x="169" y="134"/>
                  <a:pt x="169" y="134"/>
                </a:cubicBezTo>
                <a:cubicBezTo>
                  <a:pt x="180" y="128"/>
                  <a:pt x="189" y="121"/>
                  <a:pt x="195" y="114"/>
                </a:cubicBezTo>
                <a:cubicBezTo>
                  <a:pt x="225" y="104"/>
                  <a:pt x="245" y="91"/>
                  <a:pt x="252" y="73"/>
                </a:cubicBezTo>
                <a:cubicBezTo>
                  <a:pt x="257" y="62"/>
                  <a:pt x="257" y="50"/>
                  <a:pt x="253" y="41"/>
                </a:cubicBezTo>
                <a:close/>
                <a:moveTo>
                  <a:pt x="158" y="121"/>
                </a:moveTo>
                <a:cubicBezTo>
                  <a:pt x="157" y="121"/>
                  <a:pt x="157" y="122"/>
                  <a:pt x="157" y="122"/>
                </a:cubicBezTo>
                <a:cubicBezTo>
                  <a:pt x="146" y="122"/>
                  <a:pt x="146" y="122"/>
                  <a:pt x="146" y="122"/>
                </a:cubicBezTo>
                <a:cubicBezTo>
                  <a:pt x="143" y="122"/>
                  <a:pt x="141" y="124"/>
                  <a:pt x="141" y="127"/>
                </a:cubicBezTo>
                <a:cubicBezTo>
                  <a:pt x="141" y="130"/>
                  <a:pt x="143" y="132"/>
                  <a:pt x="146" y="132"/>
                </a:cubicBezTo>
                <a:cubicBezTo>
                  <a:pt x="153" y="132"/>
                  <a:pt x="153" y="132"/>
                  <a:pt x="153" y="132"/>
                </a:cubicBezTo>
                <a:cubicBezTo>
                  <a:pt x="153" y="143"/>
                  <a:pt x="153" y="143"/>
                  <a:pt x="153" y="143"/>
                </a:cubicBezTo>
                <a:cubicBezTo>
                  <a:pt x="67" y="143"/>
                  <a:pt x="67" y="143"/>
                  <a:pt x="67" y="143"/>
                </a:cubicBezTo>
                <a:cubicBezTo>
                  <a:pt x="67" y="132"/>
                  <a:pt x="67" y="132"/>
                  <a:pt x="67" y="132"/>
                </a:cubicBezTo>
                <a:cubicBezTo>
                  <a:pt x="119" y="132"/>
                  <a:pt x="119" y="132"/>
                  <a:pt x="119" y="132"/>
                </a:cubicBezTo>
                <a:cubicBezTo>
                  <a:pt x="122" y="132"/>
                  <a:pt x="125" y="130"/>
                  <a:pt x="125" y="127"/>
                </a:cubicBezTo>
                <a:cubicBezTo>
                  <a:pt x="125" y="124"/>
                  <a:pt x="122" y="122"/>
                  <a:pt x="119" y="122"/>
                </a:cubicBezTo>
                <a:cubicBezTo>
                  <a:pt x="63" y="122"/>
                  <a:pt x="63" y="122"/>
                  <a:pt x="63" y="122"/>
                </a:cubicBezTo>
                <a:cubicBezTo>
                  <a:pt x="63" y="122"/>
                  <a:pt x="62" y="121"/>
                  <a:pt x="62" y="121"/>
                </a:cubicBezTo>
                <a:cubicBezTo>
                  <a:pt x="25" y="105"/>
                  <a:pt x="18" y="74"/>
                  <a:pt x="16" y="39"/>
                </a:cubicBezTo>
                <a:cubicBezTo>
                  <a:pt x="145" y="39"/>
                  <a:pt x="145" y="39"/>
                  <a:pt x="145" y="39"/>
                </a:cubicBezTo>
                <a:cubicBezTo>
                  <a:pt x="148" y="39"/>
                  <a:pt x="150" y="37"/>
                  <a:pt x="150" y="34"/>
                </a:cubicBezTo>
                <a:cubicBezTo>
                  <a:pt x="150" y="31"/>
                  <a:pt x="148" y="28"/>
                  <a:pt x="145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16" y="24"/>
                  <a:pt x="16" y="20"/>
                  <a:pt x="16" y="16"/>
                </a:cubicBezTo>
                <a:cubicBezTo>
                  <a:pt x="204" y="16"/>
                  <a:pt x="204" y="16"/>
                  <a:pt x="204" y="16"/>
                </a:cubicBezTo>
                <a:cubicBezTo>
                  <a:pt x="204" y="20"/>
                  <a:pt x="204" y="24"/>
                  <a:pt x="204" y="28"/>
                </a:cubicBezTo>
                <a:cubicBezTo>
                  <a:pt x="174" y="28"/>
                  <a:pt x="174" y="28"/>
                  <a:pt x="174" y="28"/>
                </a:cubicBezTo>
                <a:cubicBezTo>
                  <a:pt x="171" y="28"/>
                  <a:pt x="169" y="31"/>
                  <a:pt x="169" y="34"/>
                </a:cubicBezTo>
                <a:cubicBezTo>
                  <a:pt x="169" y="37"/>
                  <a:pt x="171" y="39"/>
                  <a:pt x="174" y="39"/>
                </a:cubicBezTo>
                <a:cubicBezTo>
                  <a:pt x="203" y="39"/>
                  <a:pt x="203" y="39"/>
                  <a:pt x="203" y="39"/>
                </a:cubicBezTo>
                <a:cubicBezTo>
                  <a:pt x="202" y="74"/>
                  <a:pt x="195" y="105"/>
                  <a:pt x="158" y="121"/>
                </a:cubicBezTo>
                <a:close/>
                <a:moveTo>
                  <a:pt x="238" y="66"/>
                </a:moveTo>
                <a:cubicBezTo>
                  <a:pt x="235" y="73"/>
                  <a:pt x="228" y="82"/>
                  <a:pt x="211" y="90"/>
                </a:cubicBezTo>
                <a:cubicBezTo>
                  <a:pt x="218" y="74"/>
                  <a:pt x="219" y="57"/>
                  <a:pt x="220" y="41"/>
                </a:cubicBezTo>
                <a:cubicBezTo>
                  <a:pt x="221" y="40"/>
                  <a:pt x="223" y="40"/>
                  <a:pt x="224" y="40"/>
                </a:cubicBezTo>
                <a:cubicBezTo>
                  <a:pt x="234" y="40"/>
                  <a:pt x="237" y="46"/>
                  <a:pt x="238" y="48"/>
                </a:cubicBezTo>
                <a:cubicBezTo>
                  <a:pt x="240" y="52"/>
                  <a:pt x="241" y="59"/>
                  <a:pt x="238" y="6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Freeform 20"/>
          <p:cNvSpPr>
            <a:spLocks noEditPoints="1"/>
          </p:cNvSpPr>
          <p:nvPr/>
        </p:nvSpPr>
        <p:spPr bwMode="auto">
          <a:xfrm>
            <a:off x="3826321" y="1383483"/>
            <a:ext cx="657153" cy="502083"/>
          </a:xfrm>
          <a:custGeom>
            <a:avLst/>
            <a:gdLst>
              <a:gd name="T0" fmla="*/ 181 w 256"/>
              <a:gd name="T1" fmla="*/ 27 h 196"/>
              <a:gd name="T2" fmla="*/ 156 w 256"/>
              <a:gd name="T3" fmla="*/ 0 h 196"/>
              <a:gd name="T4" fmla="*/ 75 w 256"/>
              <a:gd name="T5" fmla="*/ 25 h 196"/>
              <a:gd name="T6" fmla="*/ 25 w 256"/>
              <a:gd name="T7" fmla="*/ 27 h 196"/>
              <a:gd name="T8" fmla="*/ 0 w 256"/>
              <a:gd name="T9" fmla="*/ 171 h 196"/>
              <a:gd name="T10" fmla="*/ 231 w 256"/>
              <a:gd name="T11" fmla="*/ 196 h 196"/>
              <a:gd name="T12" fmla="*/ 256 w 256"/>
              <a:gd name="T13" fmla="*/ 52 h 196"/>
              <a:gd name="T14" fmla="*/ 91 w 256"/>
              <a:gd name="T15" fmla="*/ 25 h 196"/>
              <a:gd name="T16" fmla="*/ 156 w 256"/>
              <a:gd name="T17" fmla="*/ 16 h 196"/>
              <a:gd name="T18" fmla="*/ 165 w 256"/>
              <a:gd name="T19" fmla="*/ 27 h 196"/>
              <a:gd name="T20" fmla="*/ 91 w 256"/>
              <a:gd name="T21" fmla="*/ 25 h 196"/>
              <a:gd name="T22" fmla="*/ 231 w 256"/>
              <a:gd name="T23" fmla="*/ 43 h 196"/>
              <a:gd name="T24" fmla="*/ 240 w 256"/>
              <a:gd name="T25" fmla="*/ 69 h 196"/>
              <a:gd name="T26" fmla="*/ 227 w 256"/>
              <a:gd name="T27" fmla="*/ 84 h 196"/>
              <a:gd name="T28" fmla="*/ 148 w 256"/>
              <a:gd name="T29" fmla="*/ 85 h 196"/>
              <a:gd name="T30" fmla="*/ 90 w 256"/>
              <a:gd name="T31" fmla="*/ 100 h 196"/>
              <a:gd name="T32" fmla="*/ 16 w 256"/>
              <a:gd name="T33" fmla="*/ 72 h 196"/>
              <a:gd name="T34" fmla="*/ 25 w 256"/>
              <a:gd name="T35" fmla="*/ 43 h 196"/>
              <a:gd name="T36" fmla="*/ 155 w 256"/>
              <a:gd name="T37" fmla="*/ 112 h 196"/>
              <a:gd name="T38" fmla="*/ 108 w 256"/>
              <a:gd name="T39" fmla="*/ 117 h 196"/>
              <a:gd name="T40" fmla="*/ 101 w 256"/>
              <a:gd name="T41" fmla="*/ 101 h 196"/>
              <a:gd name="T42" fmla="*/ 148 w 256"/>
              <a:gd name="T43" fmla="*/ 96 h 196"/>
              <a:gd name="T44" fmla="*/ 231 w 256"/>
              <a:gd name="T45" fmla="*/ 180 h 196"/>
              <a:gd name="T46" fmla="*/ 16 w 256"/>
              <a:gd name="T47" fmla="*/ 171 h 196"/>
              <a:gd name="T48" fmla="*/ 27 w 256"/>
              <a:gd name="T49" fmla="*/ 172 h 196"/>
              <a:gd name="T50" fmla="*/ 183 w 256"/>
              <a:gd name="T51" fmla="*/ 167 h 196"/>
              <a:gd name="T52" fmla="*/ 27 w 256"/>
              <a:gd name="T53" fmla="*/ 161 h 196"/>
              <a:gd name="T54" fmla="*/ 16 w 256"/>
              <a:gd name="T55" fmla="*/ 90 h 196"/>
              <a:gd name="T56" fmla="*/ 25 w 256"/>
              <a:gd name="T57" fmla="*/ 94 h 196"/>
              <a:gd name="T58" fmla="*/ 90 w 256"/>
              <a:gd name="T59" fmla="*/ 112 h 196"/>
              <a:gd name="T60" fmla="*/ 148 w 256"/>
              <a:gd name="T61" fmla="*/ 128 h 196"/>
              <a:gd name="T62" fmla="*/ 166 w 256"/>
              <a:gd name="T63" fmla="*/ 111 h 196"/>
              <a:gd name="T64" fmla="*/ 231 w 256"/>
              <a:gd name="T65" fmla="*/ 94 h 196"/>
              <a:gd name="T66" fmla="*/ 240 w 256"/>
              <a:gd name="T67" fmla="*/ 152 h 196"/>
              <a:gd name="T68" fmla="*/ 203 w 256"/>
              <a:gd name="T69" fmla="*/ 161 h 196"/>
              <a:gd name="T70" fmla="*/ 203 w 256"/>
              <a:gd name="T71" fmla="*/ 172 h 196"/>
              <a:gd name="T72" fmla="*/ 240 w 256"/>
              <a:gd name="T73" fmla="*/ 169 h 196"/>
              <a:gd name="T74" fmla="*/ 231 w 256"/>
              <a:gd name="T75" fmla="*/ 18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56" h="196">
                <a:moveTo>
                  <a:pt x="231" y="27"/>
                </a:moveTo>
                <a:cubicBezTo>
                  <a:pt x="181" y="27"/>
                  <a:pt x="181" y="27"/>
                  <a:pt x="181" y="27"/>
                </a:cubicBezTo>
                <a:cubicBezTo>
                  <a:pt x="181" y="25"/>
                  <a:pt x="181" y="25"/>
                  <a:pt x="181" y="25"/>
                </a:cubicBezTo>
                <a:cubicBezTo>
                  <a:pt x="181" y="12"/>
                  <a:pt x="170" y="0"/>
                  <a:pt x="156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86" y="0"/>
                  <a:pt x="75" y="12"/>
                  <a:pt x="75" y="25"/>
                </a:cubicBezTo>
                <a:cubicBezTo>
                  <a:pt x="75" y="27"/>
                  <a:pt x="75" y="27"/>
                  <a:pt x="75" y="27"/>
                </a:cubicBezTo>
                <a:cubicBezTo>
                  <a:pt x="25" y="27"/>
                  <a:pt x="25" y="27"/>
                  <a:pt x="25" y="27"/>
                </a:cubicBezTo>
                <a:cubicBezTo>
                  <a:pt x="11" y="27"/>
                  <a:pt x="0" y="38"/>
                  <a:pt x="0" y="52"/>
                </a:cubicBezTo>
                <a:cubicBezTo>
                  <a:pt x="0" y="171"/>
                  <a:pt x="0" y="171"/>
                  <a:pt x="0" y="171"/>
                </a:cubicBezTo>
                <a:cubicBezTo>
                  <a:pt x="0" y="185"/>
                  <a:pt x="11" y="196"/>
                  <a:pt x="25" y="196"/>
                </a:cubicBezTo>
                <a:cubicBezTo>
                  <a:pt x="231" y="196"/>
                  <a:pt x="231" y="196"/>
                  <a:pt x="231" y="196"/>
                </a:cubicBezTo>
                <a:cubicBezTo>
                  <a:pt x="245" y="196"/>
                  <a:pt x="256" y="185"/>
                  <a:pt x="256" y="171"/>
                </a:cubicBezTo>
                <a:cubicBezTo>
                  <a:pt x="256" y="52"/>
                  <a:pt x="256" y="52"/>
                  <a:pt x="256" y="52"/>
                </a:cubicBezTo>
                <a:cubicBezTo>
                  <a:pt x="256" y="38"/>
                  <a:pt x="245" y="27"/>
                  <a:pt x="231" y="27"/>
                </a:cubicBezTo>
                <a:close/>
                <a:moveTo>
                  <a:pt x="91" y="25"/>
                </a:moveTo>
                <a:cubicBezTo>
                  <a:pt x="91" y="20"/>
                  <a:pt x="95" y="16"/>
                  <a:pt x="100" y="16"/>
                </a:cubicBezTo>
                <a:cubicBezTo>
                  <a:pt x="156" y="16"/>
                  <a:pt x="156" y="16"/>
                  <a:pt x="156" y="16"/>
                </a:cubicBezTo>
                <a:cubicBezTo>
                  <a:pt x="161" y="16"/>
                  <a:pt x="165" y="20"/>
                  <a:pt x="165" y="25"/>
                </a:cubicBezTo>
                <a:cubicBezTo>
                  <a:pt x="165" y="27"/>
                  <a:pt x="165" y="27"/>
                  <a:pt x="165" y="27"/>
                </a:cubicBezTo>
                <a:cubicBezTo>
                  <a:pt x="91" y="27"/>
                  <a:pt x="91" y="27"/>
                  <a:pt x="91" y="27"/>
                </a:cubicBezTo>
                <a:lnTo>
                  <a:pt x="91" y="25"/>
                </a:lnTo>
                <a:close/>
                <a:moveTo>
                  <a:pt x="25" y="43"/>
                </a:moveTo>
                <a:cubicBezTo>
                  <a:pt x="231" y="43"/>
                  <a:pt x="231" y="43"/>
                  <a:pt x="231" y="43"/>
                </a:cubicBezTo>
                <a:cubicBezTo>
                  <a:pt x="236" y="43"/>
                  <a:pt x="240" y="47"/>
                  <a:pt x="240" y="52"/>
                </a:cubicBezTo>
                <a:cubicBezTo>
                  <a:pt x="240" y="69"/>
                  <a:pt x="240" y="69"/>
                  <a:pt x="240" y="69"/>
                </a:cubicBezTo>
                <a:cubicBezTo>
                  <a:pt x="240" y="69"/>
                  <a:pt x="240" y="70"/>
                  <a:pt x="240" y="70"/>
                </a:cubicBezTo>
                <a:cubicBezTo>
                  <a:pt x="240" y="75"/>
                  <a:pt x="238" y="80"/>
                  <a:pt x="227" y="84"/>
                </a:cubicBezTo>
                <a:cubicBezTo>
                  <a:pt x="166" y="100"/>
                  <a:pt x="166" y="100"/>
                  <a:pt x="166" y="100"/>
                </a:cubicBezTo>
                <a:cubicBezTo>
                  <a:pt x="165" y="91"/>
                  <a:pt x="157" y="85"/>
                  <a:pt x="148" y="85"/>
                </a:cubicBezTo>
                <a:cubicBezTo>
                  <a:pt x="108" y="85"/>
                  <a:pt x="108" y="85"/>
                  <a:pt x="108" y="85"/>
                </a:cubicBezTo>
                <a:cubicBezTo>
                  <a:pt x="99" y="85"/>
                  <a:pt x="91" y="91"/>
                  <a:pt x="90" y="100"/>
                </a:cubicBezTo>
                <a:cubicBezTo>
                  <a:pt x="28" y="84"/>
                  <a:pt x="28" y="84"/>
                  <a:pt x="28" y="84"/>
                </a:cubicBezTo>
                <a:cubicBezTo>
                  <a:pt x="19" y="81"/>
                  <a:pt x="16" y="76"/>
                  <a:pt x="16" y="7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47"/>
                  <a:pt x="20" y="43"/>
                  <a:pt x="25" y="43"/>
                </a:cubicBezTo>
                <a:close/>
                <a:moveTo>
                  <a:pt x="155" y="101"/>
                </a:moveTo>
                <a:cubicBezTo>
                  <a:pt x="155" y="112"/>
                  <a:pt x="155" y="112"/>
                  <a:pt x="155" y="112"/>
                </a:cubicBezTo>
                <a:cubicBezTo>
                  <a:pt x="155" y="115"/>
                  <a:pt x="152" y="117"/>
                  <a:pt x="148" y="117"/>
                </a:cubicBezTo>
                <a:cubicBezTo>
                  <a:pt x="108" y="117"/>
                  <a:pt x="108" y="117"/>
                  <a:pt x="108" y="117"/>
                </a:cubicBezTo>
                <a:cubicBezTo>
                  <a:pt x="104" y="117"/>
                  <a:pt x="101" y="115"/>
                  <a:pt x="101" y="112"/>
                </a:cubicBezTo>
                <a:cubicBezTo>
                  <a:pt x="101" y="101"/>
                  <a:pt x="101" y="101"/>
                  <a:pt x="101" y="101"/>
                </a:cubicBezTo>
                <a:cubicBezTo>
                  <a:pt x="101" y="98"/>
                  <a:pt x="104" y="96"/>
                  <a:pt x="108" y="96"/>
                </a:cubicBezTo>
                <a:cubicBezTo>
                  <a:pt x="148" y="96"/>
                  <a:pt x="148" y="96"/>
                  <a:pt x="148" y="96"/>
                </a:cubicBezTo>
                <a:cubicBezTo>
                  <a:pt x="152" y="96"/>
                  <a:pt x="155" y="98"/>
                  <a:pt x="155" y="101"/>
                </a:cubicBezTo>
                <a:close/>
                <a:moveTo>
                  <a:pt x="231" y="180"/>
                </a:moveTo>
                <a:cubicBezTo>
                  <a:pt x="25" y="180"/>
                  <a:pt x="25" y="180"/>
                  <a:pt x="25" y="180"/>
                </a:cubicBezTo>
                <a:cubicBezTo>
                  <a:pt x="20" y="180"/>
                  <a:pt x="16" y="176"/>
                  <a:pt x="16" y="171"/>
                </a:cubicBezTo>
                <a:cubicBezTo>
                  <a:pt x="16" y="169"/>
                  <a:pt x="16" y="169"/>
                  <a:pt x="16" y="169"/>
                </a:cubicBezTo>
                <a:cubicBezTo>
                  <a:pt x="19" y="171"/>
                  <a:pt x="23" y="172"/>
                  <a:pt x="27" y="172"/>
                </a:cubicBezTo>
                <a:cubicBezTo>
                  <a:pt x="177" y="172"/>
                  <a:pt x="177" y="172"/>
                  <a:pt x="177" y="172"/>
                </a:cubicBezTo>
                <a:cubicBezTo>
                  <a:pt x="180" y="172"/>
                  <a:pt x="183" y="169"/>
                  <a:pt x="183" y="167"/>
                </a:cubicBezTo>
                <a:cubicBezTo>
                  <a:pt x="183" y="164"/>
                  <a:pt x="180" y="161"/>
                  <a:pt x="177" y="161"/>
                </a:cubicBezTo>
                <a:cubicBezTo>
                  <a:pt x="27" y="161"/>
                  <a:pt x="27" y="161"/>
                  <a:pt x="27" y="161"/>
                </a:cubicBezTo>
                <a:cubicBezTo>
                  <a:pt x="22" y="161"/>
                  <a:pt x="17" y="157"/>
                  <a:pt x="16" y="152"/>
                </a:cubicBezTo>
                <a:cubicBezTo>
                  <a:pt x="16" y="90"/>
                  <a:pt x="16" y="90"/>
                  <a:pt x="16" y="90"/>
                </a:cubicBezTo>
                <a:cubicBezTo>
                  <a:pt x="18" y="91"/>
                  <a:pt x="21" y="93"/>
                  <a:pt x="25" y="94"/>
                </a:cubicBezTo>
                <a:cubicBezTo>
                  <a:pt x="25" y="94"/>
                  <a:pt x="25" y="94"/>
                  <a:pt x="25" y="94"/>
                </a:cubicBezTo>
                <a:cubicBezTo>
                  <a:pt x="90" y="111"/>
                  <a:pt x="90" y="111"/>
                  <a:pt x="90" y="111"/>
                </a:cubicBezTo>
                <a:cubicBezTo>
                  <a:pt x="90" y="112"/>
                  <a:pt x="90" y="112"/>
                  <a:pt x="90" y="112"/>
                </a:cubicBezTo>
                <a:cubicBezTo>
                  <a:pt x="90" y="121"/>
                  <a:pt x="98" y="128"/>
                  <a:pt x="108" y="128"/>
                </a:cubicBezTo>
                <a:cubicBezTo>
                  <a:pt x="148" y="128"/>
                  <a:pt x="148" y="128"/>
                  <a:pt x="148" y="128"/>
                </a:cubicBezTo>
                <a:cubicBezTo>
                  <a:pt x="158" y="128"/>
                  <a:pt x="166" y="121"/>
                  <a:pt x="166" y="112"/>
                </a:cubicBezTo>
                <a:cubicBezTo>
                  <a:pt x="166" y="111"/>
                  <a:pt x="166" y="111"/>
                  <a:pt x="166" y="111"/>
                </a:cubicBezTo>
                <a:cubicBezTo>
                  <a:pt x="230" y="94"/>
                  <a:pt x="230" y="94"/>
                  <a:pt x="230" y="94"/>
                </a:cubicBezTo>
                <a:cubicBezTo>
                  <a:pt x="230" y="94"/>
                  <a:pt x="231" y="94"/>
                  <a:pt x="231" y="94"/>
                </a:cubicBezTo>
                <a:cubicBezTo>
                  <a:pt x="234" y="93"/>
                  <a:pt x="237" y="91"/>
                  <a:pt x="240" y="90"/>
                </a:cubicBezTo>
                <a:cubicBezTo>
                  <a:pt x="240" y="152"/>
                  <a:pt x="240" y="152"/>
                  <a:pt x="240" y="152"/>
                </a:cubicBezTo>
                <a:cubicBezTo>
                  <a:pt x="239" y="157"/>
                  <a:pt x="234" y="161"/>
                  <a:pt x="229" y="161"/>
                </a:cubicBezTo>
                <a:cubicBezTo>
                  <a:pt x="203" y="161"/>
                  <a:pt x="203" y="161"/>
                  <a:pt x="203" y="161"/>
                </a:cubicBezTo>
                <a:cubicBezTo>
                  <a:pt x="200" y="161"/>
                  <a:pt x="198" y="164"/>
                  <a:pt x="198" y="167"/>
                </a:cubicBezTo>
                <a:cubicBezTo>
                  <a:pt x="198" y="169"/>
                  <a:pt x="200" y="172"/>
                  <a:pt x="203" y="172"/>
                </a:cubicBezTo>
                <a:cubicBezTo>
                  <a:pt x="229" y="172"/>
                  <a:pt x="229" y="172"/>
                  <a:pt x="229" y="172"/>
                </a:cubicBezTo>
                <a:cubicBezTo>
                  <a:pt x="233" y="172"/>
                  <a:pt x="237" y="171"/>
                  <a:pt x="240" y="169"/>
                </a:cubicBezTo>
                <a:cubicBezTo>
                  <a:pt x="240" y="171"/>
                  <a:pt x="240" y="171"/>
                  <a:pt x="240" y="171"/>
                </a:cubicBezTo>
                <a:cubicBezTo>
                  <a:pt x="240" y="176"/>
                  <a:pt x="236" y="180"/>
                  <a:pt x="231" y="1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6" name="组合 55"/>
          <p:cNvGrpSpPr/>
          <p:nvPr/>
        </p:nvGrpSpPr>
        <p:grpSpPr>
          <a:xfrm>
            <a:off x="206940" y="3131281"/>
            <a:ext cx="571484" cy="658237"/>
            <a:chOff x="3127376" y="2894013"/>
            <a:chExt cx="836613" cy="963612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7" name="Freeform 21"/>
            <p:cNvSpPr>
              <a:spLocks noEditPoints="1"/>
            </p:cNvSpPr>
            <p:nvPr/>
          </p:nvSpPr>
          <p:spPr bwMode="auto">
            <a:xfrm>
              <a:off x="3152776" y="3336925"/>
              <a:ext cx="811213" cy="341313"/>
            </a:xfrm>
            <a:custGeom>
              <a:avLst/>
              <a:gdLst>
                <a:gd name="T0" fmla="*/ 208 w 216"/>
                <a:gd name="T1" fmla="*/ 14 h 91"/>
                <a:gd name="T2" fmla="*/ 185 w 216"/>
                <a:gd name="T3" fmla="*/ 14 h 91"/>
                <a:gd name="T4" fmla="*/ 181 w 216"/>
                <a:gd name="T5" fmla="*/ 14 h 91"/>
                <a:gd name="T6" fmla="*/ 163 w 216"/>
                <a:gd name="T7" fmla="*/ 23 h 91"/>
                <a:gd name="T8" fmla="*/ 163 w 216"/>
                <a:gd name="T9" fmla="*/ 8 h 91"/>
                <a:gd name="T10" fmla="*/ 155 w 216"/>
                <a:gd name="T11" fmla="*/ 0 h 91"/>
                <a:gd name="T12" fmla="*/ 8 w 216"/>
                <a:gd name="T13" fmla="*/ 0 h 91"/>
                <a:gd name="T14" fmla="*/ 0 w 216"/>
                <a:gd name="T15" fmla="*/ 8 h 91"/>
                <a:gd name="T16" fmla="*/ 0 w 216"/>
                <a:gd name="T17" fmla="*/ 35 h 91"/>
                <a:gd name="T18" fmla="*/ 8 w 216"/>
                <a:gd name="T19" fmla="*/ 43 h 91"/>
                <a:gd name="T20" fmla="*/ 24 w 216"/>
                <a:gd name="T21" fmla="*/ 43 h 91"/>
                <a:gd name="T22" fmla="*/ 24 w 216"/>
                <a:gd name="T23" fmla="*/ 83 h 91"/>
                <a:gd name="T24" fmla="*/ 32 w 216"/>
                <a:gd name="T25" fmla="*/ 91 h 91"/>
                <a:gd name="T26" fmla="*/ 155 w 216"/>
                <a:gd name="T27" fmla="*/ 91 h 91"/>
                <a:gd name="T28" fmla="*/ 163 w 216"/>
                <a:gd name="T29" fmla="*/ 83 h 91"/>
                <a:gd name="T30" fmla="*/ 163 w 216"/>
                <a:gd name="T31" fmla="*/ 72 h 91"/>
                <a:gd name="T32" fmla="*/ 181 w 216"/>
                <a:gd name="T33" fmla="*/ 80 h 91"/>
                <a:gd name="T34" fmla="*/ 185 w 216"/>
                <a:gd name="T35" fmla="*/ 81 h 91"/>
                <a:gd name="T36" fmla="*/ 208 w 216"/>
                <a:gd name="T37" fmla="*/ 81 h 91"/>
                <a:gd name="T38" fmla="*/ 216 w 216"/>
                <a:gd name="T39" fmla="*/ 73 h 91"/>
                <a:gd name="T40" fmla="*/ 216 w 216"/>
                <a:gd name="T41" fmla="*/ 22 h 91"/>
                <a:gd name="T42" fmla="*/ 208 w 216"/>
                <a:gd name="T43" fmla="*/ 14 h 91"/>
                <a:gd name="T44" fmla="*/ 40 w 216"/>
                <a:gd name="T45" fmla="*/ 75 h 91"/>
                <a:gd name="T46" fmla="*/ 40 w 216"/>
                <a:gd name="T47" fmla="*/ 37 h 91"/>
                <a:gd name="T48" fmla="*/ 106 w 216"/>
                <a:gd name="T49" fmla="*/ 37 h 91"/>
                <a:gd name="T50" fmla="*/ 112 w 216"/>
                <a:gd name="T51" fmla="*/ 32 h 91"/>
                <a:gd name="T52" fmla="*/ 106 w 216"/>
                <a:gd name="T53" fmla="*/ 27 h 91"/>
                <a:gd name="T54" fmla="*/ 16 w 216"/>
                <a:gd name="T55" fmla="*/ 27 h 91"/>
                <a:gd name="T56" fmla="*/ 16 w 216"/>
                <a:gd name="T57" fmla="*/ 16 h 91"/>
                <a:gd name="T58" fmla="*/ 147 w 216"/>
                <a:gd name="T59" fmla="*/ 16 h 91"/>
                <a:gd name="T60" fmla="*/ 147 w 216"/>
                <a:gd name="T61" fmla="*/ 27 h 91"/>
                <a:gd name="T62" fmla="*/ 131 w 216"/>
                <a:gd name="T63" fmla="*/ 27 h 91"/>
                <a:gd name="T64" fmla="*/ 125 w 216"/>
                <a:gd name="T65" fmla="*/ 32 h 91"/>
                <a:gd name="T66" fmla="*/ 131 w 216"/>
                <a:gd name="T67" fmla="*/ 37 h 91"/>
                <a:gd name="T68" fmla="*/ 147 w 216"/>
                <a:gd name="T69" fmla="*/ 37 h 91"/>
                <a:gd name="T70" fmla="*/ 147 w 216"/>
                <a:gd name="T71" fmla="*/ 75 h 91"/>
                <a:gd name="T72" fmla="*/ 40 w 216"/>
                <a:gd name="T73" fmla="*/ 75 h 91"/>
                <a:gd name="T74" fmla="*/ 200 w 216"/>
                <a:gd name="T75" fmla="*/ 65 h 91"/>
                <a:gd name="T76" fmla="*/ 189 w 216"/>
                <a:gd name="T77" fmla="*/ 65 h 91"/>
                <a:gd name="T78" fmla="*/ 189 w 216"/>
                <a:gd name="T79" fmla="*/ 45 h 91"/>
                <a:gd name="T80" fmla="*/ 184 w 216"/>
                <a:gd name="T81" fmla="*/ 40 h 91"/>
                <a:gd name="T82" fmla="*/ 178 w 216"/>
                <a:gd name="T83" fmla="*/ 45 h 91"/>
                <a:gd name="T84" fmla="*/ 178 w 216"/>
                <a:gd name="T85" fmla="*/ 61 h 91"/>
                <a:gd name="T86" fmla="*/ 166 w 216"/>
                <a:gd name="T87" fmla="*/ 56 h 91"/>
                <a:gd name="T88" fmla="*/ 166 w 216"/>
                <a:gd name="T89" fmla="*/ 39 h 91"/>
                <a:gd name="T90" fmla="*/ 187 w 216"/>
                <a:gd name="T91" fmla="*/ 30 h 91"/>
                <a:gd name="T92" fmla="*/ 200 w 216"/>
                <a:gd name="T93" fmla="*/ 30 h 91"/>
                <a:gd name="T94" fmla="*/ 200 w 216"/>
                <a:gd name="T95" fmla="*/ 6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6" h="91">
                  <a:moveTo>
                    <a:pt x="208" y="14"/>
                  </a:moveTo>
                  <a:cubicBezTo>
                    <a:pt x="185" y="14"/>
                    <a:pt x="185" y="14"/>
                    <a:pt x="185" y="14"/>
                  </a:cubicBezTo>
                  <a:cubicBezTo>
                    <a:pt x="184" y="14"/>
                    <a:pt x="183" y="14"/>
                    <a:pt x="181" y="14"/>
                  </a:cubicBezTo>
                  <a:cubicBezTo>
                    <a:pt x="163" y="23"/>
                    <a:pt x="163" y="23"/>
                    <a:pt x="163" y="23"/>
                  </a:cubicBezTo>
                  <a:cubicBezTo>
                    <a:pt x="163" y="8"/>
                    <a:pt x="163" y="8"/>
                    <a:pt x="163" y="8"/>
                  </a:cubicBezTo>
                  <a:cubicBezTo>
                    <a:pt x="163" y="4"/>
                    <a:pt x="159" y="0"/>
                    <a:pt x="15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40"/>
                    <a:pt x="3" y="43"/>
                    <a:pt x="8" y="43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4" y="83"/>
                    <a:pt x="24" y="83"/>
                    <a:pt x="24" y="83"/>
                  </a:cubicBezTo>
                  <a:cubicBezTo>
                    <a:pt x="24" y="87"/>
                    <a:pt x="28" y="91"/>
                    <a:pt x="32" y="91"/>
                  </a:cubicBezTo>
                  <a:cubicBezTo>
                    <a:pt x="155" y="91"/>
                    <a:pt x="155" y="91"/>
                    <a:pt x="155" y="91"/>
                  </a:cubicBezTo>
                  <a:cubicBezTo>
                    <a:pt x="159" y="91"/>
                    <a:pt x="163" y="87"/>
                    <a:pt x="163" y="83"/>
                  </a:cubicBezTo>
                  <a:cubicBezTo>
                    <a:pt x="163" y="72"/>
                    <a:pt x="163" y="72"/>
                    <a:pt x="163" y="72"/>
                  </a:cubicBezTo>
                  <a:cubicBezTo>
                    <a:pt x="181" y="80"/>
                    <a:pt x="181" y="80"/>
                    <a:pt x="181" y="80"/>
                  </a:cubicBezTo>
                  <a:cubicBezTo>
                    <a:pt x="183" y="81"/>
                    <a:pt x="184" y="81"/>
                    <a:pt x="185" y="81"/>
                  </a:cubicBezTo>
                  <a:cubicBezTo>
                    <a:pt x="208" y="81"/>
                    <a:pt x="208" y="81"/>
                    <a:pt x="208" y="81"/>
                  </a:cubicBezTo>
                  <a:cubicBezTo>
                    <a:pt x="213" y="81"/>
                    <a:pt x="216" y="78"/>
                    <a:pt x="216" y="73"/>
                  </a:cubicBezTo>
                  <a:cubicBezTo>
                    <a:pt x="216" y="22"/>
                    <a:pt x="216" y="22"/>
                    <a:pt x="216" y="22"/>
                  </a:cubicBezTo>
                  <a:cubicBezTo>
                    <a:pt x="216" y="17"/>
                    <a:pt x="213" y="14"/>
                    <a:pt x="208" y="14"/>
                  </a:cubicBezTo>
                  <a:close/>
                  <a:moveTo>
                    <a:pt x="40" y="75"/>
                  </a:moveTo>
                  <a:cubicBezTo>
                    <a:pt x="40" y="37"/>
                    <a:pt x="40" y="37"/>
                    <a:pt x="40" y="37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09" y="37"/>
                    <a:pt x="112" y="35"/>
                    <a:pt x="112" y="32"/>
                  </a:cubicBezTo>
                  <a:cubicBezTo>
                    <a:pt x="112" y="29"/>
                    <a:pt x="109" y="27"/>
                    <a:pt x="10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47" y="16"/>
                    <a:pt x="147" y="16"/>
                    <a:pt x="147" y="16"/>
                  </a:cubicBezTo>
                  <a:cubicBezTo>
                    <a:pt x="147" y="27"/>
                    <a:pt x="147" y="27"/>
                    <a:pt x="147" y="27"/>
                  </a:cubicBezTo>
                  <a:cubicBezTo>
                    <a:pt x="131" y="27"/>
                    <a:pt x="131" y="27"/>
                    <a:pt x="131" y="27"/>
                  </a:cubicBezTo>
                  <a:cubicBezTo>
                    <a:pt x="128" y="27"/>
                    <a:pt x="125" y="29"/>
                    <a:pt x="125" y="32"/>
                  </a:cubicBezTo>
                  <a:cubicBezTo>
                    <a:pt x="125" y="35"/>
                    <a:pt x="128" y="37"/>
                    <a:pt x="131" y="37"/>
                  </a:cubicBezTo>
                  <a:cubicBezTo>
                    <a:pt x="147" y="37"/>
                    <a:pt x="147" y="37"/>
                    <a:pt x="147" y="37"/>
                  </a:cubicBezTo>
                  <a:cubicBezTo>
                    <a:pt x="147" y="75"/>
                    <a:pt x="147" y="75"/>
                    <a:pt x="147" y="75"/>
                  </a:cubicBezTo>
                  <a:lnTo>
                    <a:pt x="40" y="75"/>
                  </a:lnTo>
                  <a:close/>
                  <a:moveTo>
                    <a:pt x="200" y="65"/>
                  </a:moveTo>
                  <a:cubicBezTo>
                    <a:pt x="189" y="65"/>
                    <a:pt x="189" y="65"/>
                    <a:pt x="189" y="65"/>
                  </a:cubicBezTo>
                  <a:cubicBezTo>
                    <a:pt x="189" y="45"/>
                    <a:pt x="189" y="45"/>
                    <a:pt x="189" y="45"/>
                  </a:cubicBezTo>
                  <a:cubicBezTo>
                    <a:pt x="189" y="43"/>
                    <a:pt x="187" y="40"/>
                    <a:pt x="184" y="40"/>
                  </a:cubicBezTo>
                  <a:cubicBezTo>
                    <a:pt x="181" y="40"/>
                    <a:pt x="178" y="43"/>
                    <a:pt x="178" y="45"/>
                  </a:cubicBezTo>
                  <a:cubicBezTo>
                    <a:pt x="178" y="61"/>
                    <a:pt x="178" y="61"/>
                    <a:pt x="178" y="61"/>
                  </a:cubicBezTo>
                  <a:cubicBezTo>
                    <a:pt x="166" y="56"/>
                    <a:pt x="166" y="56"/>
                    <a:pt x="166" y="56"/>
                  </a:cubicBezTo>
                  <a:cubicBezTo>
                    <a:pt x="166" y="39"/>
                    <a:pt x="166" y="39"/>
                    <a:pt x="166" y="39"/>
                  </a:cubicBezTo>
                  <a:cubicBezTo>
                    <a:pt x="187" y="30"/>
                    <a:pt x="187" y="30"/>
                    <a:pt x="187" y="30"/>
                  </a:cubicBezTo>
                  <a:cubicBezTo>
                    <a:pt x="200" y="30"/>
                    <a:pt x="200" y="30"/>
                    <a:pt x="200" y="30"/>
                  </a:cubicBezTo>
                  <a:lnTo>
                    <a:pt x="200" y="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22"/>
            <p:cNvSpPr>
              <a:spLocks/>
            </p:cNvSpPr>
            <p:nvPr/>
          </p:nvSpPr>
          <p:spPr bwMode="auto">
            <a:xfrm>
              <a:off x="3378201" y="3711575"/>
              <a:ext cx="252413" cy="146050"/>
            </a:xfrm>
            <a:custGeom>
              <a:avLst/>
              <a:gdLst>
                <a:gd name="T0" fmla="*/ 39 w 67"/>
                <a:gd name="T1" fmla="*/ 3 h 39"/>
                <a:gd name="T2" fmla="*/ 28 w 67"/>
                <a:gd name="T3" fmla="*/ 3 h 39"/>
                <a:gd name="T4" fmla="*/ 4 w 67"/>
                <a:gd name="T5" fmla="*/ 24 h 39"/>
                <a:gd name="T6" fmla="*/ 3 w 67"/>
                <a:gd name="T7" fmla="*/ 35 h 39"/>
                <a:gd name="T8" fmla="*/ 14 w 67"/>
                <a:gd name="T9" fmla="*/ 36 h 39"/>
                <a:gd name="T10" fmla="*/ 33 w 67"/>
                <a:gd name="T11" fmla="*/ 19 h 39"/>
                <a:gd name="T12" fmla="*/ 53 w 67"/>
                <a:gd name="T13" fmla="*/ 36 h 39"/>
                <a:gd name="T14" fmla="*/ 58 w 67"/>
                <a:gd name="T15" fmla="*/ 38 h 39"/>
                <a:gd name="T16" fmla="*/ 64 w 67"/>
                <a:gd name="T17" fmla="*/ 35 h 39"/>
                <a:gd name="T18" fmla="*/ 63 w 67"/>
                <a:gd name="T19" fmla="*/ 24 h 39"/>
                <a:gd name="T20" fmla="*/ 39 w 67"/>
                <a:gd name="T21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" h="39">
                  <a:moveTo>
                    <a:pt x="39" y="3"/>
                  </a:moveTo>
                  <a:cubicBezTo>
                    <a:pt x="36" y="0"/>
                    <a:pt x="31" y="0"/>
                    <a:pt x="28" y="3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0" y="27"/>
                    <a:pt x="0" y="32"/>
                    <a:pt x="3" y="35"/>
                  </a:cubicBezTo>
                  <a:cubicBezTo>
                    <a:pt x="6" y="39"/>
                    <a:pt x="11" y="39"/>
                    <a:pt x="14" y="36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53" y="36"/>
                    <a:pt x="53" y="36"/>
                    <a:pt x="53" y="36"/>
                  </a:cubicBezTo>
                  <a:cubicBezTo>
                    <a:pt x="55" y="37"/>
                    <a:pt x="56" y="38"/>
                    <a:pt x="58" y="38"/>
                  </a:cubicBezTo>
                  <a:cubicBezTo>
                    <a:pt x="60" y="38"/>
                    <a:pt x="63" y="37"/>
                    <a:pt x="64" y="35"/>
                  </a:cubicBezTo>
                  <a:cubicBezTo>
                    <a:pt x="67" y="32"/>
                    <a:pt x="67" y="27"/>
                    <a:pt x="63" y="24"/>
                  </a:cubicBezTo>
                  <a:lnTo>
                    <a:pt x="39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23"/>
            <p:cNvSpPr>
              <a:spLocks noEditPoints="1"/>
            </p:cNvSpPr>
            <p:nvPr/>
          </p:nvSpPr>
          <p:spPr bwMode="auto">
            <a:xfrm>
              <a:off x="3127376" y="2894013"/>
              <a:ext cx="754063" cy="404813"/>
            </a:xfrm>
            <a:custGeom>
              <a:avLst/>
              <a:gdLst>
                <a:gd name="T0" fmla="*/ 54 w 201"/>
                <a:gd name="T1" fmla="*/ 108 h 108"/>
                <a:gd name="T2" fmla="*/ 100 w 201"/>
                <a:gd name="T3" fmla="*/ 82 h 108"/>
                <a:gd name="T4" fmla="*/ 147 w 201"/>
                <a:gd name="T5" fmla="*/ 108 h 108"/>
                <a:gd name="T6" fmla="*/ 201 w 201"/>
                <a:gd name="T7" fmla="*/ 54 h 108"/>
                <a:gd name="T8" fmla="*/ 147 w 201"/>
                <a:gd name="T9" fmla="*/ 0 h 108"/>
                <a:gd name="T10" fmla="*/ 100 w 201"/>
                <a:gd name="T11" fmla="*/ 26 h 108"/>
                <a:gd name="T12" fmla="*/ 54 w 201"/>
                <a:gd name="T13" fmla="*/ 0 h 108"/>
                <a:gd name="T14" fmla="*/ 0 w 201"/>
                <a:gd name="T15" fmla="*/ 54 h 108"/>
                <a:gd name="T16" fmla="*/ 54 w 201"/>
                <a:gd name="T17" fmla="*/ 108 h 108"/>
                <a:gd name="T18" fmla="*/ 147 w 201"/>
                <a:gd name="T19" fmla="*/ 16 h 108"/>
                <a:gd name="T20" fmla="*/ 185 w 201"/>
                <a:gd name="T21" fmla="*/ 54 h 108"/>
                <a:gd name="T22" fmla="*/ 147 w 201"/>
                <a:gd name="T23" fmla="*/ 92 h 108"/>
                <a:gd name="T24" fmla="*/ 108 w 201"/>
                <a:gd name="T25" fmla="*/ 54 h 108"/>
                <a:gd name="T26" fmla="*/ 147 w 201"/>
                <a:gd name="T27" fmla="*/ 16 h 108"/>
                <a:gd name="T28" fmla="*/ 54 w 201"/>
                <a:gd name="T29" fmla="*/ 16 h 108"/>
                <a:gd name="T30" fmla="*/ 92 w 201"/>
                <a:gd name="T31" fmla="*/ 54 h 108"/>
                <a:gd name="T32" fmla="*/ 54 w 201"/>
                <a:gd name="T33" fmla="*/ 92 h 108"/>
                <a:gd name="T34" fmla="*/ 16 w 201"/>
                <a:gd name="T35" fmla="*/ 54 h 108"/>
                <a:gd name="T36" fmla="*/ 54 w 201"/>
                <a:gd name="T37" fmla="*/ 1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1" h="108">
                  <a:moveTo>
                    <a:pt x="54" y="108"/>
                  </a:moveTo>
                  <a:cubicBezTo>
                    <a:pt x="74" y="108"/>
                    <a:pt x="91" y="98"/>
                    <a:pt x="100" y="82"/>
                  </a:cubicBezTo>
                  <a:cubicBezTo>
                    <a:pt x="110" y="98"/>
                    <a:pt x="127" y="108"/>
                    <a:pt x="147" y="108"/>
                  </a:cubicBezTo>
                  <a:cubicBezTo>
                    <a:pt x="176" y="108"/>
                    <a:pt x="201" y="84"/>
                    <a:pt x="201" y="54"/>
                  </a:cubicBezTo>
                  <a:cubicBezTo>
                    <a:pt x="201" y="24"/>
                    <a:pt x="176" y="0"/>
                    <a:pt x="147" y="0"/>
                  </a:cubicBezTo>
                  <a:cubicBezTo>
                    <a:pt x="127" y="0"/>
                    <a:pt x="110" y="10"/>
                    <a:pt x="100" y="26"/>
                  </a:cubicBezTo>
                  <a:cubicBezTo>
                    <a:pt x="91" y="10"/>
                    <a:pt x="7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84"/>
                    <a:pt x="24" y="108"/>
                    <a:pt x="54" y="108"/>
                  </a:cubicBezTo>
                  <a:close/>
                  <a:moveTo>
                    <a:pt x="147" y="16"/>
                  </a:moveTo>
                  <a:cubicBezTo>
                    <a:pt x="168" y="16"/>
                    <a:pt x="185" y="33"/>
                    <a:pt x="185" y="54"/>
                  </a:cubicBezTo>
                  <a:cubicBezTo>
                    <a:pt x="185" y="75"/>
                    <a:pt x="168" y="92"/>
                    <a:pt x="147" y="92"/>
                  </a:cubicBezTo>
                  <a:cubicBezTo>
                    <a:pt x="126" y="92"/>
                    <a:pt x="108" y="75"/>
                    <a:pt x="108" y="54"/>
                  </a:cubicBezTo>
                  <a:cubicBezTo>
                    <a:pt x="108" y="33"/>
                    <a:pt x="126" y="16"/>
                    <a:pt x="147" y="16"/>
                  </a:cubicBezTo>
                  <a:close/>
                  <a:moveTo>
                    <a:pt x="54" y="16"/>
                  </a:moveTo>
                  <a:cubicBezTo>
                    <a:pt x="75" y="16"/>
                    <a:pt x="92" y="33"/>
                    <a:pt x="92" y="54"/>
                  </a:cubicBezTo>
                  <a:cubicBezTo>
                    <a:pt x="92" y="75"/>
                    <a:pt x="75" y="92"/>
                    <a:pt x="54" y="92"/>
                  </a:cubicBezTo>
                  <a:cubicBezTo>
                    <a:pt x="33" y="92"/>
                    <a:pt x="16" y="75"/>
                    <a:pt x="16" y="54"/>
                  </a:cubicBezTo>
                  <a:cubicBezTo>
                    <a:pt x="16" y="33"/>
                    <a:pt x="33" y="16"/>
                    <a:pt x="54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24"/>
            <p:cNvSpPr>
              <a:spLocks noEditPoints="1"/>
            </p:cNvSpPr>
            <p:nvPr/>
          </p:nvSpPr>
          <p:spPr bwMode="auto">
            <a:xfrm>
              <a:off x="3265488" y="3032125"/>
              <a:ext cx="128588" cy="128588"/>
            </a:xfrm>
            <a:custGeom>
              <a:avLst/>
              <a:gdLst>
                <a:gd name="T0" fmla="*/ 17 w 34"/>
                <a:gd name="T1" fmla="*/ 34 h 34"/>
                <a:gd name="T2" fmla="*/ 34 w 34"/>
                <a:gd name="T3" fmla="*/ 17 h 34"/>
                <a:gd name="T4" fmla="*/ 17 w 34"/>
                <a:gd name="T5" fmla="*/ 0 h 34"/>
                <a:gd name="T6" fmla="*/ 0 w 34"/>
                <a:gd name="T7" fmla="*/ 17 h 34"/>
                <a:gd name="T8" fmla="*/ 17 w 34"/>
                <a:gd name="T9" fmla="*/ 34 h 34"/>
                <a:gd name="T10" fmla="*/ 17 w 34"/>
                <a:gd name="T11" fmla="*/ 11 h 34"/>
                <a:gd name="T12" fmla="*/ 24 w 34"/>
                <a:gd name="T13" fmla="*/ 17 h 34"/>
                <a:gd name="T14" fmla="*/ 17 w 34"/>
                <a:gd name="T15" fmla="*/ 24 h 34"/>
                <a:gd name="T16" fmla="*/ 11 w 34"/>
                <a:gd name="T17" fmla="*/ 17 h 34"/>
                <a:gd name="T18" fmla="*/ 17 w 34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34"/>
                  </a:moveTo>
                  <a:cubicBezTo>
                    <a:pt x="27" y="34"/>
                    <a:pt x="34" y="27"/>
                    <a:pt x="34" y="17"/>
                  </a:cubicBezTo>
                  <a:cubicBezTo>
                    <a:pt x="34" y="8"/>
                    <a:pt x="2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4" y="14"/>
                    <a:pt x="24" y="17"/>
                  </a:cubicBezTo>
                  <a:cubicBezTo>
                    <a:pt x="24" y="21"/>
                    <a:pt x="21" y="24"/>
                    <a:pt x="17" y="24"/>
                  </a:cubicBezTo>
                  <a:cubicBezTo>
                    <a:pt x="14" y="24"/>
                    <a:pt x="11" y="21"/>
                    <a:pt x="11" y="17"/>
                  </a:cubicBezTo>
                  <a:cubicBezTo>
                    <a:pt x="11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25"/>
            <p:cNvSpPr>
              <a:spLocks noEditPoints="1"/>
            </p:cNvSpPr>
            <p:nvPr/>
          </p:nvSpPr>
          <p:spPr bwMode="auto">
            <a:xfrm>
              <a:off x="3611563" y="3032125"/>
              <a:ext cx="131763" cy="128588"/>
            </a:xfrm>
            <a:custGeom>
              <a:avLst/>
              <a:gdLst>
                <a:gd name="T0" fmla="*/ 18 w 35"/>
                <a:gd name="T1" fmla="*/ 34 h 34"/>
                <a:gd name="T2" fmla="*/ 35 w 35"/>
                <a:gd name="T3" fmla="*/ 17 h 34"/>
                <a:gd name="T4" fmla="*/ 18 w 35"/>
                <a:gd name="T5" fmla="*/ 0 h 34"/>
                <a:gd name="T6" fmla="*/ 0 w 35"/>
                <a:gd name="T7" fmla="*/ 17 h 34"/>
                <a:gd name="T8" fmla="*/ 18 w 35"/>
                <a:gd name="T9" fmla="*/ 34 h 34"/>
                <a:gd name="T10" fmla="*/ 18 w 35"/>
                <a:gd name="T11" fmla="*/ 11 h 34"/>
                <a:gd name="T12" fmla="*/ 24 w 35"/>
                <a:gd name="T13" fmla="*/ 17 h 34"/>
                <a:gd name="T14" fmla="*/ 18 w 35"/>
                <a:gd name="T15" fmla="*/ 24 h 34"/>
                <a:gd name="T16" fmla="*/ 11 w 35"/>
                <a:gd name="T17" fmla="*/ 17 h 34"/>
                <a:gd name="T18" fmla="*/ 18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8" y="34"/>
                  </a:moveTo>
                  <a:cubicBezTo>
                    <a:pt x="27" y="34"/>
                    <a:pt x="35" y="27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8" y="34"/>
                  </a:cubicBezTo>
                  <a:close/>
                  <a:moveTo>
                    <a:pt x="18" y="11"/>
                  </a:moveTo>
                  <a:cubicBezTo>
                    <a:pt x="21" y="11"/>
                    <a:pt x="24" y="14"/>
                    <a:pt x="24" y="17"/>
                  </a:cubicBezTo>
                  <a:cubicBezTo>
                    <a:pt x="24" y="21"/>
                    <a:pt x="21" y="24"/>
                    <a:pt x="18" y="24"/>
                  </a:cubicBezTo>
                  <a:cubicBezTo>
                    <a:pt x="14" y="24"/>
                    <a:pt x="11" y="21"/>
                    <a:pt x="11" y="17"/>
                  </a:cubicBezTo>
                  <a:cubicBezTo>
                    <a:pt x="11" y="14"/>
                    <a:pt x="14" y="11"/>
                    <a:pt x="1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2" name="Freeform 26"/>
          <p:cNvSpPr>
            <a:spLocks noEditPoints="1"/>
          </p:cNvSpPr>
          <p:nvPr/>
        </p:nvSpPr>
        <p:spPr bwMode="auto">
          <a:xfrm>
            <a:off x="1823184" y="3222372"/>
            <a:ext cx="657153" cy="476057"/>
          </a:xfrm>
          <a:custGeom>
            <a:avLst/>
            <a:gdLst>
              <a:gd name="T0" fmla="*/ 248 w 256"/>
              <a:gd name="T1" fmla="*/ 22 h 186"/>
              <a:gd name="T2" fmla="*/ 228 w 256"/>
              <a:gd name="T3" fmla="*/ 22 h 186"/>
              <a:gd name="T4" fmla="*/ 228 w 256"/>
              <a:gd name="T5" fmla="*/ 16 h 186"/>
              <a:gd name="T6" fmla="*/ 221 w 256"/>
              <a:gd name="T7" fmla="*/ 14 h 186"/>
              <a:gd name="T8" fmla="*/ 159 w 256"/>
              <a:gd name="T9" fmla="*/ 0 h 186"/>
              <a:gd name="T10" fmla="*/ 128 w 256"/>
              <a:gd name="T11" fmla="*/ 9 h 186"/>
              <a:gd name="T12" fmla="*/ 96 w 256"/>
              <a:gd name="T13" fmla="*/ 0 h 186"/>
              <a:gd name="T14" fmla="*/ 34 w 256"/>
              <a:gd name="T15" fmla="*/ 14 h 186"/>
              <a:gd name="T16" fmla="*/ 27 w 256"/>
              <a:gd name="T17" fmla="*/ 16 h 186"/>
              <a:gd name="T18" fmla="*/ 27 w 256"/>
              <a:gd name="T19" fmla="*/ 22 h 186"/>
              <a:gd name="T20" fmla="*/ 8 w 256"/>
              <a:gd name="T21" fmla="*/ 22 h 186"/>
              <a:gd name="T22" fmla="*/ 0 w 256"/>
              <a:gd name="T23" fmla="*/ 30 h 186"/>
              <a:gd name="T24" fmla="*/ 0 w 256"/>
              <a:gd name="T25" fmla="*/ 178 h 186"/>
              <a:gd name="T26" fmla="*/ 8 w 256"/>
              <a:gd name="T27" fmla="*/ 186 h 186"/>
              <a:gd name="T28" fmla="*/ 248 w 256"/>
              <a:gd name="T29" fmla="*/ 186 h 186"/>
              <a:gd name="T30" fmla="*/ 256 w 256"/>
              <a:gd name="T31" fmla="*/ 178 h 186"/>
              <a:gd name="T32" fmla="*/ 256 w 256"/>
              <a:gd name="T33" fmla="*/ 30 h 186"/>
              <a:gd name="T34" fmla="*/ 248 w 256"/>
              <a:gd name="T35" fmla="*/ 22 h 186"/>
              <a:gd name="T36" fmla="*/ 217 w 256"/>
              <a:gd name="T37" fmla="*/ 23 h 186"/>
              <a:gd name="T38" fmla="*/ 217 w 256"/>
              <a:gd name="T39" fmla="*/ 141 h 186"/>
              <a:gd name="T40" fmla="*/ 133 w 256"/>
              <a:gd name="T41" fmla="*/ 136 h 186"/>
              <a:gd name="T42" fmla="*/ 133 w 256"/>
              <a:gd name="T43" fmla="*/ 18 h 186"/>
              <a:gd name="T44" fmla="*/ 159 w 256"/>
              <a:gd name="T45" fmla="*/ 11 h 186"/>
              <a:gd name="T46" fmla="*/ 217 w 256"/>
              <a:gd name="T47" fmla="*/ 23 h 186"/>
              <a:gd name="T48" fmla="*/ 205 w 256"/>
              <a:gd name="T49" fmla="*/ 148 h 186"/>
              <a:gd name="T50" fmla="*/ 135 w 256"/>
              <a:gd name="T51" fmla="*/ 148 h 186"/>
              <a:gd name="T52" fmla="*/ 205 w 256"/>
              <a:gd name="T53" fmla="*/ 148 h 186"/>
              <a:gd name="T54" fmla="*/ 96 w 256"/>
              <a:gd name="T55" fmla="*/ 11 h 186"/>
              <a:gd name="T56" fmla="*/ 122 w 256"/>
              <a:gd name="T57" fmla="*/ 18 h 186"/>
              <a:gd name="T58" fmla="*/ 122 w 256"/>
              <a:gd name="T59" fmla="*/ 136 h 186"/>
              <a:gd name="T60" fmla="*/ 38 w 256"/>
              <a:gd name="T61" fmla="*/ 141 h 186"/>
              <a:gd name="T62" fmla="*/ 38 w 256"/>
              <a:gd name="T63" fmla="*/ 23 h 186"/>
              <a:gd name="T64" fmla="*/ 96 w 256"/>
              <a:gd name="T65" fmla="*/ 11 h 186"/>
              <a:gd name="T66" fmla="*/ 121 w 256"/>
              <a:gd name="T67" fmla="*/ 148 h 186"/>
              <a:gd name="T68" fmla="*/ 50 w 256"/>
              <a:gd name="T69" fmla="*/ 148 h 186"/>
              <a:gd name="T70" fmla="*/ 121 w 256"/>
              <a:gd name="T71" fmla="*/ 148 h 186"/>
              <a:gd name="T72" fmla="*/ 240 w 256"/>
              <a:gd name="T73" fmla="*/ 170 h 186"/>
              <a:gd name="T74" fmla="*/ 16 w 256"/>
              <a:gd name="T75" fmla="*/ 170 h 186"/>
              <a:gd name="T76" fmla="*/ 16 w 256"/>
              <a:gd name="T77" fmla="*/ 38 h 186"/>
              <a:gd name="T78" fmla="*/ 27 w 256"/>
              <a:gd name="T79" fmla="*/ 38 h 186"/>
              <a:gd name="T80" fmla="*/ 27 w 256"/>
              <a:gd name="T81" fmla="*/ 148 h 186"/>
              <a:gd name="T82" fmla="*/ 27 w 256"/>
              <a:gd name="T83" fmla="*/ 159 h 186"/>
              <a:gd name="T84" fmla="*/ 38 w 256"/>
              <a:gd name="T85" fmla="*/ 159 h 186"/>
              <a:gd name="T86" fmla="*/ 128 w 256"/>
              <a:gd name="T87" fmla="*/ 159 h 186"/>
              <a:gd name="T88" fmla="*/ 217 w 256"/>
              <a:gd name="T89" fmla="*/ 159 h 186"/>
              <a:gd name="T90" fmla="*/ 228 w 256"/>
              <a:gd name="T91" fmla="*/ 159 h 186"/>
              <a:gd name="T92" fmla="*/ 228 w 256"/>
              <a:gd name="T93" fmla="*/ 148 h 186"/>
              <a:gd name="T94" fmla="*/ 228 w 256"/>
              <a:gd name="T95" fmla="*/ 38 h 186"/>
              <a:gd name="T96" fmla="*/ 240 w 256"/>
              <a:gd name="T97" fmla="*/ 38 h 186"/>
              <a:gd name="T98" fmla="*/ 240 w 256"/>
              <a:gd name="T99" fmla="*/ 170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56" h="186">
                <a:moveTo>
                  <a:pt x="248" y="22"/>
                </a:moveTo>
                <a:cubicBezTo>
                  <a:pt x="228" y="22"/>
                  <a:pt x="228" y="22"/>
                  <a:pt x="228" y="22"/>
                </a:cubicBezTo>
                <a:cubicBezTo>
                  <a:pt x="228" y="16"/>
                  <a:pt x="228" y="16"/>
                  <a:pt x="228" y="16"/>
                </a:cubicBezTo>
                <a:cubicBezTo>
                  <a:pt x="221" y="14"/>
                  <a:pt x="221" y="14"/>
                  <a:pt x="221" y="14"/>
                </a:cubicBezTo>
                <a:cubicBezTo>
                  <a:pt x="220" y="13"/>
                  <a:pt x="188" y="0"/>
                  <a:pt x="159" y="0"/>
                </a:cubicBezTo>
                <a:cubicBezTo>
                  <a:pt x="146" y="0"/>
                  <a:pt x="136" y="3"/>
                  <a:pt x="128" y="9"/>
                </a:cubicBezTo>
                <a:cubicBezTo>
                  <a:pt x="120" y="3"/>
                  <a:pt x="109" y="0"/>
                  <a:pt x="96" y="0"/>
                </a:cubicBezTo>
                <a:cubicBezTo>
                  <a:pt x="68" y="0"/>
                  <a:pt x="36" y="13"/>
                  <a:pt x="34" y="14"/>
                </a:cubicBezTo>
                <a:cubicBezTo>
                  <a:pt x="27" y="16"/>
                  <a:pt x="27" y="16"/>
                  <a:pt x="27" y="16"/>
                </a:cubicBezTo>
                <a:cubicBezTo>
                  <a:pt x="27" y="22"/>
                  <a:pt x="27" y="22"/>
                  <a:pt x="27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4" y="22"/>
                  <a:pt x="0" y="25"/>
                  <a:pt x="0" y="30"/>
                </a:cubicBezTo>
                <a:cubicBezTo>
                  <a:pt x="0" y="178"/>
                  <a:pt x="0" y="178"/>
                  <a:pt x="0" y="178"/>
                </a:cubicBezTo>
                <a:cubicBezTo>
                  <a:pt x="0" y="182"/>
                  <a:pt x="4" y="186"/>
                  <a:pt x="8" y="186"/>
                </a:cubicBezTo>
                <a:cubicBezTo>
                  <a:pt x="248" y="186"/>
                  <a:pt x="248" y="186"/>
                  <a:pt x="248" y="186"/>
                </a:cubicBezTo>
                <a:cubicBezTo>
                  <a:pt x="252" y="186"/>
                  <a:pt x="256" y="182"/>
                  <a:pt x="256" y="178"/>
                </a:cubicBezTo>
                <a:cubicBezTo>
                  <a:pt x="256" y="30"/>
                  <a:pt x="256" y="30"/>
                  <a:pt x="256" y="30"/>
                </a:cubicBezTo>
                <a:cubicBezTo>
                  <a:pt x="256" y="25"/>
                  <a:pt x="252" y="22"/>
                  <a:pt x="248" y="22"/>
                </a:cubicBezTo>
                <a:close/>
                <a:moveTo>
                  <a:pt x="217" y="23"/>
                </a:moveTo>
                <a:cubicBezTo>
                  <a:pt x="217" y="141"/>
                  <a:pt x="217" y="141"/>
                  <a:pt x="217" y="141"/>
                </a:cubicBezTo>
                <a:cubicBezTo>
                  <a:pt x="201" y="135"/>
                  <a:pt x="157" y="122"/>
                  <a:pt x="133" y="136"/>
                </a:cubicBezTo>
                <a:cubicBezTo>
                  <a:pt x="133" y="18"/>
                  <a:pt x="133" y="18"/>
                  <a:pt x="133" y="18"/>
                </a:cubicBezTo>
                <a:cubicBezTo>
                  <a:pt x="140" y="13"/>
                  <a:pt x="149" y="11"/>
                  <a:pt x="159" y="11"/>
                </a:cubicBezTo>
                <a:cubicBezTo>
                  <a:pt x="186" y="11"/>
                  <a:pt x="217" y="23"/>
                  <a:pt x="217" y="23"/>
                </a:cubicBezTo>
                <a:close/>
                <a:moveTo>
                  <a:pt x="205" y="148"/>
                </a:moveTo>
                <a:cubicBezTo>
                  <a:pt x="135" y="148"/>
                  <a:pt x="135" y="148"/>
                  <a:pt x="135" y="148"/>
                </a:cubicBezTo>
                <a:cubicBezTo>
                  <a:pt x="148" y="135"/>
                  <a:pt x="183" y="141"/>
                  <a:pt x="205" y="148"/>
                </a:cubicBezTo>
                <a:close/>
                <a:moveTo>
                  <a:pt x="96" y="11"/>
                </a:moveTo>
                <a:cubicBezTo>
                  <a:pt x="106" y="11"/>
                  <a:pt x="116" y="13"/>
                  <a:pt x="122" y="18"/>
                </a:cubicBezTo>
                <a:cubicBezTo>
                  <a:pt x="122" y="136"/>
                  <a:pt x="122" y="136"/>
                  <a:pt x="122" y="136"/>
                </a:cubicBezTo>
                <a:cubicBezTo>
                  <a:pt x="99" y="122"/>
                  <a:pt x="55" y="135"/>
                  <a:pt x="38" y="141"/>
                </a:cubicBezTo>
                <a:cubicBezTo>
                  <a:pt x="38" y="23"/>
                  <a:pt x="38" y="23"/>
                  <a:pt x="38" y="23"/>
                </a:cubicBezTo>
                <a:cubicBezTo>
                  <a:pt x="38" y="23"/>
                  <a:pt x="70" y="11"/>
                  <a:pt x="96" y="11"/>
                </a:cubicBezTo>
                <a:close/>
                <a:moveTo>
                  <a:pt x="121" y="148"/>
                </a:moveTo>
                <a:cubicBezTo>
                  <a:pt x="50" y="148"/>
                  <a:pt x="50" y="148"/>
                  <a:pt x="50" y="148"/>
                </a:cubicBezTo>
                <a:cubicBezTo>
                  <a:pt x="73" y="141"/>
                  <a:pt x="107" y="135"/>
                  <a:pt x="121" y="148"/>
                </a:cubicBezTo>
                <a:close/>
                <a:moveTo>
                  <a:pt x="240" y="170"/>
                </a:moveTo>
                <a:cubicBezTo>
                  <a:pt x="16" y="170"/>
                  <a:pt x="16" y="170"/>
                  <a:pt x="16" y="170"/>
                </a:cubicBezTo>
                <a:cubicBezTo>
                  <a:pt x="16" y="38"/>
                  <a:pt x="16" y="38"/>
                  <a:pt x="16" y="38"/>
                </a:cubicBezTo>
                <a:cubicBezTo>
                  <a:pt x="27" y="38"/>
                  <a:pt x="27" y="38"/>
                  <a:pt x="27" y="38"/>
                </a:cubicBezTo>
                <a:cubicBezTo>
                  <a:pt x="27" y="148"/>
                  <a:pt x="27" y="148"/>
                  <a:pt x="27" y="148"/>
                </a:cubicBezTo>
                <a:cubicBezTo>
                  <a:pt x="27" y="159"/>
                  <a:pt x="27" y="159"/>
                  <a:pt x="27" y="159"/>
                </a:cubicBezTo>
                <a:cubicBezTo>
                  <a:pt x="38" y="159"/>
                  <a:pt x="38" y="159"/>
                  <a:pt x="38" y="159"/>
                </a:cubicBezTo>
                <a:cubicBezTo>
                  <a:pt x="128" y="159"/>
                  <a:pt x="128" y="159"/>
                  <a:pt x="128" y="159"/>
                </a:cubicBezTo>
                <a:cubicBezTo>
                  <a:pt x="217" y="159"/>
                  <a:pt x="217" y="159"/>
                  <a:pt x="217" y="159"/>
                </a:cubicBezTo>
                <a:cubicBezTo>
                  <a:pt x="228" y="159"/>
                  <a:pt x="228" y="159"/>
                  <a:pt x="228" y="159"/>
                </a:cubicBezTo>
                <a:cubicBezTo>
                  <a:pt x="228" y="148"/>
                  <a:pt x="228" y="148"/>
                  <a:pt x="228" y="148"/>
                </a:cubicBezTo>
                <a:cubicBezTo>
                  <a:pt x="228" y="38"/>
                  <a:pt x="228" y="38"/>
                  <a:pt x="228" y="38"/>
                </a:cubicBezTo>
                <a:cubicBezTo>
                  <a:pt x="240" y="38"/>
                  <a:pt x="240" y="38"/>
                  <a:pt x="240" y="38"/>
                </a:cubicBezTo>
                <a:lnTo>
                  <a:pt x="240" y="1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63" name="组合 62"/>
          <p:cNvGrpSpPr/>
          <p:nvPr/>
        </p:nvGrpSpPr>
        <p:grpSpPr>
          <a:xfrm>
            <a:off x="3670407" y="3132365"/>
            <a:ext cx="657153" cy="656069"/>
            <a:chOff x="8159751" y="2894013"/>
            <a:chExt cx="962025" cy="960438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4" name="Freeform 27"/>
            <p:cNvSpPr>
              <a:spLocks noEditPoints="1"/>
            </p:cNvSpPr>
            <p:nvPr/>
          </p:nvSpPr>
          <p:spPr bwMode="auto">
            <a:xfrm>
              <a:off x="8431213" y="3163888"/>
              <a:ext cx="420688" cy="420688"/>
            </a:xfrm>
            <a:custGeom>
              <a:avLst/>
              <a:gdLst>
                <a:gd name="T0" fmla="*/ 30 w 112"/>
                <a:gd name="T1" fmla="*/ 101 h 112"/>
                <a:gd name="T2" fmla="*/ 41 w 112"/>
                <a:gd name="T3" fmla="*/ 112 h 112"/>
                <a:gd name="T4" fmla="*/ 71 w 112"/>
                <a:gd name="T5" fmla="*/ 112 h 112"/>
                <a:gd name="T6" fmla="*/ 82 w 112"/>
                <a:gd name="T7" fmla="*/ 101 h 112"/>
                <a:gd name="T8" fmla="*/ 82 w 112"/>
                <a:gd name="T9" fmla="*/ 82 h 112"/>
                <a:gd name="T10" fmla="*/ 101 w 112"/>
                <a:gd name="T11" fmla="*/ 82 h 112"/>
                <a:gd name="T12" fmla="*/ 112 w 112"/>
                <a:gd name="T13" fmla="*/ 71 h 112"/>
                <a:gd name="T14" fmla="*/ 112 w 112"/>
                <a:gd name="T15" fmla="*/ 41 h 112"/>
                <a:gd name="T16" fmla="*/ 101 w 112"/>
                <a:gd name="T17" fmla="*/ 30 h 112"/>
                <a:gd name="T18" fmla="*/ 82 w 112"/>
                <a:gd name="T19" fmla="*/ 30 h 112"/>
                <a:gd name="T20" fmla="*/ 82 w 112"/>
                <a:gd name="T21" fmla="*/ 11 h 112"/>
                <a:gd name="T22" fmla="*/ 71 w 112"/>
                <a:gd name="T23" fmla="*/ 0 h 112"/>
                <a:gd name="T24" fmla="*/ 41 w 112"/>
                <a:gd name="T25" fmla="*/ 0 h 112"/>
                <a:gd name="T26" fmla="*/ 30 w 112"/>
                <a:gd name="T27" fmla="*/ 11 h 112"/>
                <a:gd name="T28" fmla="*/ 30 w 112"/>
                <a:gd name="T29" fmla="*/ 30 h 112"/>
                <a:gd name="T30" fmla="*/ 11 w 112"/>
                <a:gd name="T31" fmla="*/ 30 h 112"/>
                <a:gd name="T32" fmla="*/ 0 w 112"/>
                <a:gd name="T33" fmla="*/ 41 h 112"/>
                <a:gd name="T34" fmla="*/ 0 w 112"/>
                <a:gd name="T35" fmla="*/ 71 h 112"/>
                <a:gd name="T36" fmla="*/ 11 w 112"/>
                <a:gd name="T37" fmla="*/ 82 h 112"/>
                <a:gd name="T38" fmla="*/ 30 w 112"/>
                <a:gd name="T39" fmla="*/ 82 h 112"/>
                <a:gd name="T40" fmla="*/ 30 w 112"/>
                <a:gd name="T41" fmla="*/ 101 h 112"/>
                <a:gd name="T42" fmla="*/ 11 w 112"/>
                <a:gd name="T43" fmla="*/ 71 h 112"/>
                <a:gd name="T44" fmla="*/ 11 w 112"/>
                <a:gd name="T45" fmla="*/ 41 h 112"/>
                <a:gd name="T46" fmla="*/ 41 w 112"/>
                <a:gd name="T47" fmla="*/ 41 h 112"/>
                <a:gd name="T48" fmla="*/ 41 w 112"/>
                <a:gd name="T49" fmla="*/ 11 h 112"/>
                <a:gd name="T50" fmla="*/ 71 w 112"/>
                <a:gd name="T51" fmla="*/ 11 h 112"/>
                <a:gd name="T52" fmla="*/ 71 w 112"/>
                <a:gd name="T53" fmla="*/ 41 h 112"/>
                <a:gd name="T54" fmla="*/ 101 w 112"/>
                <a:gd name="T55" fmla="*/ 41 h 112"/>
                <a:gd name="T56" fmla="*/ 101 w 112"/>
                <a:gd name="T57" fmla="*/ 71 h 112"/>
                <a:gd name="T58" fmla="*/ 71 w 112"/>
                <a:gd name="T59" fmla="*/ 71 h 112"/>
                <a:gd name="T60" fmla="*/ 71 w 112"/>
                <a:gd name="T61" fmla="*/ 101 h 112"/>
                <a:gd name="T62" fmla="*/ 41 w 112"/>
                <a:gd name="T63" fmla="*/ 101 h 112"/>
                <a:gd name="T64" fmla="*/ 41 w 112"/>
                <a:gd name="T65" fmla="*/ 71 h 112"/>
                <a:gd name="T66" fmla="*/ 11 w 112"/>
                <a:gd name="T67" fmla="*/ 7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112">
                  <a:moveTo>
                    <a:pt x="30" y="101"/>
                  </a:moveTo>
                  <a:cubicBezTo>
                    <a:pt x="30" y="107"/>
                    <a:pt x="35" y="112"/>
                    <a:pt x="41" y="112"/>
                  </a:cubicBezTo>
                  <a:cubicBezTo>
                    <a:pt x="71" y="112"/>
                    <a:pt x="71" y="112"/>
                    <a:pt x="71" y="112"/>
                  </a:cubicBezTo>
                  <a:cubicBezTo>
                    <a:pt x="77" y="112"/>
                    <a:pt x="82" y="107"/>
                    <a:pt x="82" y="101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101" y="82"/>
                    <a:pt x="101" y="82"/>
                    <a:pt x="101" y="82"/>
                  </a:cubicBezTo>
                  <a:cubicBezTo>
                    <a:pt x="107" y="82"/>
                    <a:pt x="112" y="77"/>
                    <a:pt x="112" y="71"/>
                  </a:cubicBezTo>
                  <a:cubicBezTo>
                    <a:pt x="112" y="41"/>
                    <a:pt x="112" y="41"/>
                    <a:pt x="112" y="41"/>
                  </a:cubicBezTo>
                  <a:cubicBezTo>
                    <a:pt x="112" y="35"/>
                    <a:pt x="107" y="30"/>
                    <a:pt x="101" y="30"/>
                  </a:cubicBezTo>
                  <a:cubicBezTo>
                    <a:pt x="82" y="30"/>
                    <a:pt x="82" y="30"/>
                    <a:pt x="82" y="30"/>
                  </a:cubicBezTo>
                  <a:cubicBezTo>
                    <a:pt x="82" y="11"/>
                    <a:pt x="82" y="11"/>
                    <a:pt x="82" y="11"/>
                  </a:cubicBezTo>
                  <a:cubicBezTo>
                    <a:pt x="82" y="5"/>
                    <a:pt x="77" y="0"/>
                    <a:pt x="7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5" y="0"/>
                    <a:pt x="30" y="5"/>
                    <a:pt x="30" y="11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5" y="30"/>
                    <a:pt x="0" y="35"/>
                    <a:pt x="0" y="4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7"/>
                    <a:pt x="5" y="82"/>
                    <a:pt x="11" y="82"/>
                  </a:cubicBezTo>
                  <a:cubicBezTo>
                    <a:pt x="30" y="82"/>
                    <a:pt x="30" y="82"/>
                    <a:pt x="30" y="82"/>
                  </a:cubicBezTo>
                  <a:lnTo>
                    <a:pt x="30" y="101"/>
                  </a:lnTo>
                  <a:close/>
                  <a:moveTo>
                    <a:pt x="11" y="71"/>
                  </a:moveTo>
                  <a:cubicBezTo>
                    <a:pt x="11" y="41"/>
                    <a:pt x="11" y="41"/>
                    <a:pt x="11" y="41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1" y="41"/>
                    <a:pt x="71" y="41"/>
                    <a:pt x="71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71"/>
                    <a:pt x="101" y="71"/>
                    <a:pt x="101" y="71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71" y="101"/>
                    <a:pt x="71" y="101"/>
                    <a:pt x="71" y="101"/>
                  </a:cubicBezTo>
                  <a:cubicBezTo>
                    <a:pt x="41" y="101"/>
                    <a:pt x="41" y="101"/>
                    <a:pt x="41" y="101"/>
                  </a:cubicBezTo>
                  <a:cubicBezTo>
                    <a:pt x="41" y="71"/>
                    <a:pt x="41" y="71"/>
                    <a:pt x="41" y="71"/>
                  </a:cubicBezTo>
                  <a:lnTo>
                    <a:pt x="11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28"/>
            <p:cNvSpPr>
              <a:spLocks/>
            </p:cNvSpPr>
            <p:nvPr/>
          </p:nvSpPr>
          <p:spPr bwMode="auto">
            <a:xfrm>
              <a:off x="8258176" y="2990850"/>
              <a:ext cx="547688" cy="709613"/>
            </a:xfrm>
            <a:custGeom>
              <a:avLst/>
              <a:gdLst>
                <a:gd name="T0" fmla="*/ 54 w 146"/>
                <a:gd name="T1" fmla="*/ 179 h 189"/>
                <a:gd name="T2" fmla="*/ 11 w 146"/>
                <a:gd name="T3" fmla="*/ 102 h 189"/>
                <a:gd name="T4" fmla="*/ 102 w 146"/>
                <a:gd name="T5" fmla="*/ 11 h 189"/>
                <a:gd name="T6" fmla="*/ 138 w 146"/>
                <a:gd name="T7" fmla="*/ 18 h 189"/>
                <a:gd name="T8" fmla="*/ 145 w 146"/>
                <a:gd name="T9" fmla="*/ 16 h 189"/>
                <a:gd name="T10" fmla="*/ 142 w 146"/>
                <a:gd name="T11" fmla="*/ 9 h 189"/>
                <a:gd name="T12" fmla="*/ 102 w 146"/>
                <a:gd name="T13" fmla="*/ 0 h 189"/>
                <a:gd name="T14" fmla="*/ 0 w 146"/>
                <a:gd name="T15" fmla="*/ 102 h 189"/>
                <a:gd name="T16" fmla="*/ 48 w 146"/>
                <a:gd name="T17" fmla="*/ 188 h 189"/>
                <a:gd name="T18" fmla="*/ 51 w 146"/>
                <a:gd name="T19" fmla="*/ 189 h 189"/>
                <a:gd name="T20" fmla="*/ 55 w 146"/>
                <a:gd name="T21" fmla="*/ 187 h 189"/>
                <a:gd name="T22" fmla="*/ 54 w 146"/>
                <a:gd name="T23" fmla="*/ 17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6" h="189">
                  <a:moveTo>
                    <a:pt x="54" y="179"/>
                  </a:moveTo>
                  <a:cubicBezTo>
                    <a:pt x="27" y="163"/>
                    <a:pt x="11" y="134"/>
                    <a:pt x="11" y="102"/>
                  </a:cubicBezTo>
                  <a:cubicBezTo>
                    <a:pt x="11" y="52"/>
                    <a:pt x="52" y="11"/>
                    <a:pt x="102" y="11"/>
                  </a:cubicBezTo>
                  <a:cubicBezTo>
                    <a:pt x="115" y="11"/>
                    <a:pt x="127" y="13"/>
                    <a:pt x="138" y="18"/>
                  </a:cubicBezTo>
                  <a:cubicBezTo>
                    <a:pt x="141" y="19"/>
                    <a:pt x="144" y="18"/>
                    <a:pt x="145" y="16"/>
                  </a:cubicBezTo>
                  <a:cubicBezTo>
                    <a:pt x="146" y="13"/>
                    <a:pt x="145" y="10"/>
                    <a:pt x="142" y="9"/>
                  </a:cubicBezTo>
                  <a:cubicBezTo>
                    <a:pt x="130" y="3"/>
                    <a:pt x="116" y="0"/>
                    <a:pt x="102" y="0"/>
                  </a:cubicBezTo>
                  <a:cubicBezTo>
                    <a:pt x="46" y="0"/>
                    <a:pt x="0" y="46"/>
                    <a:pt x="0" y="102"/>
                  </a:cubicBezTo>
                  <a:cubicBezTo>
                    <a:pt x="0" y="137"/>
                    <a:pt x="18" y="170"/>
                    <a:pt x="48" y="188"/>
                  </a:cubicBezTo>
                  <a:cubicBezTo>
                    <a:pt x="49" y="189"/>
                    <a:pt x="50" y="189"/>
                    <a:pt x="51" y="189"/>
                  </a:cubicBezTo>
                  <a:cubicBezTo>
                    <a:pt x="53" y="189"/>
                    <a:pt x="54" y="188"/>
                    <a:pt x="55" y="187"/>
                  </a:cubicBezTo>
                  <a:cubicBezTo>
                    <a:pt x="57" y="184"/>
                    <a:pt x="56" y="181"/>
                    <a:pt x="54" y="1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29"/>
            <p:cNvSpPr>
              <a:spLocks/>
            </p:cNvSpPr>
            <p:nvPr/>
          </p:nvSpPr>
          <p:spPr bwMode="auto">
            <a:xfrm>
              <a:off x="8509001" y="3213100"/>
              <a:ext cx="514350" cy="542925"/>
            </a:xfrm>
            <a:custGeom>
              <a:avLst/>
              <a:gdLst>
                <a:gd name="T0" fmla="*/ 129 w 137"/>
                <a:gd name="T1" fmla="*/ 4 h 145"/>
                <a:gd name="T2" fmla="*/ 122 w 137"/>
                <a:gd name="T3" fmla="*/ 1 h 145"/>
                <a:gd name="T4" fmla="*/ 119 w 137"/>
                <a:gd name="T5" fmla="*/ 8 h 145"/>
                <a:gd name="T6" fmla="*/ 126 w 137"/>
                <a:gd name="T7" fmla="*/ 43 h 145"/>
                <a:gd name="T8" fmla="*/ 35 w 137"/>
                <a:gd name="T9" fmla="*/ 134 h 145"/>
                <a:gd name="T10" fmla="*/ 8 w 137"/>
                <a:gd name="T11" fmla="*/ 130 h 145"/>
                <a:gd name="T12" fmla="*/ 1 w 137"/>
                <a:gd name="T13" fmla="*/ 133 h 145"/>
                <a:gd name="T14" fmla="*/ 4 w 137"/>
                <a:gd name="T15" fmla="*/ 140 h 145"/>
                <a:gd name="T16" fmla="*/ 35 w 137"/>
                <a:gd name="T17" fmla="*/ 145 h 145"/>
                <a:gd name="T18" fmla="*/ 137 w 137"/>
                <a:gd name="T19" fmla="*/ 43 h 145"/>
                <a:gd name="T20" fmla="*/ 129 w 137"/>
                <a:gd name="T21" fmla="*/ 4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7" h="145">
                  <a:moveTo>
                    <a:pt x="129" y="4"/>
                  </a:moveTo>
                  <a:cubicBezTo>
                    <a:pt x="128" y="1"/>
                    <a:pt x="125" y="0"/>
                    <a:pt x="122" y="1"/>
                  </a:cubicBezTo>
                  <a:cubicBezTo>
                    <a:pt x="119" y="2"/>
                    <a:pt x="118" y="6"/>
                    <a:pt x="119" y="8"/>
                  </a:cubicBezTo>
                  <a:cubicBezTo>
                    <a:pt x="124" y="19"/>
                    <a:pt x="126" y="31"/>
                    <a:pt x="126" y="43"/>
                  </a:cubicBezTo>
                  <a:cubicBezTo>
                    <a:pt x="126" y="93"/>
                    <a:pt x="85" y="134"/>
                    <a:pt x="35" y="134"/>
                  </a:cubicBezTo>
                  <a:cubicBezTo>
                    <a:pt x="26" y="134"/>
                    <a:pt x="16" y="133"/>
                    <a:pt x="8" y="130"/>
                  </a:cubicBezTo>
                  <a:cubicBezTo>
                    <a:pt x="5" y="129"/>
                    <a:pt x="2" y="131"/>
                    <a:pt x="1" y="133"/>
                  </a:cubicBezTo>
                  <a:cubicBezTo>
                    <a:pt x="0" y="136"/>
                    <a:pt x="2" y="139"/>
                    <a:pt x="4" y="140"/>
                  </a:cubicBezTo>
                  <a:cubicBezTo>
                    <a:pt x="14" y="143"/>
                    <a:pt x="25" y="145"/>
                    <a:pt x="35" y="145"/>
                  </a:cubicBezTo>
                  <a:cubicBezTo>
                    <a:pt x="91" y="145"/>
                    <a:pt x="137" y="99"/>
                    <a:pt x="137" y="43"/>
                  </a:cubicBezTo>
                  <a:cubicBezTo>
                    <a:pt x="137" y="30"/>
                    <a:pt x="134" y="17"/>
                    <a:pt x="12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30"/>
            <p:cNvSpPr>
              <a:spLocks/>
            </p:cNvSpPr>
            <p:nvPr/>
          </p:nvSpPr>
          <p:spPr bwMode="auto">
            <a:xfrm>
              <a:off x="8836026" y="3062288"/>
              <a:ext cx="123825" cy="123825"/>
            </a:xfrm>
            <a:custGeom>
              <a:avLst/>
              <a:gdLst>
                <a:gd name="T0" fmla="*/ 3 w 33"/>
                <a:gd name="T1" fmla="*/ 11 h 33"/>
                <a:gd name="T2" fmla="*/ 22 w 33"/>
                <a:gd name="T3" fmla="*/ 30 h 33"/>
                <a:gd name="T4" fmla="*/ 27 w 33"/>
                <a:gd name="T5" fmla="*/ 33 h 33"/>
                <a:gd name="T6" fmla="*/ 30 w 33"/>
                <a:gd name="T7" fmla="*/ 32 h 33"/>
                <a:gd name="T8" fmla="*/ 31 w 33"/>
                <a:gd name="T9" fmla="*/ 24 h 33"/>
                <a:gd name="T10" fmla="*/ 10 w 33"/>
                <a:gd name="T11" fmla="*/ 2 h 33"/>
                <a:gd name="T12" fmla="*/ 2 w 33"/>
                <a:gd name="T13" fmla="*/ 3 h 33"/>
                <a:gd name="T14" fmla="*/ 3 w 33"/>
                <a:gd name="T15" fmla="*/ 1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33">
                  <a:moveTo>
                    <a:pt x="3" y="11"/>
                  </a:moveTo>
                  <a:cubicBezTo>
                    <a:pt x="11" y="16"/>
                    <a:pt x="17" y="23"/>
                    <a:pt x="22" y="30"/>
                  </a:cubicBezTo>
                  <a:cubicBezTo>
                    <a:pt x="23" y="32"/>
                    <a:pt x="25" y="33"/>
                    <a:pt x="27" y="33"/>
                  </a:cubicBezTo>
                  <a:cubicBezTo>
                    <a:pt x="28" y="33"/>
                    <a:pt x="29" y="32"/>
                    <a:pt x="30" y="32"/>
                  </a:cubicBezTo>
                  <a:cubicBezTo>
                    <a:pt x="32" y="30"/>
                    <a:pt x="33" y="27"/>
                    <a:pt x="31" y="24"/>
                  </a:cubicBezTo>
                  <a:cubicBezTo>
                    <a:pt x="25" y="16"/>
                    <a:pt x="18" y="8"/>
                    <a:pt x="10" y="2"/>
                  </a:cubicBezTo>
                  <a:cubicBezTo>
                    <a:pt x="7" y="0"/>
                    <a:pt x="4" y="1"/>
                    <a:pt x="2" y="3"/>
                  </a:cubicBezTo>
                  <a:cubicBezTo>
                    <a:pt x="0" y="5"/>
                    <a:pt x="1" y="9"/>
                    <a:pt x="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31"/>
            <p:cNvSpPr>
              <a:spLocks noEditPoints="1"/>
            </p:cNvSpPr>
            <p:nvPr/>
          </p:nvSpPr>
          <p:spPr bwMode="auto">
            <a:xfrm>
              <a:off x="8159751" y="2894013"/>
              <a:ext cx="962025" cy="960438"/>
            </a:xfrm>
            <a:custGeom>
              <a:avLst/>
              <a:gdLst>
                <a:gd name="T0" fmla="*/ 128 w 256"/>
                <a:gd name="T1" fmla="*/ 0 h 256"/>
                <a:gd name="T2" fmla="*/ 0 w 256"/>
                <a:gd name="T3" fmla="*/ 128 h 256"/>
                <a:gd name="T4" fmla="*/ 128 w 256"/>
                <a:gd name="T5" fmla="*/ 256 h 256"/>
                <a:gd name="T6" fmla="*/ 256 w 256"/>
                <a:gd name="T7" fmla="*/ 128 h 256"/>
                <a:gd name="T8" fmla="*/ 128 w 256"/>
                <a:gd name="T9" fmla="*/ 0 h 256"/>
                <a:gd name="T10" fmla="*/ 128 w 256"/>
                <a:gd name="T11" fmla="*/ 240 h 256"/>
                <a:gd name="T12" fmla="*/ 16 w 256"/>
                <a:gd name="T13" fmla="*/ 128 h 256"/>
                <a:gd name="T14" fmla="*/ 128 w 256"/>
                <a:gd name="T15" fmla="*/ 16 h 256"/>
                <a:gd name="T16" fmla="*/ 240 w 256"/>
                <a:gd name="T17" fmla="*/ 128 h 256"/>
                <a:gd name="T18" fmla="*/ 128 w 256"/>
                <a:gd name="T19" fmla="*/ 24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6" h="256">
                  <a:moveTo>
                    <a:pt x="128" y="0"/>
                  </a:moveTo>
                  <a:cubicBezTo>
                    <a:pt x="57" y="0"/>
                    <a:pt x="0" y="57"/>
                    <a:pt x="0" y="128"/>
                  </a:cubicBezTo>
                  <a:cubicBezTo>
                    <a:pt x="0" y="199"/>
                    <a:pt x="57" y="256"/>
                    <a:pt x="128" y="256"/>
                  </a:cubicBezTo>
                  <a:cubicBezTo>
                    <a:pt x="199" y="256"/>
                    <a:pt x="256" y="199"/>
                    <a:pt x="256" y="128"/>
                  </a:cubicBezTo>
                  <a:cubicBezTo>
                    <a:pt x="256" y="57"/>
                    <a:pt x="199" y="0"/>
                    <a:pt x="128" y="0"/>
                  </a:cubicBezTo>
                  <a:close/>
                  <a:moveTo>
                    <a:pt x="128" y="240"/>
                  </a:moveTo>
                  <a:cubicBezTo>
                    <a:pt x="66" y="240"/>
                    <a:pt x="16" y="190"/>
                    <a:pt x="16" y="128"/>
                  </a:cubicBezTo>
                  <a:cubicBezTo>
                    <a:pt x="16" y="66"/>
                    <a:pt x="66" y="16"/>
                    <a:pt x="128" y="16"/>
                  </a:cubicBezTo>
                  <a:cubicBezTo>
                    <a:pt x="190" y="16"/>
                    <a:pt x="240" y="66"/>
                    <a:pt x="240" y="128"/>
                  </a:cubicBezTo>
                  <a:cubicBezTo>
                    <a:pt x="240" y="190"/>
                    <a:pt x="190" y="240"/>
                    <a:pt x="128" y="2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318634" y="4822256"/>
            <a:ext cx="348096" cy="656069"/>
            <a:chOff x="3292476" y="5437188"/>
            <a:chExt cx="509588" cy="960438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0" name="Freeform 32"/>
            <p:cNvSpPr>
              <a:spLocks noEditPoints="1"/>
            </p:cNvSpPr>
            <p:nvPr/>
          </p:nvSpPr>
          <p:spPr bwMode="auto">
            <a:xfrm>
              <a:off x="3298826" y="5726113"/>
              <a:ext cx="492125" cy="671513"/>
            </a:xfrm>
            <a:custGeom>
              <a:avLst/>
              <a:gdLst>
                <a:gd name="T0" fmla="*/ 123 w 131"/>
                <a:gd name="T1" fmla="*/ 0 h 179"/>
                <a:gd name="T2" fmla="*/ 8 w 131"/>
                <a:gd name="T3" fmla="*/ 0 h 179"/>
                <a:gd name="T4" fmla="*/ 3 w 131"/>
                <a:gd name="T5" fmla="*/ 3 h 179"/>
                <a:gd name="T6" fmla="*/ 0 w 131"/>
                <a:gd name="T7" fmla="*/ 9 h 179"/>
                <a:gd name="T8" fmla="*/ 10 w 131"/>
                <a:gd name="T9" fmla="*/ 172 h 179"/>
                <a:gd name="T10" fmla="*/ 18 w 131"/>
                <a:gd name="T11" fmla="*/ 179 h 179"/>
                <a:gd name="T12" fmla="*/ 113 w 131"/>
                <a:gd name="T13" fmla="*/ 179 h 179"/>
                <a:gd name="T14" fmla="*/ 121 w 131"/>
                <a:gd name="T15" fmla="*/ 172 h 179"/>
                <a:gd name="T16" fmla="*/ 131 w 131"/>
                <a:gd name="T17" fmla="*/ 9 h 179"/>
                <a:gd name="T18" fmla="*/ 129 w 131"/>
                <a:gd name="T19" fmla="*/ 3 h 179"/>
                <a:gd name="T20" fmla="*/ 123 w 131"/>
                <a:gd name="T21" fmla="*/ 0 h 179"/>
                <a:gd name="T22" fmla="*/ 26 w 131"/>
                <a:gd name="T23" fmla="*/ 163 h 179"/>
                <a:gd name="T24" fmla="*/ 25 w 131"/>
                <a:gd name="T25" fmla="*/ 153 h 179"/>
                <a:gd name="T26" fmla="*/ 67 w 131"/>
                <a:gd name="T27" fmla="*/ 153 h 179"/>
                <a:gd name="T28" fmla="*/ 72 w 131"/>
                <a:gd name="T29" fmla="*/ 148 h 179"/>
                <a:gd name="T30" fmla="*/ 67 w 131"/>
                <a:gd name="T31" fmla="*/ 143 h 179"/>
                <a:gd name="T32" fmla="*/ 25 w 131"/>
                <a:gd name="T33" fmla="*/ 143 h 179"/>
                <a:gd name="T34" fmla="*/ 17 w 131"/>
                <a:gd name="T35" fmla="*/ 16 h 179"/>
                <a:gd name="T36" fmla="*/ 115 w 131"/>
                <a:gd name="T37" fmla="*/ 16 h 179"/>
                <a:gd name="T38" fmla="*/ 107 w 131"/>
                <a:gd name="T39" fmla="*/ 143 h 179"/>
                <a:gd name="T40" fmla="*/ 93 w 131"/>
                <a:gd name="T41" fmla="*/ 143 h 179"/>
                <a:gd name="T42" fmla="*/ 88 w 131"/>
                <a:gd name="T43" fmla="*/ 148 h 179"/>
                <a:gd name="T44" fmla="*/ 93 w 131"/>
                <a:gd name="T45" fmla="*/ 153 h 179"/>
                <a:gd name="T46" fmla="*/ 106 w 131"/>
                <a:gd name="T47" fmla="*/ 153 h 179"/>
                <a:gd name="T48" fmla="*/ 106 w 131"/>
                <a:gd name="T49" fmla="*/ 163 h 179"/>
                <a:gd name="T50" fmla="*/ 26 w 131"/>
                <a:gd name="T51" fmla="*/ 163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1" h="179">
                  <a:moveTo>
                    <a:pt x="123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3" y="3"/>
                  </a:cubicBezTo>
                  <a:cubicBezTo>
                    <a:pt x="1" y="5"/>
                    <a:pt x="0" y="7"/>
                    <a:pt x="0" y="9"/>
                  </a:cubicBezTo>
                  <a:cubicBezTo>
                    <a:pt x="10" y="172"/>
                    <a:pt x="10" y="172"/>
                    <a:pt x="10" y="172"/>
                  </a:cubicBezTo>
                  <a:cubicBezTo>
                    <a:pt x="11" y="176"/>
                    <a:pt x="14" y="179"/>
                    <a:pt x="18" y="179"/>
                  </a:cubicBezTo>
                  <a:cubicBezTo>
                    <a:pt x="113" y="179"/>
                    <a:pt x="113" y="179"/>
                    <a:pt x="113" y="179"/>
                  </a:cubicBezTo>
                  <a:cubicBezTo>
                    <a:pt x="118" y="179"/>
                    <a:pt x="121" y="176"/>
                    <a:pt x="121" y="172"/>
                  </a:cubicBezTo>
                  <a:cubicBezTo>
                    <a:pt x="131" y="9"/>
                    <a:pt x="131" y="9"/>
                    <a:pt x="131" y="9"/>
                  </a:cubicBezTo>
                  <a:cubicBezTo>
                    <a:pt x="131" y="7"/>
                    <a:pt x="131" y="5"/>
                    <a:pt x="129" y="3"/>
                  </a:cubicBezTo>
                  <a:cubicBezTo>
                    <a:pt x="127" y="1"/>
                    <a:pt x="125" y="0"/>
                    <a:pt x="123" y="0"/>
                  </a:cubicBezTo>
                  <a:close/>
                  <a:moveTo>
                    <a:pt x="26" y="163"/>
                  </a:moveTo>
                  <a:cubicBezTo>
                    <a:pt x="25" y="153"/>
                    <a:pt x="25" y="153"/>
                    <a:pt x="25" y="153"/>
                  </a:cubicBezTo>
                  <a:cubicBezTo>
                    <a:pt x="67" y="153"/>
                    <a:pt x="67" y="153"/>
                    <a:pt x="67" y="153"/>
                  </a:cubicBezTo>
                  <a:cubicBezTo>
                    <a:pt x="70" y="153"/>
                    <a:pt x="72" y="151"/>
                    <a:pt x="72" y="148"/>
                  </a:cubicBezTo>
                  <a:cubicBezTo>
                    <a:pt x="72" y="145"/>
                    <a:pt x="70" y="143"/>
                    <a:pt x="67" y="143"/>
                  </a:cubicBezTo>
                  <a:cubicBezTo>
                    <a:pt x="25" y="143"/>
                    <a:pt x="25" y="143"/>
                    <a:pt x="25" y="143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15" y="16"/>
                    <a:pt x="115" y="16"/>
                    <a:pt x="115" y="16"/>
                  </a:cubicBezTo>
                  <a:cubicBezTo>
                    <a:pt x="107" y="143"/>
                    <a:pt x="107" y="143"/>
                    <a:pt x="107" y="143"/>
                  </a:cubicBezTo>
                  <a:cubicBezTo>
                    <a:pt x="93" y="143"/>
                    <a:pt x="93" y="143"/>
                    <a:pt x="93" y="143"/>
                  </a:cubicBezTo>
                  <a:cubicBezTo>
                    <a:pt x="90" y="143"/>
                    <a:pt x="88" y="145"/>
                    <a:pt x="88" y="148"/>
                  </a:cubicBezTo>
                  <a:cubicBezTo>
                    <a:pt x="88" y="151"/>
                    <a:pt x="90" y="153"/>
                    <a:pt x="93" y="153"/>
                  </a:cubicBezTo>
                  <a:cubicBezTo>
                    <a:pt x="106" y="153"/>
                    <a:pt x="106" y="153"/>
                    <a:pt x="106" y="153"/>
                  </a:cubicBezTo>
                  <a:cubicBezTo>
                    <a:pt x="106" y="163"/>
                    <a:pt x="106" y="163"/>
                    <a:pt x="106" y="163"/>
                  </a:cubicBezTo>
                  <a:lnTo>
                    <a:pt x="26" y="1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33"/>
            <p:cNvSpPr>
              <a:spLocks/>
            </p:cNvSpPr>
            <p:nvPr/>
          </p:nvSpPr>
          <p:spPr bwMode="auto">
            <a:xfrm>
              <a:off x="3292476" y="5437188"/>
              <a:ext cx="509588" cy="247650"/>
            </a:xfrm>
            <a:custGeom>
              <a:avLst/>
              <a:gdLst>
                <a:gd name="T0" fmla="*/ 128 w 136"/>
                <a:gd name="T1" fmla="*/ 50 h 66"/>
                <a:gd name="T2" fmla="*/ 116 w 136"/>
                <a:gd name="T3" fmla="*/ 50 h 66"/>
                <a:gd name="T4" fmla="*/ 116 w 136"/>
                <a:gd name="T5" fmla="*/ 47 h 66"/>
                <a:gd name="T6" fmla="*/ 108 w 136"/>
                <a:gd name="T7" fmla="*/ 39 h 66"/>
                <a:gd name="T8" fmla="*/ 74 w 136"/>
                <a:gd name="T9" fmla="*/ 39 h 66"/>
                <a:gd name="T10" fmla="*/ 68 w 136"/>
                <a:gd name="T11" fmla="*/ 15 h 66"/>
                <a:gd name="T12" fmla="*/ 64 w 136"/>
                <a:gd name="T13" fmla="*/ 11 h 66"/>
                <a:gd name="T14" fmla="*/ 11 w 136"/>
                <a:gd name="T15" fmla="*/ 0 h 66"/>
                <a:gd name="T16" fmla="*/ 5 w 136"/>
                <a:gd name="T17" fmla="*/ 4 h 66"/>
                <a:gd name="T18" fmla="*/ 9 w 136"/>
                <a:gd name="T19" fmla="*/ 11 h 66"/>
                <a:gd name="T20" fmla="*/ 58 w 136"/>
                <a:gd name="T21" fmla="*/ 21 h 66"/>
                <a:gd name="T22" fmla="*/ 63 w 136"/>
                <a:gd name="T23" fmla="*/ 39 h 66"/>
                <a:gd name="T24" fmla="*/ 27 w 136"/>
                <a:gd name="T25" fmla="*/ 39 h 66"/>
                <a:gd name="T26" fmla="*/ 19 w 136"/>
                <a:gd name="T27" fmla="*/ 47 h 66"/>
                <a:gd name="T28" fmla="*/ 20 w 136"/>
                <a:gd name="T29" fmla="*/ 50 h 66"/>
                <a:gd name="T30" fmla="*/ 8 w 136"/>
                <a:gd name="T31" fmla="*/ 50 h 66"/>
                <a:gd name="T32" fmla="*/ 0 w 136"/>
                <a:gd name="T33" fmla="*/ 58 h 66"/>
                <a:gd name="T34" fmla="*/ 8 w 136"/>
                <a:gd name="T35" fmla="*/ 66 h 66"/>
                <a:gd name="T36" fmla="*/ 128 w 136"/>
                <a:gd name="T37" fmla="*/ 66 h 66"/>
                <a:gd name="T38" fmla="*/ 136 w 136"/>
                <a:gd name="T39" fmla="*/ 58 h 66"/>
                <a:gd name="T40" fmla="*/ 128 w 136"/>
                <a:gd name="T41" fmla="*/ 5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6" h="66">
                  <a:moveTo>
                    <a:pt x="128" y="50"/>
                  </a:moveTo>
                  <a:cubicBezTo>
                    <a:pt x="116" y="50"/>
                    <a:pt x="116" y="50"/>
                    <a:pt x="116" y="50"/>
                  </a:cubicBezTo>
                  <a:cubicBezTo>
                    <a:pt x="116" y="49"/>
                    <a:pt x="116" y="48"/>
                    <a:pt x="116" y="47"/>
                  </a:cubicBezTo>
                  <a:cubicBezTo>
                    <a:pt x="116" y="43"/>
                    <a:pt x="112" y="39"/>
                    <a:pt x="108" y="39"/>
                  </a:cubicBezTo>
                  <a:cubicBezTo>
                    <a:pt x="74" y="39"/>
                    <a:pt x="74" y="39"/>
                    <a:pt x="74" y="39"/>
                  </a:cubicBezTo>
                  <a:cubicBezTo>
                    <a:pt x="68" y="15"/>
                    <a:pt x="68" y="15"/>
                    <a:pt x="68" y="15"/>
                  </a:cubicBezTo>
                  <a:cubicBezTo>
                    <a:pt x="67" y="13"/>
                    <a:pt x="66" y="12"/>
                    <a:pt x="64" y="1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9" y="0"/>
                    <a:pt x="6" y="1"/>
                    <a:pt x="5" y="4"/>
                  </a:cubicBezTo>
                  <a:cubicBezTo>
                    <a:pt x="5" y="7"/>
                    <a:pt x="6" y="10"/>
                    <a:pt x="9" y="11"/>
                  </a:cubicBezTo>
                  <a:cubicBezTo>
                    <a:pt x="58" y="21"/>
                    <a:pt x="58" y="21"/>
                    <a:pt x="58" y="21"/>
                  </a:cubicBezTo>
                  <a:cubicBezTo>
                    <a:pt x="63" y="39"/>
                    <a:pt x="63" y="39"/>
                    <a:pt x="63" y="39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3" y="39"/>
                    <a:pt x="19" y="43"/>
                    <a:pt x="19" y="47"/>
                  </a:cubicBezTo>
                  <a:cubicBezTo>
                    <a:pt x="19" y="48"/>
                    <a:pt x="20" y="49"/>
                    <a:pt x="20" y="50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3" y="50"/>
                    <a:pt x="0" y="53"/>
                    <a:pt x="0" y="58"/>
                  </a:cubicBezTo>
                  <a:cubicBezTo>
                    <a:pt x="0" y="62"/>
                    <a:pt x="3" y="66"/>
                    <a:pt x="8" y="66"/>
                  </a:cubicBezTo>
                  <a:cubicBezTo>
                    <a:pt x="128" y="66"/>
                    <a:pt x="128" y="66"/>
                    <a:pt x="128" y="66"/>
                  </a:cubicBezTo>
                  <a:cubicBezTo>
                    <a:pt x="132" y="66"/>
                    <a:pt x="136" y="62"/>
                    <a:pt x="136" y="58"/>
                  </a:cubicBezTo>
                  <a:cubicBezTo>
                    <a:pt x="136" y="53"/>
                    <a:pt x="132" y="50"/>
                    <a:pt x="128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1901261" y="4822257"/>
            <a:ext cx="497745" cy="656068"/>
            <a:chOff x="5729288" y="5437188"/>
            <a:chExt cx="728663" cy="960437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3" name="Freeform 34"/>
            <p:cNvSpPr>
              <a:spLocks noEditPoints="1"/>
            </p:cNvSpPr>
            <p:nvPr/>
          </p:nvSpPr>
          <p:spPr bwMode="auto">
            <a:xfrm>
              <a:off x="5729288" y="5437188"/>
              <a:ext cx="728663" cy="847725"/>
            </a:xfrm>
            <a:custGeom>
              <a:avLst/>
              <a:gdLst>
                <a:gd name="T0" fmla="*/ 97 w 194"/>
                <a:gd name="T1" fmla="*/ 0 h 226"/>
                <a:gd name="T2" fmla="*/ 0 w 194"/>
                <a:gd name="T3" fmla="*/ 97 h 226"/>
                <a:gd name="T4" fmla="*/ 65 w 194"/>
                <a:gd name="T5" fmla="*/ 189 h 226"/>
                <a:gd name="T6" fmla="*/ 83 w 194"/>
                <a:gd name="T7" fmla="*/ 219 h 226"/>
                <a:gd name="T8" fmla="*/ 97 w 194"/>
                <a:gd name="T9" fmla="*/ 226 h 226"/>
                <a:gd name="T10" fmla="*/ 110 w 194"/>
                <a:gd name="T11" fmla="*/ 219 h 226"/>
                <a:gd name="T12" fmla="*/ 129 w 194"/>
                <a:gd name="T13" fmla="*/ 189 h 226"/>
                <a:gd name="T14" fmla="*/ 194 w 194"/>
                <a:gd name="T15" fmla="*/ 97 h 226"/>
                <a:gd name="T16" fmla="*/ 97 w 194"/>
                <a:gd name="T17" fmla="*/ 0 h 226"/>
                <a:gd name="T18" fmla="*/ 119 w 194"/>
                <a:gd name="T19" fmla="*/ 176 h 226"/>
                <a:gd name="T20" fmla="*/ 97 w 194"/>
                <a:gd name="T21" fmla="*/ 210 h 226"/>
                <a:gd name="T22" fmla="*/ 75 w 194"/>
                <a:gd name="T23" fmla="*/ 176 h 226"/>
                <a:gd name="T24" fmla="*/ 16 w 194"/>
                <a:gd name="T25" fmla="*/ 97 h 226"/>
                <a:gd name="T26" fmla="*/ 97 w 194"/>
                <a:gd name="T27" fmla="*/ 16 h 226"/>
                <a:gd name="T28" fmla="*/ 178 w 194"/>
                <a:gd name="T29" fmla="*/ 97 h 226"/>
                <a:gd name="T30" fmla="*/ 119 w 194"/>
                <a:gd name="T31" fmla="*/ 17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4" h="226">
                  <a:moveTo>
                    <a:pt x="97" y="0"/>
                  </a:moveTo>
                  <a:cubicBezTo>
                    <a:pt x="43" y="0"/>
                    <a:pt x="0" y="44"/>
                    <a:pt x="0" y="97"/>
                  </a:cubicBezTo>
                  <a:cubicBezTo>
                    <a:pt x="0" y="139"/>
                    <a:pt x="26" y="176"/>
                    <a:pt x="65" y="189"/>
                  </a:cubicBezTo>
                  <a:cubicBezTo>
                    <a:pt x="83" y="219"/>
                    <a:pt x="83" y="219"/>
                    <a:pt x="83" y="219"/>
                  </a:cubicBezTo>
                  <a:cubicBezTo>
                    <a:pt x="86" y="223"/>
                    <a:pt x="92" y="226"/>
                    <a:pt x="97" y="226"/>
                  </a:cubicBezTo>
                  <a:cubicBezTo>
                    <a:pt x="102" y="226"/>
                    <a:pt x="107" y="223"/>
                    <a:pt x="110" y="219"/>
                  </a:cubicBezTo>
                  <a:cubicBezTo>
                    <a:pt x="129" y="189"/>
                    <a:pt x="129" y="189"/>
                    <a:pt x="129" y="189"/>
                  </a:cubicBezTo>
                  <a:cubicBezTo>
                    <a:pt x="168" y="176"/>
                    <a:pt x="194" y="139"/>
                    <a:pt x="194" y="97"/>
                  </a:cubicBezTo>
                  <a:cubicBezTo>
                    <a:pt x="194" y="44"/>
                    <a:pt x="151" y="0"/>
                    <a:pt x="97" y="0"/>
                  </a:cubicBezTo>
                  <a:close/>
                  <a:moveTo>
                    <a:pt x="119" y="176"/>
                  </a:moveTo>
                  <a:cubicBezTo>
                    <a:pt x="97" y="210"/>
                    <a:pt x="97" y="210"/>
                    <a:pt x="97" y="210"/>
                  </a:cubicBezTo>
                  <a:cubicBezTo>
                    <a:pt x="75" y="176"/>
                    <a:pt x="75" y="176"/>
                    <a:pt x="75" y="176"/>
                  </a:cubicBezTo>
                  <a:cubicBezTo>
                    <a:pt x="41" y="166"/>
                    <a:pt x="16" y="135"/>
                    <a:pt x="16" y="97"/>
                  </a:cubicBezTo>
                  <a:cubicBezTo>
                    <a:pt x="16" y="53"/>
                    <a:pt x="52" y="16"/>
                    <a:pt x="97" y="16"/>
                  </a:cubicBezTo>
                  <a:cubicBezTo>
                    <a:pt x="142" y="16"/>
                    <a:pt x="178" y="53"/>
                    <a:pt x="178" y="97"/>
                  </a:cubicBezTo>
                  <a:cubicBezTo>
                    <a:pt x="178" y="135"/>
                    <a:pt x="153" y="166"/>
                    <a:pt x="119" y="1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35"/>
            <p:cNvSpPr>
              <a:spLocks/>
            </p:cNvSpPr>
            <p:nvPr/>
          </p:nvSpPr>
          <p:spPr bwMode="auto">
            <a:xfrm>
              <a:off x="5838826" y="5545138"/>
              <a:ext cx="360363" cy="442913"/>
            </a:xfrm>
            <a:custGeom>
              <a:avLst/>
              <a:gdLst>
                <a:gd name="T0" fmla="*/ 11 w 96"/>
                <a:gd name="T1" fmla="*/ 68 h 118"/>
                <a:gd name="T2" fmla="*/ 68 w 96"/>
                <a:gd name="T3" fmla="*/ 11 h 118"/>
                <a:gd name="T4" fmla="*/ 88 w 96"/>
                <a:gd name="T5" fmla="*/ 15 h 118"/>
                <a:gd name="T6" fmla="*/ 95 w 96"/>
                <a:gd name="T7" fmla="*/ 11 h 118"/>
                <a:gd name="T8" fmla="*/ 92 w 96"/>
                <a:gd name="T9" fmla="*/ 5 h 118"/>
                <a:gd name="T10" fmla="*/ 68 w 96"/>
                <a:gd name="T11" fmla="*/ 0 h 118"/>
                <a:gd name="T12" fmla="*/ 0 w 96"/>
                <a:gd name="T13" fmla="*/ 68 h 118"/>
                <a:gd name="T14" fmla="*/ 19 w 96"/>
                <a:gd name="T15" fmla="*/ 116 h 118"/>
                <a:gd name="T16" fmla="*/ 23 w 96"/>
                <a:gd name="T17" fmla="*/ 118 h 118"/>
                <a:gd name="T18" fmla="*/ 27 w 96"/>
                <a:gd name="T19" fmla="*/ 116 h 118"/>
                <a:gd name="T20" fmla="*/ 27 w 96"/>
                <a:gd name="T21" fmla="*/ 109 h 118"/>
                <a:gd name="T22" fmla="*/ 11 w 96"/>
                <a:gd name="T23" fmla="*/ 6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6" h="118">
                  <a:moveTo>
                    <a:pt x="11" y="68"/>
                  </a:moveTo>
                  <a:cubicBezTo>
                    <a:pt x="11" y="37"/>
                    <a:pt x="36" y="11"/>
                    <a:pt x="68" y="11"/>
                  </a:cubicBezTo>
                  <a:cubicBezTo>
                    <a:pt x="75" y="11"/>
                    <a:pt x="82" y="12"/>
                    <a:pt x="88" y="15"/>
                  </a:cubicBezTo>
                  <a:cubicBezTo>
                    <a:pt x="91" y="16"/>
                    <a:pt x="94" y="14"/>
                    <a:pt x="95" y="11"/>
                  </a:cubicBezTo>
                  <a:cubicBezTo>
                    <a:pt x="96" y="9"/>
                    <a:pt x="95" y="6"/>
                    <a:pt x="92" y="5"/>
                  </a:cubicBezTo>
                  <a:cubicBezTo>
                    <a:pt x="84" y="2"/>
                    <a:pt x="76" y="0"/>
                    <a:pt x="68" y="0"/>
                  </a:cubicBezTo>
                  <a:cubicBezTo>
                    <a:pt x="30" y="0"/>
                    <a:pt x="0" y="31"/>
                    <a:pt x="0" y="68"/>
                  </a:cubicBezTo>
                  <a:cubicBezTo>
                    <a:pt x="0" y="86"/>
                    <a:pt x="7" y="103"/>
                    <a:pt x="19" y="116"/>
                  </a:cubicBezTo>
                  <a:cubicBezTo>
                    <a:pt x="20" y="117"/>
                    <a:pt x="22" y="118"/>
                    <a:pt x="23" y="118"/>
                  </a:cubicBezTo>
                  <a:cubicBezTo>
                    <a:pt x="24" y="118"/>
                    <a:pt x="26" y="117"/>
                    <a:pt x="27" y="116"/>
                  </a:cubicBezTo>
                  <a:cubicBezTo>
                    <a:pt x="29" y="114"/>
                    <a:pt x="29" y="111"/>
                    <a:pt x="27" y="109"/>
                  </a:cubicBezTo>
                  <a:cubicBezTo>
                    <a:pt x="16" y="98"/>
                    <a:pt x="11" y="84"/>
                    <a:pt x="11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36"/>
            <p:cNvSpPr>
              <a:spLocks/>
            </p:cNvSpPr>
            <p:nvPr/>
          </p:nvSpPr>
          <p:spPr bwMode="auto">
            <a:xfrm>
              <a:off x="5970588" y="5737225"/>
              <a:ext cx="379413" cy="322263"/>
            </a:xfrm>
            <a:custGeom>
              <a:avLst/>
              <a:gdLst>
                <a:gd name="T0" fmla="*/ 100 w 101"/>
                <a:gd name="T1" fmla="*/ 5 h 86"/>
                <a:gd name="T2" fmla="*/ 94 w 101"/>
                <a:gd name="T3" fmla="*/ 0 h 86"/>
                <a:gd name="T4" fmla="*/ 89 w 101"/>
                <a:gd name="T5" fmla="*/ 7 h 86"/>
                <a:gd name="T6" fmla="*/ 90 w 101"/>
                <a:gd name="T7" fmla="*/ 17 h 86"/>
                <a:gd name="T8" fmla="*/ 33 w 101"/>
                <a:gd name="T9" fmla="*/ 75 h 86"/>
                <a:gd name="T10" fmla="*/ 8 w 101"/>
                <a:gd name="T11" fmla="*/ 69 h 86"/>
                <a:gd name="T12" fmla="*/ 1 w 101"/>
                <a:gd name="T13" fmla="*/ 72 h 86"/>
                <a:gd name="T14" fmla="*/ 3 w 101"/>
                <a:gd name="T15" fmla="*/ 79 h 86"/>
                <a:gd name="T16" fmla="*/ 33 w 101"/>
                <a:gd name="T17" fmla="*/ 86 h 86"/>
                <a:gd name="T18" fmla="*/ 101 w 101"/>
                <a:gd name="T19" fmla="*/ 17 h 86"/>
                <a:gd name="T20" fmla="*/ 100 w 101"/>
                <a:gd name="T21" fmla="*/ 5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1" h="86">
                  <a:moveTo>
                    <a:pt x="100" y="5"/>
                  </a:moveTo>
                  <a:cubicBezTo>
                    <a:pt x="99" y="2"/>
                    <a:pt x="96" y="0"/>
                    <a:pt x="94" y="0"/>
                  </a:cubicBezTo>
                  <a:cubicBezTo>
                    <a:pt x="91" y="1"/>
                    <a:pt x="89" y="4"/>
                    <a:pt x="89" y="7"/>
                  </a:cubicBezTo>
                  <a:cubicBezTo>
                    <a:pt x="90" y="10"/>
                    <a:pt x="90" y="14"/>
                    <a:pt x="90" y="17"/>
                  </a:cubicBezTo>
                  <a:cubicBezTo>
                    <a:pt x="90" y="49"/>
                    <a:pt x="65" y="75"/>
                    <a:pt x="33" y="75"/>
                  </a:cubicBezTo>
                  <a:cubicBezTo>
                    <a:pt x="24" y="75"/>
                    <a:pt x="16" y="73"/>
                    <a:pt x="8" y="69"/>
                  </a:cubicBezTo>
                  <a:cubicBezTo>
                    <a:pt x="5" y="68"/>
                    <a:pt x="2" y="69"/>
                    <a:pt x="1" y="72"/>
                  </a:cubicBezTo>
                  <a:cubicBezTo>
                    <a:pt x="0" y="74"/>
                    <a:pt x="1" y="78"/>
                    <a:pt x="3" y="79"/>
                  </a:cubicBezTo>
                  <a:cubicBezTo>
                    <a:pt x="13" y="83"/>
                    <a:pt x="23" y="86"/>
                    <a:pt x="33" y="86"/>
                  </a:cubicBezTo>
                  <a:cubicBezTo>
                    <a:pt x="70" y="86"/>
                    <a:pt x="101" y="55"/>
                    <a:pt x="101" y="17"/>
                  </a:cubicBezTo>
                  <a:cubicBezTo>
                    <a:pt x="101" y="13"/>
                    <a:pt x="101" y="9"/>
                    <a:pt x="10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37"/>
            <p:cNvSpPr>
              <a:spLocks/>
            </p:cNvSpPr>
            <p:nvPr/>
          </p:nvSpPr>
          <p:spPr bwMode="auto">
            <a:xfrm>
              <a:off x="6221413" y="5599113"/>
              <a:ext cx="98425" cy="100013"/>
            </a:xfrm>
            <a:custGeom>
              <a:avLst/>
              <a:gdLst>
                <a:gd name="T0" fmla="*/ 15 w 26"/>
                <a:gd name="T1" fmla="*/ 25 h 27"/>
                <a:gd name="T2" fmla="*/ 20 w 26"/>
                <a:gd name="T3" fmla="*/ 27 h 27"/>
                <a:gd name="T4" fmla="*/ 23 w 26"/>
                <a:gd name="T5" fmla="*/ 27 h 27"/>
                <a:gd name="T6" fmla="*/ 24 w 26"/>
                <a:gd name="T7" fmla="*/ 19 h 27"/>
                <a:gd name="T8" fmla="*/ 9 w 26"/>
                <a:gd name="T9" fmla="*/ 2 h 27"/>
                <a:gd name="T10" fmla="*/ 2 w 26"/>
                <a:gd name="T11" fmla="*/ 2 h 27"/>
                <a:gd name="T12" fmla="*/ 2 w 26"/>
                <a:gd name="T13" fmla="*/ 10 h 27"/>
                <a:gd name="T14" fmla="*/ 15 w 26"/>
                <a:gd name="T15" fmla="*/ 2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27">
                  <a:moveTo>
                    <a:pt x="15" y="25"/>
                  </a:moveTo>
                  <a:cubicBezTo>
                    <a:pt x="16" y="27"/>
                    <a:pt x="18" y="27"/>
                    <a:pt x="20" y="27"/>
                  </a:cubicBezTo>
                  <a:cubicBezTo>
                    <a:pt x="21" y="27"/>
                    <a:pt x="22" y="27"/>
                    <a:pt x="23" y="27"/>
                  </a:cubicBezTo>
                  <a:cubicBezTo>
                    <a:pt x="25" y="25"/>
                    <a:pt x="26" y="22"/>
                    <a:pt x="24" y="19"/>
                  </a:cubicBezTo>
                  <a:cubicBezTo>
                    <a:pt x="20" y="13"/>
                    <a:pt x="15" y="7"/>
                    <a:pt x="9" y="2"/>
                  </a:cubicBezTo>
                  <a:cubicBezTo>
                    <a:pt x="7" y="0"/>
                    <a:pt x="3" y="0"/>
                    <a:pt x="2" y="2"/>
                  </a:cubicBezTo>
                  <a:cubicBezTo>
                    <a:pt x="0" y="5"/>
                    <a:pt x="0" y="8"/>
                    <a:pt x="2" y="10"/>
                  </a:cubicBezTo>
                  <a:cubicBezTo>
                    <a:pt x="7" y="14"/>
                    <a:pt x="12" y="19"/>
                    <a:pt x="15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38"/>
            <p:cNvSpPr>
              <a:spLocks/>
            </p:cNvSpPr>
            <p:nvPr/>
          </p:nvSpPr>
          <p:spPr bwMode="auto">
            <a:xfrm>
              <a:off x="5935663" y="6337300"/>
              <a:ext cx="315913" cy="60325"/>
            </a:xfrm>
            <a:custGeom>
              <a:avLst/>
              <a:gdLst>
                <a:gd name="T0" fmla="*/ 76 w 84"/>
                <a:gd name="T1" fmla="*/ 0 h 16"/>
                <a:gd name="T2" fmla="*/ 8 w 84"/>
                <a:gd name="T3" fmla="*/ 0 h 16"/>
                <a:gd name="T4" fmla="*/ 0 w 84"/>
                <a:gd name="T5" fmla="*/ 8 h 16"/>
                <a:gd name="T6" fmla="*/ 8 w 84"/>
                <a:gd name="T7" fmla="*/ 16 h 16"/>
                <a:gd name="T8" fmla="*/ 76 w 84"/>
                <a:gd name="T9" fmla="*/ 16 h 16"/>
                <a:gd name="T10" fmla="*/ 84 w 84"/>
                <a:gd name="T11" fmla="*/ 8 h 16"/>
                <a:gd name="T12" fmla="*/ 76 w 84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16">
                  <a:moveTo>
                    <a:pt x="76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3"/>
                    <a:pt x="4" y="16"/>
                    <a:pt x="8" y="16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80" y="16"/>
                    <a:pt x="84" y="13"/>
                    <a:pt x="84" y="8"/>
                  </a:cubicBezTo>
                  <a:cubicBezTo>
                    <a:pt x="84" y="4"/>
                    <a:pt x="80" y="0"/>
                    <a:pt x="7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3674743" y="4872140"/>
            <a:ext cx="661491" cy="556302"/>
            <a:chOff x="8156576" y="5511800"/>
            <a:chExt cx="968375" cy="814388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9" name="Freeform 39"/>
            <p:cNvSpPr>
              <a:spLocks noEditPoints="1"/>
            </p:cNvSpPr>
            <p:nvPr/>
          </p:nvSpPr>
          <p:spPr bwMode="auto">
            <a:xfrm>
              <a:off x="8156576" y="5511800"/>
              <a:ext cx="968375" cy="814388"/>
            </a:xfrm>
            <a:custGeom>
              <a:avLst/>
              <a:gdLst>
                <a:gd name="T0" fmla="*/ 255 w 258"/>
                <a:gd name="T1" fmla="*/ 192 h 217"/>
                <a:gd name="T2" fmla="*/ 143 w 258"/>
                <a:gd name="T3" fmla="*/ 7 h 217"/>
                <a:gd name="T4" fmla="*/ 129 w 258"/>
                <a:gd name="T5" fmla="*/ 0 h 217"/>
                <a:gd name="T6" fmla="*/ 115 w 258"/>
                <a:gd name="T7" fmla="*/ 7 h 217"/>
                <a:gd name="T8" fmla="*/ 3 w 258"/>
                <a:gd name="T9" fmla="*/ 192 h 217"/>
                <a:gd name="T10" fmla="*/ 3 w 258"/>
                <a:gd name="T11" fmla="*/ 208 h 217"/>
                <a:gd name="T12" fmla="*/ 17 w 258"/>
                <a:gd name="T13" fmla="*/ 217 h 217"/>
                <a:gd name="T14" fmla="*/ 241 w 258"/>
                <a:gd name="T15" fmla="*/ 217 h 217"/>
                <a:gd name="T16" fmla="*/ 255 w 258"/>
                <a:gd name="T17" fmla="*/ 208 h 217"/>
                <a:gd name="T18" fmla="*/ 255 w 258"/>
                <a:gd name="T19" fmla="*/ 192 h 217"/>
                <a:gd name="T20" fmla="*/ 17 w 258"/>
                <a:gd name="T21" fmla="*/ 200 h 217"/>
                <a:gd name="T22" fmla="*/ 129 w 258"/>
                <a:gd name="T23" fmla="*/ 16 h 217"/>
                <a:gd name="T24" fmla="*/ 241 w 258"/>
                <a:gd name="T25" fmla="*/ 200 h 217"/>
                <a:gd name="T26" fmla="*/ 17 w 258"/>
                <a:gd name="T27" fmla="*/ 20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8" h="217">
                  <a:moveTo>
                    <a:pt x="255" y="192"/>
                  </a:moveTo>
                  <a:cubicBezTo>
                    <a:pt x="143" y="7"/>
                    <a:pt x="143" y="7"/>
                    <a:pt x="143" y="7"/>
                  </a:cubicBezTo>
                  <a:cubicBezTo>
                    <a:pt x="140" y="3"/>
                    <a:pt x="135" y="0"/>
                    <a:pt x="129" y="0"/>
                  </a:cubicBezTo>
                  <a:cubicBezTo>
                    <a:pt x="123" y="0"/>
                    <a:pt x="118" y="3"/>
                    <a:pt x="115" y="7"/>
                  </a:cubicBezTo>
                  <a:cubicBezTo>
                    <a:pt x="3" y="192"/>
                    <a:pt x="3" y="192"/>
                    <a:pt x="3" y="192"/>
                  </a:cubicBezTo>
                  <a:cubicBezTo>
                    <a:pt x="0" y="197"/>
                    <a:pt x="0" y="203"/>
                    <a:pt x="3" y="208"/>
                  </a:cubicBezTo>
                  <a:cubicBezTo>
                    <a:pt x="6" y="213"/>
                    <a:pt x="11" y="217"/>
                    <a:pt x="17" y="217"/>
                  </a:cubicBezTo>
                  <a:cubicBezTo>
                    <a:pt x="241" y="217"/>
                    <a:pt x="241" y="217"/>
                    <a:pt x="241" y="217"/>
                  </a:cubicBezTo>
                  <a:cubicBezTo>
                    <a:pt x="247" y="217"/>
                    <a:pt x="252" y="213"/>
                    <a:pt x="255" y="208"/>
                  </a:cubicBezTo>
                  <a:cubicBezTo>
                    <a:pt x="258" y="203"/>
                    <a:pt x="258" y="197"/>
                    <a:pt x="255" y="192"/>
                  </a:cubicBezTo>
                  <a:close/>
                  <a:moveTo>
                    <a:pt x="17" y="200"/>
                  </a:moveTo>
                  <a:cubicBezTo>
                    <a:pt x="129" y="16"/>
                    <a:pt x="129" y="16"/>
                    <a:pt x="129" y="16"/>
                  </a:cubicBezTo>
                  <a:cubicBezTo>
                    <a:pt x="241" y="200"/>
                    <a:pt x="241" y="200"/>
                    <a:pt x="241" y="200"/>
                  </a:cubicBezTo>
                  <a:lnTo>
                    <a:pt x="17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40"/>
            <p:cNvSpPr>
              <a:spLocks/>
            </p:cNvSpPr>
            <p:nvPr/>
          </p:nvSpPr>
          <p:spPr bwMode="auto">
            <a:xfrm>
              <a:off x="8610601" y="5864225"/>
              <a:ext cx="60325" cy="165100"/>
            </a:xfrm>
            <a:custGeom>
              <a:avLst/>
              <a:gdLst>
                <a:gd name="T0" fmla="*/ 8 w 16"/>
                <a:gd name="T1" fmla="*/ 44 h 44"/>
                <a:gd name="T2" fmla="*/ 16 w 16"/>
                <a:gd name="T3" fmla="*/ 36 h 44"/>
                <a:gd name="T4" fmla="*/ 16 w 16"/>
                <a:gd name="T5" fmla="*/ 8 h 44"/>
                <a:gd name="T6" fmla="*/ 8 w 16"/>
                <a:gd name="T7" fmla="*/ 0 h 44"/>
                <a:gd name="T8" fmla="*/ 0 w 16"/>
                <a:gd name="T9" fmla="*/ 8 h 44"/>
                <a:gd name="T10" fmla="*/ 0 w 16"/>
                <a:gd name="T11" fmla="*/ 36 h 44"/>
                <a:gd name="T12" fmla="*/ 8 w 16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4">
                  <a:moveTo>
                    <a:pt x="8" y="44"/>
                  </a:moveTo>
                  <a:cubicBezTo>
                    <a:pt x="12" y="44"/>
                    <a:pt x="16" y="40"/>
                    <a:pt x="16" y="36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0"/>
                    <a:pt x="4" y="44"/>
                    <a:pt x="8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Oval 41"/>
            <p:cNvSpPr>
              <a:spLocks noChangeArrowheads="1"/>
            </p:cNvSpPr>
            <p:nvPr/>
          </p:nvSpPr>
          <p:spPr bwMode="auto">
            <a:xfrm>
              <a:off x="8602663" y="6064250"/>
              <a:ext cx="76200" cy="746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42"/>
            <p:cNvSpPr>
              <a:spLocks/>
            </p:cNvSpPr>
            <p:nvPr/>
          </p:nvSpPr>
          <p:spPr bwMode="auto">
            <a:xfrm>
              <a:off x="8401051" y="5883275"/>
              <a:ext cx="569913" cy="341313"/>
            </a:xfrm>
            <a:custGeom>
              <a:avLst/>
              <a:gdLst>
                <a:gd name="T0" fmla="*/ 137 w 152"/>
                <a:gd name="T1" fmla="*/ 80 h 91"/>
                <a:gd name="T2" fmla="*/ 6 w 152"/>
                <a:gd name="T3" fmla="*/ 80 h 91"/>
                <a:gd name="T4" fmla="*/ 0 w 152"/>
                <a:gd name="T5" fmla="*/ 86 h 91"/>
                <a:gd name="T6" fmla="*/ 6 w 152"/>
                <a:gd name="T7" fmla="*/ 91 h 91"/>
                <a:gd name="T8" fmla="*/ 146 w 152"/>
                <a:gd name="T9" fmla="*/ 91 h 91"/>
                <a:gd name="T10" fmla="*/ 151 w 152"/>
                <a:gd name="T11" fmla="*/ 88 h 91"/>
                <a:gd name="T12" fmla="*/ 151 w 152"/>
                <a:gd name="T13" fmla="*/ 83 h 91"/>
                <a:gd name="T14" fmla="*/ 103 w 152"/>
                <a:gd name="T15" fmla="*/ 3 h 91"/>
                <a:gd name="T16" fmla="*/ 95 w 152"/>
                <a:gd name="T17" fmla="*/ 1 h 91"/>
                <a:gd name="T18" fmla="*/ 94 w 152"/>
                <a:gd name="T19" fmla="*/ 9 h 91"/>
                <a:gd name="T20" fmla="*/ 137 w 152"/>
                <a:gd name="T21" fmla="*/ 8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2" h="91">
                  <a:moveTo>
                    <a:pt x="137" y="80"/>
                  </a:moveTo>
                  <a:cubicBezTo>
                    <a:pt x="6" y="80"/>
                    <a:pt x="6" y="80"/>
                    <a:pt x="6" y="80"/>
                  </a:cubicBezTo>
                  <a:cubicBezTo>
                    <a:pt x="3" y="80"/>
                    <a:pt x="0" y="83"/>
                    <a:pt x="0" y="86"/>
                  </a:cubicBezTo>
                  <a:cubicBezTo>
                    <a:pt x="0" y="89"/>
                    <a:pt x="3" y="91"/>
                    <a:pt x="6" y="91"/>
                  </a:cubicBezTo>
                  <a:cubicBezTo>
                    <a:pt x="146" y="91"/>
                    <a:pt x="146" y="91"/>
                    <a:pt x="146" y="91"/>
                  </a:cubicBezTo>
                  <a:cubicBezTo>
                    <a:pt x="148" y="91"/>
                    <a:pt x="150" y="90"/>
                    <a:pt x="151" y="88"/>
                  </a:cubicBezTo>
                  <a:cubicBezTo>
                    <a:pt x="152" y="87"/>
                    <a:pt x="152" y="85"/>
                    <a:pt x="151" y="83"/>
                  </a:cubicBezTo>
                  <a:cubicBezTo>
                    <a:pt x="103" y="3"/>
                    <a:pt x="103" y="3"/>
                    <a:pt x="103" y="3"/>
                  </a:cubicBezTo>
                  <a:cubicBezTo>
                    <a:pt x="101" y="1"/>
                    <a:pt x="98" y="0"/>
                    <a:pt x="95" y="1"/>
                  </a:cubicBezTo>
                  <a:cubicBezTo>
                    <a:pt x="93" y="3"/>
                    <a:pt x="92" y="6"/>
                    <a:pt x="94" y="9"/>
                  </a:cubicBezTo>
                  <a:lnTo>
                    <a:pt x="137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43"/>
            <p:cNvSpPr>
              <a:spLocks/>
            </p:cNvSpPr>
            <p:nvPr/>
          </p:nvSpPr>
          <p:spPr bwMode="auto">
            <a:xfrm>
              <a:off x="8305801" y="5673725"/>
              <a:ext cx="439738" cy="550863"/>
            </a:xfrm>
            <a:custGeom>
              <a:avLst/>
              <a:gdLst>
                <a:gd name="T0" fmla="*/ 84 w 117"/>
                <a:gd name="T1" fmla="*/ 3 h 147"/>
                <a:gd name="T2" fmla="*/ 2 w 117"/>
                <a:gd name="T3" fmla="*/ 139 h 147"/>
                <a:gd name="T4" fmla="*/ 4 w 117"/>
                <a:gd name="T5" fmla="*/ 146 h 147"/>
                <a:gd name="T6" fmla="*/ 6 w 117"/>
                <a:gd name="T7" fmla="*/ 147 h 147"/>
                <a:gd name="T8" fmla="*/ 11 w 117"/>
                <a:gd name="T9" fmla="*/ 145 h 147"/>
                <a:gd name="T10" fmla="*/ 89 w 117"/>
                <a:gd name="T11" fmla="*/ 16 h 147"/>
                <a:gd name="T12" fmla="*/ 106 w 117"/>
                <a:gd name="T13" fmla="*/ 45 h 147"/>
                <a:gd name="T14" fmla="*/ 114 w 117"/>
                <a:gd name="T15" fmla="*/ 46 h 147"/>
                <a:gd name="T16" fmla="*/ 115 w 117"/>
                <a:gd name="T17" fmla="*/ 39 h 147"/>
                <a:gd name="T18" fmla="*/ 94 w 117"/>
                <a:gd name="T19" fmla="*/ 3 h 147"/>
                <a:gd name="T20" fmla="*/ 89 w 117"/>
                <a:gd name="T21" fmla="*/ 0 h 147"/>
                <a:gd name="T22" fmla="*/ 84 w 117"/>
                <a:gd name="T23" fmla="*/ 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147">
                  <a:moveTo>
                    <a:pt x="84" y="3"/>
                  </a:moveTo>
                  <a:cubicBezTo>
                    <a:pt x="2" y="139"/>
                    <a:pt x="2" y="139"/>
                    <a:pt x="2" y="139"/>
                  </a:cubicBezTo>
                  <a:cubicBezTo>
                    <a:pt x="0" y="142"/>
                    <a:pt x="1" y="145"/>
                    <a:pt x="4" y="146"/>
                  </a:cubicBezTo>
                  <a:cubicBezTo>
                    <a:pt x="5" y="147"/>
                    <a:pt x="6" y="147"/>
                    <a:pt x="6" y="147"/>
                  </a:cubicBezTo>
                  <a:cubicBezTo>
                    <a:pt x="8" y="147"/>
                    <a:pt x="10" y="146"/>
                    <a:pt x="11" y="145"/>
                  </a:cubicBezTo>
                  <a:cubicBezTo>
                    <a:pt x="89" y="16"/>
                    <a:pt x="89" y="16"/>
                    <a:pt x="89" y="16"/>
                  </a:cubicBezTo>
                  <a:cubicBezTo>
                    <a:pt x="106" y="45"/>
                    <a:pt x="106" y="45"/>
                    <a:pt x="106" y="45"/>
                  </a:cubicBezTo>
                  <a:cubicBezTo>
                    <a:pt x="108" y="47"/>
                    <a:pt x="111" y="48"/>
                    <a:pt x="114" y="46"/>
                  </a:cubicBezTo>
                  <a:cubicBezTo>
                    <a:pt x="116" y="45"/>
                    <a:pt x="117" y="42"/>
                    <a:pt x="115" y="39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93" y="1"/>
                    <a:pt x="91" y="0"/>
                    <a:pt x="89" y="0"/>
                  </a:cubicBezTo>
                  <a:cubicBezTo>
                    <a:pt x="87" y="0"/>
                    <a:pt x="85" y="1"/>
                    <a:pt x="8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1130492" y="1306489"/>
            <a:ext cx="656069" cy="656069"/>
            <a:chOff x="4194183" y="406400"/>
            <a:chExt cx="960438" cy="960438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85" name="Freeform 173"/>
            <p:cNvSpPr>
              <a:spLocks noEditPoints="1"/>
            </p:cNvSpPr>
            <p:nvPr/>
          </p:nvSpPr>
          <p:spPr bwMode="auto">
            <a:xfrm>
              <a:off x="4194183" y="406400"/>
              <a:ext cx="960438" cy="960438"/>
            </a:xfrm>
            <a:custGeom>
              <a:avLst/>
              <a:gdLst>
                <a:gd name="T0" fmla="*/ 174 w 256"/>
                <a:gd name="T1" fmla="*/ 0 h 256"/>
                <a:gd name="T2" fmla="*/ 81 w 256"/>
                <a:gd name="T3" fmla="*/ 0 h 256"/>
                <a:gd name="T4" fmla="*/ 0 w 256"/>
                <a:gd name="T5" fmla="*/ 82 h 256"/>
                <a:gd name="T6" fmla="*/ 0 w 256"/>
                <a:gd name="T7" fmla="*/ 174 h 256"/>
                <a:gd name="T8" fmla="*/ 81 w 256"/>
                <a:gd name="T9" fmla="*/ 256 h 256"/>
                <a:gd name="T10" fmla="*/ 174 w 256"/>
                <a:gd name="T11" fmla="*/ 256 h 256"/>
                <a:gd name="T12" fmla="*/ 256 w 256"/>
                <a:gd name="T13" fmla="*/ 174 h 256"/>
                <a:gd name="T14" fmla="*/ 256 w 256"/>
                <a:gd name="T15" fmla="*/ 82 h 256"/>
                <a:gd name="T16" fmla="*/ 174 w 256"/>
                <a:gd name="T17" fmla="*/ 0 h 256"/>
                <a:gd name="T18" fmla="*/ 240 w 256"/>
                <a:gd name="T19" fmla="*/ 174 h 256"/>
                <a:gd name="T20" fmla="*/ 174 w 256"/>
                <a:gd name="T21" fmla="*/ 240 h 256"/>
                <a:gd name="T22" fmla="*/ 81 w 256"/>
                <a:gd name="T23" fmla="*/ 240 h 256"/>
                <a:gd name="T24" fmla="*/ 16 w 256"/>
                <a:gd name="T25" fmla="*/ 174 h 256"/>
                <a:gd name="T26" fmla="*/ 16 w 256"/>
                <a:gd name="T27" fmla="*/ 82 h 256"/>
                <a:gd name="T28" fmla="*/ 81 w 256"/>
                <a:gd name="T29" fmla="*/ 16 h 256"/>
                <a:gd name="T30" fmla="*/ 174 w 256"/>
                <a:gd name="T31" fmla="*/ 16 h 256"/>
                <a:gd name="T32" fmla="*/ 240 w 256"/>
                <a:gd name="T33" fmla="*/ 82 h 256"/>
                <a:gd name="T34" fmla="*/ 240 w 256"/>
                <a:gd name="T35" fmla="*/ 174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256">
                  <a:moveTo>
                    <a:pt x="174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36" y="0"/>
                    <a:pt x="0" y="37"/>
                    <a:pt x="0" y="82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0" y="219"/>
                    <a:pt x="36" y="256"/>
                    <a:pt x="81" y="256"/>
                  </a:cubicBezTo>
                  <a:cubicBezTo>
                    <a:pt x="174" y="256"/>
                    <a:pt x="174" y="256"/>
                    <a:pt x="174" y="256"/>
                  </a:cubicBezTo>
                  <a:cubicBezTo>
                    <a:pt x="219" y="256"/>
                    <a:pt x="256" y="219"/>
                    <a:pt x="256" y="174"/>
                  </a:cubicBezTo>
                  <a:cubicBezTo>
                    <a:pt x="256" y="82"/>
                    <a:pt x="256" y="82"/>
                    <a:pt x="256" y="82"/>
                  </a:cubicBezTo>
                  <a:cubicBezTo>
                    <a:pt x="256" y="37"/>
                    <a:pt x="219" y="0"/>
                    <a:pt x="174" y="0"/>
                  </a:cubicBezTo>
                  <a:close/>
                  <a:moveTo>
                    <a:pt x="240" y="174"/>
                  </a:moveTo>
                  <a:cubicBezTo>
                    <a:pt x="240" y="211"/>
                    <a:pt x="210" y="240"/>
                    <a:pt x="174" y="240"/>
                  </a:cubicBezTo>
                  <a:cubicBezTo>
                    <a:pt x="81" y="240"/>
                    <a:pt x="81" y="240"/>
                    <a:pt x="81" y="240"/>
                  </a:cubicBezTo>
                  <a:cubicBezTo>
                    <a:pt x="45" y="240"/>
                    <a:pt x="16" y="211"/>
                    <a:pt x="16" y="174"/>
                  </a:cubicBezTo>
                  <a:cubicBezTo>
                    <a:pt x="16" y="82"/>
                    <a:pt x="16" y="82"/>
                    <a:pt x="16" y="82"/>
                  </a:cubicBezTo>
                  <a:cubicBezTo>
                    <a:pt x="16" y="46"/>
                    <a:pt x="45" y="16"/>
                    <a:pt x="81" y="16"/>
                  </a:cubicBezTo>
                  <a:cubicBezTo>
                    <a:pt x="174" y="16"/>
                    <a:pt x="174" y="16"/>
                    <a:pt x="174" y="16"/>
                  </a:cubicBezTo>
                  <a:cubicBezTo>
                    <a:pt x="210" y="16"/>
                    <a:pt x="240" y="46"/>
                    <a:pt x="240" y="82"/>
                  </a:cubicBezTo>
                  <a:lnTo>
                    <a:pt x="240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174"/>
            <p:cNvSpPr>
              <a:spLocks/>
            </p:cNvSpPr>
            <p:nvPr/>
          </p:nvSpPr>
          <p:spPr bwMode="auto">
            <a:xfrm>
              <a:off x="4295783" y="511175"/>
              <a:ext cx="693738" cy="454025"/>
            </a:xfrm>
            <a:custGeom>
              <a:avLst/>
              <a:gdLst>
                <a:gd name="T0" fmla="*/ 6 w 185"/>
                <a:gd name="T1" fmla="*/ 121 h 121"/>
                <a:gd name="T2" fmla="*/ 11 w 185"/>
                <a:gd name="T3" fmla="*/ 115 h 121"/>
                <a:gd name="T4" fmla="*/ 11 w 185"/>
                <a:gd name="T5" fmla="*/ 52 h 121"/>
                <a:gd name="T6" fmla="*/ 52 w 185"/>
                <a:gd name="T7" fmla="*/ 10 h 121"/>
                <a:gd name="T8" fmla="*/ 149 w 185"/>
                <a:gd name="T9" fmla="*/ 10 h 121"/>
                <a:gd name="T10" fmla="*/ 176 w 185"/>
                <a:gd name="T11" fmla="*/ 20 h 121"/>
                <a:gd name="T12" fmla="*/ 183 w 185"/>
                <a:gd name="T13" fmla="*/ 19 h 121"/>
                <a:gd name="T14" fmla="*/ 183 w 185"/>
                <a:gd name="T15" fmla="*/ 12 h 121"/>
                <a:gd name="T16" fmla="*/ 149 w 185"/>
                <a:gd name="T17" fmla="*/ 0 h 121"/>
                <a:gd name="T18" fmla="*/ 52 w 185"/>
                <a:gd name="T19" fmla="*/ 0 h 121"/>
                <a:gd name="T20" fmla="*/ 0 w 185"/>
                <a:gd name="T21" fmla="*/ 52 h 121"/>
                <a:gd name="T22" fmla="*/ 0 w 185"/>
                <a:gd name="T23" fmla="*/ 115 h 121"/>
                <a:gd name="T24" fmla="*/ 6 w 185"/>
                <a:gd name="T25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5" h="121">
                  <a:moveTo>
                    <a:pt x="6" y="121"/>
                  </a:moveTo>
                  <a:cubicBezTo>
                    <a:pt x="8" y="121"/>
                    <a:pt x="11" y="118"/>
                    <a:pt x="11" y="115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29"/>
                    <a:pt x="30" y="10"/>
                    <a:pt x="52" y="10"/>
                  </a:cubicBezTo>
                  <a:cubicBezTo>
                    <a:pt x="149" y="10"/>
                    <a:pt x="149" y="10"/>
                    <a:pt x="149" y="10"/>
                  </a:cubicBezTo>
                  <a:cubicBezTo>
                    <a:pt x="159" y="10"/>
                    <a:pt x="168" y="14"/>
                    <a:pt x="176" y="20"/>
                  </a:cubicBezTo>
                  <a:cubicBezTo>
                    <a:pt x="178" y="22"/>
                    <a:pt x="181" y="22"/>
                    <a:pt x="183" y="19"/>
                  </a:cubicBezTo>
                  <a:cubicBezTo>
                    <a:pt x="185" y="17"/>
                    <a:pt x="185" y="14"/>
                    <a:pt x="183" y="12"/>
                  </a:cubicBezTo>
                  <a:cubicBezTo>
                    <a:pt x="173" y="4"/>
                    <a:pt x="161" y="0"/>
                    <a:pt x="149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24" y="0"/>
                    <a:pt x="0" y="23"/>
                    <a:pt x="0" y="52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8"/>
                    <a:pt x="3" y="121"/>
                    <a:pt x="6" y="1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175"/>
            <p:cNvSpPr>
              <a:spLocks/>
            </p:cNvSpPr>
            <p:nvPr/>
          </p:nvSpPr>
          <p:spPr bwMode="auto">
            <a:xfrm>
              <a:off x="4295783" y="668338"/>
              <a:ext cx="754063" cy="596900"/>
            </a:xfrm>
            <a:custGeom>
              <a:avLst/>
              <a:gdLst>
                <a:gd name="T0" fmla="*/ 190 w 201"/>
                <a:gd name="T1" fmla="*/ 6 h 159"/>
                <a:gd name="T2" fmla="*/ 190 w 201"/>
                <a:gd name="T3" fmla="*/ 106 h 159"/>
                <a:gd name="T4" fmla="*/ 149 w 201"/>
                <a:gd name="T5" fmla="*/ 148 h 159"/>
                <a:gd name="T6" fmla="*/ 52 w 201"/>
                <a:gd name="T7" fmla="*/ 148 h 159"/>
                <a:gd name="T8" fmla="*/ 11 w 201"/>
                <a:gd name="T9" fmla="*/ 106 h 159"/>
                <a:gd name="T10" fmla="*/ 6 w 201"/>
                <a:gd name="T11" fmla="*/ 101 h 159"/>
                <a:gd name="T12" fmla="*/ 0 w 201"/>
                <a:gd name="T13" fmla="*/ 106 h 159"/>
                <a:gd name="T14" fmla="*/ 52 w 201"/>
                <a:gd name="T15" fmla="*/ 159 h 159"/>
                <a:gd name="T16" fmla="*/ 149 w 201"/>
                <a:gd name="T17" fmla="*/ 159 h 159"/>
                <a:gd name="T18" fmla="*/ 201 w 201"/>
                <a:gd name="T19" fmla="*/ 106 h 159"/>
                <a:gd name="T20" fmla="*/ 201 w 201"/>
                <a:gd name="T21" fmla="*/ 6 h 159"/>
                <a:gd name="T22" fmla="*/ 196 w 201"/>
                <a:gd name="T23" fmla="*/ 0 h 159"/>
                <a:gd name="T24" fmla="*/ 190 w 201"/>
                <a:gd name="T25" fmla="*/ 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1" h="159">
                  <a:moveTo>
                    <a:pt x="190" y="6"/>
                  </a:moveTo>
                  <a:cubicBezTo>
                    <a:pt x="190" y="106"/>
                    <a:pt x="190" y="106"/>
                    <a:pt x="190" y="106"/>
                  </a:cubicBezTo>
                  <a:cubicBezTo>
                    <a:pt x="190" y="129"/>
                    <a:pt x="172" y="148"/>
                    <a:pt x="149" y="148"/>
                  </a:cubicBezTo>
                  <a:cubicBezTo>
                    <a:pt x="52" y="148"/>
                    <a:pt x="52" y="148"/>
                    <a:pt x="52" y="148"/>
                  </a:cubicBezTo>
                  <a:cubicBezTo>
                    <a:pt x="30" y="148"/>
                    <a:pt x="11" y="129"/>
                    <a:pt x="11" y="106"/>
                  </a:cubicBezTo>
                  <a:cubicBezTo>
                    <a:pt x="11" y="103"/>
                    <a:pt x="8" y="101"/>
                    <a:pt x="6" y="101"/>
                  </a:cubicBezTo>
                  <a:cubicBezTo>
                    <a:pt x="3" y="101"/>
                    <a:pt x="0" y="103"/>
                    <a:pt x="0" y="106"/>
                  </a:cubicBezTo>
                  <a:cubicBezTo>
                    <a:pt x="0" y="135"/>
                    <a:pt x="24" y="159"/>
                    <a:pt x="52" y="159"/>
                  </a:cubicBezTo>
                  <a:cubicBezTo>
                    <a:pt x="149" y="159"/>
                    <a:pt x="149" y="159"/>
                    <a:pt x="149" y="159"/>
                  </a:cubicBezTo>
                  <a:cubicBezTo>
                    <a:pt x="178" y="159"/>
                    <a:pt x="201" y="135"/>
                    <a:pt x="201" y="106"/>
                  </a:cubicBezTo>
                  <a:cubicBezTo>
                    <a:pt x="201" y="6"/>
                    <a:pt x="201" y="6"/>
                    <a:pt x="201" y="6"/>
                  </a:cubicBezTo>
                  <a:cubicBezTo>
                    <a:pt x="201" y="3"/>
                    <a:pt x="199" y="0"/>
                    <a:pt x="196" y="0"/>
                  </a:cubicBezTo>
                  <a:cubicBezTo>
                    <a:pt x="193" y="0"/>
                    <a:pt x="190" y="3"/>
                    <a:pt x="19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176"/>
            <p:cNvSpPr>
              <a:spLocks noEditPoints="1"/>
            </p:cNvSpPr>
            <p:nvPr/>
          </p:nvSpPr>
          <p:spPr bwMode="auto">
            <a:xfrm>
              <a:off x="4524383" y="712788"/>
              <a:ext cx="346075" cy="346075"/>
            </a:xfrm>
            <a:custGeom>
              <a:avLst/>
              <a:gdLst>
                <a:gd name="T0" fmla="*/ 8 w 92"/>
                <a:gd name="T1" fmla="*/ 1 h 92"/>
                <a:gd name="T2" fmla="*/ 3 w 92"/>
                <a:gd name="T3" fmla="*/ 1 h 92"/>
                <a:gd name="T4" fmla="*/ 0 w 92"/>
                <a:gd name="T5" fmla="*/ 6 h 92"/>
                <a:gd name="T6" fmla="*/ 0 w 92"/>
                <a:gd name="T7" fmla="*/ 87 h 92"/>
                <a:gd name="T8" fmla="*/ 3 w 92"/>
                <a:gd name="T9" fmla="*/ 91 h 92"/>
                <a:gd name="T10" fmla="*/ 6 w 92"/>
                <a:gd name="T11" fmla="*/ 92 h 92"/>
                <a:gd name="T12" fmla="*/ 8 w 92"/>
                <a:gd name="T13" fmla="*/ 91 h 92"/>
                <a:gd name="T14" fmla="*/ 89 w 92"/>
                <a:gd name="T15" fmla="*/ 51 h 92"/>
                <a:gd name="T16" fmla="*/ 92 w 92"/>
                <a:gd name="T17" fmla="*/ 46 h 92"/>
                <a:gd name="T18" fmla="*/ 89 w 92"/>
                <a:gd name="T19" fmla="*/ 41 h 92"/>
                <a:gd name="T20" fmla="*/ 8 w 92"/>
                <a:gd name="T21" fmla="*/ 1 h 92"/>
                <a:gd name="T22" fmla="*/ 11 w 92"/>
                <a:gd name="T23" fmla="*/ 78 h 92"/>
                <a:gd name="T24" fmla="*/ 11 w 92"/>
                <a:gd name="T25" fmla="*/ 14 h 92"/>
                <a:gd name="T26" fmla="*/ 75 w 92"/>
                <a:gd name="T27" fmla="*/ 46 h 92"/>
                <a:gd name="T28" fmla="*/ 11 w 92"/>
                <a:gd name="T29" fmla="*/ 7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2" h="92">
                  <a:moveTo>
                    <a:pt x="8" y="1"/>
                  </a:moveTo>
                  <a:cubicBezTo>
                    <a:pt x="6" y="0"/>
                    <a:pt x="4" y="0"/>
                    <a:pt x="3" y="1"/>
                  </a:cubicBezTo>
                  <a:cubicBezTo>
                    <a:pt x="1" y="2"/>
                    <a:pt x="0" y="4"/>
                    <a:pt x="0" y="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8"/>
                    <a:pt x="1" y="90"/>
                    <a:pt x="3" y="91"/>
                  </a:cubicBezTo>
                  <a:cubicBezTo>
                    <a:pt x="4" y="92"/>
                    <a:pt x="5" y="92"/>
                    <a:pt x="6" y="92"/>
                  </a:cubicBezTo>
                  <a:cubicBezTo>
                    <a:pt x="6" y="92"/>
                    <a:pt x="7" y="92"/>
                    <a:pt x="8" y="91"/>
                  </a:cubicBezTo>
                  <a:cubicBezTo>
                    <a:pt x="89" y="51"/>
                    <a:pt x="89" y="51"/>
                    <a:pt x="89" y="51"/>
                  </a:cubicBezTo>
                  <a:cubicBezTo>
                    <a:pt x="91" y="50"/>
                    <a:pt x="92" y="48"/>
                    <a:pt x="92" y="46"/>
                  </a:cubicBezTo>
                  <a:cubicBezTo>
                    <a:pt x="92" y="44"/>
                    <a:pt x="91" y="42"/>
                    <a:pt x="89" y="41"/>
                  </a:cubicBezTo>
                  <a:lnTo>
                    <a:pt x="8" y="1"/>
                  </a:lnTo>
                  <a:close/>
                  <a:moveTo>
                    <a:pt x="11" y="78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75" y="46"/>
                    <a:pt x="75" y="46"/>
                    <a:pt x="75" y="46"/>
                  </a:cubicBezTo>
                  <a:lnTo>
                    <a:pt x="11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3065432" y="1306489"/>
            <a:ext cx="451115" cy="656069"/>
            <a:chOff x="5764213" y="406400"/>
            <a:chExt cx="660400" cy="960438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0" name="Freeform 177"/>
            <p:cNvSpPr>
              <a:spLocks noEditPoints="1"/>
            </p:cNvSpPr>
            <p:nvPr/>
          </p:nvSpPr>
          <p:spPr bwMode="auto">
            <a:xfrm>
              <a:off x="5764213" y="406400"/>
              <a:ext cx="660400" cy="700088"/>
            </a:xfrm>
            <a:custGeom>
              <a:avLst/>
              <a:gdLst>
                <a:gd name="T0" fmla="*/ 88 w 176"/>
                <a:gd name="T1" fmla="*/ 0 h 187"/>
                <a:gd name="T2" fmla="*/ 0 w 176"/>
                <a:gd name="T3" fmla="*/ 88 h 187"/>
                <a:gd name="T4" fmla="*/ 51 w 176"/>
                <a:gd name="T5" fmla="*/ 169 h 187"/>
                <a:gd name="T6" fmla="*/ 51 w 176"/>
                <a:gd name="T7" fmla="*/ 179 h 187"/>
                <a:gd name="T8" fmla="*/ 59 w 176"/>
                <a:gd name="T9" fmla="*/ 187 h 187"/>
                <a:gd name="T10" fmla="*/ 117 w 176"/>
                <a:gd name="T11" fmla="*/ 187 h 187"/>
                <a:gd name="T12" fmla="*/ 125 w 176"/>
                <a:gd name="T13" fmla="*/ 179 h 187"/>
                <a:gd name="T14" fmla="*/ 125 w 176"/>
                <a:gd name="T15" fmla="*/ 169 h 187"/>
                <a:gd name="T16" fmla="*/ 176 w 176"/>
                <a:gd name="T17" fmla="*/ 88 h 187"/>
                <a:gd name="T18" fmla="*/ 88 w 176"/>
                <a:gd name="T19" fmla="*/ 0 h 187"/>
                <a:gd name="T20" fmla="*/ 114 w 176"/>
                <a:gd name="T21" fmla="*/ 156 h 187"/>
                <a:gd name="T22" fmla="*/ 109 w 176"/>
                <a:gd name="T23" fmla="*/ 163 h 187"/>
                <a:gd name="T24" fmla="*/ 109 w 176"/>
                <a:gd name="T25" fmla="*/ 171 h 187"/>
                <a:gd name="T26" fmla="*/ 67 w 176"/>
                <a:gd name="T27" fmla="*/ 171 h 187"/>
                <a:gd name="T28" fmla="*/ 67 w 176"/>
                <a:gd name="T29" fmla="*/ 163 h 187"/>
                <a:gd name="T30" fmla="*/ 62 w 176"/>
                <a:gd name="T31" fmla="*/ 156 h 187"/>
                <a:gd name="T32" fmla="*/ 16 w 176"/>
                <a:gd name="T33" fmla="*/ 88 h 187"/>
                <a:gd name="T34" fmla="*/ 88 w 176"/>
                <a:gd name="T35" fmla="*/ 16 h 187"/>
                <a:gd name="T36" fmla="*/ 160 w 176"/>
                <a:gd name="T37" fmla="*/ 88 h 187"/>
                <a:gd name="T38" fmla="*/ 114 w 176"/>
                <a:gd name="T39" fmla="*/ 15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6" h="187">
                  <a:moveTo>
                    <a:pt x="88" y="0"/>
                  </a:moveTo>
                  <a:cubicBezTo>
                    <a:pt x="39" y="0"/>
                    <a:pt x="0" y="40"/>
                    <a:pt x="0" y="88"/>
                  </a:cubicBezTo>
                  <a:cubicBezTo>
                    <a:pt x="0" y="123"/>
                    <a:pt x="20" y="154"/>
                    <a:pt x="51" y="169"/>
                  </a:cubicBezTo>
                  <a:cubicBezTo>
                    <a:pt x="51" y="179"/>
                    <a:pt x="51" y="179"/>
                    <a:pt x="51" y="179"/>
                  </a:cubicBezTo>
                  <a:cubicBezTo>
                    <a:pt x="51" y="183"/>
                    <a:pt x="54" y="187"/>
                    <a:pt x="59" y="187"/>
                  </a:cubicBezTo>
                  <a:cubicBezTo>
                    <a:pt x="117" y="187"/>
                    <a:pt x="117" y="187"/>
                    <a:pt x="117" y="187"/>
                  </a:cubicBezTo>
                  <a:cubicBezTo>
                    <a:pt x="122" y="187"/>
                    <a:pt x="125" y="183"/>
                    <a:pt x="125" y="179"/>
                  </a:cubicBezTo>
                  <a:cubicBezTo>
                    <a:pt x="125" y="169"/>
                    <a:pt x="125" y="169"/>
                    <a:pt x="125" y="169"/>
                  </a:cubicBezTo>
                  <a:cubicBezTo>
                    <a:pt x="156" y="154"/>
                    <a:pt x="176" y="123"/>
                    <a:pt x="176" y="88"/>
                  </a:cubicBezTo>
                  <a:cubicBezTo>
                    <a:pt x="176" y="40"/>
                    <a:pt x="137" y="0"/>
                    <a:pt x="88" y="0"/>
                  </a:cubicBezTo>
                  <a:close/>
                  <a:moveTo>
                    <a:pt x="114" y="156"/>
                  </a:moveTo>
                  <a:cubicBezTo>
                    <a:pt x="111" y="157"/>
                    <a:pt x="109" y="160"/>
                    <a:pt x="109" y="163"/>
                  </a:cubicBezTo>
                  <a:cubicBezTo>
                    <a:pt x="109" y="171"/>
                    <a:pt x="109" y="171"/>
                    <a:pt x="109" y="171"/>
                  </a:cubicBezTo>
                  <a:cubicBezTo>
                    <a:pt x="67" y="171"/>
                    <a:pt x="67" y="171"/>
                    <a:pt x="67" y="171"/>
                  </a:cubicBezTo>
                  <a:cubicBezTo>
                    <a:pt x="67" y="163"/>
                    <a:pt x="67" y="163"/>
                    <a:pt x="67" y="163"/>
                  </a:cubicBezTo>
                  <a:cubicBezTo>
                    <a:pt x="67" y="160"/>
                    <a:pt x="65" y="157"/>
                    <a:pt x="62" y="156"/>
                  </a:cubicBezTo>
                  <a:cubicBezTo>
                    <a:pt x="34" y="145"/>
                    <a:pt x="16" y="119"/>
                    <a:pt x="16" y="88"/>
                  </a:cubicBezTo>
                  <a:cubicBezTo>
                    <a:pt x="16" y="49"/>
                    <a:pt x="48" y="16"/>
                    <a:pt x="88" y="16"/>
                  </a:cubicBezTo>
                  <a:cubicBezTo>
                    <a:pt x="128" y="16"/>
                    <a:pt x="160" y="49"/>
                    <a:pt x="160" y="88"/>
                  </a:cubicBezTo>
                  <a:cubicBezTo>
                    <a:pt x="160" y="119"/>
                    <a:pt x="142" y="145"/>
                    <a:pt x="114" y="1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178"/>
            <p:cNvSpPr>
              <a:spLocks/>
            </p:cNvSpPr>
            <p:nvPr/>
          </p:nvSpPr>
          <p:spPr bwMode="auto">
            <a:xfrm>
              <a:off x="6278563" y="668338"/>
              <a:ext cx="44450" cy="112713"/>
            </a:xfrm>
            <a:custGeom>
              <a:avLst/>
              <a:gdLst>
                <a:gd name="T0" fmla="*/ 11 w 12"/>
                <a:gd name="T1" fmla="*/ 5 h 30"/>
                <a:gd name="T2" fmla="*/ 4 w 12"/>
                <a:gd name="T3" fmla="*/ 1 h 30"/>
                <a:gd name="T4" fmla="*/ 0 w 12"/>
                <a:gd name="T5" fmla="*/ 7 h 30"/>
                <a:gd name="T6" fmla="*/ 2 w 12"/>
                <a:gd name="T7" fmla="*/ 18 h 30"/>
                <a:gd name="T8" fmla="*/ 1 w 12"/>
                <a:gd name="T9" fmla="*/ 24 h 30"/>
                <a:gd name="T10" fmla="*/ 6 w 12"/>
                <a:gd name="T11" fmla="*/ 30 h 30"/>
                <a:gd name="T12" fmla="*/ 7 w 12"/>
                <a:gd name="T13" fmla="*/ 30 h 30"/>
                <a:gd name="T14" fmla="*/ 12 w 12"/>
                <a:gd name="T15" fmla="*/ 25 h 30"/>
                <a:gd name="T16" fmla="*/ 12 w 12"/>
                <a:gd name="T17" fmla="*/ 18 h 30"/>
                <a:gd name="T18" fmla="*/ 11 w 12"/>
                <a:gd name="T19" fmla="*/ 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30">
                  <a:moveTo>
                    <a:pt x="11" y="5"/>
                  </a:moveTo>
                  <a:cubicBezTo>
                    <a:pt x="10" y="2"/>
                    <a:pt x="7" y="0"/>
                    <a:pt x="4" y="1"/>
                  </a:cubicBezTo>
                  <a:cubicBezTo>
                    <a:pt x="2" y="2"/>
                    <a:pt x="0" y="4"/>
                    <a:pt x="0" y="7"/>
                  </a:cubicBezTo>
                  <a:cubicBezTo>
                    <a:pt x="1" y="11"/>
                    <a:pt x="2" y="15"/>
                    <a:pt x="2" y="18"/>
                  </a:cubicBezTo>
                  <a:cubicBezTo>
                    <a:pt x="2" y="20"/>
                    <a:pt x="2" y="22"/>
                    <a:pt x="1" y="24"/>
                  </a:cubicBezTo>
                  <a:cubicBezTo>
                    <a:pt x="1" y="27"/>
                    <a:pt x="3" y="30"/>
                    <a:pt x="6" y="30"/>
                  </a:cubicBezTo>
                  <a:cubicBezTo>
                    <a:pt x="6" y="30"/>
                    <a:pt x="6" y="30"/>
                    <a:pt x="7" y="30"/>
                  </a:cubicBezTo>
                  <a:cubicBezTo>
                    <a:pt x="9" y="30"/>
                    <a:pt x="12" y="28"/>
                    <a:pt x="12" y="25"/>
                  </a:cubicBezTo>
                  <a:cubicBezTo>
                    <a:pt x="12" y="23"/>
                    <a:pt x="12" y="21"/>
                    <a:pt x="12" y="18"/>
                  </a:cubicBezTo>
                  <a:cubicBezTo>
                    <a:pt x="12" y="14"/>
                    <a:pt x="12" y="9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179"/>
            <p:cNvSpPr>
              <a:spLocks/>
            </p:cNvSpPr>
            <p:nvPr/>
          </p:nvSpPr>
          <p:spPr bwMode="auto">
            <a:xfrm>
              <a:off x="6113463" y="511175"/>
              <a:ext cx="171450" cy="119063"/>
            </a:xfrm>
            <a:custGeom>
              <a:avLst/>
              <a:gdLst>
                <a:gd name="T0" fmla="*/ 44 w 46"/>
                <a:gd name="T1" fmla="*/ 24 h 32"/>
                <a:gd name="T2" fmla="*/ 7 w 46"/>
                <a:gd name="T3" fmla="*/ 0 h 32"/>
                <a:gd name="T4" fmla="*/ 1 w 46"/>
                <a:gd name="T5" fmla="*/ 5 h 32"/>
                <a:gd name="T6" fmla="*/ 5 w 46"/>
                <a:gd name="T7" fmla="*/ 11 h 32"/>
                <a:gd name="T8" fmla="*/ 36 w 46"/>
                <a:gd name="T9" fmla="*/ 30 h 32"/>
                <a:gd name="T10" fmla="*/ 40 w 46"/>
                <a:gd name="T11" fmla="*/ 32 h 32"/>
                <a:gd name="T12" fmla="*/ 43 w 46"/>
                <a:gd name="T13" fmla="*/ 31 h 32"/>
                <a:gd name="T14" fmla="*/ 44 w 46"/>
                <a:gd name="T15" fmla="*/ 2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32">
                  <a:moveTo>
                    <a:pt x="44" y="24"/>
                  </a:moveTo>
                  <a:cubicBezTo>
                    <a:pt x="35" y="12"/>
                    <a:pt x="22" y="3"/>
                    <a:pt x="7" y="0"/>
                  </a:cubicBezTo>
                  <a:cubicBezTo>
                    <a:pt x="4" y="0"/>
                    <a:pt x="1" y="2"/>
                    <a:pt x="1" y="5"/>
                  </a:cubicBezTo>
                  <a:cubicBezTo>
                    <a:pt x="0" y="7"/>
                    <a:pt x="2" y="10"/>
                    <a:pt x="5" y="11"/>
                  </a:cubicBezTo>
                  <a:cubicBezTo>
                    <a:pt x="17" y="13"/>
                    <a:pt x="28" y="20"/>
                    <a:pt x="36" y="30"/>
                  </a:cubicBezTo>
                  <a:cubicBezTo>
                    <a:pt x="37" y="32"/>
                    <a:pt x="38" y="32"/>
                    <a:pt x="40" y="32"/>
                  </a:cubicBezTo>
                  <a:cubicBezTo>
                    <a:pt x="41" y="32"/>
                    <a:pt x="42" y="32"/>
                    <a:pt x="43" y="31"/>
                  </a:cubicBezTo>
                  <a:cubicBezTo>
                    <a:pt x="45" y="30"/>
                    <a:pt x="46" y="26"/>
                    <a:pt x="44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180"/>
            <p:cNvSpPr>
              <a:spLocks/>
            </p:cNvSpPr>
            <p:nvPr/>
          </p:nvSpPr>
          <p:spPr bwMode="auto">
            <a:xfrm>
              <a:off x="5989638" y="1144588"/>
              <a:ext cx="206375" cy="60325"/>
            </a:xfrm>
            <a:custGeom>
              <a:avLst/>
              <a:gdLst>
                <a:gd name="T0" fmla="*/ 47 w 55"/>
                <a:gd name="T1" fmla="*/ 0 h 16"/>
                <a:gd name="T2" fmla="*/ 8 w 55"/>
                <a:gd name="T3" fmla="*/ 0 h 16"/>
                <a:gd name="T4" fmla="*/ 0 w 55"/>
                <a:gd name="T5" fmla="*/ 8 h 16"/>
                <a:gd name="T6" fmla="*/ 8 w 55"/>
                <a:gd name="T7" fmla="*/ 16 h 16"/>
                <a:gd name="T8" fmla="*/ 47 w 55"/>
                <a:gd name="T9" fmla="*/ 16 h 16"/>
                <a:gd name="T10" fmla="*/ 55 w 55"/>
                <a:gd name="T11" fmla="*/ 8 h 16"/>
                <a:gd name="T12" fmla="*/ 47 w 55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16">
                  <a:moveTo>
                    <a:pt x="47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2"/>
                    <a:pt x="3" y="16"/>
                    <a:pt x="8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52" y="16"/>
                    <a:pt x="55" y="12"/>
                    <a:pt x="55" y="8"/>
                  </a:cubicBezTo>
                  <a:cubicBezTo>
                    <a:pt x="55" y="4"/>
                    <a:pt x="52" y="0"/>
                    <a:pt x="4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181"/>
            <p:cNvSpPr>
              <a:spLocks/>
            </p:cNvSpPr>
            <p:nvPr/>
          </p:nvSpPr>
          <p:spPr bwMode="auto">
            <a:xfrm>
              <a:off x="6007101" y="1238250"/>
              <a:ext cx="173038" cy="60325"/>
            </a:xfrm>
            <a:custGeom>
              <a:avLst/>
              <a:gdLst>
                <a:gd name="T0" fmla="*/ 38 w 46"/>
                <a:gd name="T1" fmla="*/ 0 h 16"/>
                <a:gd name="T2" fmla="*/ 8 w 46"/>
                <a:gd name="T3" fmla="*/ 0 h 16"/>
                <a:gd name="T4" fmla="*/ 0 w 46"/>
                <a:gd name="T5" fmla="*/ 8 h 16"/>
                <a:gd name="T6" fmla="*/ 8 w 46"/>
                <a:gd name="T7" fmla="*/ 16 h 16"/>
                <a:gd name="T8" fmla="*/ 38 w 46"/>
                <a:gd name="T9" fmla="*/ 16 h 16"/>
                <a:gd name="T10" fmla="*/ 46 w 46"/>
                <a:gd name="T11" fmla="*/ 8 h 16"/>
                <a:gd name="T12" fmla="*/ 38 w 46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6">
                  <a:moveTo>
                    <a:pt x="3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3"/>
                    <a:pt x="0" y="8"/>
                  </a:cubicBezTo>
                  <a:cubicBezTo>
                    <a:pt x="0" y="12"/>
                    <a:pt x="3" y="16"/>
                    <a:pt x="8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43" y="16"/>
                    <a:pt x="46" y="12"/>
                    <a:pt x="46" y="8"/>
                  </a:cubicBezTo>
                  <a:cubicBezTo>
                    <a:pt x="46" y="3"/>
                    <a:pt x="43" y="0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182"/>
            <p:cNvSpPr>
              <a:spLocks/>
            </p:cNvSpPr>
            <p:nvPr/>
          </p:nvSpPr>
          <p:spPr bwMode="auto">
            <a:xfrm>
              <a:off x="6048376" y="1325563"/>
              <a:ext cx="90488" cy="41275"/>
            </a:xfrm>
            <a:custGeom>
              <a:avLst/>
              <a:gdLst>
                <a:gd name="T0" fmla="*/ 19 w 24"/>
                <a:gd name="T1" fmla="*/ 0 h 11"/>
                <a:gd name="T2" fmla="*/ 5 w 24"/>
                <a:gd name="T3" fmla="*/ 0 h 11"/>
                <a:gd name="T4" fmla="*/ 0 w 24"/>
                <a:gd name="T5" fmla="*/ 6 h 11"/>
                <a:gd name="T6" fmla="*/ 5 w 24"/>
                <a:gd name="T7" fmla="*/ 11 h 11"/>
                <a:gd name="T8" fmla="*/ 19 w 24"/>
                <a:gd name="T9" fmla="*/ 11 h 11"/>
                <a:gd name="T10" fmla="*/ 24 w 24"/>
                <a:gd name="T11" fmla="*/ 6 h 11"/>
                <a:gd name="T12" fmla="*/ 19 w 24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1">
                  <a:moveTo>
                    <a:pt x="19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1"/>
                    <a:pt x="5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11"/>
                    <a:pt x="24" y="9"/>
                    <a:pt x="24" y="6"/>
                  </a:cubicBezTo>
                  <a:cubicBezTo>
                    <a:pt x="24" y="3"/>
                    <a:pt x="22" y="0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183"/>
            <p:cNvSpPr>
              <a:spLocks/>
            </p:cNvSpPr>
            <p:nvPr/>
          </p:nvSpPr>
          <p:spPr bwMode="auto">
            <a:xfrm>
              <a:off x="5976938" y="723900"/>
              <a:ext cx="238125" cy="282575"/>
            </a:xfrm>
            <a:custGeom>
              <a:avLst/>
              <a:gdLst>
                <a:gd name="T0" fmla="*/ 59 w 63"/>
                <a:gd name="T1" fmla="*/ 1 h 75"/>
                <a:gd name="T2" fmla="*/ 52 w 63"/>
                <a:gd name="T3" fmla="*/ 4 h 75"/>
                <a:gd name="T4" fmla="*/ 31 w 63"/>
                <a:gd name="T5" fmla="*/ 56 h 75"/>
                <a:gd name="T6" fmla="*/ 13 w 63"/>
                <a:gd name="T7" fmla="*/ 11 h 75"/>
                <a:gd name="T8" fmla="*/ 35 w 63"/>
                <a:gd name="T9" fmla="*/ 11 h 75"/>
                <a:gd name="T10" fmla="*/ 41 w 63"/>
                <a:gd name="T11" fmla="*/ 6 h 75"/>
                <a:gd name="T12" fmla="*/ 35 w 63"/>
                <a:gd name="T13" fmla="*/ 1 h 75"/>
                <a:gd name="T14" fmla="*/ 5 w 63"/>
                <a:gd name="T15" fmla="*/ 1 h 75"/>
                <a:gd name="T16" fmla="*/ 5 w 63"/>
                <a:gd name="T17" fmla="*/ 1 h 75"/>
                <a:gd name="T18" fmla="*/ 4 w 63"/>
                <a:gd name="T19" fmla="*/ 1 h 75"/>
                <a:gd name="T20" fmla="*/ 4 w 63"/>
                <a:gd name="T21" fmla="*/ 1 h 75"/>
                <a:gd name="T22" fmla="*/ 3 w 63"/>
                <a:gd name="T23" fmla="*/ 1 h 75"/>
                <a:gd name="T24" fmla="*/ 3 w 63"/>
                <a:gd name="T25" fmla="*/ 1 h 75"/>
                <a:gd name="T26" fmla="*/ 3 w 63"/>
                <a:gd name="T27" fmla="*/ 1 h 75"/>
                <a:gd name="T28" fmla="*/ 2 w 63"/>
                <a:gd name="T29" fmla="*/ 1 h 75"/>
                <a:gd name="T30" fmla="*/ 2 w 63"/>
                <a:gd name="T31" fmla="*/ 2 h 75"/>
                <a:gd name="T32" fmla="*/ 2 w 63"/>
                <a:gd name="T33" fmla="*/ 2 h 75"/>
                <a:gd name="T34" fmla="*/ 1 w 63"/>
                <a:gd name="T35" fmla="*/ 2 h 75"/>
                <a:gd name="T36" fmla="*/ 1 w 63"/>
                <a:gd name="T37" fmla="*/ 3 h 75"/>
                <a:gd name="T38" fmla="*/ 1 w 63"/>
                <a:gd name="T39" fmla="*/ 3 h 75"/>
                <a:gd name="T40" fmla="*/ 0 w 63"/>
                <a:gd name="T41" fmla="*/ 4 h 75"/>
                <a:gd name="T42" fmla="*/ 0 w 63"/>
                <a:gd name="T43" fmla="*/ 4 h 75"/>
                <a:gd name="T44" fmla="*/ 0 w 63"/>
                <a:gd name="T45" fmla="*/ 5 h 75"/>
                <a:gd name="T46" fmla="*/ 0 w 63"/>
                <a:gd name="T47" fmla="*/ 5 h 75"/>
                <a:gd name="T48" fmla="*/ 0 w 63"/>
                <a:gd name="T49" fmla="*/ 6 h 75"/>
                <a:gd name="T50" fmla="*/ 0 w 63"/>
                <a:gd name="T51" fmla="*/ 6 h 75"/>
                <a:gd name="T52" fmla="*/ 0 w 63"/>
                <a:gd name="T53" fmla="*/ 6 h 75"/>
                <a:gd name="T54" fmla="*/ 0 w 63"/>
                <a:gd name="T55" fmla="*/ 7 h 75"/>
                <a:gd name="T56" fmla="*/ 0 w 63"/>
                <a:gd name="T57" fmla="*/ 7 h 75"/>
                <a:gd name="T58" fmla="*/ 0 w 63"/>
                <a:gd name="T59" fmla="*/ 8 h 75"/>
                <a:gd name="T60" fmla="*/ 26 w 63"/>
                <a:gd name="T61" fmla="*/ 72 h 75"/>
                <a:gd name="T62" fmla="*/ 31 w 63"/>
                <a:gd name="T63" fmla="*/ 75 h 75"/>
                <a:gd name="T64" fmla="*/ 31 w 63"/>
                <a:gd name="T65" fmla="*/ 75 h 75"/>
                <a:gd name="T66" fmla="*/ 31 w 63"/>
                <a:gd name="T67" fmla="*/ 75 h 75"/>
                <a:gd name="T68" fmla="*/ 36 w 63"/>
                <a:gd name="T69" fmla="*/ 72 h 75"/>
                <a:gd name="T70" fmla="*/ 62 w 63"/>
                <a:gd name="T71" fmla="*/ 8 h 75"/>
                <a:gd name="T72" fmla="*/ 59 w 63"/>
                <a:gd name="T73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3" h="75">
                  <a:moveTo>
                    <a:pt x="59" y="1"/>
                  </a:moveTo>
                  <a:cubicBezTo>
                    <a:pt x="56" y="0"/>
                    <a:pt x="53" y="1"/>
                    <a:pt x="52" y="4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8" y="11"/>
                    <a:pt x="41" y="9"/>
                    <a:pt x="41" y="6"/>
                  </a:cubicBezTo>
                  <a:cubicBezTo>
                    <a:pt x="41" y="3"/>
                    <a:pt x="38" y="1"/>
                    <a:pt x="3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6" y="72"/>
                    <a:pt x="26" y="72"/>
                    <a:pt x="26" y="72"/>
                  </a:cubicBezTo>
                  <a:cubicBezTo>
                    <a:pt x="27" y="74"/>
                    <a:pt x="29" y="75"/>
                    <a:pt x="31" y="75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3" y="75"/>
                    <a:pt x="35" y="74"/>
                    <a:pt x="36" y="72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3" y="5"/>
                    <a:pt x="61" y="2"/>
                    <a:pt x="5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7" name="Freeform 184"/>
          <p:cNvSpPr>
            <a:spLocks noEditPoints="1"/>
          </p:cNvSpPr>
          <p:nvPr/>
        </p:nvSpPr>
        <p:spPr bwMode="auto">
          <a:xfrm>
            <a:off x="4793249" y="1356373"/>
            <a:ext cx="657153" cy="556302"/>
          </a:xfrm>
          <a:custGeom>
            <a:avLst/>
            <a:gdLst>
              <a:gd name="T0" fmla="*/ 180 w 256"/>
              <a:gd name="T1" fmla="*/ 68 h 217"/>
              <a:gd name="T2" fmla="*/ 126 w 256"/>
              <a:gd name="T3" fmla="*/ 56 h 217"/>
              <a:gd name="T4" fmla="*/ 17 w 256"/>
              <a:gd name="T5" fmla="*/ 20 h 217"/>
              <a:gd name="T6" fmla="*/ 0 w 256"/>
              <a:gd name="T7" fmla="*/ 58 h 217"/>
              <a:gd name="T8" fmla="*/ 76 w 256"/>
              <a:gd name="T9" fmla="*/ 155 h 217"/>
              <a:gd name="T10" fmla="*/ 130 w 256"/>
              <a:gd name="T11" fmla="*/ 166 h 217"/>
              <a:gd name="T12" fmla="*/ 203 w 256"/>
              <a:gd name="T13" fmla="*/ 217 h 217"/>
              <a:gd name="T14" fmla="*/ 241 w 256"/>
              <a:gd name="T15" fmla="*/ 200 h 217"/>
              <a:gd name="T16" fmla="*/ 241 w 256"/>
              <a:gd name="T17" fmla="*/ 128 h 217"/>
              <a:gd name="T18" fmla="*/ 26 w 256"/>
              <a:gd name="T19" fmla="*/ 82 h 217"/>
              <a:gd name="T20" fmla="*/ 26 w 256"/>
              <a:gd name="T21" fmla="*/ 33 h 217"/>
              <a:gd name="T22" fmla="*/ 78 w 256"/>
              <a:gd name="T23" fmla="*/ 31 h 217"/>
              <a:gd name="T24" fmla="*/ 108 w 256"/>
              <a:gd name="T25" fmla="*/ 68 h 217"/>
              <a:gd name="T26" fmla="*/ 91 w 256"/>
              <a:gd name="T27" fmla="*/ 105 h 217"/>
              <a:gd name="T28" fmla="*/ 41 w 256"/>
              <a:gd name="T29" fmla="*/ 71 h 217"/>
              <a:gd name="T30" fmla="*/ 42 w 256"/>
              <a:gd name="T31" fmla="*/ 46 h 217"/>
              <a:gd name="T32" fmla="*/ 87 w 256"/>
              <a:gd name="T33" fmla="*/ 67 h 217"/>
              <a:gd name="T34" fmla="*/ 94 w 256"/>
              <a:gd name="T35" fmla="*/ 60 h 217"/>
              <a:gd name="T36" fmla="*/ 35 w 256"/>
              <a:gd name="T37" fmla="*/ 39 h 217"/>
              <a:gd name="T38" fmla="*/ 34 w 256"/>
              <a:gd name="T39" fmla="*/ 78 h 217"/>
              <a:gd name="T40" fmla="*/ 110 w 256"/>
              <a:gd name="T41" fmla="*/ 143 h 217"/>
              <a:gd name="T42" fmla="*/ 129 w 256"/>
              <a:gd name="T43" fmla="*/ 135 h 217"/>
              <a:gd name="T44" fmla="*/ 131 w 256"/>
              <a:gd name="T45" fmla="*/ 97 h 217"/>
              <a:gd name="T46" fmla="*/ 134 w 256"/>
              <a:gd name="T47" fmla="*/ 94 h 217"/>
              <a:gd name="T48" fmla="*/ 139 w 256"/>
              <a:gd name="T49" fmla="*/ 93 h 217"/>
              <a:gd name="T50" fmla="*/ 139 w 256"/>
              <a:gd name="T51" fmla="*/ 141 h 217"/>
              <a:gd name="T52" fmla="*/ 112 w 256"/>
              <a:gd name="T53" fmla="*/ 154 h 217"/>
              <a:gd name="T54" fmla="*/ 230 w 256"/>
              <a:gd name="T55" fmla="*/ 189 h 217"/>
              <a:gd name="T56" fmla="*/ 178 w 256"/>
              <a:gd name="T57" fmla="*/ 191 h 217"/>
              <a:gd name="T58" fmla="*/ 147 w 256"/>
              <a:gd name="T59" fmla="*/ 155 h 217"/>
              <a:gd name="T60" fmla="*/ 165 w 256"/>
              <a:gd name="T61" fmla="*/ 117 h 217"/>
              <a:gd name="T62" fmla="*/ 215 w 256"/>
              <a:gd name="T63" fmla="*/ 152 h 217"/>
              <a:gd name="T64" fmla="*/ 214 w 256"/>
              <a:gd name="T65" fmla="*/ 176 h 217"/>
              <a:gd name="T66" fmla="*/ 190 w 256"/>
              <a:gd name="T67" fmla="*/ 176 h 217"/>
              <a:gd name="T68" fmla="*/ 161 w 256"/>
              <a:gd name="T69" fmla="*/ 154 h 217"/>
              <a:gd name="T70" fmla="*/ 183 w 256"/>
              <a:gd name="T71" fmla="*/ 184 h 217"/>
              <a:gd name="T72" fmla="*/ 221 w 256"/>
              <a:gd name="T73" fmla="*/ 184 h 217"/>
              <a:gd name="T74" fmla="*/ 222 w 256"/>
              <a:gd name="T75" fmla="*/ 144 h 217"/>
              <a:gd name="T76" fmla="*/ 126 w 256"/>
              <a:gd name="T77" fmla="*/ 86 h 217"/>
              <a:gd name="T78" fmla="*/ 117 w 256"/>
              <a:gd name="T79" fmla="*/ 107 h 217"/>
              <a:gd name="T80" fmla="*/ 123 w 256"/>
              <a:gd name="T81" fmla="*/ 126 h 217"/>
              <a:gd name="T82" fmla="*/ 118 w 256"/>
              <a:gd name="T83" fmla="*/ 131 h 217"/>
              <a:gd name="T84" fmla="*/ 107 w 256"/>
              <a:gd name="T85" fmla="*/ 105 h 217"/>
              <a:gd name="T86" fmla="*/ 120 w 256"/>
              <a:gd name="T87" fmla="*/ 79 h 217"/>
              <a:gd name="T88" fmla="*/ 169 w 256"/>
              <a:gd name="T89" fmla="*/ 79 h 217"/>
              <a:gd name="T90" fmla="*/ 230 w 256"/>
              <a:gd name="T91" fmla="*/ 189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56" h="217">
                <a:moveTo>
                  <a:pt x="241" y="128"/>
                </a:moveTo>
                <a:cubicBezTo>
                  <a:pt x="180" y="68"/>
                  <a:pt x="180" y="68"/>
                  <a:pt x="180" y="68"/>
                </a:cubicBezTo>
                <a:cubicBezTo>
                  <a:pt x="171" y="58"/>
                  <a:pt x="158" y="53"/>
                  <a:pt x="144" y="53"/>
                </a:cubicBezTo>
                <a:cubicBezTo>
                  <a:pt x="138" y="53"/>
                  <a:pt x="131" y="54"/>
                  <a:pt x="126" y="56"/>
                </a:cubicBezTo>
                <a:cubicBezTo>
                  <a:pt x="89" y="20"/>
                  <a:pt x="89" y="20"/>
                  <a:pt x="89" y="20"/>
                </a:cubicBezTo>
                <a:cubicBezTo>
                  <a:pt x="69" y="0"/>
                  <a:pt x="37" y="0"/>
                  <a:pt x="17" y="20"/>
                </a:cubicBezTo>
                <a:cubicBezTo>
                  <a:pt x="15" y="22"/>
                  <a:pt x="15" y="22"/>
                  <a:pt x="15" y="22"/>
                </a:cubicBezTo>
                <a:cubicBezTo>
                  <a:pt x="5" y="32"/>
                  <a:pt x="0" y="44"/>
                  <a:pt x="0" y="58"/>
                </a:cubicBezTo>
                <a:cubicBezTo>
                  <a:pt x="0" y="72"/>
                  <a:pt x="5" y="84"/>
                  <a:pt x="15" y="94"/>
                </a:cubicBezTo>
                <a:cubicBezTo>
                  <a:pt x="76" y="155"/>
                  <a:pt x="76" y="155"/>
                  <a:pt x="76" y="155"/>
                </a:cubicBezTo>
                <a:cubicBezTo>
                  <a:pt x="85" y="164"/>
                  <a:pt x="98" y="170"/>
                  <a:pt x="112" y="170"/>
                </a:cubicBezTo>
                <a:cubicBezTo>
                  <a:pt x="118" y="170"/>
                  <a:pt x="124" y="168"/>
                  <a:pt x="130" y="166"/>
                </a:cubicBezTo>
                <a:cubicBezTo>
                  <a:pt x="167" y="203"/>
                  <a:pt x="167" y="203"/>
                  <a:pt x="167" y="203"/>
                </a:cubicBezTo>
                <a:cubicBezTo>
                  <a:pt x="177" y="212"/>
                  <a:pt x="189" y="217"/>
                  <a:pt x="203" y="217"/>
                </a:cubicBezTo>
                <a:cubicBezTo>
                  <a:pt x="216" y="217"/>
                  <a:pt x="229" y="212"/>
                  <a:pt x="239" y="203"/>
                </a:cubicBezTo>
                <a:cubicBezTo>
                  <a:pt x="241" y="200"/>
                  <a:pt x="241" y="200"/>
                  <a:pt x="241" y="200"/>
                </a:cubicBezTo>
                <a:cubicBezTo>
                  <a:pt x="251" y="191"/>
                  <a:pt x="256" y="178"/>
                  <a:pt x="256" y="164"/>
                </a:cubicBezTo>
                <a:cubicBezTo>
                  <a:pt x="256" y="151"/>
                  <a:pt x="251" y="138"/>
                  <a:pt x="241" y="128"/>
                </a:cubicBezTo>
                <a:close/>
                <a:moveTo>
                  <a:pt x="87" y="143"/>
                </a:moveTo>
                <a:cubicBezTo>
                  <a:pt x="26" y="82"/>
                  <a:pt x="26" y="82"/>
                  <a:pt x="26" y="82"/>
                </a:cubicBezTo>
                <a:cubicBezTo>
                  <a:pt x="20" y="76"/>
                  <a:pt x="16" y="67"/>
                  <a:pt x="16" y="58"/>
                </a:cubicBezTo>
                <a:cubicBezTo>
                  <a:pt x="16" y="49"/>
                  <a:pt x="20" y="40"/>
                  <a:pt x="26" y="33"/>
                </a:cubicBezTo>
                <a:cubicBezTo>
                  <a:pt x="29" y="31"/>
                  <a:pt x="29" y="31"/>
                  <a:pt x="29" y="31"/>
                </a:cubicBezTo>
                <a:cubicBezTo>
                  <a:pt x="42" y="17"/>
                  <a:pt x="64" y="17"/>
                  <a:pt x="78" y="31"/>
                </a:cubicBezTo>
                <a:cubicBezTo>
                  <a:pt x="111" y="65"/>
                  <a:pt x="111" y="65"/>
                  <a:pt x="111" y="65"/>
                </a:cubicBezTo>
                <a:cubicBezTo>
                  <a:pt x="110" y="66"/>
                  <a:pt x="109" y="67"/>
                  <a:pt x="108" y="68"/>
                </a:cubicBezTo>
                <a:cubicBezTo>
                  <a:pt x="106" y="70"/>
                  <a:pt x="106" y="70"/>
                  <a:pt x="106" y="70"/>
                </a:cubicBezTo>
                <a:cubicBezTo>
                  <a:pt x="97" y="79"/>
                  <a:pt x="91" y="92"/>
                  <a:pt x="91" y="105"/>
                </a:cubicBezTo>
                <a:cubicBezTo>
                  <a:pt x="91" y="111"/>
                  <a:pt x="92" y="117"/>
                  <a:pt x="94" y="123"/>
                </a:cubicBezTo>
                <a:cubicBezTo>
                  <a:pt x="41" y="71"/>
                  <a:pt x="41" y="71"/>
                  <a:pt x="41" y="71"/>
                </a:cubicBezTo>
                <a:cubicBezTo>
                  <a:pt x="35" y="64"/>
                  <a:pt x="35" y="54"/>
                  <a:pt x="41" y="47"/>
                </a:cubicBezTo>
                <a:cubicBezTo>
                  <a:pt x="42" y="46"/>
                  <a:pt x="42" y="46"/>
                  <a:pt x="42" y="46"/>
                </a:cubicBezTo>
                <a:cubicBezTo>
                  <a:pt x="49" y="40"/>
                  <a:pt x="59" y="40"/>
                  <a:pt x="66" y="46"/>
                </a:cubicBezTo>
                <a:cubicBezTo>
                  <a:pt x="87" y="67"/>
                  <a:pt x="87" y="67"/>
                  <a:pt x="87" y="67"/>
                </a:cubicBezTo>
                <a:cubicBezTo>
                  <a:pt x="89" y="69"/>
                  <a:pt x="92" y="69"/>
                  <a:pt x="94" y="67"/>
                </a:cubicBezTo>
                <a:cubicBezTo>
                  <a:pt x="96" y="65"/>
                  <a:pt x="96" y="62"/>
                  <a:pt x="94" y="60"/>
                </a:cubicBezTo>
                <a:cubicBezTo>
                  <a:pt x="73" y="39"/>
                  <a:pt x="73" y="39"/>
                  <a:pt x="73" y="39"/>
                </a:cubicBezTo>
                <a:cubicBezTo>
                  <a:pt x="63" y="28"/>
                  <a:pt x="45" y="28"/>
                  <a:pt x="35" y="39"/>
                </a:cubicBezTo>
                <a:cubicBezTo>
                  <a:pt x="34" y="40"/>
                  <a:pt x="34" y="40"/>
                  <a:pt x="34" y="40"/>
                </a:cubicBezTo>
                <a:cubicBezTo>
                  <a:pt x="23" y="50"/>
                  <a:pt x="23" y="68"/>
                  <a:pt x="34" y="78"/>
                </a:cubicBezTo>
                <a:cubicBezTo>
                  <a:pt x="91" y="135"/>
                  <a:pt x="91" y="135"/>
                  <a:pt x="91" y="135"/>
                </a:cubicBezTo>
                <a:cubicBezTo>
                  <a:pt x="96" y="140"/>
                  <a:pt x="103" y="143"/>
                  <a:pt x="110" y="143"/>
                </a:cubicBezTo>
                <a:cubicBezTo>
                  <a:pt x="111" y="143"/>
                  <a:pt x="113" y="143"/>
                  <a:pt x="114" y="143"/>
                </a:cubicBezTo>
                <a:cubicBezTo>
                  <a:pt x="120" y="142"/>
                  <a:pt x="125" y="139"/>
                  <a:pt x="129" y="135"/>
                </a:cubicBezTo>
                <a:cubicBezTo>
                  <a:pt x="130" y="134"/>
                  <a:pt x="130" y="134"/>
                  <a:pt x="130" y="134"/>
                </a:cubicBezTo>
                <a:cubicBezTo>
                  <a:pt x="141" y="124"/>
                  <a:pt x="141" y="107"/>
                  <a:pt x="131" y="97"/>
                </a:cubicBezTo>
                <a:cubicBezTo>
                  <a:pt x="132" y="96"/>
                  <a:pt x="132" y="96"/>
                  <a:pt x="133" y="95"/>
                </a:cubicBezTo>
                <a:cubicBezTo>
                  <a:pt x="134" y="94"/>
                  <a:pt x="134" y="94"/>
                  <a:pt x="134" y="94"/>
                </a:cubicBezTo>
                <a:cubicBezTo>
                  <a:pt x="135" y="93"/>
                  <a:pt x="136" y="92"/>
                  <a:pt x="138" y="91"/>
                </a:cubicBezTo>
                <a:cubicBezTo>
                  <a:pt x="138" y="92"/>
                  <a:pt x="139" y="92"/>
                  <a:pt x="139" y="93"/>
                </a:cubicBezTo>
                <a:cubicBezTo>
                  <a:pt x="146" y="99"/>
                  <a:pt x="149" y="108"/>
                  <a:pt x="149" y="117"/>
                </a:cubicBezTo>
                <a:cubicBezTo>
                  <a:pt x="149" y="126"/>
                  <a:pt x="145" y="134"/>
                  <a:pt x="139" y="141"/>
                </a:cubicBezTo>
                <a:cubicBezTo>
                  <a:pt x="136" y="143"/>
                  <a:pt x="136" y="143"/>
                  <a:pt x="136" y="143"/>
                </a:cubicBezTo>
                <a:cubicBezTo>
                  <a:pt x="130" y="150"/>
                  <a:pt x="121" y="154"/>
                  <a:pt x="112" y="154"/>
                </a:cubicBezTo>
                <a:cubicBezTo>
                  <a:pt x="102" y="154"/>
                  <a:pt x="94" y="150"/>
                  <a:pt x="87" y="143"/>
                </a:cubicBezTo>
                <a:close/>
                <a:moveTo>
                  <a:pt x="230" y="189"/>
                </a:moveTo>
                <a:cubicBezTo>
                  <a:pt x="227" y="191"/>
                  <a:pt x="227" y="191"/>
                  <a:pt x="227" y="191"/>
                </a:cubicBezTo>
                <a:cubicBezTo>
                  <a:pt x="214" y="205"/>
                  <a:pt x="192" y="205"/>
                  <a:pt x="178" y="191"/>
                </a:cubicBezTo>
                <a:cubicBezTo>
                  <a:pt x="144" y="157"/>
                  <a:pt x="144" y="157"/>
                  <a:pt x="144" y="157"/>
                </a:cubicBezTo>
                <a:cubicBezTo>
                  <a:pt x="145" y="157"/>
                  <a:pt x="146" y="156"/>
                  <a:pt x="147" y="155"/>
                </a:cubicBezTo>
                <a:cubicBezTo>
                  <a:pt x="150" y="152"/>
                  <a:pt x="150" y="152"/>
                  <a:pt x="150" y="152"/>
                </a:cubicBezTo>
                <a:cubicBezTo>
                  <a:pt x="159" y="143"/>
                  <a:pt x="165" y="130"/>
                  <a:pt x="165" y="117"/>
                </a:cubicBezTo>
                <a:cubicBezTo>
                  <a:pt x="165" y="111"/>
                  <a:pt x="164" y="105"/>
                  <a:pt x="162" y="99"/>
                </a:cubicBezTo>
                <a:cubicBezTo>
                  <a:pt x="215" y="152"/>
                  <a:pt x="215" y="152"/>
                  <a:pt x="215" y="152"/>
                </a:cubicBezTo>
                <a:cubicBezTo>
                  <a:pt x="221" y="158"/>
                  <a:pt x="221" y="169"/>
                  <a:pt x="215" y="175"/>
                </a:cubicBezTo>
                <a:cubicBezTo>
                  <a:pt x="214" y="176"/>
                  <a:pt x="214" y="176"/>
                  <a:pt x="214" y="176"/>
                </a:cubicBezTo>
                <a:cubicBezTo>
                  <a:pt x="211" y="179"/>
                  <a:pt x="206" y="181"/>
                  <a:pt x="202" y="181"/>
                </a:cubicBezTo>
                <a:cubicBezTo>
                  <a:pt x="198" y="181"/>
                  <a:pt x="193" y="179"/>
                  <a:pt x="190" y="176"/>
                </a:cubicBezTo>
                <a:cubicBezTo>
                  <a:pt x="168" y="154"/>
                  <a:pt x="168" y="154"/>
                  <a:pt x="168" y="154"/>
                </a:cubicBezTo>
                <a:cubicBezTo>
                  <a:pt x="166" y="152"/>
                  <a:pt x="163" y="152"/>
                  <a:pt x="161" y="154"/>
                </a:cubicBezTo>
                <a:cubicBezTo>
                  <a:pt x="158" y="156"/>
                  <a:pt x="158" y="159"/>
                  <a:pt x="161" y="161"/>
                </a:cubicBezTo>
                <a:cubicBezTo>
                  <a:pt x="183" y="184"/>
                  <a:pt x="183" y="184"/>
                  <a:pt x="183" y="184"/>
                </a:cubicBezTo>
                <a:cubicBezTo>
                  <a:pt x="188" y="189"/>
                  <a:pt x="195" y="192"/>
                  <a:pt x="202" y="192"/>
                </a:cubicBezTo>
                <a:cubicBezTo>
                  <a:pt x="209" y="192"/>
                  <a:pt x="216" y="189"/>
                  <a:pt x="221" y="184"/>
                </a:cubicBezTo>
                <a:cubicBezTo>
                  <a:pt x="222" y="183"/>
                  <a:pt x="222" y="183"/>
                  <a:pt x="222" y="183"/>
                </a:cubicBezTo>
                <a:cubicBezTo>
                  <a:pt x="233" y="172"/>
                  <a:pt x="233" y="155"/>
                  <a:pt x="222" y="144"/>
                </a:cubicBezTo>
                <a:cubicBezTo>
                  <a:pt x="164" y="86"/>
                  <a:pt x="164" y="86"/>
                  <a:pt x="164" y="86"/>
                </a:cubicBezTo>
                <a:cubicBezTo>
                  <a:pt x="154" y="76"/>
                  <a:pt x="137" y="76"/>
                  <a:pt x="126" y="86"/>
                </a:cubicBezTo>
                <a:cubicBezTo>
                  <a:pt x="125" y="88"/>
                  <a:pt x="125" y="88"/>
                  <a:pt x="125" y="88"/>
                </a:cubicBezTo>
                <a:cubicBezTo>
                  <a:pt x="120" y="93"/>
                  <a:pt x="117" y="100"/>
                  <a:pt x="117" y="107"/>
                </a:cubicBezTo>
                <a:cubicBezTo>
                  <a:pt x="117" y="114"/>
                  <a:pt x="120" y="120"/>
                  <a:pt x="124" y="125"/>
                </a:cubicBezTo>
                <a:cubicBezTo>
                  <a:pt x="124" y="125"/>
                  <a:pt x="123" y="126"/>
                  <a:pt x="123" y="126"/>
                </a:cubicBezTo>
                <a:cubicBezTo>
                  <a:pt x="122" y="128"/>
                  <a:pt x="122" y="128"/>
                  <a:pt x="122" y="128"/>
                </a:cubicBezTo>
                <a:cubicBezTo>
                  <a:pt x="120" y="129"/>
                  <a:pt x="119" y="130"/>
                  <a:pt x="118" y="131"/>
                </a:cubicBezTo>
                <a:cubicBezTo>
                  <a:pt x="117" y="130"/>
                  <a:pt x="117" y="130"/>
                  <a:pt x="116" y="129"/>
                </a:cubicBezTo>
                <a:cubicBezTo>
                  <a:pt x="110" y="123"/>
                  <a:pt x="107" y="114"/>
                  <a:pt x="107" y="105"/>
                </a:cubicBezTo>
                <a:cubicBezTo>
                  <a:pt x="107" y="96"/>
                  <a:pt x="111" y="88"/>
                  <a:pt x="117" y="81"/>
                </a:cubicBezTo>
                <a:cubicBezTo>
                  <a:pt x="120" y="79"/>
                  <a:pt x="120" y="79"/>
                  <a:pt x="120" y="79"/>
                </a:cubicBezTo>
                <a:cubicBezTo>
                  <a:pt x="126" y="72"/>
                  <a:pt x="135" y="69"/>
                  <a:pt x="144" y="69"/>
                </a:cubicBezTo>
                <a:cubicBezTo>
                  <a:pt x="154" y="69"/>
                  <a:pt x="162" y="72"/>
                  <a:pt x="169" y="79"/>
                </a:cubicBezTo>
                <a:cubicBezTo>
                  <a:pt x="230" y="140"/>
                  <a:pt x="230" y="140"/>
                  <a:pt x="230" y="140"/>
                </a:cubicBezTo>
                <a:cubicBezTo>
                  <a:pt x="243" y="153"/>
                  <a:pt x="243" y="175"/>
                  <a:pt x="230" y="1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8" name="Freeform 189"/>
          <p:cNvSpPr>
            <a:spLocks noEditPoints="1"/>
          </p:cNvSpPr>
          <p:nvPr/>
        </p:nvSpPr>
        <p:spPr bwMode="auto">
          <a:xfrm>
            <a:off x="2790715" y="3132908"/>
            <a:ext cx="569315" cy="654984"/>
          </a:xfrm>
          <a:custGeom>
            <a:avLst/>
            <a:gdLst>
              <a:gd name="T0" fmla="*/ 204 w 222"/>
              <a:gd name="T1" fmla="*/ 81 h 256"/>
              <a:gd name="T2" fmla="*/ 161 w 222"/>
              <a:gd name="T3" fmla="*/ 67 h 256"/>
              <a:gd name="T4" fmla="*/ 111 w 222"/>
              <a:gd name="T5" fmla="*/ 0 h 256"/>
              <a:gd name="T6" fmla="*/ 61 w 222"/>
              <a:gd name="T7" fmla="*/ 67 h 256"/>
              <a:gd name="T8" fmla="*/ 18 w 222"/>
              <a:gd name="T9" fmla="*/ 81 h 256"/>
              <a:gd name="T10" fmla="*/ 0 w 222"/>
              <a:gd name="T11" fmla="*/ 225 h 256"/>
              <a:gd name="T12" fmla="*/ 16 w 222"/>
              <a:gd name="T13" fmla="*/ 256 h 256"/>
              <a:gd name="T14" fmla="*/ 222 w 222"/>
              <a:gd name="T15" fmla="*/ 240 h 256"/>
              <a:gd name="T16" fmla="*/ 222 w 222"/>
              <a:gd name="T17" fmla="*/ 223 h 256"/>
              <a:gd name="T18" fmla="*/ 111 w 222"/>
              <a:gd name="T19" fmla="*/ 16 h 256"/>
              <a:gd name="T20" fmla="*/ 145 w 222"/>
              <a:gd name="T21" fmla="*/ 67 h 256"/>
              <a:gd name="T22" fmla="*/ 77 w 222"/>
              <a:gd name="T23" fmla="*/ 50 h 256"/>
              <a:gd name="T24" fmla="*/ 16 w 222"/>
              <a:gd name="T25" fmla="*/ 229 h 256"/>
              <a:gd name="T26" fmla="*/ 158 w 222"/>
              <a:gd name="T27" fmla="*/ 224 h 256"/>
              <a:gd name="T28" fmla="*/ 17 w 222"/>
              <a:gd name="T29" fmla="*/ 219 h 256"/>
              <a:gd name="T30" fmla="*/ 61 w 222"/>
              <a:gd name="T31" fmla="*/ 83 h 256"/>
              <a:gd name="T32" fmla="*/ 42 w 222"/>
              <a:gd name="T33" fmla="*/ 120 h 256"/>
              <a:gd name="T34" fmla="*/ 79 w 222"/>
              <a:gd name="T35" fmla="*/ 145 h 256"/>
              <a:gd name="T36" fmla="*/ 75 w 222"/>
              <a:gd name="T37" fmla="*/ 135 h 256"/>
              <a:gd name="T38" fmla="*/ 53 w 222"/>
              <a:gd name="T39" fmla="*/ 120 h 256"/>
              <a:gd name="T40" fmla="*/ 61 w 222"/>
              <a:gd name="T41" fmla="*/ 120 h 256"/>
              <a:gd name="T42" fmla="*/ 77 w 222"/>
              <a:gd name="T43" fmla="*/ 120 h 256"/>
              <a:gd name="T44" fmla="*/ 86 w 222"/>
              <a:gd name="T45" fmla="*/ 120 h 256"/>
              <a:gd name="T46" fmla="*/ 96 w 222"/>
              <a:gd name="T47" fmla="*/ 120 h 256"/>
              <a:gd name="T48" fmla="*/ 77 w 222"/>
              <a:gd name="T49" fmla="*/ 83 h 256"/>
              <a:gd name="T50" fmla="*/ 145 w 222"/>
              <a:gd name="T51" fmla="*/ 94 h 256"/>
              <a:gd name="T52" fmla="*/ 153 w 222"/>
              <a:gd name="T53" fmla="*/ 147 h 256"/>
              <a:gd name="T54" fmla="*/ 165 w 222"/>
              <a:gd name="T55" fmla="*/ 138 h 256"/>
              <a:gd name="T56" fmla="*/ 153 w 222"/>
              <a:gd name="T57" fmla="*/ 136 h 256"/>
              <a:gd name="T58" fmla="*/ 145 w 222"/>
              <a:gd name="T59" fmla="*/ 105 h 256"/>
              <a:gd name="T60" fmla="*/ 153 w 222"/>
              <a:gd name="T61" fmla="*/ 128 h 256"/>
              <a:gd name="T62" fmla="*/ 161 w 222"/>
              <a:gd name="T63" fmla="*/ 105 h 256"/>
              <a:gd name="T64" fmla="*/ 174 w 222"/>
              <a:gd name="T65" fmla="*/ 125 h 256"/>
              <a:gd name="T66" fmla="*/ 161 w 222"/>
              <a:gd name="T67" fmla="*/ 94 h 256"/>
              <a:gd name="T68" fmla="*/ 188 w 222"/>
              <a:gd name="T69" fmla="*/ 83 h 256"/>
              <a:gd name="T70" fmla="*/ 181 w 222"/>
              <a:gd name="T71" fmla="*/ 219 h 256"/>
              <a:gd name="T72" fmla="*/ 181 w 222"/>
              <a:gd name="T73" fmla="*/ 229 h 256"/>
              <a:gd name="T74" fmla="*/ 206 w 222"/>
              <a:gd name="T75" fmla="*/ 240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22" h="256">
                <a:moveTo>
                  <a:pt x="222" y="223"/>
                </a:moveTo>
                <a:cubicBezTo>
                  <a:pt x="204" y="81"/>
                  <a:pt x="204" y="81"/>
                  <a:pt x="204" y="81"/>
                </a:cubicBezTo>
                <a:cubicBezTo>
                  <a:pt x="203" y="73"/>
                  <a:pt x="196" y="67"/>
                  <a:pt x="188" y="67"/>
                </a:cubicBezTo>
                <a:cubicBezTo>
                  <a:pt x="161" y="67"/>
                  <a:pt x="161" y="67"/>
                  <a:pt x="161" y="67"/>
                </a:cubicBezTo>
                <a:cubicBezTo>
                  <a:pt x="161" y="50"/>
                  <a:pt x="161" y="50"/>
                  <a:pt x="161" y="50"/>
                </a:cubicBezTo>
                <a:cubicBezTo>
                  <a:pt x="161" y="23"/>
                  <a:pt x="138" y="0"/>
                  <a:pt x="111" y="0"/>
                </a:cubicBezTo>
                <a:cubicBezTo>
                  <a:pt x="84" y="0"/>
                  <a:pt x="61" y="23"/>
                  <a:pt x="61" y="50"/>
                </a:cubicBezTo>
                <a:cubicBezTo>
                  <a:pt x="61" y="67"/>
                  <a:pt x="61" y="67"/>
                  <a:pt x="61" y="67"/>
                </a:cubicBezTo>
                <a:cubicBezTo>
                  <a:pt x="34" y="67"/>
                  <a:pt x="34" y="67"/>
                  <a:pt x="34" y="67"/>
                </a:cubicBezTo>
                <a:cubicBezTo>
                  <a:pt x="26" y="67"/>
                  <a:pt x="19" y="73"/>
                  <a:pt x="18" y="81"/>
                </a:cubicBezTo>
                <a:cubicBezTo>
                  <a:pt x="0" y="223"/>
                  <a:pt x="0" y="223"/>
                  <a:pt x="0" y="223"/>
                </a:cubicBezTo>
                <a:cubicBezTo>
                  <a:pt x="0" y="224"/>
                  <a:pt x="0" y="224"/>
                  <a:pt x="0" y="225"/>
                </a:cubicBezTo>
                <a:cubicBezTo>
                  <a:pt x="0" y="240"/>
                  <a:pt x="0" y="240"/>
                  <a:pt x="0" y="240"/>
                </a:cubicBezTo>
                <a:cubicBezTo>
                  <a:pt x="0" y="249"/>
                  <a:pt x="7" y="256"/>
                  <a:pt x="16" y="256"/>
                </a:cubicBezTo>
                <a:cubicBezTo>
                  <a:pt x="206" y="256"/>
                  <a:pt x="206" y="256"/>
                  <a:pt x="206" y="256"/>
                </a:cubicBezTo>
                <a:cubicBezTo>
                  <a:pt x="215" y="256"/>
                  <a:pt x="222" y="249"/>
                  <a:pt x="222" y="240"/>
                </a:cubicBezTo>
                <a:cubicBezTo>
                  <a:pt x="222" y="225"/>
                  <a:pt x="222" y="225"/>
                  <a:pt x="222" y="225"/>
                </a:cubicBezTo>
                <a:cubicBezTo>
                  <a:pt x="222" y="224"/>
                  <a:pt x="222" y="224"/>
                  <a:pt x="222" y="223"/>
                </a:cubicBezTo>
                <a:close/>
                <a:moveTo>
                  <a:pt x="77" y="50"/>
                </a:moveTo>
                <a:cubicBezTo>
                  <a:pt x="77" y="31"/>
                  <a:pt x="92" y="16"/>
                  <a:pt x="111" y="16"/>
                </a:cubicBezTo>
                <a:cubicBezTo>
                  <a:pt x="130" y="16"/>
                  <a:pt x="145" y="31"/>
                  <a:pt x="145" y="50"/>
                </a:cubicBezTo>
                <a:cubicBezTo>
                  <a:pt x="145" y="67"/>
                  <a:pt x="145" y="67"/>
                  <a:pt x="145" y="67"/>
                </a:cubicBezTo>
                <a:cubicBezTo>
                  <a:pt x="77" y="67"/>
                  <a:pt x="77" y="67"/>
                  <a:pt x="77" y="67"/>
                </a:cubicBezTo>
                <a:lnTo>
                  <a:pt x="77" y="50"/>
                </a:lnTo>
                <a:close/>
                <a:moveTo>
                  <a:pt x="16" y="240"/>
                </a:moveTo>
                <a:cubicBezTo>
                  <a:pt x="16" y="229"/>
                  <a:pt x="16" y="229"/>
                  <a:pt x="16" y="229"/>
                </a:cubicBezTo>
                <a:cubicBezTo>
                  <a:pt x="153" y="229"/>
                  <a:pt x="153" y="229"/>
                  <a:pt x="153" y="229"/>
                </a:cubicBezTo>
                <a:cubicBezTo>
                  <a:pt x="156" y="229"/>
                  <a:pt x="158" y="227"/>
                  <a:pt x="158" y="224"/>
                </a:cubicBezTo>
                <a:cubicBezTo>
                  <a:pt x="158" y="221"/>
                  <a:pt x="156" y="219"/>
                  <a:pt x="153" y="219"/>
                </a:cubicBezTo>
                <a:cubicBezTo>
                  <a:pt x="17" y="219"/>
                  <a:pt x="17" y="219"/>
                  <a:pt x="17" y="219"/>
                </a:cubicBezTo>
                <a:cubicBezTo>
                  <a:pt x="34" y="83"/>
                  <a:pt x="34" y="83"/>
                  <a:pt x="34" y="83"/>
                </a:cubicBezTo>
                <a:cubicBezTo>
                  <a:pt x="61" y="83"/>
                  <a:pt x="61" y="83"/>
                  <a:pt x="61" y="83"/>
                </a:cubicBezTo>
                <a:cubicBezTo>
                  <a:pt x="61" y="94"/>
                  <a:pt x="61" y="94"/>
                  <a:pt x="61" y="94"/>
                </a:cubicBezTo>
                <a:cubicBezTo>
                  <a:pt x="50" y="97"/>
                  <a:pt x="42" y="108"/>
                  <a:pt x="42" y="120"/>
                </a:cubicBezTo>
                <a:cubicBezTo>
                  <a:pt x="42" y="135"/>
                  <a:pt x="54" y="147"/>
                  <a:pt x="69" y="147"/>
                </a:cubicBezTo>
                <a:cubicBezTo>
                  <a:pt x="73" y="147"/>
                  <a:pt x="76" y="146"/>
                  <a:pt x="79" y="145"/>
                </a:cubicBezTo>
                <a:cubicBezTo>
                  <a:pt x="81" y="144"/>
                  <a:pt x="83" y="141"/>
                  <a:pt x="82" y="138"/>
                </a:cubicBezTo>
                <a:cubicBezTo>
                  <a:pt x="81" y="135"/>
                  <a:pt x="78" y="134"/>
                  <a:pt x="75" y="135"/>
                </a:cubicBezTo>
                <a:cubicBezTo>
                  <a:pt x="73" y="136"/>
                  <a:pt x="71" y="136"/>
                  <a:pt x="69" y="136"/>
                </a:cubicBezTo>
                <a:cubicBezTo>
                  <a:pt x="60" y="136"/>
                  <a:pt x="53" y="129"/>
                  <a:pt x="53" y="120"/>
                </a:cubicBezTo>
                <a:cubicBezTo>
                  <a:pt x="53" y="114"/>
                  <a:pt x="56" y="108"/>
                  <a:pt x="61" y="105"/>
                </a:cubicBezTo>
                <a:cubicBezTo>
                  <a:pt x="61" y="120"/>
                  <a:pt x="61" y="120"/>
                  <a:pt x="61" y="120"/>
                </a:cubicBezTo>
                <a:cubicBezTo>
                  <a:pt x="61" y="124"/>
                  <a:pt x="65" y="128"/>
                  <a:pt x="69" y="128"/>
                </a:cubicBezTo>
                <a:cubicBezTo>
                  <a:pt x="74" y="128"/>
                  <a:pt x="77" y="124"/>
                  <a:pt x="77" y="120"/>
                </a:cubicBezTo>
                <a:cubicBezTo>
                  <a:pt x="77" y="105"/>
                  <a:pt x="77" y="105"/>
                  <a:pt x="77" y="105"/>
                </a:cubicBezTo>
                <a:cubicBezTo>
                  <a:pt x="82" y="108"/>
                  <a:pt x="86" y="114"/>
                  <a:pt x="86" y="120"/>
                </a:cubicBezTo>
                <a:cubicBezTo>
                  <a:pt x="86" y="123"/>
                  <a:pt x="88" y="125"/>
                  <a:pt x="91" y="125"/>
                </a:cubicBezTo>
                <a:cubicBezTo>
                  <a:pt x="94" y="125"/>
                  <a:pt x="96" y="123"/>
                  <a:pt x="96" y="120"/>
                </a:cubicBezTo>
                <a:cubicBezTo>
                  <a:pt x="96" y="108"/>
                  <a:pt x="88" y="97"/>
                  <a:pt x="77" y="94"/>
                </a:cubicBezTo>
                <a:cubicBezTo>
                  <a:pt x="77" y="83"/>
                  <a:pt x="77" y="83"/>
                  <a:pt x="77" y="83"/>
                </a:cubicBezTo>
                <a:cubicBezTo>
                  <a:pt x="145" y="83"/>
                  <a:pt x="145" y="83"/>
                  <a:pt x="145" y="83"/>
                </a:cubicBezTo>
                <a:cubicBezTo>
                  <a:pt x="145" y="94"/>
                  <a:pt x="145" y="94"/>
                  <a:pt x="145" y="94"/>
                </a:cubicBezTo>
                <a:cubicBezTo>
                  <a:pt x="134" y="97"/>
                  <a:pt x="126" y="108"/>
                  <a:pt x="126" y="120"/>
                </a:cubicBezTo>
                <a:cubicBezTo>
                  <a:pt x="126" y="135"/>
                  <a:pt x="138" y="147"/>
                  <a:pt x="153" y="147"/>
                </a:cubicBezTo>
                <a:cubicBezTo>
                  <a:pt x="156" y="147"/>
                  <a:pt x="159" y="146"/>
                  <a:pt x="162" y="145"/>
                </a:cubicBezTo>
                <a:cubicBezTo>
                  <a:pt x="165" y="144"/>
                  <a:pt x="166" y="141"/>
                  <a:pt x="165" y="138"/>
                </a:cubicBezTo>
                <a:cubicBezTo>
                  <a:pt x="164" y="135"/>
                  <a:pt x="161" y="134"/>
                  <a:pt x="158" y="135"/>
                </a:cubicBezTo>
                <a:cubicBezTo>
                  <a:pt x="156" y="136"/>
                  <a:pt x="155" y="136"/>
                  <a:pt x="153" y="136"/>
                </a:cubicBezTo>
                <a:cubicBezTo>
                  <a:pt x="144" y="136"/>
                  <a:pt x="136" y="129"/>
                  <a:pt x="136" y="120"/>
                </a:cubicBezTo>
                <a:cubicBezTo>
                  <a:pt x="136" y="114"/>
                  <a:pt x="140" y="108"/>
                  <a:pt x="145" y="105"/>
                </a:cubicBezTo>
                <a:cubicBezTo>
                  <a:pt x="145" y="120"/>
                  <a:pt x="145" y="120"/>
                  <a:pt x="145" y="120"/>
                </a:cubicBezTo>
                <a:cubicBezTo>
                  <a:pt x="145" y="124"/>
                  <a:pt x="148" y="128"/>
                  <a:pt x="153" y="128"/>
                </a:cubicBezTo>
                <a:cubicBezTo>
                  <a:pt x="157" y="128"/>
                  <a:pt x="161" y="124"/>
                  <a:pt x="161" y="120"/>
                </a:cubicBezTo>
                <a:cubicBezTo>
                  <a:pt x="161" y="105"/>
                  <a:pt x="161" y="105"/>
                  <a:pt x="161" y="105"/>
                </a:cubicBezTo>
                <a:cubicBezTo>
                  <a:pt x="166" y="108"/>
                  <a:pt x="169" y="114"/>
                  <a:pt x="169" y="120"/>
                </a:cubicBezTo>
                <a:cubicBezTo>
                  <a:pt x="169" y="123"/>
                  <a:pt x="171" y="125"/>
                  <a:pt x="174" y="125"/>
                </a:cubicBezTo>
                <a:cubicBezTo>
                  <a:pt x="177" y="125"/>
                  <a:pt x="180" y="123"/>
                  <a:pt x="180" y="120"/>
                </a:cubicBezTo>
                <a:cubicBezTo>
                  <a:pt x="180" y="108"/>
                  <a:pt x="172" y="97"/>
                  <a:pt x="161" y="94"/>
                </a:cubicBezTo>
                <a:cubicBezTo>
                  <a:pt x="161" y="83"/>
                  <a:pt x="161" y="83"/>
                  <a:pt x="161" y="83"/>
                </a:cubicBezTo>
                <a:cubicBezTo>
                  <a:pt x="188" y="83"/>
                  <a:pt x="188" y="83"/>
                  <a:pt x="188" y="83"/>
                </a:cubicBezTo>
                <a:cubicBezTo>
                  <a:pt x="205" y="219"/>
                  <a:pt x="205" y="219"/>
                  <a:pt x="205" y="219"/>
                </a:cubicBezTo>
                <a:cubicBezTo>
                  <a:pt x="181" y="219"/>
                  <a:pt x="181" y="219"/>
                  <a:pt x="181" y="219"/>
                </a:cubicBezTo>
                <a:cubicBezTo>
                  <a:pt x="178" y="219"/>
                  <a:pt x="176" y="221"/>
                  <a:pt x="176" y="224"/>
                </a:cubicBezTo>
                <a:cubicBezTo>
                  <a:pt x="176" y="227"/>
                  <a:pt x="178" y="229"/>
                  <a:pt x="181" y="229"/>
                </a:cubicBezTo>
                <a:cubicBezTo>
                  <a:pt x="206" y="229"/>
                  <a:pt x="206" y="229"/>
                  <a:pt x="206" y="229"/>
                </a:cubicBezTo>
                <a:cubicBezTo>
                  <a:pt x="206" y="240"/>
                  <a:pt x="206" y="240"/>
                  <a:pt x="206" y="240"/>
                </a:cubicBezTo>
                <a:lnTo>
                  <a:pt x="16" y="2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9" name="组合 98"/>
          <p:cNvGrpSpPr/>
          <p:nvPr/>
        </p:nvGrpSpPr>
        <p:grpSpPr>
          <a:xfrm>
            <a:off x="4637938" y="3132908"/>
            <a:ext cx="589919" cy="654984"/>
            <a:chOff x="9336095" y="2949575"/>
            <a:chExt cx="863600" cy="958850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00" name="Freeform 190"/>
            <p:cNvSpPr>
              <a:spLocks noEditPoints="1"/>
            </p:cNvSpPr>
            <p:nvPr/>
          </p:nvSpPr>
          <p:spPr bwMode="auto">
            <a:xfrm>
              <a:off x="9336095" y="2949575"/>
              <a:ext cx="863600" cy="517525"/>
            </a:xfrm>
            <a:custGeom>
              <a:avLst/>
              <a:gdLst>
                <a:gd name="T0" fmla="*/ 230 w 230"/>
                <a:gd name="T1" fmla="*/ 129 h 138"/>
                <a:gd name="T2" fmla="*/ 123 w 230"/>
                <a:gd name="T3" fmla="*/ 15 h 138"/>
                <a:gd name="T4" fmla="*/ 123 w 230"/>
                <a:gd name="T5" fmla="*/ 8 h 138"/>
                <a:gd name="T6" fmla="*/ 115 w 230"/>
                <a:gd name="T7" fmla="*/ 0 h 138"/>
                <a:gd name="T8" fmla="*/ 107 w 230"/>
                <a:gd name="T9" fmla="*/ 8 h 138"/>
                <a:gd name="T10" fmla="*/ 107 w 230"/>
                <a:gd name="T11" fmla="*/ 15 h 138"/>
                <a:gd name="T12" fmla="*/ 34 w 230"/>
                <a:gd name="T13" fmla="*/ 48 h 138"/>
                <a:gd name="T14" fmla="*/ 0 w 230"/>
                <a:gd name="T15" fmla="*/ 127 h 138"/>
                <a:gd name="T16" fmla="*/ 7 w 230"/>
                <a:gd name="T17" fmla="*/ 135 h 138"/>
                <a:gd name="T18" fmla="*/ 16 w 230"/>
                <a:gd name="T19" fmla="*/ 128 h 138"/>
                <a:gd name="T20" fmla="*/ 34 w 230"/>
                <a:gd name="T21" fmla="*/ 111 h 138"/>
                <a:gd name="T22" fmla="*/ 53 w 230"/>
                <a:gd name="T23" fmla="*/ 130 h 138"/>
                <a:gd name="T24" fmla="*/ 61 w 230"/>
                <a:gd name="T25" fmla="*/ 138 h 138"/>
                <a:gd name="T26" fmla="*/ 69 w 230"/>
                <a:gd name="T27" fmla="*/ 130 h 138"/>
                <a:gd name="T28" fmla="*/ 88 w 230"/>
                <a:gd name="T29" fmla="*/ 111 h 138"/>
                <a:gd name="T30" fmla="*/ 107 w 230"/>
                <a:gd name="T31" fmla="*/ 130 h 138"/>
                <a:gd name="T32" fmla="*/ 115 w 230"/>
                <a:gd name="T33" fmla="*/ 138 h 138"/>
                <a:gd name="T34" fmla="*/ 123 w 230"/>
                <a:gd name="T35" fmla="*/ 130 h 138"/>
                <a:gd name="T36" fmla="*/ 142 w 230"/>
                <a:gd name="T37" fmla="*/ 111 h 138"/>
                <a:gd name="T38" fmla="*/ 160 w 230"/>
                <a:gd name="T39" fmla="*/ 130 h 138"/>
                <a:gd name="T40" fmla="*/ 160 w 230"/>
                <a:gd name="T41" fmla="*/ 130 h 138"/>
                <a:gd name="T42" fmla="*/ 168 w 230"/>
                <a:gd name="T43" fmla="*/ 138 h 138"/>
                <a:gd name="T44" fmla="*/ 168 w 230"/>
                <a:gd name="T45" fmla="*/ 138 h 138"/>
                <a:gd name="T46" fmla="*/ 176 w 230"/>
                <a:gd name="T47" fmla="*/ 130 h 138"/>
                <a:gd name="T48" fmla="*/ 176 w 230"/>
                <a:gd name="T49" fmla="*/ 130 h 138"/>
                <a:gd name="T50" fmla="*/ 195 w 230"/>
                <a:gd name="T51" fmla="*/ 111 h 138"/>
                <a:gd name="T52" fmla="*/ 214 w 230"/>
                <a:gd name="T53" fmla="*/ 129 h 138"/>
                <a:gd name="T54" fmla="*/ 214 w 230"/>
                <a:gd name="T55" fmla="*/ 130 h 138"/>
                <a:gd name="T56" fmla="*/ 222 w 230"/>
                <a:gd name="T57" fmla="*/ 138 h 138"/>
                <a:gd name="T58" fmla="*/ 222 w 230"/>
                <a:gd name="T59" fmla="*/ 138 h 138"/>
                <a:gd name="T60" fmla="*/ 222 w 230"/>
                <a:gd name="T61" fmla="*/ 138 h 138"/>
                <a:gd name="T62" fmla="*/ 230 w 230"/>
                <a:gd name="T63" fmla="*/ 130 h 138"/>
                <a:gd name="T64" fmla="*/ 230 w 230"/>
                <a:gd name="T65" fmla="*/ 129 h 138"/>
                <a:gd name="T66" fmla="*/ 34 w 230"/>
                <a:gd name="T67" fmla="*/ 95 h 138"/>
                <a:gd name="T68" fmla="*/ 21 w 230"/>
                <a:gd name="T69" fmla="*/ 98 h 138"/>
                <a:gd name="T70" fmla="*/ 85 w 230"/>
                <a:gd name="T71" fmla="*/ 35 h 138"/>
                <a:gd name="T72" fmla="*/ 59 w 230"/>
                <a:gd name="T73" fmla="*/ 105 h 138"/>
                <a:gd name="T74" fmla="*/ 34 w 230"/>
                <a:gd name="T75" fmla="*/ 95 h 138"/>
                <a:gd name="T76" fmla="*/ 142 w 230"/>
                <a:gd name="T77" fmla="*/ 95 h 138"/>
                <a:gd name="T78" fmla="*/ 120 w 230"/>
                <a:gd name="T79" fmla="*/ 102 h 138"/>
                <a:gd name="T80" fmla="*/ 120 w 230"/>
                <a:gd name="T81" fmla="*/ 57 h 138"/>
                <a:gd name="T82" fmla="*/ 115 w 230"/>
                <a:gd name="T83" fmla="*/ 51 h 138"/>
                <a:gd name="T84" fmla="*/ 110 w 230"/>
                <a:gd name="T85" fmla="*/ 57 h 138"/>
                <a:gd name="T86" fmla="*/ 110 w 230"/>
                <a:gd name="T87" fmla="*/ 102 h 138"/>
                <a:gd name="T88" fmla="*/ 88 w 230"/>
                <a:gd name="T89" fmla="*/ 95 h 138"/>
                <a:gd name="T90" fmla="*/ 70 w 230"/>
                <a:gd name="T91" fmla="*/ 100 h 138"/>
                <a:gd name="T92" fmla="*/ 111 w 230"/>
                <a:gd name="T93" fmla="*/ 31 h 138"/>
                <a:gd name="T94" fmla="*/ 115 w 230"/>
                <a:gd name="T95" fmla="*/ 31 h 138"/>
                <a:gd name="T96" fmla="*/ 119 w 230"/>
                <a:gd name="T97" fmla="*/ 31 h 138"/>
                <a:gd name="T98" fmla="*/ 160 w 230"/>
                <a:gd name="T99" fmla="*/ 100 h 138"/>
                <a:gd name="T100" fmla="*/ 142 w 230"/>
                <a:gd name="T101" fmla="*/ 95 h 138"/>
                <a:gd name="T102" fmla="*/ 195 w 230"/>
                <a:gd name="T103" fmla="*/ 95 h 138"/>
                <a:gd name="T104" fmla="*/ 171 w 230"/>
                <a:gd name="T105" fmla="*/ 105 h 138"/>
                <a:gd name="T106" fmla="*/ 145 w 230"/>
                <a:gd name="T107" fmla="*/ 35 h 138"/>
                <a:gd name="T108" fmla="*/ 209 w 230"/>
                <a:gd name="T109" fmla="*/ 98 h 138"/>
                <a:gd name="T110" fmla="*/ 195 w 230"/>
                <a:gd name="T111" fmla="*/ 95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30" h="138">
                  <a:moveTo>
                    <a:pt x="230" y="129"/>
                  </a:moveTo>
                  <a:cubicBezTo>
                    <a:pt x="230" y="69"/>
                    <a:pt x="182" y="19"/>
                    <a:pt x="123" y="15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4"/>
                    <a:pt x="119" y="0"/>
                    <a:pt x="115" y="0"/>
                  </a:cubicBezTo>
                  <a:cubicBezTo>
                    <a:pt x="111" y="0"/>
                    <a:pt x="107" y="4"/>
                    <a:pt x="107" y="8"/>
                  </a:cubicBezTo>
                  <a:cubicBezTo>
                    <a:pt x="107" y="15"/>
                    <a:pt x="107" y="15"/>
                    <a:pt x="107" y="15"/>
                  </a:cubicBezTo>
                  <a:cubicBezTo>
                    <a:pt x="80" y="17"/>
                    <a:pt x="54" y="28"/>
                    <a:pt x="34" y="48"/>
                  </a:cubicBezTo>
                  <a:cubicBezTo>
                    <a:pt x="13" y="69"/>
                    <a:pt x="1" y="97"/>
                    <a:pt x="0" y="127"/>
                  </a:cubicBezTo>
                  <a:cubicBezTo>
                    <a:pt x="0" y="131"/>
                    <a:pt x="3" y="135"/>
                    <a:pt x="7" y="135"/>
                  </a:cubicBezTo>
                  <a:cubicBezTo>
                    <a:pt x="12" y="136"/>
                    <a:pt x="15" y="132"/>
                    <a:pt x="16" y="128"/>
                  </a:cubicBezTo>
                  <a:cubicBezTo>
                    <a:pt x="17" y="118"/>
                    <a:pt x="25" y="111"/>
                    <a:pt x="34" y="111"/>
                  </a:cubicBezTo>
                  <a:cubicBezTo>
                    <a:pt x="45" y="111"/>
                    <a:pt x="53" y="119"/>
                    <a:pt x="53" y="130"/>
                  </a:cubicBezTo>
                  <a:cubicBezTo>
                    <a:pt x="53" y="134"/>
                    <a:pt x="57" y="138"/>
                    <a:pt x="61" y="138"/>
                  </a:cubicBezTo>
                  <a:cubicBezTo>
                    <a:pt x="66" y="138"/>
                    <a:pt x="69" y="134"/>
                    <a:pt x="69" y="130"/>
                  </a:cubicBezTo>
                  <a:cubicBezTo>
                    <a:pt x="69" y="119"/>
                    <a:pt x="78" y="111"/>
                    <a:pt x="88" y="111"/>
                  </a:cubicBezTo>
                  <a:cubicBezTo>
                    <a:pt x="98" y="111"/>
                    <a:pt x="107" y="119"/>
                    <a:pt x="107" y="130"/>
                  </a:cubicBezTo>
                  <a:cubicBezTo>
                    <a:pt x="107" y="134"/>
                    <a:pt x="110" y="138"/>
                    <a:pt x="115" y="138"/>
                  </a:cubicBezTo>
                  <a:cubicBezTo>
                    <a:pt x="119" y="138"/>
                    <a:pt x="123" y="134"/>
                    <a:pt x="123" y="130"/>
                  </a:cubicBezTo>
                  <a:cubicBezTo>
                    <a:pt x="123" y="119"/>
                    <a:pt x="131" y="111"/>
                    <a:pt x="142" y="111"/>
                  </a:cubicBezTo>
                  <a:cubicBezTo>
                    <a:pt x="152" y="111"/>
                    <a:pt x="160" y="119"/>
                    <a:pt x="160" y="130"/>
                  </a:cubicBezTo>
                  <a:cubicBezTo>
                    <a:pt x="160" y="130"/>
                    <a:pt x="160" y="130"/>
                    <a:pt x="160" y="130"/>
                  </a:cubicBezTo>
                  <a:cubicBezTo>
                    <a:pt x="160" y="134"/>
                    <a:pt x="164" y="138"/>
                    <a:pt x="168" y="138"/>
                  </a:cubicBezTo>
                  <a:cubicBezTo>
                    <a:pt x="168" y="138"/>
                    <a:pt x="168" y="138"/>
                    <a:pt x="168" y="138"/>
                  </a:cubicBezTo>
                  <a:cubicBezTo>
                    <a:pt x="173" y="138"/>
                    <a:pt x="176" y="134"/>
                    <a:pt x="176" y="130"/>
                  </a:cubicBezTo>
                  <a:cubicBezTo>
                    <a:pt x="176" y="130"/>
                    <a:pt x="176" y="130"/>
                    <a:pt x="176" y="130"/>
                  </a:cubicBezTo>
                  <a:cubicBezTo>
                    <a:pt x="176" y="119"/>
                    <a:pt x="185" y="111"/>
                    <a:pt x="195" y="111"/>
                  </a:cubicBezTo>
                  <a:cubicBezTo>
                    <a:pt x="206" y="111"/>
                    <a:pt x="214" y="119"/>
                    <a:pt x="214" y="129"/>
                  </a:cubicBezTo>
                  <a:cubicBezTo>
                    <a:pt x="214" y="130"/>
                    <a:pt x="214" y="130"/>
                    <a:pt x="214" y="130"/>
                  </a:cubicBezTo>
                  <a:cubicBezTo>
                    <a:pt x="214" y="134"/>
                    <a:pt x="218" y="138"/>
                    <a:pt x="222" y="138"/>
                  </a:cubicBezTo>
                  <a:cubicBezTo>
                    <a:pt x="222" y="138"/>
                    <a:pt x="222" y="138"/>
                    <a:pt x="222" y="138"/>
                  </a:cubicBezTo>
                  <a:cubicBezTo>
                    <a:pt x="222" y="138"/>
                    <a:pt x="222" y="138"/>
                    <a:pt x="222" y="138"/>
                  </a:cubicBezTo>
                  <a:cubicBezTo>
                    <a:pt x="227" y="138"/>
                    <a:pt x="230" y="134"/>
                    <a:pt x="230" y="130"/>
                  </a:cubicBezTo>
                  <a:cubicBezTo>
                    <a:pt x="230" y="130"/>
                    <a:pt x="230" y="129"/>
                    <a:pt x="230" y="129"/>
                  </a:cubicBezTo>
                  <a:close/>
                  <a:moveTo>
                    <a:pt x="34" y="95"/>
                  </a:moveTo>
                  <a:cubicBezTo>
                    <a:pt x="30" y="95"/>
                    <a:pt x="25" y="96"/>
                    <a:pt x="21" y="98"/>
                  </a:cubicBezTo>
                  <a:cubicBezTo>
                    <a:pt x="32" y="68"/>
                    <a:pt x="55" y="45"/>
                    <a:pt x="85" y="35"/>
                  </a:cubicBezTo>
                  <a:cubicBezTo>
                    <a:pt x="72" y="51"/>
                    <a:pt x="62" y="75"/>
                    <a:pt x="59" y="105"/>
                  </a:cubicBezTo>
                  <a:cubicBezTo>
                    <a:pt x="53" y="99"/>
                    <a:pt x="44" y="95"/>
                    <a:pt x="34" y="95"/>
                  </a:cubicBezTo>
                  <a:close/>
                  <a:moveTo>
                    <a:pt x="142" y="95"/>
                  </a:moveTo>
                  <a:cubicBezTo>
                    <a:pt x="134" y="95"/>
                    <a:pt x="126" y="98"/>
                    <a:pt x="120" y="102"/>
                  </a:cubicBezTo>
                  <a:cubicBezTo>
                    <a:pt x="120" y="57"/>
                    <a:pt x="120" y="57"/>
                    <a:pt x="120" y="57"/>
                  </a:cubicBezTo>
                  <a:cubicBezTo>
                    <a:pt x="120" y="54"/>
                    <a:pt x="118" y="51"/>
                    <a:pt x="115" y="51"/>
                  </a:cubicBezTo>
                  <a:cubicBezTo>
                    <a:pt x="112" y="51"/>
                    <a:pt x="110" y="54"/>
                    <a:pt x="110" y="57"/>
                  </a:cubicBezTo>
                  <a:cubicBezTo>
                    <a:pt x="110" y="102"/>
                    <a:pt x="110" y="102"/>
                    <a:pt x="110" y="102"/>
                  </a:cubicBezTo>
                  <a:cubicBezTo>
                    <a:pt x="104" y="98"/>
                    <a:pt x="96" y="95"/>
                    <a:pt x="88" y="95"/>
                  </a:cubicBezTo>
                  <a:cubicBezTo>
                    <a:pt x="82" y="95"/>
                    <a:pt x="75" y="97"/>
                    <a:pt x="70" y="100"/>
                  </a:cubicBezTo>
                  <a:cubicBezTo>
                    <a:pt x="76" y="63"/>
                    <a:pt x="92" y="35"/>
                    <a:pt x="111" y="31"/>
                  </a:cubicBezTo>
                  <a:cubicBezTo>
                    <a:pt x="112" y="31"/>
                    <a:pt x="113" y="31"/>
                    <a:pt x="115" y="31"/>
                  </a:cubicBezTo>
                  <a:cubicBezTo>
                    <a:pt x="116" y="31"/>
                    <a:pt x="118" y="31"/>
                    <a:pt x="119" y="31"/>
                  </a:cubicBezTo>
                  <a:cubicBezTo>
                    <a:pt x="138" y="35"/>
                    <a:pt x="154" y="63"/>
                    <a:pt x="160" y="100"/>
                  </a:cubicBezTo>
                  <a:cubicBezTo>
                    <a:pt x="154" y="97"/>
                    <a:pt x="148" y="95"/>
                    <a:pt x="142" y="95"/>
                  </a:cubicBezTo>
                  <a:close/>
                  <a:moveTo>
                    <a:pt x="195" y="95"/>
                  </a:moveTo>
                  <a:cubicBezTo>
                    <a:pt x="186" y="95"/>
                    <a:pt x="177" y="99"/>
                    <a:pt x="171" y="105"/>
                  </a:cubicBezTo>
                  <a:cubicBezTo>
                    <a:pt x="167" y="75"/>
                    <a:pt x="158" y="50"/>
                    <a:pt x="145" y="35"/>
                  </a:cubicBezTo>
                  <a:cubicBezTo>
                    <a:pt x="175" y="45"/>
                    <a:pt x="198" y="68"/>
                    <a:pt x="209" y="98"/>
                  </a:cubicBezTo>
                  <a:cubicBezTo>
                    <a:pt x="204" y="96"/>
                    <a:pt x="200" y="95"/>
                    <a:pt x="195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91"/>
            <p:cNvSpPr>
              <a:spLocks/>
            </p:cNvSpPr>
            <p:nvPr/>
          </p:nvSpPr>
          <p:spPr bwMode="auto">
            <a:xfrm>
              <a:off x="9737733" y="3514725"/>
              <a:ext cx="187325" cy="393700"/>
            </a:xfrm>
            <a:custGeom>
              <a:avLst/>
              <a:gdLst>
                <a:gd name="T0" fmla="*/ 42 w 50"/>
                <a:gd name="T1" fmla="*/ 72 h 105"/>
                <a:gd name="T2" fmla="*/ 34 w 50"/>
                <a:gd name="T3" fmla="*/ 80 h 105"/>
                <a:gd name="T4" fmla="*/ 25 w 50"/>
                <a:gd name="T5" fmla="*/ 89 h 105"/>
                <a:gd name="T6" fmla="*/ 16 w 50"/>
                <a:gd name="T7" fmla="*/ 80 h 105"/>
                <a:gd name="T8" fmla="*/ 16 w 50"/>
                <a:gd name="T9" fmla="*/ 8 h 105"/>
                <a:gd name="T10" fmla="*/ 8 w 50"/>
                <a:gd name="T11" fmla="*/ 0 h 105"/>
                <a:gd name="T12" fmla="*/ 0 w 50"/>
                <a:gd name="T13" fmla="*/ 8 h 105"/>
                <a:gd name="T14" fmla="*/ 0 w 50"/>
                <a:gd name="T15" fmla="*/ 80 h 105"/>
                <a:gd name="T16" fmla="*/ 25 w 50"/>
                <a:gd name="T17" fmla="*/ 105 h 105"/>
                <a:gd name="T18" fmla="*/ 50 w 50"/>
                <a:gd name="T19" fmla="*/ 80 h 105"/>
                <a:gd name="T20" fmla="*/ 42 w 50"/>
                <a:gd name="T21" fmla="*/ 7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105">
                  <a:moveTo>
                    <a:pt x="42" y="72"/>
                  </a:moveTo>
                  <a:cubicBezTo>
                    <a:pt x="38" y="72"/>
                    <a:pt x="34" y="75"/>
                    <a:pt x="34" y="80"/>
                  </a:cubicBezTo>
                  <a:cubicBezTo>
                    <a:pt x="34" y="85"/>
                    <a:pt x="30" y="89"/>
                    <a:pt x="25" y="89"/>
                  </a:cubicBezTo>
                  <a:cubicBezTo>
                    <a:pt x="20" y="89"/>
                    <a:pt x="16" y="85"/>
                    <a:pt x="16" y="80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3"/>
                    <a:pt x="12" y="0"/>
                    <a:pt x="8" y="0"/>
                  </a:cubicBezTo>
                  <a:cubicBezTo>
                    <a:pt x="3" y="0"/>
                    <a:pt x="0" y="3"/>
                    <a:pt x="0" y="8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94"/>
                    <a:pt x="11" y="105"/>
                    <a:pt x="25" y="105"/>
                  </a:cubicBezTo>
                  <a:cubicBezTo>
                    <a:pt x="39" y="105"/>
                    <a:pt x="50" y="94"/>
                    <a:pt x="50" y="80"/>
                  </a:cubicBezTo>
                  <a:cubicBezTo>
                    <a:pt x="50" y="75"/>
                    <a:pt x="47" y="72"/>
                    <a:pt x="42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976023" y="4822799"/>
            <a:ext cx="615945" cy="654984"/>
            <a:chOff x="4224345" y="5492750"/>
            <a:chExt cx="901700" cy="958850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03" name="Freeform 192"/>
            <p:cNvSpPr>
              <a:spLocks noEditPoints="1"/>
            </p:cNvSpPr>
            <p:nvPr/>
          </p:nvSpPr>
          <p:spPr bwMode="auto">
            <a:xfrm>
              <a:off x="4224345" y="5492750"/>
              <a:ext cx="901700" cy="958850"/>
            </a:xfrm>
            <a:custGeom>
              <a:avLst/>
              <a:gdLst>
                <a:gd name="T0" fmla="*/ 224 w 240"/>
                <a:gd name="T1" fmla="*/ 47 h 256"/>
                <a:gd name="T2" fmla="*/ 219 w 240"/>
                <a:gd name="T3" fmla="*/ 47 h 256"/>
                <a:gd name="T4" fmla="*/ 219 w 240"/>
                <a:gd name="T5" fmla="*/ 16 h 256"/>
                <a:gd name="T6" fmla="*/ 203 w 240"/>
                <a:gd name="T7" fmla="*/ 0 h 256"/>
                <a:gd name="T8" fmla="*/ 16 w 240"/>
                <a:gd name="T9" fmla="*/ 0 h 256"/>
                <a:gd name="T10" fmla="*/ 0 w 240"/>
                <a:gd name="T11" fmla="*/ 16 h 256"/>
                <a:gd name="T12" fmla="*/ 0 w 240"/>
                <a:gd name="T13" fmla="*/ 63 h 256"/>
                <a:gd name="T14" fmla="*/ 0 w 240"/>
                <a:gd name="T15" fmla="*/ 93 h 256"/>
                <a:gd name="T16" fmla="*/ 0 w 240"/>
                <a:gd name="T17" fmla="*/ 240 h 256"/>
                <a:gd name="T18" fmla="*/ 16 w 240"/>
                <a:gd name="T19" fmla="*/ 256 h 256"/>
                <a:gd name="T20" fmla="*/ 224 w 240"/>
                <a:gd name="T21" fmla="*/ 256 h 256"/>
                <a:gd name="T22" fmla="*/ 240 w 240"/>
                <a:gd name="T23" fmla="*/ 240 h 256"/>
                <a:gd name="T24" fmla="*/ 240 w 240"/>
                <a:gd name="T25" fmla="*/ 63 h 256"/>
                <a:gd name="T26" fmla="*/ 224 w 240"/>
                <a:gd name="T27" fmla="*/ 47 h 256"/>
                <a:gd name="T28" fmla="*/ 203 w 240"/>
                <a:gd name="T29" fmla="*/ 16 h 256"/>
                <a:gd name="T30" fmla="*/ 203 w 240"/>
                <a:gd name="T31" fmla="*/ 47 h 256"/>
                <a:gd name="T32" fmla="*/ 16 w 240"/>
                <a:gd name="T33" fmla="*/ 47 h 256"/>
                <a:gd name="T34" fmla="*/ 16 w 240"/>
                <a:gd name="T35" fmla="*/ 37 h 256"/>
                <a:gd name="T36" fmla="*/ 144 w 240"/>
                <a:gd name="T37" fmla="*/ 37 h 256"/>
                <a:gd name="T38" fmla="*/ 149 w 240"/>
                <a:gd name="T39" fmla="*/ 31 h 256"/>
                <a:gd name="T40" fmla="*/ 144 w 240"/>
                <a:gd name="T41" fmla="*/ 26 h 256"/>
                <a:gd name="T42" fmla="*/ 16 w 240"/>
                <a:gd name="T43" fmla="*/ 26 h 256"/>
                <a:gd name="T44" fmla="*/ 16 w 240"/>
                <a:gd name="T45" fmla="*/ 16 h 256"/>
                <a:gd name="T46" fmla="*/ 203 w 240"/>
                <a:gd name="T47" fmla="*/ 16 h 256"/>
                <a:gd name="T48" fmla="*/ 224 w 240"/>
                <a:gd name="T49" fmla="*/ 240 h 256"/>
                <a:gd name="T50" fmla="*/ 16 w 240"/>
                <a:gd name="T51" fmla="*/ 240 h 256"/>
                <a:gd name="T52" fmla="*/ 16 w 240"/>
                <a:gd name="T53" fmla="*/ 93 h 256"/>
                <a:gd name="T54" fmla="*/ 16 w 240"/>
                <a:gd name="T55" fmla="*/ 63 h 256"/>
                <a:gd name="T56" fmla="*/ 224 w 240"/>
                <a:gd name="T57" fmla="*/ 63 h 256"/>
                <a:gd name="T58" fmla="*/ 224 w 240"/>
                <a:gd name="T59" fmla="*/ 111 h 256"/>
                <a:gd name="T60" fmla="*/ 144 w 240"/>
                <a:gd name="T61" fmla="*/ 111 h 256"/>
                <a:gd name="T62" fmla="*/ 133 w 240"/>
                <a:gd name="T63" fmla="*/ 122 h 256"/>
                <a:gd name="T64" fmla="*/ 133 w 240"/>
                <a:gd name="T65" fmla="*/ 181 h 256"/>
                <a:gd name="T66" fmla="*/ 144 w 240"/>
                <a:gd name="T67" fmla="*/ 192 h 256"/>
                <a:gd name="T68" fmla="*/ 224 w 240"/>
                <a:gd name="T69" fmla="*/ 192 h 256"/>
                <a:gd name="T70" fmla="*/ 224 w 240"/>
                <a:gd name="T71" fmla="*/ 240 h 256"/>
                <a:gd name="T72" fmla="*/ 224 w 240"/>
                <a:gd name="T73" fmla="*/ 181 h 256"/>
                <a:gd name="T74" fmla="*/ 144 w 240"/>
                <a:gd name="T75" fmla="*/ 181 h 256"/>
                <a:gd name="T76" fmla="*/ 144 w 240"/>
                <a:gd name="T77" fmla="*/ 122 h 256"/>
                <a:gd name="T78" fmla="*/ 224 w 240"/>
                <a:gd name="T79" fmla="*/ 122 h 256"/>
                <a:gd name="T80" fmla="*/ 224 w 240"/>
                <a:gd name="T81" fmla="*/ 181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0" h="256">
                  <a:moveTo>
                    <a:pt x="224" y="47"/>
                  </a:moveTo>
                  <a:cubicBezTo>
                    <a:pt x="219" y="47"/>
                    <a:pt x="219" y="47"/>
                    <a:pt x="219" y="47"/>
                  </a:cubicBezTo>
                  <a:cubicBezTo>
                    <a:pt x="219" y="16"/>
                    <a:pt x="219" y="16"/>
                    <a:pt x="219" y="16"/>
                  </a:cubicBezTo>
                  <a:cubicBezTo>
                    <a:pt x="219" y="7"/>
                    <a:pt x="212" y="0"/>
                    <a:pt x="20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0" y="249"/>
                    <a:pt x="7" y="256"/>
                    <a:pt x="16" y="256"/>
                  </a:cubicBezTo>
                  <a:cubicBezTo>
                    <a:pt x="224" y="256"/>
                    <a:pt x="224" y="256"/>
                    <a:pt x="224" y="256"/>
                  </a:cubicBezTo>
                  <a:cubicBezTo>
                    <a:pt x="232" y="256"/>
                    <a:pt x="240" y="249"/>
                    <a:pt x="240" y="240"/>
                  </a:cubicBezTo>
                  <a:cubicBezTo>
                    <a:pt x="240" y="63"/>
                    <a:pt x="240" y="63"/>
                    <a:pt x="240" y="63"/>
                  </a:cubicBezTo>
                  <a:cubicBezTo>
                    <a:pt x="240" y="54"/>
                    <a:pt x="232" y="47"/>
                    <a:pt x="224" y="47"/>
                  </a:cubicBezTo>
                  <a:close/>
                  <a:moveTo>
                    <a:pt x="203" y="16"/>
                  </a:moveTo>
                  <a:cubicBezTo>
                    <a:pt x="203" y="47"/>
                    <a:pt x="203" y="47"/>
                    <a:pt x="203" y="47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44" y="37"/>
                    <a:pt x="144" y="37"/>
                    <a:pt x="144" y="37"/>
                  </a:cubicBezTo>
                  <a:cubicBezTo>
                    <a:pt x="147" y="37"/>
                    <a:pt x="149" y="34"/>
                    <a:pt x="149" y="31"/>
                  </a:cubicBezTo>
                  <a:cubicBezTo>
                    <a:pt x="149" y="29"/>
                    <a:pt x="147" y="26"/>
                    <a:pt x="144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16"/>
                    <a:pt x="16" y="16"/>
                    <a:pt x="16" y="16"/>
                  </a:cubicBezTo>
                  <a:lnTo>
                    <a:pt x="203" y="16"/>
                  </a:lnTo>
                  <a:close/>
                  <a:moveTo>
                    <a:pt x="224" y="240"/>
                  </a:moveTo>
                  <a:cubicBezTo>
                    <a:pt x="16" y="240"/>
                    <a:pt x="16" y="240"/>
                    <a:pt x="16" y="240"/>
                  </a:cubicBezTo>
                  <a:cubicBezTo>
                    <a:pt x="16" y="93"/>
                    <a:pt x="16" y="93"/>
                    <a:pt x="16" y="93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224" y="63"/>
                    <a:pt x="224" y="63"/>
                    <a:pt x="224" y="63"/>
                  </a:cubicBezTo>
                  <a:cubicBezTo>
                    <a:pt x="224" y="111"/>
                    <a:pt x="224" y="111"/>
                    <a:pt x="224" y="111"/>
                  </a:cubicBezTo>
                  <a:cubicBezTo>
                    <a:pt x="144" y="111"/>
                    <a:pt x="144" y="111"/>
                    <a:pt x="144" y="111"/>
                  </a:cubicBezTo>
                  <a:cubicBezTo>
                    <a:pt x="138" y="111"/>
                    <a:pt x="133" y="116"/>
                    <a:pt x="133" y="122"/>
                  </a:cubicBezTo>
                  <a:cubicBezTo>
                    <a:pt x="133" y="181"/>
                    <a:pt x="133" y="181"/>
                    <a:pt x="133" y="181"/>
                  </a:cubicBezTo>
                  <a:cubicBezTo>
                    <a:pt x="133" y="187"/>
                    <a:pt x="138" y="192"/>
                    <a:pt x="144" y="192"/>
                  </a:cubicBezTo>
                  <a:cubicBezTo>
                    <a:pt x="224" y="192"/>
                    <a:pt x="224" y="192"/>
                    <a:pt x="224" y="192"/>
                  </a:cubicBezTo>
                  <a:lnTo>
                    <a:pt x="224" y="240"/>
                  </a:lnTo>
                  <a:close/>
                  <a:moveTo>
                    <a:pt x="224" y="181"/>
                  </a:moveTo>
                  <a:cubicBezTo>
                    <a:pt x="144" y="181"/>
                    <a:pt x="144" y="181"/>
                    <a:pt x="144" y="181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224" y="122"/>
                    <a:pt x="224" y="122"/>
                    <a:pt x="224" y="122"/>
                  </a:cubicBezTo>
                  <a:lnTo>
                    <a:pt x="224" y="1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93"/>
            <p:cNvSpPr>
              <a:spLocks/>
            </p:cNvSpPr>
            <p:nvPr/>
          </p:nvSpPr>
          <p:spPr bwMode="auto">
            <a:xfrm>
              <a:off x="4840295" y="5589588"/>
              <a:ext cx="93663" cy="41275"/>
            </a:xfrm>
            <a:custGeom>
              <a:avLst/>
              <a:gdLst>
                <a:gd name="T0" fmla="*/ 5 w 25"/>
                <a:gd name="T1" fmla="*/ 11 h 11"/>
                <a:gd name="T2" fmla="*/ 20 w 25"/>
                <a:gd name="T3" fmla="*/ 11 h 11"/>
                <a:gd name="T4" fmla="*/ 25 w 25"/>
                <a:gd name="T5" fmla="*/ 5 h 11"/>
                <a:gd name="T6" fmla="*/ 20 w 25"/>
                <a:gd name="T7" fmla="*/ 0 h 11"/>
                <a:gd name="T8" fmla="*/ 5 w 25"/>
                <a:gd name="T9" fmla="*/ 0 h 11"/>
                <a:gd name="T10" fmla="*/ 0 w 25"/>
                <a:gd name="T11" fmla="*/ 5 h 11"/>
                <a:gd name="T12" fmla="*/ 5 w 25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11">
                  <a:moveTo>
                    <a:pt x="5" y="11"/>
                  </a:moveTo>
                  <a:cubicBezTo>
                    <a:pt x="20" y="11"/>
                    <a:pt x="20" y="11"/>
                    <a:pt x="20" y="11"/>
                  </a:cubicBezTo>
                  <a:cubicBezTo>
                    <a:pt x="23" y="11"/>
                    <a:pt x="25" y="8"/>
                    <a:pt x="25" y="5"/>
                  </a:cubicBezTo>
                  <a:cubicBezTo>
                    <a:pt x="25" y="3"/>
                    <a:pt x="23" y="0"/>
                    <a:pt x="2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5"/>
                  </a:cubicBezTo>
                  <a:cubicBezTo>
                    <a:pt x="0" y="8"/>
                    <a:pt x="2" y="11"/>
                    <a:pt x="5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Oval 194"/>
            <p:cNvSpPr>
              <a:spLocks noChangeArrowheads="1"/>
            </p:cNvSpPr>
            <p:nvPr/>
          </p:nvSpPr>
          <p:spPr bwMode="auto">
            <a:xfrm>
              <a:off x="4829183" y="6013450"/>
              <a:ext cx="88900" cy="936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2708298" y="4823883"/>
            <a:ext cx="657153" cy="652816"/>
            <a:chOff x="6740533" y="5495925"/>
            <a:chExt cx="962025" cy="955676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07" name="Freeform 195"/>
            <p:cNvSpPr>
              <a:spLocks noEditPoints="1"/>
            </p:cNvSpPr>
            <p:nvPr/>
          </p:nvSpPr>
          <p:spPr bwMode="auto">
            <a:xfrm>
              <a:off x="6883408" y="5686425"/>
              <a:ext cx="792163" cy="519113"/>
            </a:xfrm>
            <a:custGeom>
              <a:avLst/>
              <a:gdLst>
                <a:gd name="T0" fmla="*/ 203 w 211"/>
                <a:gd name="T1" fmla="*/ 0 h 138"/>
                <a:gd name="T2" fmla="*/ 8 w 211"/>
                <a:gd name="T3" fmla="*/ 0 h 138"/>
                <a:gd name="T4" fmla="*/ 2 w 211"/>
                <a:gd name="T5" fmla="*/ 3 h 138"/>
                <a:gd name="T6" fmla="*/ 1 w 211"/>
                <a:gd name="T7" fmla="*/ 9 h 138"/>
                <a:gd name="T8" fmla="*/ 18 w 211"/>
                <a:gd name="T9" fmla="*/ 86 h 138"/>
                <a:gd name="T10" fmla="*/ 18 w 211"/>
                <a:gd name="T11" fmla="*/ 86 h 138"/>
                <a:gd name="T12" fmla="*/ 19 w 211"/>
                <a:gd name="T13" fmla="*/ 89 h 138"/>
                <a:gd name="T14" fmla="*/ 28 w 211"/>
                <a:gd name="T15" fmla="*/ 131 h 138"/>
                <a:gd name="T16" fmla="*/ 36 w 211"/>
                <a:gd name="T17" fmla="*/ 138 h 138"/>
                <a:gd name="T18" fmla="*/ 176 w 211"/>
                <a:gd name="T19" fmla="*/ 138 h 138"/>
                <a:gd name="T20" fmla="*/ 183 w 211"/>
                <a:gd name="T21" fmla="*/ 131 h 138"/>
                <a:gd name="T22" fmla="*/ 211 w 211"/>
                <a:gd name="T23" fmla="*/ 9 h 138"/>
                <a:gd name="T24" fmla="*/ 209 w 211"/>
                <a:gd name="T25" fmla="*/ 3 h 138"/>
                <a:gd name="T26" fmla="*/ 203 w 211"/>
                <a:gd name="T27" fmla="*/ 0 h 138"/>
                <a:gd name="T28" fmla="*/ 78 w 211"/>
                <a:gd name="T29" fmla="*/ 122 h 138"/>
                <a:gd name="T30" fmla="*/ 74 w 211"/>
                <a:gd name="T31" fmla="*/ 92 h 138"/>
                <a:gd name="T32" fmla="*/ 99 w 211"/>
                <a:gd name="T33" fmla="*/ 92 h 138"/>
                <a:gd name="T34" fmla="*/ 99 w 211"/>
                <a:gd name="T35" fmla="*/ 122 h 138"/>
                <a:gd name="T36" fmla="*/ 78 w 211"/>
                <a:gd name="T37" fmla="*/ 122 h 138"/>
                <a:gd name="T38" fmla="*/ 73 w 211"/>
                <a:gd name="T39" fmla="*/ 81 h 138"/>
                <a:gd name="T40" fmla="*/ 70 w 211"/>
                <a:gd name="T41" fmla="*/ 56 h 138"/>
                <a:gd name="T42" fmla="*/ 99 w 211"/>
                <a:gd name="T43" fmla="*/ 56 h 138"/>
                <a:gd name="T44" fmla="*/ 99 w 211"/>
                <a:gd name="T45" fmla="*/ 81 h 138"/>
                <a:gd name="T46" fmla="*/ 73 w 211"/>
                <a:gd name="T47" fmla="*/ 81 h 138"/>
                <a:gd name="T48" fmla="*/ 28 w 211"/>
                <a:gd name="T49" fmla="*/ 56 h 138"/>
                <a:gd name="T50" fmla="*/ 59 w 211"/>
                <a:gd name="T51" fmla="*/ 56 h 138"/>
                <a:gd name="T52" fmla="*/ 62 w 211"/>
                <a:gd name="T53" fmla="*/ 81 h 138"/>
                <a:gd name="T54" fmla="*/ 33 w 211"/>
                <a:gd name="T55" fmla="*/ 81 h 138"/>
                <a:gd name="T56" fmla="*/ 28 w 211"/>
                <a:gd name="T57" fmla="*/ 56 h 138"/>
                <a:gd name="T58" fmla="*/ 68 w 211"/>
                <a:gd name="T59" fmla="*/ 45 h 138"/>
                <a:gd name="T60" fmla="*/ 65 w 211"/>
                <a:gd name="T61" fmla="*/ 15 h 138"/>
                <a:gd name="T62" fmla="*/ 99 w 211"/>
                <a:gd name="T63" fmla="*/ 15 h 138"/>
                <a:gd name="T64" fmla="*/ 99 w 211"/>
                <a:gd name="T65" fmla="*/ 45 h 138"/>
                <a:gd name="T66" fmla="*/ 68 w 211"/>
                <a:gd name="T67" fmla="*/ 45 h 138"/>
                <a:gd name="T68" fmla="*/ 54 w 211"/>
                <a:gd name="T69" fmla="*/ 15 h 138"/>
                <a:gd name="T70" fmla="*/ 58 w 211"/>
                <a:gd name="T71" fmla="*/ 45 h 138"/>
                <a:gd name="T72" fmla="*/ 25 w 211"/>
                <a:gd name="T73" fmla="*/ 45 h 138"/>
                <a:gd name="T74" fmla="*/ 18 w 211"/>
                <a:gd name="T75" fmla="*/ 15 h 138"/>
                <a:gd name="T76" fmla="*/ 54 w 211"/>
                <a:gd name="T77" fmla="*/ 15 h 138"/>
                <a:gd name="T78" fmla="*/ 36 w 211"/>
                <a:gd name="T79" fmla="*/ 92 h 138"/>
                <a:gd name="T80" fmla="*/ 63 w 211"/>
                <a:gd name="T81" fmla="*/ 92 h 138"/>
                <a:gd name="T82" fmla="*/ 67 w 211"/>
                <a:gd name="T83" fmla="*/ 122 h 138"/>
                <a:gd name="T84" fmla="*/ 42 w 211"/>
                <a:gd name="T85" fmla="*/ 122 h 138"/>
                <a:gd name="T86" fmla="*/ 36 w 211"/>
                <a:gd name="T87" fmla="*/ 92 h 138"/>
                <a:gd name="T88" fmla="*/ 169 w 211"/>
                <a:gd name="T89" fmla="*/ 122 h 138"/>
                <a:gd name="T90" fmla="*/ 110 w 211"/>
                <a:gd name="T91" fmla="*/ 122 h 138"/>
                <a:gd name="T92" fmla="*/ 110 w 211"/>
                <a:gd name="T93" fmla="*/ 92 h 138"/>
                <a:gd name="T94" fmla="*/ 146 w 211"/>
                <a:gd name="T95" fmla="*/ 92 h 138"/>
                <a:gd name="T96" fmla="*/ 151 w 211"/>
                <a:gd name="T97" fmla="*/ 86 h 138"/>
                <a:gd name="T98" fmla="*/ 146 w 211"/>
                <a:gd name="T99" fmla="*/ 81 h 138"/>
                <a:gd name="T100" fmla="*/ 110 w 211"/>
                <a:gd name="T101" fmla="*/ 81 h 138"/>
                <a:gd name="T102" fmla="*/ 110 w 211"/>
                <a:gd name="T103" fmla="*/ 56 h 138"/>
                <a:gd name="T104" fmla="*/ 157 w 211"/>
                <a:gd name="T105" fmla="*/ 56 h 138"/>
                <a:gd name="T106" fmla="*/ 162 w 211"/>
                <a:gd name="T107" fmla="*/ 50 h 138"/>
                <a:gd name="T108" fmla="*/ 157 w 211"/>
                <a:gd name="T109" fmla="*/ 45 h 138"/>
                <a:gd name="T110" fmla="*/ 110 w 211"/>
                <a:gd name="T111" fmla="*/ 45 h 138"/>
                <a:gd name="T112" fmla="*/ 110 w 211"/>
                <a:gd name="T113" fmla="*/ 15 h 138"/>
                <a:gd name="T114" fmla="*/ 193 w 211"/>
                <a:gd name="T115" fmla="*/ 15 h 138"/>
                <a:gd name="T116" fmla="*/ 169 w 211"/>
                <a:gd name="T117" fmla="*/ 122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1" h="138">
                  <a:moveTo>
                    <a:pt x="203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1" y="4"/>
                    <a:pt x="0" y="7"/>
                    <a:pt x="1" y="9"/>
                  </a:cubicBezTo>
                  <a:cubicBezTo>
                    <a:pt x="18" y="86"/>
                    <a:pt x="18" y="86"/>
                    <a:pt x="18" y="86"/>
                  </a:cubicBezTo>
                  <a:cubicBezTo>
                    <a:pt x="18" y="86"/>
                    <a:pt x="18" y="86"/>
                    <a:pt x="18" y="86"/>
                  </a:cubicBezTo>
                  <a:cubicBezTo>
                    <a:pt x="18" y="87"/>
                    <a:pt x="18" y="88"/>
                    <a:pt x="19" y="89"/>
                  </a:cubicBezTo>
                  <a:cubicBezTo>
                    <a:pt x="28" y="131"/>
                    <a:pt x="28" y="131"/>
                    <a:pt x="28" y="131"/>
                  </a:cubicBezTo>
                  <a:cubicBezTo>
                    <a:pt x="29" y="135"/>
                    <a:pt x="32" y="138"/>
                    <a:pt x="36" y="138"/>
                  </a:cubicBezTo>
                  <a:cubicBezTo>
                    <a:pt x="176" y="138"/>
                    <a:pt x="176" y="138"/>
                    <a:pt x="176" y="138"/>
                  </a:cubicBezTo>
                  <a:cubicBezTo>
                    <a:pt x="179" y="138"/>
                    <a:pt x="183" y="135"/>
                    <a:pt x="183" y="131"/>
                  </a:cubicBezTo>
                  <a:cubicBezTo>
                    <a:pt x="211" y="9"/>
                    <a:pt x="211" y="9"/>
                    <a:pt x="211" y="9"/>
                  </a:cubicBezTo>
                  <a:cubicBezTo>
                    <a:pt x="211" y="7"/>
                    <a:pt x="211" y="4"/>
                    <a:pt x="209" y="3"/>
                  </a:cubicBezTo>
                  <a:cubicBezTo>
                    <a:pt x="208" y="1"/>
                    <a:pt x="206" y="0"/>
                    <a:pt x="203" y="0"/>
                  </a:cubicBezTo>
                  <a:close/>
                  <a:moveTo>
                    <a:pt x="78" y="122"/>
                  </a:moveTo>
                  <a:cubicBezTo>
                    <a:pt x="74" y="92"/>
                    <a:pt x="74" y="92"/>
                    <a:pt x="74" y="92"/>
                  </a:cubicBezTo>
                  <a:cubicBezTo>
                    <a:pt x="99" y="92"/>
                    <a:pt x="99" y="92"/>
                    <a:pt x="99" y="92"/>
                  </a:cubicBezTo>
                  <a:cubicBezTo>
                    <a:pt x="99" y="122"/>
                    <a:pt x="99" y="122"/>
                    <a:pt x="99" y="122"/>
                  </a:cubicBezTo>
                  <a:lnTo>
                    <a:pt x="78" y="122"/>
                  </a:lnTo>
                  <a:close/>
                  <a:moveTo>
                    <a:pt x="73" y="81"/>
                  </a:moveTo>
                  <a:cubicBezTo>
                    <a:pt x="70" y="56"/>
                    <a:pt x="70" y="56"/>
                    <a:pt x="70" y="56"/>
                  </a:cubicBezTo>
                  <a:cubicBezTo>
                    <a:pt x="99" y="56"/>
                    <a:pt x="99" y="56"/>
                    <a:pt x="99" y="56"/>
                  </a:cubicBezTo>
                  <a:cubicBezTo>
                    <a:pt x="99" y="81"/>
                    <a:pt x="99" y="81"/>
                    <a:pt x="99" y="81"/>
                  </a:cubicBezTo>
                  <a:lnTo>
                    <a:pt x="73" y="81"/>
                  </a:lnTo>
                  <a:close/>
                  <a:moveTo>
                    <a:pt x="28" y="56"/>
                  </a:moveTo>
                  <a:cubicBezTo>
                    <a:pt x="59" y="56"/>
                    <a:pt x="59" y="56"/>
                    <a:pt x="59" y="56"/>
                  </a:cubicBezTo>
                  <a:cubicBezTo>
                    <a:pt x="62" y="81"/>
                    <a:pt x="62" y="81"/>
                    <a:pt x="62" y="81"/>
                  </a:cubicBezTo>
                  <a:cubicBezTo>
                    <a:pt x="33" y="81"/>
                    <a:pt x="33" y="81"/>
                    <a:pt x="33" y="81"/>
                  </a:cubicBezTo>
                  <a:lnTo>
                    <a:pt x="28" y="56"/>
                  </a:lnTo>
                  <a:close/>
                  <a:moveTo>
                    <a:pt x="68" y="45"/>
                  </a:moveTo>
                  <a:cubicBezTo>
                    <a:pt x="65" y="15"/>
                    <a:pt x="65" y="15"/>
                    <a:pt x="65" y="15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9" y="45"/>
                    <a:pt x="99" y="45"/>
                    <a:pt x="99" y="45"/>
                  </a:cubicBezTo>
                  <a:lnTo>
                    <a:pt x="68" y="45"/>
                  </a:lnTo>
                  <a:close/>
                  <a:moveTo>
                    <a:pt x="54" y="15"/>
                  </a:moveTo>
                  <a:cubicBezTo>
                    <a:pt x="58" y="45"/>
                    <a:pt x="58" y="45"/>
                    <a:pt x="58" y="45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18" y="15"/>
                    <a:pt x="18" y="15"/>
                    <a:pt x="18" y="15"/>
                  </a:cubicBezTo>
                  <a:lnTo>
                    <a:pt x="54" y="15"/>
                  </a:lnTo>
                  <a:close/>
                  <a:moveTo>
                    <a:pt x="36" y="92"/>
                  </a:moveTo>
                  <a:cubicBezTo>
                    <a:pt x="63" y="92"/>
                    <a:pt x="63" y="92"/>
                    <a:pt x="63" y="92"/>
                  </a:cubicBezTo>
                  <a:cubicBezTo>
                    <a:pt x="67" y="122"/>
                    <a:pt x="67" y="122"/>
                    <a:pt x="67" y="122"/>
                  </a:cubicBezTo>
                  <a:cubicBezTo>
                    <a:pt x="42" y="122"/>
                    <a:pt x="42" y="122"/>
                    <a:pt x="42" y="122"/>
                  </a:cubicBezTo>
                  <a:lnTo>
                    <a:pt x="36" y="92"/>
                  </a:lnTo>
                  <a:close/>
                  <a:moveTo>
                    <a:pt x="169" y="122"/>
                  </a:moveTo>
                  <a:cubicBezTo>
                    <a:pt x="110" y="122"/>
                    <a:pt x="110" y="122"/>
                    <a:pt x="110" y="122"/>
                  </a:cubicBezTo>
                  <a:cubicBezTo>
                    <a:pt x="110" y="92"/>
                    <a:pt x="110" y="92"/>
                    <a:pt x="110" y="92"/>
                  </a:cubicBezTo>
                  <a:cubicBezTo>
                    <a:pt x="146" y="92"/>
                    <a:pt x="146" y="92"/>
                    <a:pt x="146" y="92"/>
                  </a:cubicBezTo>
                  <a:cubicBezTo>
                    <a:pt x="149" y="92"/>
                    <a:pt x="151" y="89"/>
                    <a:pt x="151" y="86"/>
                  </a:cubicBezTo>
                  <a:cubicBezTo>
                    <a:pt x="151" y="83"/>
                    <a:pt x="149" y="81"/>
                    <a:pt x="146" y="81"/>
                  </a:cubicBezTo>
                  <a:cubicBezTo>
                    <a:pt x="110" y="81"/>
                    <a:pt x="110" y="81"/>
                    <a:pt x="110" y="81"/>
                  </a:cubicBezTo>
                  <a:cubicBezTo>
                    <a:pt x="110" y="56"/>
                    <a:pt x="110" y="56"/>
                    <a:pt x="110" y="56"/>
                  </a:cubicBezTo>
                  <a:cubicBezTo>
                    <a:pt x="157" y="56"/>
                    <a:pt x="157" y="56"/>
                    <a:pt x="157" y="56"/>
                  </a:cubicBezTo>
                  <a:cubicBezTo>
                    <a:pt x="160" y="56"/>
                    <a:pt x="162" y="53"/>
                    <a:pt x="162" y="50"/>
                  </a:cubicBezTo>
                  <a:cubicBezTo>
                    <a:pt x="162" y="47"/>
                    <a:pt x="160" y="45"/>
                    <a:pt x="157" y="45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93" y="15"/>
                    <a:pt x="193" y="15"/>
                    <a:pt x="193" y="15"/>
                  </a:cubicBezTo>
                  <a:lnTo>
                    <a:pt x="169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96"/>
            <p:cNvSpPr>
              <a:spLocks noEditPoints="1"/>
            </p:cNvSpPr>
            <p:nvPr/>
          </p:nvSpPr>
          <p:spPr bwMode="auto">
            <a:xfrm>
              <a:off x="7029458" y="6249988"/>
              <a:ext cx="200025" cy="201613"/>
            </a:xfrm>
            <a:custGeom>
              <a:avLst/>
              <a:gdLst>
                <a:gd name="T0" fmla="*/ 27 w 53"/>
                <a:gd name="T1" fmla="*/ 0 h 54"/>
                <a:gd name="T2" fmla="*/ 0 w 53"/>
                <a:gd name="T3" fmla="*/ 27 h 54"/>
                <a:gd name="T4" fmla="*/ 27 w 53"/>
                <a:gd name="T5" fmla="*/ 54 h 54"/>
                <a:gd name="T6" fmla="*/ 53 w 53"/>
                <a:gd name="T7" fmla="*/ 27 h 54"/>
                <a:gd name="T8" fmla="*/ 27 w 53"/>
                <a:gd name="T9" fmla="*/ 0 h 54"/>
                <a:gd name="T10" fmla="*/ 27 w 53"/>
                <a:gd name="T11" fmla="*/ 38 h 54"/>
                <a:gd name="T12" fmla="*/ 16 w 53"/>
                <a:gd name="T13" fmla="*/ 27 h 54"/>
                <a:gd name="T14" fmla="*/ 27 w 53"/>
                <a:gd name="T15" fmla="*/ 16 h 54"/>
                <a:gd name="T16" fmla="*/ 37 w 53"/>
                <a:gd name="T17" fmla="*/ 27 h 54"/>
                <a:gd name="T18" fmla="*/ 27 w 53"/>
                <a:gd name="T19" fmla="*/ 3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54">
                  <a:moveTo>
                    <a:pt x="27" y="0"/>
                  </a:moveTo>
                  <a:cubicBezTo>
                    <a:pt x="12" y="0"/>
                    <a:pt x="0" y="12"/>
                    <a:pt x="0" y="27"/>
                  </a:cubicBezTo>
                  <a:cubicBezTo>
                    <a:pt x="0" y="42"/>
                    <a:pt x="12" y="54"/>
                    <a:pt x="27" y="54"/>
                  </a:cubicBezTo>
                  <a:cubicBezTo>
                    <a:pt x="41" y="54"/>
                    <a:pt x="53" y="42"/>
                    <a:pt x="53" y="27"/>
                  </a:cubicBezTo>
                  <a:cubicBezTo>
                    <a:pt x="53" y="12"/>
                    <a:pt x="41" y="0"/>
                    <a:pt x="27" y="0"/>
                  </a:cubicBezTo>
                  <a:close/>
                  <a:moveTo>
                    <a:pt x="27" y="38"/>
                  </a:moveTo>
                  <a:cubicBezTo>
                    <a:pt x="21" y="38"/>
                    <a:pt x="16" y="33"/>
                    <a:pt x="16" y="27"/>
                  </a:cubicBezTo>
                  <a:cubicBezTo>
                    <a:pt x="16" y="21"/>
                    <a:pt x="21" y="16"/>
                    <a:pt x="27" y="16"/>
                  </a:cubicBezTo>
                  <a:cubicBezTo>
                    <a:pt x="33" y="16"/>
                    <a:pt x="37" y="21"/>
                    <a:pt x="37" y="27"/>
                  </a:cubicBezTo>
                  <a:cubicBezTo>
                    <a:pt x="37" y="33"/>
                    <a:pt x="33" y="38"/>
                    <a:pt x="27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97"/>
            <p:cNvSpPr>
              <a:spLocks noEditPoints="1"/>
            </p:cNvSpPr>
            <p:nvPr/>
          </p:nvSpPr>
          <p:spPr bwMode="auto">
            <a:xfrm>
              <a:off x="7329495" y="6249988"/>
              <a:ext cx="203200" cy="201613"/>
            </a:xfrm>
            <a:custGeom>
              <a:avLst/>
              <a:gdLst>
                <a:gd name="T0" fmla="*/ 27 w 54"/>
                <a:gd name="T1" fmla="*/ 0 h 54"/>
                <a:gd name="T2" fmla="*/ 0 w 54"/>
                <a:gd name="T3" fmla="*/ 27 h 54"/>
                <a:gd name="T4" fmla="*/ 27 w 54"/>
                <a:gd name="T5" fmla="*/ 54 h 54"/>
                <a:gd name="T6" fmla="*/ 54 w 54"/>
                <a:gd name="T7" fmla="*/ 27 h 54"/>
                <a:gd name="T8" fmla="*/ 27 w 54"/>
                <a:gd name="T9" fmla="*/ 0 h 54"/>
                <a:gd name="T10" fmla="*/ 27 w 54"/>
                <a:gd name="T11" fmla="*/ 38 h 54"/>
                <a:gd name="T12" fmla="*/ 16 w 54"/>
                <a:gd name="T13" fmla="*/ 27 h 54"/>
                <a:gd name="T14" fmla="*/ 27 w 54"/>
                <a:gd name="T15" fmla="*/ 16 h 54"/>
                <a:gd name="T16" fmla="*/ 38 w 54"/>
                <a:gd name="T17" fmla="*/ 27 h 54"/>
                <a:gd name="T18" fmla="*/ 27 w 54"/>
                <a:gd name="T19" fmla="*/ 3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54">
                  <a:moveTo>
                    <a:pt x="27" y="0"/>
                  </a:moveTo>
                  <a:cubicBezTo>
                    <a:pt x="12" y="0"/>
                    <a:pt x="0" y="12"/>
                    <a:pt x="0" y="27"/>
                  </a:cubicBezTo>
                  <a:cubicBezTo>
                    <a:pt x="0" y="42"/>
                    <a:pt x="12" y="54"/>
                    <a:pt x="27" y="54"/>
                  </a:cubicBezTo>
                  <a:cubicBezTo>
                    <a:pt x="42" y="54"/>
                    <a:pt x="54" y="42"/>
                    <a:pt x="54" y="27"/>
                  </a:cubicBezTo>
                  <a:cubicBezTo>
                    <a:pt x="54" y="12"/>
                    <a:pt x="42" y="0"/>
                    <a:pt x="27" y="0"/>
                  </a:cubicBezTo>
                  <a:close/>
                  <a:moveTo>
                    <a:pt x="27" y="38"/>
                  </a:moveTo>
                  <a:cubicBezTo>
                    <a:pt x="21" y="38"/>
                    <a:pt x="16" y="33"/>
                    <a:pt x="16" y="27"/>
                  </a:cubicBezTo>
                  <a:cubicBezTo>
                    <a:pt x="16" y="21"/>
                    <a:pt x="21" y="16"/>
                    <a:pt x="27" y="16"/>
                  </a:cubicBezTo>
                  <a:cubicBezTo>
                    <a:pt x="33" y="16"/>
                    <a:pt x="38" y="21"/>
                    <a:pt x="38" y="27"/>
                  </a:cubicBezTo>
                  <a:cubicBezTo>
                    <a:pt x="38" y="33"/>
                    <a:pt x="33" y="38"/>
                    <a:pt x="27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98"/>
            <p:cNvSpPr>
              <a:spLocks/>
            </p:cNvSpPr>
            <p:nvPr/>
          </p:nvSpPr>
          <p:spPr bwMode="auto">
            <a:xfrm>
              <a:off x="6740533" y="5495925"/>
              <a:ext cx="962025" cy="149225"/>
            </a:xfrm>
            <a:custGeom>
              <a:avLst/>
              <a:gdLst>
                <a:gd name="T0" fmla="*/ 248 w 256"/>
                <a:gd name="T1" fmla="*/ 24 h 40"/>
                <a:gd name="T2" fmla="*/ 47 w 256"/>
                <a:gd name="T3" fmla="*/ 24 h 40"/>
                <a:gd name="T4" fmla="*/ 43 w 256"/>
                <a:gd name="T5" fmla="*/ 6 h 40"/>
                <a:gd name="T6" fmla="*/ 43 w 256"/>
                <a:gd name="T7" fmla="*/ 6 h 40"/>
                <a:gd name="T8" fmla="*/ 43 w 256"/>
                <a:gd name="T9" fmla="*/ 5 h 40"/>
                <a:gd name="T10" fmla="*/ 42 w 256"/>
                <a:gd name="T11" fmla="*/ 4 h 40"/>
                <a:gd name="T12" fmla="*/ 42 w 256"/>
                <a:gd name="T13" fmla="*/ 3 h 40"/>
                <a:gd name="T14" fmla="*/ 42 w 256"/>
                <a:gd name="T15" fmla="*/ 3 h 40"/>
                <a:gd name="T16" fmla="*/ 41 w 256"/>
                <a:gd name="T17" fmla="*/ 2 h 40"/>
                <a:gd name="T18" fmla="*/ 40 w 256"/>
                <a:gd name="T19" fmla="*/ 2 h 40"/>
                <a:gd name="T20" fmla="*/ 40 w 256"/>
                <a:gd name="T21" fmla="*/ 1 h 40"/>
                <a:gd name="T22" fmla="*/ 39 w 256"/>
                <a:gd name="T23" fmla="*/ 1 h 40"/>
                <a:gd name="T24" fmla="*/ 38 w 256"/>
                <a:gd name="T25" fmla="*/ 0 h 40"/>
                <a:gd name="T26" fmla="*/ 38 w 256"/>
                <a:gd name="T27" fmla="*/ 0 h 40"/>
                <a:gd name="T28" fmla="*/ 37 w 256"/>
                <a:gd name="T29" fmla="*/ 0 h 40"/>
                <a:gd name="T30" fmla="*/ 36 w 256"/>
                <a:gd name="T31" fmla="*/ 0 h 40"/>
                <a:gd name="T32" fmla="*/ 35 w 256"/>
                <a:gd name="T33" fmla="*/ 0 h 40"/>
                <a:gd name="T34" fmla="*/ 8 w 256"/>
                <a:gd name="T35" fmla="*/ 0 h 40"/>
                <a:gd name="T36" fmla="*/ 0 w 256"/>
                <a:gd name="T37" fmla="*/ 8 h 40"/>
                <a:gd name="T38" fmla="*/ 8 w 256"/>
                <a:gd name="T39" fmla="*/ 16 h 40"/>
                <a:gd name="T40" fmla="*/ 29 w 256"/>
                <a:gd name="T41" fmla="*/ 16 h 40"/>
                <a:gd name="T42" fmla="*/ 33 w 256"/>
                <a:gd name="T43" fmla="*/ 34 h 40"/>
                <a:gd name="T44" fmla="*/ 34 w 256"/>
                <a:gd name="T45" fmla="*/ 35 h 40"/>
                <a:gd name="T46" fmla="*/ 34 w 256"/>
                <a:gd name="T47" fmla="*/ 35 h 40"/>
                <a:gd name="T48" fmla="*/ 34 w 256"/>
                <a:gd name="T49" fmla="*/ 36 h 40"/>
                <a:gd name="T50" fmla="*/ 35 w 256"/>
                <a:gd name="T51" fmla="*/ 37 h 40"/>
                <a:gd name="T52" fmla="*/ 35 w 256"/>
                <a:gd name="T53" fmla="*/ 38 h 40"/>
                <a:gd name="T54" fmla="*/ 36 w 256"/>
                <a:gd name="T55" fmla="*/ 38 h 40"/>
                <a:gd name="T56" fmla="*/ 36 w 256"/>
                <a:gd name="T57" fmla="*/ 38 h 40"/>
                <a:gd name="T58" fmla="*/ 37 w 256"/>
                <a:gd name="T59" fmla="*/ 39 h 40"/>
                <a:gd name="T60" fmla="*/ 37 w 256"/>
                <a:gd name="T61" fmla="*/ 39 h 40"/>
                <a:gd name="T62" fmla="*/ 38 w 256"/>
                <a:gd name="T63" fmla="*/ 39 h 40"/>
                <a:gd name="T64" fmla="*/ 39 w 256"/>
                <a:gd name="T65" fmla="*/ 40 h 40"/>
                <a:gd name="T66" fmla="*/ 39 w 256"/>
                <a:gd name="T67" fmla="*/ 40 h 40"/>
                <a:gd name="T68" fmla="*/ 41 w 256"/>
                <a:gd name="T69" fmla="*/ 40 h 40"/>
                <a:gd name="T70" fmla="*/ 41 w 256"/>
                <a:gd name="T71" fmla="*/ 40 h 40"/>
                <a:gd name="T72" fmla="*/ 248 w 256"/>
                <a:gd name="T73" fmla="*/ 40 h 40"/>
                <a:gd name="T74" fmla="*/ 256 w 256"/>
                <a:gd name="T75" fmla="*/ 32 h 40"/>
                <a:gd name="T76" fmla="*/ 248 w 256"/>
                <a:gd name="T77" fmla="*/ 2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56" h="40">
                  <a:moveTo>
                    <a:pt x="248" y="24"/>
                  </a:moveTo>
                  <a:cubicBezTo>
                    <a:pt x="47" y="24"/>
                    <a:pt x="47" y="24"/>
                    <a:pt x="47" y="24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3" y="4"/>
                    <a:pt x="43" y="4"/>
                    <a:pt x="42" y="4"/>
                  </a:cubicBezTo>
                  <a:cubicBezTo>
                    <a:pt x="42" y="4"/>
                    <a:pt x="42" y="4"/>
                    <a:pt x="42" y="3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1" y="3"/>
                    <a:pt x="41" y="2"/>
                    <a:pt x="41" y="2"/>
                  </a:cubicBezTo>
                  <a:cubicBezTo>
                    <a:pt x="41" y="2"/>
                    <a:pt x="41" y="2"/>
                    <a:pt x="40" y="2"/>
                  </a:cubicBezTo>
                  <a:cubicBezTo>
                    <a:pt x="40" y="2"/>
                    <a:pt x="40" y="1"/>
                    <a:pt x="40" y="1"/>
                  </a:cubicBezTo>
                  <a:cubicBezTo>
                    <a:pt x="40" y="1"/>
                    <a:pt x="39" y="1"/>
                    <a:pt x="39" y="1"/>
                  </a:cubicBezTo>
                  <a:cubicBezTo>
                    <a:pt x="39" y="1"/>
                    <a:pt x="39" y="1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7" y="0"/>
                    <a:pt x="36" y="0"/>
                    <a:pt x="36" y="0"/>
                  </a:cubicBezTo>
                  <a:cubicBezTo>
                    <a:pt x="36" y="0"/>
                    <a:pt x="36" y="0"/>
                    <a:pt x="3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12"/>
                    <a:pt x="4" y="16"/>
                    <a:pt x="8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3" y="34"/>
                    <a:pt x="33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6"/>
                    <a:pt x="34" y="37"/>
                    <a:pt x="35" y="37"/>
                  </a:cubicBezTo>
                  <a:cubicBezTo>
                    <a:pt x="35" y="37"/>
                    <a:pt x="35" y="37"/>
                    <a:pt x="35" y="38"/>
                  </a:cubicBezTo>
                  <a:cubicBezTo>
                    <a:pt x="35" y="38"/>
                    <a:pt x="35" y="38"/>
                    <a:pt x="36" y="38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6" y="39"/>
                    <a:pt x="37" y="39"/>
                    <a:pt x="37" y="39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8" y="40"/>
                    <a:pt x="39" y="40"/>
                    <a:pt x="39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40" y="40"/>
                    <a:pt x="40" y="40"/>
                    <a:pt x="41" y="40"/>
                  </a:cubicBezTo>
                  <a:cubicBezTo>
                    <a:pt x="41" y="40"/>
                    <a:pt x="41" y="40"/>
                    <a:pt x="41" y="40"/>
                  </a:cubicBezTo>
                  <a:cubicBezTo>
                    <a:pt x="248" y="40"/>
                    <a:pt x="248" y="40"/>
                    <a:pt x="248" y="40"/>
                  </a:cubicBezTo>
                  <a:cubicBezTo>
                    <a:pt x="252" y="40"/>
                    <a:pt x="256" y="36"/>
                    <a:pt x="256" y="32"/>
                  </a:cubicBezTo>
                  <a:cubicBezTo>
                    <a:pt x="256" y="28"/>
                    <a:pt x="252" y="24"/>
                    <a:pt x="248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1" name="Freeform 199"/>
          <p:cNvSpPr>
            <a:spLocks noEditPoints="1"/>
          </p:cNvSpPr>
          <p:nvPr/>
        </p:nvSpPr>
        <p:spPr bwMode="auto">
          <a:xfrm>
            <a:off x="4645526" y="4822799"/>
            <a:ext cx="585581" cy="654984"/>
          </a:xfrm>
          <a:custGeom>
            <a:avLst/>
            <a:gdLst>
              <a:gd name="T0" fmla="*/ 119 w 228"/>
              <a:gd name="T1" fmla="*/ 14 h 256"/>
              <a:gd name="T2" fmla="*/ 114 w 228"/>
              <a:gd name="T3" fmla="*/ 0 h 256"/>
              <a:gd name="T4" fmla="*/ 109 w 228"/>
              <a:gd name="T5" fmla="*/ 14 h 256"/>
              <a:gd name="T6" fmla="*/ 109 w 228"/>
              <a:gd name="T7" fmla="*/ 242 h 256"/>
              <a:gd name="T8" fmla="*/ 114 w 228"/>
              <a:gd name="T9" fmla="*/ 256 h 256"/>
              <a:gd name="T10" fmla="*/ 119 w 228"/>
              <a:gd name="T11" fmla="*/ 242 h 256"/>
              <a:gd name="T12" fmla="*/ 206 w 228"/>
              <a:gd name="T13" fmla="*/ 163 h 256"/>
              <a:gd name="T14" fmla="*/ 183 w 228"/>
              <a:gd name="T15" fmla="*/ 128 h 256"/>
              <a:gd name="T16" fmla="*/ 206 w 228"/>
              <a:gd name="T17" fmla="*/ 93 h 256"/>
              <a:gd name="T18" fmla="*/ 206 w 228"/>
              <a:gd name="T19" fmla="*/ 163 h 256"/>
              <a:gd name="T20" fmla="*/ 119 w 228"/>
              <a:gd name="T21" fmla="*/ 226 h 256"/>
              <a:gd name="T22" fmla="*/ 167 w 228"/>
              <a:gd name="T23" fmla="*/ 167 h 256"/>
              <a:gd name="T24" fmla="*/ 61 w 228"/>
              <a:gd name="T25" fmla="*/ 167 h 256"/>
              <a:gd name="T26" fmla="*/ 109 w 228"/>
              <a:gd name="T27" fmla="*/ 226 h 256"/>
              <a:gd name="T28" fmla="*/ 61 w 228"/>
              <a:gd name="T29" fmla="*/ 167 h 256"/>
              <a:gd name="T30" fmla="*/ 58 w 228"/>
              <a:gd name="T31" fmla="*/ 100 h 256"/>
              <a:gd name="T32" fmla="*/ 109 w 228"/>
              <a:gd name="T33" fmla="*/ 154 h 256"/>
              <a:gd name="T34" fmla="*/ 56 w 228"/>
              <a:gd name="T35" fmla="*/ 128 h 256"/>
              <a:gd name="T36" fmla="*/ 119 w 228"/>
              <a:gd name="T37" fmla="*/ 102 h 256"/>
              <a:gd name="T38" fmla="*/ 172 w 228"/>
              <a:gd name="T39" fmla="*/ 128 h 256"/>
              <a:gd name="T40" fmla="*/ 119 w 228"/>
              <a:gd name="T41" fmla="*/ 154 h 256"/>
              <a:gd name="T42" fmla="*/ 69 w 228"/>
              <a:gd name="T43" fmla="*/ 43 h 256"/>
              <a:gd name="T44" fmla="*/ 78 w 228"/>
              <a:gd name="T45" fmla="*/ 50 h 256"/>
              <a:gd name="T46" fmla="*/ 109 w 228"/>
              <a:gd name="T47" fmla="*/ 30 h 256"/>
              <a:gd name="T48" fmla="*/ 114 w 228"/>
              <a:gd name="T49" fmla="*/ 55 h 256"/>
              <a:gd name="T50" fmla="*/ 119 w 228"/>
              <a:gd name="T51" fmla="*/ 30 h 256"/>
              <a:gd name="T52" fmla="*/ 150 w 228"/>
              <a:gd name="T53" fmla="*/ 50 h 256"/>
              <a:gd name="T54" fmla="*/ 158 w 228"/>
              <a:gd name="T55" fmla="*/ 51 h 256"/>
              <a:gd name="T56" fmla="*/ 156 w 228"/>
              <a:gd name="T57" fmla="*/ 39 h 256"/>
              <a:gd name="T58" fmla="*/ 178 w 228"/>
              <a:gd name="T59" fmla="*/ 88 h 256"/>
              <a:gd name="T60" fmla="*/ 164 w 228"/>
              <a:gd name="T61" fmla="*/ 64 h 256"/>
              <a:gd name="T62" fmla="*/ 167 w 228"/>
              <a:gd name="T63" fmla="*/ 89 h 256"/>
              <a:gd name="T64" fmla="*/ 119 w 228"/>
              <a:gd name="T65" fmla="*/ 74 h 256"/>
              <a:gd name="T66" fmla="*/ 109 w 228"/>
              <a:gd name="T67" fmla="*/ 74 h 256"/>
              <a:gd name="T68" fmla="*/ 61 w 228"/>
              <a:gd name="T69" fmla="*/ 89 h 256"/>
              <a:gd name="T70" fmla="*/ 63 w 228"/>
              <a:gd name="T71" fmla="*/ 64 h 256"/>
              <a:gd name="T72" fmla="*/ 50 w 228"/>
              <a:gd name="T73" fmla="*/ 88 h 256"/>
              <a:gd name="T74" fmla="*/ 72 w 228"/>
              <a:gd name="T75" fmla="*/ 39 h 256"/>
              <a:gd name="T76" fmla="*/ 48 w 228"/>
              <a:gd name="T77" fmla="*/ 98 h 256"/>
              <a:gd name="T78" fmla="*/ 48 w 228"/>
              <a:gd name="T79" fmla="*/ 157 h 256"/>
              <a:gd name="T80" fmla="*/ 16 w 228"/>
              <a:gd name="T81" fmla="*/ 128 h 256"/>
              <a:gd name="T82" fmla="*/ 27 w 228"/>
              <a:gd name="T83" fmla="*/ 173 h 256"/>
              <a:gd name="T84" fmla="*/ 73 w 228"/>
              <a:gd name="T85" fmla="*/ 217 h 256"/>
              <a:gd name="T86" fmla="*/ 155 w 228"/>
              <a:gd name="T87" fmla="*/ 217 h 256"/>
              <a:gd name="T88" fmla="*/ 201 w 228"/>
              <a:gd name="T89" fmla="*/ 173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28" h="256">
                <a:moveTo>
                  <a:pt x="228" y="128"/>
                </a:moveTo>
                <a:cubicBezTo>
                  <a:pt x="228" y="67"/>
                  <a:pt x="180" y="17"/>
                  <a:pt x="119" y="14"/>
                </a:cubicBezTo>
                <a:cubicBezTo>
                  <a:pt x="119" y="6"/>
                  <a:pt x="119" y="6"/>
                  <a:pt x="119" y="6"/>
                </a:cubicBezTo>
                <a:cubicBezTo>
                  <a:pt x="119" y="3"/>
                  <a:pt x="117" y="0"/>
                  <a:pt x="114" y="0"/>
                </a:cubicBezTo>
                <a:cubicBezTo>
                  <a:pt x="111" y="0"/>
                  <a:pt x="109" y="3"/>
                  <a:pt x="109" y="6"/>
                </a:cubicBezTo>
                <a:cubicBezTo>
                  <a:pt x="109" y="14"/>
                  <a:pt x="109" y="14"/>
                  <a:pt x="109" y="14"/>
                </a:cubicBezTo>
                <a:cubicBezTo>
                  <a:pt x="48" y="17"/>
                  <a:pt x="0" y="67"/>
                  <a:pt x="0" y="128"/>
                </a:cubicBezTo>
                <a:cubicBezTo>
                  <a:pt x="0" y="189"/>
                  <a:pt x="48" y="239"/>
                  <a:pt x="109" y="242"/>
                </a:cubicBezTo>
                <a:cubicBezTo>
                  <a:pt x="109" y="251"/>
                  <a:pt x="109" y="251"/>
                  <a:pt x="109" y="251"/>
                </a:cubicBezTo>
                <a:cubicBezTo>
                  <a:pt x="109" y="254"/>
                  <a:pt x="111" y="256"/>
                  <a:pt x="114" y="256"/>
                </a:cubicBezTo>
                <a:cubicBezTo>
                  <a:pt x="117" y="256"/>
                  <a:pt x="119" y="254"/>
                  <a:pt x="119" y="251"/>
                </a:cubicBezTo>
                <a:cubicBezTo>
                  <a:pt x="119" y="242"/>
                  <a:pt x="119" y="242"/>
                  <a:pt x="119" y="242"/>
                </a:cubicBezTo>
                <a:cubicBezTo>
                  <a:pt x="180" y="239"/>
                  <a:pt x="228" y="189"/>
                  <a:pt x="228" y="128"/>
                </a:cubicBezTo>
                <a:close/>
                <a:moveTo>
                  <a:pt x="206" y="163"/>
                </a:moveTo>
                <a:cubicBezTo>
                  <a:pt x="201" y="161"/>
                  <a:pt x="193" y="159"/>
                  <a:pt x="180" y="157"/>
                </a:cubicBezTo>
                <a:cubicBezTo>
                  <a:pt x="182" y="148"/>
                  <a:pt x="183" y="138"/>
                  <a:pt x="183" y="128"/>
                </a:cubicBezTo>
                <a:cubicBezTo>
                  <a:pt x="183" y="118"/>
                  <a:pt x="182" y="108"/>
                  <a:pt x="180" y="98"/>
                </a:cubicBezTo>
                <a:cubicBezTo>
                  <a:pt x="193" y="97"/>
                  <a:pt x="201" y="95"/>
                  <a:pt x="206" y="93"/>
                </a:cubicBezTo>
                <a:cubicBezTo>
                  <a:pt x="210" y="104"/>
                  <a:pt x="212" y="116"/>
                  <a:pt x="212" y="128"/>
                </a:cubicBezTo>
                <a:cubicBezTo>
                  <a:pt x="212" y="140"/>
                  <a:pt x="210" y="152"/>
                  <a:pt x="206" y="163"/>
                </a:cubicBezTo>
                <a:close/>
                <a:moveTo>
                  <a:pt x="130" y="225"/>
                </a:moveTo>
                <a:cubicBezTo>
                  <a:pt x="127" y="225"/>
                  <a:pt x="123" y="226"/>
                  <a:pt x="119" y="226"/>
                </a:cubicBezTo>
                <a:cubicBezTo>
                  <a:pt x="119" y="165"/>
                  <a:pt x="119" y="165"/>
                  <a:pt x="119" y="165"/>
                </a:cubicBezTo>
                <a:cubicBezTo>
                  <a:pt x="138" y="165"/>
                  <a:pt x="154" y="166"/>
                  <a:pt x="167" y="167"/>
                </a:cubicBezTo>
                <a:cubicBezTo>
                  <a:pt x="161" y="195"/>
                  <a:pt x="147" y="216"/>
                  <a:pt x="130" y="225"/>
                </a:cubicBezTo>
                <a:close/>
                <a:moveTo>
                  <a:pt x="61" y="167"/>
                </a:moveTo>
                <a:cubicBezTo>
                  <a:pt x="74" y="166"/>
                  <a:pt x="90" y="165"/>
                  <a:pt x="109" y="165"/>
                </a:cubicBezTo>
                <a:cubicBezTo>
                  <a:pt x="109" y="226"/>
                  <a:pt x="109" y="226"/>
                  <a:pt x="109" y="226"/>
                </a:cubicBezTo>
                <a:cubicBezTo>
                  <a:pt x="105" y="226"/>
                  <a:pt x="101" y="225"/>
                  <a:pt x="98" y="225"/>
                </a:cubicBezTo>
                <a:cubicBezTo>
                  <a:pt x="81" y="216"/>
                  <a:pt x="67" y="195"/>
                  <a:pt x="61" y="167"/>
                </a:cubicBezTo>
                <a:close/>
                <a:moveTo>
                  <a:pt x="56" y="128"/>
                </a:moveTo>
                <a:cubicBezTo>
                  <a:pt x="56" y="118"/>
                  <a:pt x="57" y="109"/>
                  <a:pt x="58" y="100"/>
                </a:cubicBezTo>
                <a:cubicBezTo>
                  <a:pt x="73" y="101"/>
                  <a:pt x="90" y="102"/>
                  <a:pt x="109" y="102"/>
                </a:cubicBezTo>
                <a:cubicBezTo>
                  <a:pt x="109" y="154"/>
                  <a:pt x="109" y="154"/>
                  <a:pt x="109" y="154"/>
                </a:cubicBezTo>
                <a:cubicBezTo>
                  <a:pt x="90" y="154"/>
                  <a:pt x="73" y="155"/>
                  <a:pt x="58" y="156"/>
                </a:cubicBezTo>
                <a:cubicBezTo>
                  <a:pt x="57" y="147"/>
                  <a:pt x="56" y="138"/>
                  <a:pt x="56" y="128"/>
                </a:cubicBezTo>
                <a:close/>
                <a:moveTo>
                  <a:pt x="119" y="154"/>
                </a:moveTo>
                <a:cubicBezTo>
                  <a:pt x="119" y="102"/>
                  <a:pt x="119" y="102"/>
                  <a:pt x="119" y="102"/>
                </a:cubicBezTo>
                <a:cubicBezTo>
                  <a:pt x="138" y="102"/>
                  <a:pt x="155" y="101"/>
                  <a:pt x="169" y="100"/>
                </a:cubicBezTo>
                <a:cubicBezTo>
                  <a:pt x="171" y="109"/>
                  <a:pt x="172" y="118"/>
                  <a:pt x="172" y="128"/>
                </a:cubicBezTo>
                <a:cubicBezTo>
                  <a:pt x="172" y="138"/>
                  <a:pt x="171" y="147"/>
                  <a:pt x="170" y="156"/>
                </a:cubicBezTo>
                <a:cubicBezTo>
                  <a:pt x="155" y="155"/>
                  <a:pt x="138" y="154"/>
                  <a:pt x="119" y="154"/>
                </a:cubicBezTo>
                <a:close/>
                <a:moveTo>
                  <a:pt x="72" y="39"/>
                </a:moveTo>
                <a:cubicBezTo>
                  <a:pt x="71" y="40"/>
                  <a:pt x="70" y="42"/>
                  <a:pt x="69" y="43"/>
                </a:cubicBezTo>
                <a:cubicBezTo>
                  <a:pt x="67" y="46"/>
                  <a:pt x="68" y="49"/>
                  <a:pt x="70" y="51"/>
                </a:cubicBezTo>
                <a:cubicBezTo>
                  <a:pt x="73" y="52"/>
                  <a:pt x="76" y="52"/>
                  <a:pt x="78" y="50"/>
                </a:cubicBezTo>
                <a:cubicBezTo>
                  <a:pt x="84" y="41"/>
                  <a:pt x="91" y="35"/>
                  <a:pt x="98" y="31"/>
                </a:cubicBezTo>
                <a:cubicBezTo>
                  <a:pt x="102" y="30"/>
                  <a:pt x="105" y="30"/>
                  <a:pt x="109" y="30"/>
                </a:cubicBezTo>
                <a:cubicBezTo>
                  <a:pt x="109" y="50"/>
                  <a:pt x="109" y="50"/>
                  <a:pt x="109" y="50"/>
                </a:cubicBezTo>
                <a:cubicBezTo>
                  <a:pt x="109" y="53"/>
                  <a:pt x="111" y="55"/>
                  <a:pt x="114" y="55"/>
                </a:cubicBezTo>
                <a:cubicBezTo>
                  <a:pt x="117" y="55"/>
                  <a:pt x="119" y="53"/>
                  <a:pt x="119" y="50"/>
                </a:cubicBezTo>
                <a:cubicBezTo>
                  <a:pt x="119" y="30"/>
                  <a:pt x="119" y="30"/>
                  <a:pt x="119" y="30"/>
                </a:cubicBezTo>
                <a:cubicBezTo>
                  <a:pt x="123" y="30"/>
                  <a:pt x="126" y="30"/>
                  <a:pt x="130" y="31"/>
                </a:cubicBezTo>
                <a:cubicBezTo>
                  <a:pt x="137" y="35"/>
                  <a:pt x="144" y="41"/>
                  <a:pt x="150" y="50"/>
                </a:cubicBezTo>
                <a:cubicBezTo>
                  <a:pt x="151" y="51"/>
                  <a:pt x="153" y="52"/>
                  <a:pt x="155" y="52"/>
                </a:cubicBezTo>
                <a:cubicBezTo>
                  <a:pt x="156" y="52"/>
                  <a:pt x="157" y="51"/>
                  <a:pt x="158" y="51"/>
                </a:cubicBezTo>
                <a:cubicBezTo>
                  <a:pt x="160" y="49"/>
                  <a:pt x="161" y="46"/>
                  <a:pt x="159" y="43"/>
                </a:cubicBezTo>
                <a:cubicBezTo>
                  <a:pt x="158" y="42"/>
                  <a:pt x="157" y="40"/>
                  <a:pt x="156" y="39"/>
                </a:cubicBezTo>
                <a:cubicBezTo>
                  <a:pt x="175" y="48"/>
                  <a:pt x="191" y="64"/>
                  <a:pt x="201" y="83"/>
                </a:cubicBezTo>
                <a:cubicBezTo>
                  <a:pt x="199" y="85"/>
                  <a:pt x="190" y="86"/>
                  <a:pt x="178" y="88"/>
                </a:cubicBezTo>
                <a:cubicBezTo>
                  <a:pt x="176" y="81"/>
                  <a:pt x="174" y="73"/>
                  <a:pt x="171" y="67"/>
                </a:cubicBezTo>
                <a:cubicBezTo>
                  <a:pt x="170" y="64"/>
                  <a:pt x="167" y="63"/>
                  <a:pt x="164" y="64"/>
                </a:cubicBezTo>
                <a:cubicBezTo>
                  <a:pt x="162" y="65"/>
                  <a:pt x="160" y="68"/>
                  <a:pt x="162" y="71"/>
                </a:cubicBezTo>
                <a:cubicBezTo>
                  <a:pt x="164" y="76"/>
                  <a:pt x="166" y="83"/>
                  <a:pt x="167" y="89"/>
                </a:cubicBezTo>
                <a:cubicBezTo>
                  <a:pt x="154" y="90"/>
                  <a:pt x="138" y="91"/>
                  <a:pt x="119" y="91"/>
                </a:cubicBezTo>
                <a:cubicBezTo>
                  <a:pt x="119" y="74"/>
                  <a:pt x="119" y="74"/>
                  <a:pt x="119" y="74"/>
                </a:cubicBezTo>
                <a:cubicBezTo>
                  <a:pt x="119" y="71"/>
                  <a:pt x="117" y="68"/>
                  <a:pt x="114" y="68"/>
                </a:cubicBezTo>
                <a:cubicBezTo>
                  <a:pt x="111" y="68"/>
                  <a:pt x="109" y="71"/>
                  <a:pt x="109" y="74"/>
                </a:cubicBezTo>
                <a:cubicBezTo>
                  <a:pt x="109" y="91"/>
                  <a:pt x="109" y="91"/>
                  <a:pt x="109" y="91"/>
                </a:cubicBezTo>
                <a:cubicBezTo>
                  <a:pt x="90" y="91"/>
                  <a:pt x="74" y="90"/>
                  <a:pt x="61" y="89"/>
                </a:cubicBezTo>
                <a:cubicBezTo>
                  <a:pt x="62" y="83"/>
                  <a:pt x="64" y="76"/>
                  <a:pt x="66" y="71"/>
                </a:cubicBezTo>
                <a:cubicBezTo>
                  <a:pt x="68" y="68"/>
                  <a:pt x="66" y="65"/>
                  <a:pt x="63" y="64"/>
                </a:cubicBezTo>
                <a:cubicBezTo>
                  <a:pt x="61" y="63"/>
                  <a:pt x="58" y="64"/>
                  <a:pt x="57" y="67"/>
                </a:cubicBezTo>
                <a:cubicBezTo>
                  <a:pt x="54" y="73"/>
                  <a:pt x="52" y="81"/>
                  <a:pt x="50" y="88"/>
                </a:cubicBezTo>
                <a:cubicBezTo>
                  <a:pt x="37" y="86"/>
                  <a:pt x="29" y="85"/>
                  <a:pt x="27" y="83"/>
                </a:cubicBezTo>
                <a:cubicBezTo>
                  <a:pt x="36" y="64"/>
                  <a:pt x="53" y="48"/>
                  <a:pt x="72" y="39"/>
                </a:cubicBezTo>
                <a:close/>
                <a:moveTo>
                  <a:pt x="22" y="93"/>
                </a:moveTo>
                <a:cubicBezTo>
                  <a:pt x="27" y="95"/>
                  <a:pt x="35" y="97"/>
                  <a:pt x="48" y="98"/>
                </a:cubicBezTo>
                <a:cubicBezTo>
                  <a:pt x="46" y="108"/>
                  <a:pt x="45" y="118"/>
                  <a:pt x="45" y="128"/>
                </a:cubicBezTo>
                <a:cubicBezTo>
                  <a:pt x="45" y="138"/>
                  <a:pt x="46" y="148"/>
                  <a:pt x="48" y="157"/>
                </a:cubicBezTo>
                <a:cubicBezTo>
                  <a:pt x="35" y="159"/>
                  <a:pt x="27" y="161"/>
                  <a:pt x="22" y="163"/>
                </a:cubicBezTo>
                <a:cubicBezTo>
                  <a:pt x="18" y="152"/>
                  <a:pt x="16" y="140"/>
                  <a:pt x="16" y="128"/>
                </a:cubicBezTo>
                <a:cubicBezTo>
                  <a:pt x="16" y="116"/>
                  <a:pt x="18" y="104"/>
                  <a:pt x="22" y="93"/>
                </a:cubicBezTo>
                <a:close/>
                <a:moveTo>
                  <a:pt x="27" y="173"/>
                </a:moveTo>
                <a:cubicBezTo>
                  <a:pt x="29" y="171"/>
                  <a:pt x="37" y="169"/>
                  <a:pt x="50" y="168"/>
                </a:cubicBezTo>
                <a:cubicBezTo>
                  <a:pt x="55" y="188"/>
                  <a:pt x="63" y="205"/>
                  <a:pt x="73" y="217"/>
                </a:cubicBezTo>
                <a:cubicBezTo>
                  <a:pt x="53" y="208"/>
                  <a:pt x="37" y="192"/>
                  <a:pt x="27" y="173"/>
                </a:cubicBezTo>
                <a:close/>
                <a:moveTo>
                  <a:pt x="155" y="217"/>
                </a:moveTo>
                <a:cubicBezTo>
                  <a:pt x="165" y="205"/>
                  <a:pt x="173" y="188"/>
                  <a:pt x="178" y="168"/>
                </a:cubicBezTo>
                <a:cubicBezTo>
                  <a:pt x="190" y="169"/>
                  <a:pt x="199" y="171"/>
                  <a:pt x="201" y="173"/>
                </a:cubicBezTo>
                <a:cubicBezTo>
                  <a:pt x="191" y="192"/>
                  <a:pt x="175" y="208"/>
                  <a:pt x="155" y="21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12" name="组合 111"/>
          <p:cNvGrpSpPr/>
          <p:nvPr/>
        </p:nvGrpSpPr>
        <p:grpSpPr>
          <a:xfrm>
            <a:off x="1088802" y="3132908"/>
            <a:ext cx="424005" cy="654984"/>
            <a:chOff x="4362457" y="2949575"/>
            <a:chExt cx="620713" cy="958850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13" name="Freeform 208"/>
            <p:cNvSpPr>
              <a:spLocks/>
            </p:cNvSpPr>
            <p:nvPr/>
          </p:nvSpPr>
          <p:spPr bwMode="auto">
            <a:xfrm>
              <a:off x="4521207" y="3109913"/>
              <a:ext cx="303213" cy="693738"/>
            </a:xfrm>
            <a:custGeom>
              <a:avLst/>
              <a:gdLst>
                <a:gd name="T0" fmla="*/ 50 w 81"/>
                <a:gd name="T1" fmla="*/ 134 h 185"/>
                <a:gd name="T2" fmla="*/ 48 w 81"/>
                <a:gd name="T3" fmla="*/ 141 h 185"/>
                <a:gd name="T4" fmla="*/ 66 w 81"/>
                <a:gd name="T5" fmla="*/ 174 h 185"/>
                <a:gd name="T6" fmla="*/ 15 w 81"/>
                <a:gd name="T7" fmla="*/ 174 h 185"/>
                <a:gd name="T8" fmla="*/ 45 w 81"/>
                <a:gd name="T9" fmla="*/ 123 h 185"/>
                <a:gd name="T10" fmla="*/ 46 w 81"/>
                <a:gd name="T11" fmla="*/ 119 h 185"/>
                <a:gd name="T12" fmla="*/ 46 w 81"/>
                <a:gd name="T13" fmla="*/ 118 h 185"/>
                <a:gd name="T14" fmla="*/ 46 w 81"/>
                <a:gd name="T15" fmla="*/ 50 h 185"/>
                <a:gd name="T16" fmla="*/ 71 w 81"/>
                <a:gd name="T17" fmla="*/ 8 h 185"/>
                <a:gd name="T18" fmla="*/ 71 w 81"/>
                <a:gd name="T19" fmla="*/ 2 h 185"/>
                <a:gd name="T20" fmla="*/ 66 w 81"/>
                <a:gd name="T21" fmla="*/ 0 h 185"/>
                <a:gd name="T22" fmla="*/ 15 w 81"/>
                <a:gd name="T23" fmla="*/ 0 h 185"/>
                <a:gd name="T24" fmla="*/ 11 w 81"/>
                <a:gd name="T25" fmla="*/ 2 h 185"/>
                <a:gd name="T26" fmla="*/ 11 w 81"/>
                <a:gd name="T27" fmla="*/ 8 h 185"/>
                <a:gd name="T28" fmla="*/ 25 w 81"/>
                <a:gd name="T29" fmla="*/ 32 h 185"/>
                <a:gd name="T30" fmla="*/ 32 w 81"/>
                <a:gd name="T31" fmla="*/ 34 h 185"/>
                <a:gd name="T32" fmla="*/ 34 w 81"/>
                <a:gd name="T33" fmla="*/ 26 h 185"/>
                <a:gd name="T34" fmla="*/ 25 w 81"/>
                <a:gd name="T35" fmla="*/ 10 h 185"/>
                <a:gd name="T36" fmla="*/ 57 w 81"/>
                <a:gd name="T37" fmla="*/ 10 h 185"/>
                <a:gd name="T38" fmla="*/ 36 w 81"/>
                <a:gd name="T39" fmla="*/ 46 h 185"/>
                <a:gd name="T40" fmla="*/ 36 w 81"/>
                <a:gd name="T41" fmla="*/ 46 h 185"/>
                <a:gd name="T42" fmla="*/ 36 w 81"/>
                <a:gd name="T43" fmla="*/ 47 h 185"/>
                <a:gd name="T44" fmla="*/ 36 w 81"/>
                <a:gd name="T45" fmla="*/ 47 h 185"/>
                <a:gd name="T46" fmla="*/ 35 w 81"/>
                <a:gd name="T47" fmla="*/ 48 h 185"/>
                <a:gd name="T48" fmla="*/ 35 w 81"/>
                <a:gd name="T49" fmla="*/ 48 h 185"/>
                <a:gd name="T50" fmla="*/ 35 w 81"/>
                <a:gd name="T51" fmla="*/ 48 h 185"/>
                <a:gd name="T52" fmla="*/ 35 w 81"/>
                <a:gd name="T53" fmla="*/ 118 h 185"/>
                <a:gd name="T54" fmla="*/ 35 w 81"/>
                <a:gd name="T55" fmla="*/ 118 h 185"/>
                <a:gd name="T56" fmla="*/ 1 w 81"/>
                <a:gd name="T57" fmla="*/ 176 h 185"/>
                <a:gd name="T58" fmla="*/ 1 w 81"/>
                <a:gd name="T59" fmla="*/ 182 h 185"/>
                <a:gd name="T60" fmla="*/ 6 w 81"/>
                <a:gd name="T61" fmla="*/ 185 h 185"/>
                <a:gd name="T62" fmla="*/ 75 w 81"/>
                <a:gd name="T63" fmla="*/ 185 h 185"/>
                <a:gd name="T64" fmla="*/ 80 w 81"/>
                <a:gd name="T65" fmla="*/ 182 h 185"/>
                <a:gd name="T66" fmla="*/ 80 w 81"/>
                <a:gd name="T67" fmla="*/ 177 h 185"/>
                <a:gd name="T68" fmla="*/ 57 w 81"/>
                <a:gd name="T69" fmla="*/ 136 h 185"/>
                <a:gd name="T70" fmla="*/ 50 w 81"/>
                <a:gd name="T71" fmla="*/ 134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185">
                  <a:moveTo>
                    <a:pt x="50" y="134"/>
                  </a:moveTo>
                  <a:cubicBezTo>
                    <a:pt x="48" y="135"/>
                    <a:pt x="47" y="139"/>
                    <a:pt x="48" y="141"/>
                  </a:cubicBezTo>
                  <a:cubicBezTo>
                    <a:pt x="66" y="174"/>
                    <a:pt x="66" y="174"/>
                    <a:pt x="66" y="174"/>
                  </a:cubicBezTo>
                  <a:cubicBezTo>
                    <a:pt x="15" y="174"/>
                    <a:pt x="15" y="174"/>
                    <a:pt x="15" y="174"/>
                  </a:cubicBezTo>
                  <a:cubicBezTo>
                    <a:pt x="45" y="123"/>
                    <a:pt x="45" y="123"/>
                    <a:pt x="45" y="123"/>
                  </a:cubicBezTo>
                  <a:cubicBezTo>
                    <a:pt x="46" y="122"/>
                    <a:pt x="46" y="120"/>
                    <a:pt x="46" y="119"/>
                  </a:cubicBezTo>
                  <a:cubicBezTo>
                    <a:pt x="46" y="119"/>
                    <a:pt x="46" y="119"/>
                    <a:pt x="46" y="118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2" y="6"/>
                    <a:pt x="72" y="4"/>
                    <a:pt x="71" y="2"/>
                  </a:cubicBezTo>
                  <a:cubicBezTo>
                    <a:pt x="70" y="1"/>
                    <a:pt x="68" y="0"/>
                    <a:pt x="6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3" y="0"/>
                    <a:pt x="12" y="1"/>
                    <a:pt x="11" y="2"/>
                  </a:cubicBezTo>
                  <a:cubicBezTo>
                    <a:pt x="10" y="4"/>
                    <a:pt x="10" y="6"/>
                    <a:pt x="11" y="8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6" y="34"/>
                    <a:pt x="30" y="35"/>
                    <a:pt x="32" y="34"/>
                  </a:cubicBezTo>
                  <a:cubicBezTo>
                    <a:pt x="35" y="32"/>
                    <a:pt x="35" y="29"/>
                    <a:pt x="34" y="26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36" y="46"/>
                    <a:pt x="36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6" y="47"/>
                    <a:pt x="35" y="47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118"/>
                    <a:pt x="35" y="118"/>
                    <a:pt x="35" y="118"/>
                  </a:cubicBezTo>
                  <a:cubicBezTo>
                    <a:pt x="35" y="118"/>
                    <a:pt x="35" y="118"/>
                    <a:pt x="35" y="118"/>
                  </a:cubicBezTo>
                  <a:cubicBezTo>
                    <a:pt x="1" y="176"/>
                    <a:pt x="1" y="176"/>
                    <a:pt x="1" y="176"/>
                  </a:cubicBezTo>
                  <a:cubicBezTo>
                    <a:pt x="0" y="178"/>
                    <a:pt x="0" y="180"/>
                    <a:pt x="1" y="182"/>
                  </a:cubicBezTo>
                  <a:cubicBezTo>
                    <a:pt x="2" y="183"/>
                    <a:pt x="4" y="185"/>
                    <a:pt x="6" y="185"/>
                  </a:cubicBezTo>
                  <a:cubicBezTo>
                    <a:pt x="75" y="185"/>
                    <a:pt x="75" y="185"/>
                    <a:pt x="75" y="185"/>
                  </a:cubicBezTo>
                  <a:cubicBezTo>
                    <a:pt x="77" y="185"/>
                    <a:pt x="79" y="184"/>
                    <a:pt x="80" y="182"/>
                  </a:cubicBezTo>
                  <a:cubicBezTo>
                    <a:pt x="81" y="180"/>
                    <a:pt x="81" y="178"/>
                    <a:pt x="80" y="177"/>
                  </a:cubicBezTo>
                  <a:cubicBezTo>
                    <a:pt x="57" y="136"/>
                    <a:pt x="57" y="136"/>
                    <a:pt x="57" y="136"/>
                  </a:cubicBezTo>
                  <a:cubicBezTo>
                    <a:pt x="56" y="133"/>
                    <a:pt x="53" y="133"/>
                    <a:pt x="50" y="1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209"/>
            <p:cNvSpPr>
              <a:spLocks noEditPoints="1"/>
            </p:cNvSpPr>
            <p:nvPr/>
          </p:nvSpPr>
          <p:spPr bwMode="auto">
            <a:xfrm>
              <a:off x="4362457" y="2949575"/>
              <a:ext cx="620713" cy="958850"/>
            </a:xfrm>
            <a:custGeom>
              <a:avLst/>
              <a:gdLst>
                <a:gd name="T0" fmla="*/ 129 w 165"/>
                <a:gd name="T1" fmla="*/ 176 h 256"/>
                <a:gd name="T2" fmla="*/ 113 w 165"/>
                <a:gd name="T3" fmla="*/ 149 h 256"/>
                <a:gd name="T4" fmla="*/ 113 w 165"/>
                <a:gd name="T5" fmla="*/ 107 h 256"/>
                <a:gd name="T6" fmla="*/ 129 w 165"/>
                <a:gd name="T7" fmla="*/ 80 h 256"/>
                <a:gd name="T8" fmla="*/ 162 w 165"/>
                <a:gd name="T9" fmla="*/ 25 h 256"/>
                <a:gd name="T10" fmla="*/ 164 w 165"/>
                <a:gd name="T11" fmla="*/ 16 h 256"/>
                <a:gd name="T12" fmla="*/ 148 w 165"/>
                <a:gd name="T13" fmla="*/ 0 h 256"/>
                <a:gd name="T14" fmla="*/ 148 w 165"/>
                <a:gd name="T15" fmla="*/ 0 h 256"/>
                <a:gd name="T16" fmla="*/ 118 w 165"/>
                <a:gd name="T17" fmla="*/ 0 h 256"/>
                <a:gd name="T18" fmla="*/ 83 w 165"/>
                <a:gd name="T19" fmla="*/ 0 h 256"/>
                <a:gd name="T20" fmla="*/ 17 w 165"/>
                <a:gd name="T21" fmla="*/ 0 h 256"/>
                <a:gd name="T22" fmla="*/ 3 w 165"/>
                <a:gd name="T23" fmla="*/ 8 h 256"/>
                <a:gd name="T24" fmla="*/ 3 w 165"/>
                <a:gd name="T25" fmla="*/ 24 h 256"/>
                <a:gd name="T26" fmla="*/ 36 w 165"/>
                <a:gd name="T27" fmla="*/ 80 h 256"/>
                <a:gd name="T28" fmla="*/ 52 w 165"/>
                <a:gd name="T29" fmla="*/ 107 h 256"/>
                <a:gd name="T30" fmla="*/ 52 w 165"/>
                <a:gd name="T31" fmla="*/ 149 h 256"/>
                <a:gd name="T32" fmla="*/ 36 w 165"/>
                <a:gd name="T33" fmla="*/ 176 h 256"/>
                <a:gd name="T34" fmla="*/ 3 w 165"/>
                <a:gd name="T35" fmla="*/ 232 h 256"/>
                <a:gd name="T36" fmla="*/ 3 w 165"/>
                <a:gd name="T37" fmla="*/ 248 h 256"/>
                <a:gd name="T38" fmla="*/ 17 w 165"/>
                <a:gd name="T39" fmla="*/ 256 h 256"/>
                <a:gd name="T40" fmla="*/ 49 w 165"/>
                <a:gd name="T41" fmla="*/ 256 h 256"/>
                <a:gd name="T42" fmla="*/ 83 w 165"/>
                <a:gd name="T43" fmla="*/ 256 h 256"/>
                <a:gd name="T44" fmla="*/ 148 w 165"/>
                <a:gd name="T45" fmla="*/ 256 h 256"/>
                <a:gd name="T46" fmla="*/ 162 w 165"/>
                <a:gd name="T47" fmla="*/ 248 h 256"/>
                <a:gd name="T48" fmla="*/ 162 w 165"/>
                <a:gd name="T49" fmla="*/ 232 h 256"/>
                <a:gd name="T50" fmla="*/ 129 w 165"/>
                <a:gd name="T51" fmla="*/ 176 h 256"/>
                <a:gd name="T52" fmla="*/ 83 w 165"/>
                <a:gd name="T53" fmla="*/ 240 h 256"/>
                <a:gd name="T54" fmla="*/ 49 w 165"/>
                <a:gd name="T55" fmla="*/ 240 h 256"/>
                <a:gd name="T56" fmla="*/ 17 w 165"/>
                <a:gd name="T57" fmla="*/ 240 h 256"/>
                <a:gd name="T58" fmla="*/ 50 w 165"/>
                <a:gd name="T59" fmla="*/ 184 h 256"/>
                <a:gd name="T60" fmla="*/ 68 w 165"/>
                <a:gd name="T61" fmla="*/ 153 h 256"/>
                <a:gd name="T62" fmla="*/ 68 w 165"/>
                <a:gd name="T63" fmla="*/ 103 h 256"/>
                <a:gd name="T64" fmla="*/ 50 w 165"/>
                <a:gd name="T65" fmla="*/ 72 h 256"/>
                <a:gd name="T66" fmla="*/ 17 w 165"/>
                <a:gd name="T67" fmla="*/ 16 h 256"/>
                <a:gd name="T68" fmla="*/ 83 w 165"/>
                <a:gd name="T69" fmla="*/ 16 h 256"/>
                <a:gd name="T70" fmla="*/ 118 w 165"/>
                <a:gd name="T71" fmla="*/ 16 h 256"/>
                <a:gd name="T72" fmla="*/ 148 w 165"/>
                <a:gd name="T73" fmla="*/ 16 h 256"/>
                <a:gd name="T74" fmla="*/ 116 w 165"/>
                <a:gd name="T75" fmla="*/ 72 h 256"/>
                <a:gd name="T76" fmla="*/ 97 w 165"/>
                <a:gd name="T77" fmla="*/ 103 h 256"/>
                <a:gd name="T78" fmla="*/ 97 w 165"/>
                <a:gd name="T79" fmla="*/ 153 h 256"/>
                <a:gd name="T80" fmla="*/ 116 w 165"/>
                <a:gd name="T81" fmla="*/ 184 h 256"/>
                <a:gd name="T82" fmla="*/ 148 w 165"/>
                <a:gd name="T83" fmla="*/ 240 h 256"/>
                <a:gd name="T84" fmla="*/ 83 w 165"/>
                <a:gd name="T85" fmla="*/ 24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5" h="256">
                  <a:moveTo>
                    <a:pt x="129" y="176"/>
                  </a:moveTo>
                  <a:cubicBezTo>
                    <a:pt x="113" y="149"/>
                    <a:pt x="113" y="149"/>
                    <a:pt x="113" y="149"/>
                  </a:cubicBezTo>
                  <a:cubicBezTo>
                    <a:pt x="113" y="107"/>
                    <a:pt x="113" y="107"/>
                    <a:pt x="113" y="107"/>
                  </a:cubicBezTo>
                  <a:cubicBezTo>
                    <a:pt x="129" y="80"/>
                    <a:pt x="129" y="80"/>
                    <a:pt x="129" y="80"/>
                  </a:cubicBezTo>
                  <a:cubicBezTo>
                    <a:pt x="162" y="25"/>
                    <a:pt x="162" y="25"/>
                    <a:pt x="162" y="25"/>
                  </a:cubicBezTo>
                  <a:cubicBezTo>
                    <a:pt x="163" y="22"/>
                    <a:pt x="164" y="19"/>
                    <a:pt x="164" y="16"/>
                  </a:cubicBezTo>
                  <a:cubicBezTo>
                    <a:pt x="164" y="7"/>
                    <a:pt x="157" y="0"/>
                    <a:pt x="148" y="0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1" y="0"/>
                    <a:pt x="6" y="3"/>
                    <a:pt x="3" y="8"/>
                  </a:cubicBezTo>
                  <a:cubicBezTo>
                    <a:pt x="0" y="13"/>
                    <a:pt x="0" y="19"/>
                    <a:pt x="3" y="24"/>
                  </a:cubicBezTo>
                  <a:cubicBezTo>
                    <a:pt x="36" y="80"/>
                    <a:pt x="36" y="80"/>
                    <a:pt x="36" y="80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49"/>
                    <a:pt x="52" y="149"/>
                    <a:pt x="52" y="149"/>
                  </a:cubicBezTo>
                  <a:cubicBezTo>
                    <a:pt x="36" y="176"/>
                    <a:pt x="36" y="176"/>
                    <a:pt x="36" y="176"/>
                  </a:cubicBezTo>
                  <a:cubicBezTo>
                    <a:pt x="3" y="232"/>
                    <a:pt x="3" y="232"/>
                    <a:pt x="3" y="232"/>
                  </a:cubicBezTo>
                  <a:cubicBezTo>
                    <a:pt x="0" y="237"/>
                    <a:pt x="0" y="243"/>
                    <a:pt x="3" y="248"/>
                  </a:cubicBezTo>
                  <a:cubicBezTo>
                    <a:pt x="6" y="253"/>
                    <a:pt x="11" y="256"/>
                    <a:pt x="17" y="256"/>
                  </a:cubicBezTo>
                  <a:cubicBezTo>
                    <a:pt x="49" y="256"/>
                    <a:pt x="49" y="256"/>
                    <a:pt x="49" y="256"/>
                  </a:cubicBezTo>
                  <a:cubicBezTo>
                    <a:pt x="83" y="256"/>
                    <a:pt x="83" y="256"/>
                    <a:pt x="83" y="256"/>
                  </a:cubicBezTo>
                  <a:cubicBezTo>
                    <a:pt x="148" y="256"/>
                    <a:pt x="148" y="256"/>
                    <a:pt x="148" y="256"/>
                  </a:cubicBezTo>
                  <a:cubicBezTo>
                    <a:pt x="154" y="256"/>
                    <a:pt x="159" y="253"/>
                    <a:pt x="162" y="248"/>
                  </a:cubicBezTo>
                  <a:cubicBezTo>
                    <a:pt x="165" y="243"/>
                    <a:pt x="165" y="237"/>
                    <a:pt x="162" y="232"/>
                  </a:cubicBezTo>
                  <a:lnTo>
                    <a:pt x="129" y="176"/>
                  </a:lnTo>
                  <a:close/>
                  <a:moveTo>
                    <a:pt x="83" y="240"/>
                  </a:moveTo>
                  <a:cubicBezTo>
                    <a:pt x="49" y="240"/>
                    <a:pt x="49" y="240"/>
                    <a:pt x="49" y="240"/>
                  </a:cubicBezTo>
                  <a:cubicBezTo>
                    <a:pt x="17" y="240"/>
                    <a:pt x="17" y="240"/>
                    <a:pt x="17" y="240"/>
                  </a:cubicBezTo>
                  <a:cubicBezTo>
                    <a:pt x="50" y="184"/>
                    <a:pt x="50" y="184"/>
                    <a:pt x="50" y="184"/>
                  </a:cubicBezTo>
                  <a:cubicBezTo>
                    <a:pt x="68" y="153"/>
                    <a:pt x="68" y="153"/>
                    <a:pt x="68" y="153"/>
                  </a:cubicBezTo>
                  <a:cubicBezTo>
                    <a:pt x="68" y="103"/>
                    <a:pt x="68" y="103"/>
                    <a:pt x="68" y="103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83" y="16"/>
                    <a:pt x="83" y="16"/>
                    <a:pt x="83" y="16"/>
                  </a:cubicBezTo>
                  <a:cubicBezTo>
                    <a:pt x="118" y="16"/>
                    <a:pt x="118" y="16"/>
                    <a:pt x="118" y="16"/>
                  </a:cubicBezTo>
                  <a:cubicBezTo>
                    <a:pt x="148" y="16"/>
                    <a:pt x="148" y="16"/>
                    <a:pt x="148" y="16"/>
                  </a:cubicBezTo>
                  <a:cubicBezTo>
                    <a:pt x="116" y="72"/>
                    <a:pt x="116" y="72"/>
                    <a:pt x="116" y="72"/>
                  </a:cubicBezTo>
                  <a:cubicBezTo>
                    <a:pt x="97" y="103"/>
                    <a:pt x="97" y="103"/>
                    <a:pt x="97" y="103"/>
                  </a:cubicBezTo>
                  <a:cubicBezTo>
                    <a:pt x="97" y="153"/>
                    <a:pt x="97" y="153"/>
                    <a:pt x="97" y="153"/>
                  </a:cubicBezTo>
                  <a:cubicBezTo>
                    <a:pt x="116" y="184"/>
                    <a:pt x="116" y="184"/>
                    <a:pt x="116" y="184"/>
                  </a:cubicBezTo>
                  <a:cubicBezTo>
                    <a:pt x="148" y="240"/>
                    <a:pt x="148" y="240"/>
                    <a:pt x="148" y="240"/>
                  </a:cubicBezTo>
                  <a:lnTo>
                    <a:pt x="83" y="2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164648" y="4103220"/>
            <a:ext cx="656069" cy="453284"/>
            <a:chOff x="3067051" y="4318001"/>
            <a:chExt cx="960438" cy="663575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16" name="Freeform 122"/>
            <p:cNvSpPr>
              <a:spLocks noEditPoints="1"/>
            </p:cNvSpPr>
            <p:nvPr/>
          </p:nvSpPr>
          <p:spPr bwMode="auto">
            <a:xfrm>
              <a:off x="3067051" y="4318001"/>
              <a:ext cx="960438" cy="663575"/>
            </a:xfrm>
            <a:custGeom>
              <a:avLst/>
              <a:gdLst>
                <a:gd name="T0" fmla="*/ 222 w 256"/>
                <a:gd name="T1" fmla="*/ 72 h 177"/>
                <a:gd name="T2" fmla="*/ 223 w 256"/>
                <a:gd name="T3" fmla="*/ 61 h 177"/>
                <a:gd name="T4" fmla="*/ 162 w 256"/>
                <a:gd name="T5" fmla="*/ 0 h 177"/>
                <a:gd name="T6" fmla="*/ 115 w 256"/>
                <a:gd name="T7" fmla="*/ 22 h 177"/>
                <a:gd name="T8" fmla="*/ 90 w 256"/>
                <a:gd name="T9" fmla="*/ 16 h 177"/>
                <a:gd name="T10" fmla="*/ 37 w 256"/>
                <a:gd name="T11" fmla="*/ 60 h 177"/>
                <a:gd name="T12" fmla="*/ 0 w 256"/>
                <a:gd name="T13" fmla="*/ 116 h 177"/>
                <a:gd name="T14" fmla="*/ 61 w 256"/>
                <a:gd name="T15" fmla="*/ 177 h 177"/>
                <a:gd name="T16" fmla="*/ 201 w 256"/>
                <a:gd name="T17" fmla="*/ 177 h 177"/>
                <a:gd name="T18" fmla="*/ 256 w 256"/>
                <a:gd name="T19" fmla="*/ 122 h 177"/>
                <a:gd name="T20" fmla="*/ 222 w 256"/>
                <a:gd name="T21" fmla="*/ 72 h 177"/>
                <a:gd name="T22" fmla="*/ 201 w 256"/>
                <a:gd name="T23" fmla="*/ 161 h 177"/>
                <a:gd name="T24" fmla="*/ 61 w 256"/>
                <a:gd name="T25" fmla="*/ 161 h 177"/>
                <a:gd name="T26" fmla="*/ 16 w 256"/>
                <a:gd name="T27" fmla="*/ 116 h 177"/>
                <a:gd name="T28" fmla="*/ 52 w 256"/>
                <a:gd name="T29" fmla="*/ 72 h 177"/>
                <a:gd name="T30" fmla="*/ 51 w 256"/>
                <a:gd name="T31" fmla="*/ 71 h 177"/>
                <a:gd name="T32" fmla="*/ 90 w 256"/>
                <a:gd name="T33" fmla="*/ 32 h 177"/>
                <a:gd name="T34" fmla="*/ 120 w 256"/>
                <a:gd name="T35" fmla="*/ 46 h 177"/>
                <a:gd name="T36" fmla="*/ 162 w 256"/>
                <a:gd name="T37" fmla="*/ 16 h 177"/>
                <a:gd name="T38" fmla="*/ 207 w 256"/>
                <a:gd name="T39" fmla="*/ 61 h 177"/>
                <a:gd name="T40" fmla="*/ 201 w 256"/>
                <a:gd name="T41" fmla="*/ 83 h 177"/>
                <a:gd name="T42" fmla="*/ 240 w 256"/>
                <a:gd name="T43" fmla="*/ 122 h 177"/>
                <a:gd name="T44" fmla="*/ 201 w 256"/>
                <a:gd name="T45" fmla="*/ 161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6" h="177">
                  <a:moveTo>
                    <a:pt x="222" y="72"/>
                  </a:moveTo>
                  <a:cubicBezTo>
                    <a:pt x="223" y="68"/>
                    <a:pt x="223" y="64"/>
                    <a:pt x="223" y="61"/>
                  </a:cubicBezTo>
                  <a:cubicBezTo>
                    <a:pt x="223" y="27"/>
                    <a:pt x="196" y="0"/>
                    <a:pt x="162" y="0"/>
                  </a:cubicBezTo>
                  <a:cubicBezTo>
                    <a:pt x="144" y="0"/>
                    <a:pt x="126" y="8"/>
                    <a:pt x="115" y="22"/>
                  </a:cubicBezTo>
                  <a:cubicBezTo>
                    <a:pt x="107" y="18"/>
                    <a:pt x="99" y="16"/>
                    <a:pt x="90" y="16"/>
                  </a:cubicBezTo>
                  <a:cubicBezTo>
                    <a:pt x="64" y="16"/>
                    <a:pt x="42" y="35"/>
                    <a:pt x="37" y="60"/>
                  </a:cubicBezTo>
                  <a:cubicBezTo>
                    <a:pt x="15" y="69"/>
                    <a:pt x="0" y="91"/>
                    <a:pt x="0" y="116"/>
                  </a:cubicBezTo>
                  <a:cubicBezTo>
                    <a:pt x="0" y="149"/>
                    <a:pt x="27" y="177"/>
                    <a:pt x="61" y="177"/>
                  </a:cubicBezTo>
                  <a:cubicBezTo>
                    <a:pt x="201" y="177"/>
                    <a:pt x="201" y="177"/>
                    <a:pt x="201" y="177"/>
                  </a:cubicBezTo>
                  <a:cubicBezTo>
                    <a:pt x="231" y="177"/>
                    <a:pt x="256" y="152"/>
                    <a:pt x="256" y="122"/>
                  </a:cubicBezTo>
                  <a:cubicBezTo>
                    <a:pt x="256" y="99"/>
                    <a:pt x="242" y="80"/>
                    <a:pt x="222" y="72"/>
                  </a:cubicBezTo>
                  <a:close/>
                  <a:moveTo>
                    <a:pt x="201" y="161"/>
                  </a:moveTo>
                  <a:cubicBezTo>
                    <a:pt x="61" y="161"/>
                    <a:pt x="61" y="161"/>
                    <a:pt x="61" y="161"/>
                  </a:cubicBezTo>
                  <a:cubicBezTo>
                    <a:pt x="36" y="161"/>
                    <a:pt x="16" y="141"/>
                    <a:pt x="16" y="116"/>
                  </a:cubicBezTo>
                  <a:cubicBezTo>
                    <a:pt x="16" y="94"/>
                    <a:pt x="31" y="76"/>
                    <a:pt x="52" y="72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51" y="49"/>
                    <a:pt x="69" y="32"/>
                    <a:pt x="90" y="32"/>
                  </a:cubicBezTo>
                  <a:cubicBezTo>
                    <a:pt x="102" y="32"/>
                    <a:pt x="113" y="37"/>
                    <a:pt x="120" y="46"/>
                  </a:cubicBezTo>
                  <a:cubicBezTo>
                    <a:pt x="126" y="28"/>
                    <a:pt x="143" y="16"/>
                    <a:pt x="162" y="16"/>
                  </a:cubicBezTo>
                  <a:cubicBezTo>
                    <a:pt x="187" y="16"/>
                    <a:pt x="207" y="36"/>
                    <a:pt x="207" y="61"/>
                  </a:cubicBezTo>
                  <a:cubicBezTo>
                    <a:pt x="207" y="69"/>
                    <a:pt x="205" y="77"/>
                    <a:pt x="201" y="83"/>
                  </a:cubicBezTo>
                  <a:cubicBezTo>
                    <a:pt x="222" y="83"/>
                    <a:pt x="240" y="101"/>
                    <a:pt x="240" y="122"/>
                  </a:cubicBezTo>
                  <a:cubicBezTo>
                    <a:pt x="240" y="143"/>
                    <a:pt x="222" y="161"/>
                    <a:pt x="201" y="1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23"/>
            <p:cNvSpPr>
              <a:spLocks/>
            </p:cNvSpPr>
            <p:nvPr/>
          </p:nvSpPr>
          <p:spPr bwMode="auto">
            <a:xfrm>
              <a:off x="3160713" y="4621214"/>
              <a:ext cx="769938" cy="263525"/>
            </a:xfrm>
            <a:custGeom>
              <a:avLst/>
              <a:gdLst>
                <a:gd name="T0" fmla="*/ 176 w 205"/>
                <a:gd name="T1" fmla="*/ 12 h 70"/>
                <a:gd name="T2" fmla="*/ 176 w 205"/>
                <a:gd name="T3" fmla="*/ 12 h 70"/>
                <a:gd name="T4" fmla="*/ 171 w 205"/>
                <a:gd name="T5" fmla="*/ 17 h 70"/>
                <a:gd name="T6" fmla="*/ 176 w 205"/>
                <a:gd name="T7" fmla="*/ 23 h 70"/>
                <a:gd name="T8" fmla="*/ 194 w 205"/>
                <a:gd name="T9" fmla="*/ 41 h 70"/>
                <a:gd name="T10" fmla="*/ 176 w 205"/>
                <a:gd name="T11" fmla="*/ 59 h 70"/>
                <a:gd name="T12" fmla="*/ 36 w 205"/>
                <a:gd name="T13" fmla="*/ 59 h 70"/>
                <a:gd name="T14" fmla="*/ 11 w 205"/>
                <a:gd name="T15" fmla="*/ 35 h 70"/>
                <a:gd name="T16" fmla="*/ 31 w 205"/>
                <a:gd name="T17" fmla="*/ 11 h 70"/>
                <a:gd name="T18" fmla="*/ 35 w 205"/>
                <a:gd name="T19" fmla="*/ 4 h 70"/>
                <a:gd name="T20" fmla="*/ 28 w 205"/>
                <a:gd name="T21" fmla="*/ 0 h 70"/>
                <a:gd name="T22" fmla="*/ 0 w 205"/>
                <a:gd name="T23" fmla="*/ 35 h 70"/>
                <a:gd name="T24" fmla="*/ 36 w 205"/>
                <a:gd name="T25" fmla="*/ 70 h 70"/>
                <a:gd name="T26" fmla="*/ 176 w 205"/>
                <a:gd name="T27" fmla="*/ 70 h 70"/>
                <a:gd name="T28" fmla="*/ 205 w 205"/>
                <a:gd name="T29" fmla="*/ 41 h 70"/>
                <a:gd name="T30" fmla="*/ 176 w 205"/>
                <a:gd name="T31" fmla="*/ 1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5" h="70">
                  <a:moveTo>
                    <a:pt x="176" y="12"/>
                  </a:moveTo>
                  <a:cubicBezTo>
                    <a:pt x="176" y="12"/>
                    <a:pt x="176" y="12"/>
                    <a:pt x="176" y="12"/>
                  </a:cubicBezTo>
                  <a:cubicBezTo>
                    <a:pt x="173" y="12"/>
                    <a:pt x="171" y="14"/>
                    <a:pt x="171" y="17"/>
                  </a:cubicBezTo>
                  <a:cubicBezTo>
                    <a:pt x="171" y="20"/>
                    <a:pt x="173" y="23"/>
                    <a:pt x="176" y="23"/>
                  </a:cubicBezTo>
                  <a:cubicBezTo>
                    <a:pt x="186" y="23"/>
                    <a:pt x="194" y="31"/>
                    <a:pt x="194" y="41"/>
                  </a:cubicBezTo>
                  <a:cubicBezTo>
                    <a:pt x="194" y="51"/>
                    <a:pt x="186" y="59"/>
                    <a:pt x="176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22" y="59"/>
                    <a:pt x="11" y="48"/>
                    <a:pt x="11" y="35"/>
                  </a:cubicBezTo>
                  <a:cubicBezTo>
                    <a:pt x="11" y="23"/>
                    <a:pt x="19" y="13"/>
                    <a:pt x="31" y="11"/>
                  </a:cubicBezTo>
                  <a:cubicBezTo>
                    <a:pt x="34" y="10"/>
                    <a:pt x="35" y="7"/>
                    <a:pt x="35" y="4"/>
                  </a:cubicBezTo>
                  <a:cubicBezTo>
                    <a:pt x="34" y="1"/>
                    <a:pt x="31" y="0"/>
                    <a:pt x="28" y="0"/>
                  </a:cubicBezTo>
                  <a:cubicBezTo>
                    <a:pt x="12" y="4"/>
                    <a:pt x="0" y="18"/>
                    <a:pt x="0" y="35"/>
                  </a:cubicBezTo>
                  <a:cubicBezTo>
                    <a:pt x="0" y="54"/>
                    <a:pt x="16" y="70"/>
                    <a:pt x="36" y="70"/>
                  </a:cubicBezTo>
                  <a:cubicBezTo>
                    <a:pt x="176" y="70"/>
                    <a:pt x="176" y="70"/>
                    <a:pt x="176" y="70"/>
                  </a:cubicBezTo>
                  <a:cubicBezTo>
                    <a:pt x="192" y="70"/>
                    <a:pt x="205" y="57"/>
                    <a:pt x="205" y="41"/>
                  </a:cubicBezTo>
                  <a:cubicBezTo>
                    <a:pt x="205" y="25"/>
                    <a:pt x="192" y="12"/>
                    <a:pt x="17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24"/>
            <p:cNvSpPr>
              <a:spLocks/>
            </p:cNvSpPr>
            <p:nvPr/>
          </p:nvSpPr>
          <p:spPr bwMode="auto">
            <a:xfrm>
              <a:off x="3548063" y="4411664"/>
              <a:ext cx="261938" cy="209550"/>
            </a:xfrm>
            <a:custGeom>
              <a:avLst/>
              <a:gdLst>
                <a:gd name="T0" fmla="*/ 4 w 70"/>
                <a:gd name="T1" fmla="*/ 31 h 56"/>
                <a:gd name="T2" fmla="*/ 11 w 70"/>
                <a:gd name="T3" fmla="*/ 27 h 56"/>
                <a:gd name="T4" fmla="*/ 34 w 70"/>
                <a:gd name="T5" fmla="*/ 11 h 56"/>
                <a:gd name="T6" fmla="*/ 59 w 70"/>
                <a:gd name="T7" fmla="*/ 36 h 56"/>
                <a:gd name="T8" fmla="*/ 55 w 70"/>
                <a:gd name="T9" fmla="*/ 48 h 56"/>
                <a:gd name="T10" fmla="*/ 57 w 70"/>
                <a:gd name="T11" fmla="*/ 55 h 56"/>
                <a:gd name="T12" fmla="*/ 60 w 70"/>
                <a:gd name="T13" fmla="*/ 56 h 56"/>
                <a:gd name="T14" fmla="*/ 65 w 70"/>
                <a:gd name="T15" fmla="*/ 53 h 56"/>
                <a:gd name="T16" fmla="*/ 70 w 70"/>
                <a:gd name="T17" fmla="*/ 36 h 56"/>
                <a:gd name="T18" fmla="*/ 34 w 70"/>
                <a:gd name="T19" fmla="*/ 0 h 56"/>
                <a:gd name="T20" fmla="*/ 1 w 70"/>
                <a:gd name="T21" fmla="*/ 24 h 56"/>
                <a:gd name="T22" fmla="*/ 4 w 70"/>
                <a:gd name="T23" fmla="*/ 3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0" h="56">
                  <a:moveTo>
                    <a:pt x="4" y="31"/>
                  </a:moveTo>
                  <a:cubicBezTo>
                    <a:pt x="7" y="32"/>
                    <a:pt x="10" y="30"/>
                    <a:pt x="11" y="27"/>
                  </a:cubicBezTo>
                  <a:cubicBezTo>
                    <a:pt x="14" y="18"/>
                    <a:pt x="24" y="11"/>
                    <a:pt x="34" y="11"/>
                  </a:cubicBezTo>
                  <a:cubicBezTo>
                    <a:pt x="48" y="11"/>
                    <a:pt x="59" y="22"/>
                    <a:pt x="59" y="36"/>
                  </a:cubicBezTo>
                  <a:cubicBezTo>
                    <a:pt x="59" y="40"/>
                    <a:pt x="58" y="44"/>
                    <a:pt x="55" y="48"/>
                  </a:cubicBezTo>
                  <a:cubicBezTo>
                    <a:pt x="54" y="50"/>
                    <a:pt x="55" y="54"/>
                    <a:pt x="57" y="55"/>
                  </a:cubicBezTo>
                  <a:cubicBezTo>
                    <a:pt x="58" y="56"/>
                    <a:pt x="59" y="56"/>
                    <a:pt x="60" y="56"/>
                  </a:cubicBezTo>
                  <a:cubicBezTo>
                    <a:pt x="62" y="56"/>
                    <a:pt x="64" y="55"/>
                    <a:pt x="65" y="53"/>
                  </a:cubicBezTo>
                  <a:cubicBezTo>
                    <a:pt x="68" y="48"/>
                    <a:pt x="70" y="42"/>
                    <a:pt x="70" y="36"/>
                  </a:cubicBezTo>
                  <a:cubicBezTo>
                    <a:pt x="70" y="16"/>
                    <a:pt x="54" y="0"/>
                    <a:pt x="34" y="0"/>
                  </a:cubicBezTo>
                  <a:cubicBezTo>
                    <a:pt x="19" y="0"/>
                    <a:pt x="6" y="10"/>
                    <a:pt x="1" y="24"/>
                  </a:cubicBezTo>
                  <a:cubicBezTo>
                    <a:pt x="0" y="27"/>
                    <a:pt x="1" y="30"/>
                    <a:pt x="4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125"/>
            <p:cNvSpPr>
              <a:spLocks/>
            </p:cNvSpPr>
            <p:nvPr/>
          </p:nvSpPr>
          <p:spPr bwMode="auto">
            <a:xfrm>
              <a:off x="3295651" y="4475164"/>
              <a:ext cx="198438" cy="128588"/>
            </a:xfrm>
            <a:custGeom>
              <a:avLst/>
              <a:gdLst>
                <a:gd name="T0" fmla="*/ 5 w 53"/>
                <a:gd name="T1" fmla="*/ 34 h 34"/>
                <a:gd name="T2" fmla="*/ 6 w 53"/>
                <a:gd name="T3" fmla="*/ 34 h 34"/>
                <a:gd name="T4" fmla="*/ 11 w 53"/>
                <a:gd name="T5" fmla="*/ 28 h 34"/>
                <a:gd name="T6" fmla="*/ 29 w 53"/>
                <a:gd name="T7" fmla="*/ 10 h 34"/>
                <a:gd name="T8" fmla="*/ 43 w 53"/>
                <a:gd name="T9" fmla="*/ 17 h 34"/>
                <a:gd name="T10" fmla="*/ 51 w 53"/>
                <a:gd name="T11" fmla="*/ 18 h 34"/>
                <a:gd name="T12" fmla="*/ 51 w 53"/>
                <a:gd name="T13" fmla="*/ 10 h 34"/>
                <a:gd name="T14" fmla="*/ 29 w 53"/>
                <a:gd name="T15" fmla="*/ 0 h 34"/>
                <a:gd name="T16" fmla="*/ 0 w 53"/>
                <a:gd name="T17" fmla="*/ 28 h 34"/>
                <a:gd name="T18" fmla="*/ 5 w 53"/>
                <a:gd name="T1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34">
                  <a:moveTo>
                    <a:pt x="5" y="34"/>
                  </a:moveTo>
                  <a:cubicBezTo>
                    <a:pt x="5" y="34"/>
                    <a:pt x="5" y="34"/>
                    <a:pt x="6" y="34"/>
                  </a:cubicBezTo>
                  <a:cubicBezTo>
                    <a:pt x="8" y="34"/>
                    <a:pt x="11" y="31"/>
                    <a:pt x="11" y="28"/>
                  </a:cubicBezTo>
                  <a:cubicBezTo>
                    <a:pt x="11" y="19"/>
                    <a:pt x="19" y="10"/>
                    <a:pt x="29" y="10"/>
                  </a:cubicBezTo>
                  <a:cubicBezTo>
                    <a:pt x="35" y="10"/>
                    <a:pt x="40" y="13"/>
                    <a:pt x="43" y="17"/>
                  </a:cubicBezTo>
                  <a:cubicBezTo>
                    <a:pt x="45" y="19"/>
                    <a:pt x="48" y="19"/>
                    <a:pt x="51" y="18"/>
                  </a:cubicBezTo>
                  <a:cubicBezTo>
                    <a:pt x="53" y="16"/>
                    <a:pt x="53" y="12"/>
                    <a:pt x="51" y="10"/>
                  </a:cubicBezTo>
                  <a:cubicBezTo>
                    <a:pt x="46" y="4"/>
                    <a:pt x="38" y="0"/>
                    <a:pt x="29" y="0"/>
                  </a:cubicBezTo>
                  <a:cubicBezTo>
                    <a:pt x="13" y="0"/>
                    <a:pt x="0" y="13"/>
                    <a:pt x="0" y="28"/>
                  </a:cubicBezTo>
                  <a:cubicBezTo>
                    <a:pt x="0" y="31"/>
                    <a:pt x="2" y="34"/>
                    <a:pt x="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2118264" y="4002371"/>
            <a:ext cx="574737" cy="654984"/>
            <a:chOff x="5673726" y="4168776"/>
            <a:chExt cx="841375" cy="958850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21" name="Freeform 126"/>
            <p:cNvSpPr>
              <a:spLocks noEditPoints="1"/>
            </p:cNvSpPr>
            <p:nvPr/>
          </p:nvSpPr>
          <p:spPr bwMode="auto">
            <a:xfrm>
              <a:off x="5673726" y="4168776"/>
              <a:ext cx="841375" cy="958850"/>
            </a:xfrm>
            <a:custGeom>
              <a:avLst/>
              <a:gdLst>
                <a:gd name="T0" fmla="*/ 224 w 224"/>
                <a:gd name="T1" fmla="*/ 8 h 256"/>
                <a:gd name="T2" fmla="*/ 221 w 224"/>
                <a:gd name="T3" fmla="*/ 2 h 256"/>
                <a:gd name="T4" fmla="*/ 214 w 224"/>
                <a:gd name="T5" fmla="*/ 1 h 256"/>
                <a:gd name="T6" fmla="*/ 77 w 224"/>
                <a:gd name="T7" fmla="*/ 46 h 256"/>
                <a:gd name="T8" fmla="*/ 71 w 224"/>
                <a:gd name="T9" fmla="*/ 53 h 256"/>
                <a:gd name="T10" fmla="*/ 71 w 224"/>
                <a:gd name="T11" fmla="*/ 179 h 256"/>
                <a:gd name="T12" fmla="*/ 43 w 224"/>
                <a:gd name="T13" fmla="*/ 169 h 256"/>
                <a:gd name="T14" fmla="*/ 0 w 224"/>
                <a:gd name="T15" fmla="*/ 213 h 256"/>
                <a:gd name="T16" fmla="*/ 43 w 224"/>
                <a:gd name="T17" fmla="*/ 256 h 256"/>
                <a:gd name="T18" fmla="*/ 87 w 224"/>
                <a:gd name="T19" fmla="*/ 213 h 256"/>
                <a:gd name="T20" fmla="*/ 87 w 224"/>
                <a:gd name="T21" fmla="*/ 213 h 256"/>
                <a:gd name="T22" fmla="*/ 87 w 224"/>
                <a:gd name="T23" fmla="*/ 85 h 256"/>
                <a:gd name="T24" fmla="*/ 166 w 224"/>
                <a:gd name="T25" fmla="*/ 59 h 256"/>
                <a:gd name="T26" fmla="*/ 169 w 224"/>
                <a:gd name="T27" fmla="*/ 52 h 256"/>
                <a:gd name="T28" fmla="*/ 162 w 224"/>
                <a:gd name="T29" fmla="*/ 49 h 256"/>
                <a:gd name="T30" fmla="*/ 87 w 224"/>
                <a:gd name="T31" fmla="*/ 74 h 256"/>
                <a:gd name="T32" fmla="*/ 87 w 224"/>
                <a:gd name="T33" fmla="*/ 59 h 256"/>
                <a:gd name="T34" fmla="*/ 208 w 224"/>
                <a:gd name="T35" fmla="*/ 19 h 256"/>
                <a:gd name="T36" fmla="*/ 208 w 224"/>
                <a:gd name="T37" fmla="*/ 34 h 256"/>
                <a:gd name="T38" fmla="*/ 188 w 224"/>
                <a:gd name="T39" fmla="*/ 40 h 256"/>
                <a:gd name="T40" fmla="*/ 185 w 224"/>
                <a:gd name="T41" fmla="*/ 47 h 256"/>
                <a:gd name="T42" fmla="*/ 190 w 224"/>
                <a:gd name="T43" fmla="*/ 51 h 256"/>
                <a:gd name="T44" fmla="*/ 191 w 224"/>
                <a:gd name="T45" fmla="*/ 51 h 256"/>
                <a:gd name="T46" fmla="*/ 208 w 224"/>
                <a:gd name="T47" fmla="*/ 45 h 256"/>
                <a:gd name="T48" fmla="*/ 208 w 224"/>
                <a:gd name="T49" fmla="*/ 140 h 256"/>
                <a:gd name="T50" fmla="*/ 181 w 224"/>
                <a:gd name="T51" fmla="*/ 130 h 256"/>
                <a:gd name="T52" fmla="*/ 137 w 224"/>
                <a:gd name="T53" fmla="*/ 173 h 256"/>
                <a:gd name="T54" fmla="*/ 181 w 224"/>
                <a:gd name="T55" fmla="*/ 217 h 256"/>
                <a:gd name="T56" fmla="*/ 224 w 224"/>
                <a:gd name="T57" fmla="*/ 173 h 256"/>
                <a:gd name="T58" fmla="*/ 224 w 224"/>
                <a:gd name="T59" fmla="*/ 170 h 256"/>
                <a:gd name="T60" fmla="*/ 224 w 224"/>
                <a:gd name="T61" fmla="*/ 168 h 256"/>
                <a:gd name="T62" fmla="*/ 224 w 224"/>
                <a:gd name="T63" fmla="*/ 8 h 256"/>
                <a:gd name="T64" fmla="*/ 43 w 224"/>
                <a:gd name="T65" fmla="*/ 240 h 256"/>
                <a:gd name="T66" fmla="*/ 16 w 224"/>
                <a:gd name="T67" fmla="*/ 213 h 256"/>
                <a:gd name="T68" fmla="*/ 43 w 224"/>
                <a:gd name="T69" fmla="*/ 185 h 256"/>
                <a:gd name="T70" fmla="*/ 71 w 224"/>
                <a:gd name="T71" fmla="*/ 213 h 256"/>
                <a:gd name="T72" fmla="*/ 43 w 224"/>
                <a:gd name="T73" fmla="*/ 240 h 256"/>
                <a:gd name="T74" fmla="*/ 181 w 224"/>
                <a:gd name="T75" fmla="*/ 201 h 256"/>
                <a:gd name="T76" fmla="*/ 153 w 224"/>
                <a:gd name="T77" fmla="*/ 173 h 256"/>
                <a:gd name="T78" fmla="*/ 181 w 224"/>
                <a:gd name="T79" fmla="*/ 146 h 256"/>
                <a:gd name="T80" fmla="*/ 208 w 224"/>
                <a:gd name="T81" fmla="*/ 173 h 256"/>
                <a:gd name="T82" fmla="*/ 181 w 224"/>
                <a:gd name="T83" fmla="*/ 201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24" h="256">
                  <a:moveTo>
                    <a:pt x="224" y="8"/>
                  </a:moveTo>
                  <a:cubicBezTo>
                    <a:pt x="224" y="6"/>
                    <a:pt x="223" y="3"/>
                    <a:pt x="221" y="2"/>
                  </a:cubicBezTo>
                  <a:cubicBezTo>
                    <a:pt x="219" y="0"/>
                    <a:pt x="216" y="0"/>
                    <a:pt x="214" y="1"/>
                  </a:cubicBezTo>
                  <a:cubicBezTo>
                    <a:pt x="77" y="46"/>
                    <a:pt x="77" y="46"/>
                    <a:pt x="77" y="46"/>
                  </a:cubicBezTo>
                  <a:cubicBezTo>
                    <a:pt x="74" y="47"/>
                    <a:pt x="71" y="50"/>
                    <a:pt x="71" y="53"/>
                  </a:cubicBezTo>
                  <a:cubicBezTo>
                    <a:pt x="71" y="179"/>
                    <a:pt x="71" y="179"/>
                    <a:pt x="71" y="179"/>
                  </a:cubicBezTo>
                  <a:cubicBezTo>
                    <a:pt x="63" y="173"/>
                    <a:pt x="54" y="169"/>
                    <a:pt x="43" y="169"/>
                  </a:cubicBezTo>
                  <a:cubicBezTo>
                    <a:pt x="19" y="169"/>
                    <a:pt x="0" y="189"/>
                    <a:pt x="0" y="213"/>
                  </a:cubicBezTo>
                  <a:cubicBezTo>
                    <a:pt x="0" y="237"/>
                    <a:pt x="19" y="256"/>
                    <a:pt x="43" y="256"/>
                  </a:cubicBezTo>
                  <a:cubicBezTo>
                    <a:pt x="67" y="256"/>
                    <a:pt x="86" y="237"/>
                    <a:pt x="87" y="213"/>
                  </a:cubicBezTo>
                  <a:cubicBezTo>
                    <a:pt x="87" y="213"/>
                    <a:pt x="87" y="213"/>
                    <a:pt x="87" y="213"/>
                  </a:cubicBezTo>
                  <a:cubicBezTo>
                    <a:pt x="87" y="85"/>
                    <a:pt x="87" y="85"/>
                    <a:pt x="87" y="85"/>
                  </a:cubicBezTo>
                  <a:cubicBezTo>
                    <a:pt x="166" y="59"/>
                    <a:pt x="166" y="59"/>
                    <a:pt x="166" y="59"/>
                  </a:cubicBezTo>
                  <a:cubicBezTo>
                    <a:pt x="169" y="58"/>
                    <a:pt x="170" y="55"/>
                    <a:pt x="169" y="52"/>
                  </a:cubicBezTo>
                  <a:cubicBezTo>
                    <a:pt x="168" y="50"/>
                    <a:pt x="165" y="48"/>
                    <a:pt x="162" y="49"/>
                  </a:cubicBezTo>
                  <a:cubicBezTo>
                    <a:pt x="87" y="74"/>
                    <a:pt x="87" y="74"/>
                    <a:pt x="87" y="74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208" y="19"/>
                    <a:pt x="208" y="19"/>
                    <a:pt x="208" y="19"/>
                  </a:cubicBezTo>
                  <a:cubicBezTo>
                    <a:pt x="208" y="34"/>
                    <a:pt x="208" y="34"/>
                    <a:pt x="208" y="34"/>
                  </a:cubicBezTo>
                  <a:cubicBezTo>
                    <a:pt x="188" y="40"/>
                    <a:pt x="188" y="40"/>
                    <a:pt x="188" y="40"/>
                  </a:cubicBezTo>
                  <a:cubicBezTo>
                    <a:pt x="185" y="41"/>
                    <a:pt x="184" y="44"/>
                    <a:pt x="185" y="47"/>
                  </a:cubicBezTo>
                  <a:cubicBezTo>
                    <a:pt x="185" y="49"/>
                    <a:pt x="188" y="51"/>
                    <a:pt x="190" y="51"/>
                  </a:cubicBezTo>
                  <a:cubicBezTo>
                    <a:pt x="190" y="51"/>
                    <a:pt x="191" y="51"/>
                    <a:pt x="191" y="51"/>
                  </a:cubicBezTo>
                  <a:cubicBezTo>
                    <a:pt x="208" y="45"/>
                    <a:pt x="208" y="45"/>
                    <a:pt x="208" y="45"/>
                  </a:cubicBezTo>
                  <a:cubicBezTo>
                    <a:pt x="208" y="140"/>
                    <a:pt x="208" y="140"/>
                    <a:pt x="208" y="140"/>
                  </a:cubicBezTo>
                  <a:cubicBezTo>
                    <a:pt x="201" y="133"/>
                    <a:pt x="191" y="130"/>
                    <a:pt x="181" y="130"/>
                  </a:cubicBezTo>
                  <a:cubicBezTo>
                    <a:pt x="157" y="130"/>
                    <a:pt x="137" y="149"/>
                    <a:pt x="137" y="173"/>
                  </a:cubicBezTo>
                  <a:cubicBezTo>
                    <a:pt x="137" y="197"/>
                    <a:pt x="157" y="217"/>
                    <a:pt x="181" y="217"/>
                  </a:cubicBezTo>
                  <a:cubicBezTo>
                    <a:pt x="205" y="217"/>
                    <a:pt x="224" y="197"/>
                    <a:pt x="224" y="173"/>
                  </a:cubicBezTo>
                  <a:cubicBezTo>
                    <a:pt x="224" y="172"/>
                    <a:pt x="224" y="171"/>
                    <a:pt x="224" y="170"/>
                  </a:cubicBezTo>
                  <a:cubicBezTo>
                    <a:pt x="224" y="169"/>
                    <a:pt x="224" y="169"/>
                    <a:pt x="224" y="168"/>
                  </a:cubicBezTo>
                  <a:lnTo>
                    <a:pt x="224" y="8"/>
                  </a:lnTo>
                  <a:close/>
                  <a:moveTo>
                    <a:pt x="43" y="240"/>
                  </a:moveTo>
                  <a:cubicBezTo>
                    <a:pt x="28" y="240"/>
                    <a:pt x="16" y="228"/>
                    <a:pt x="16" y="213"/>
                  </a:cubicBezTo>
                  <a:cubicBezTo>
                    <a:pt x="16" y="198"/>
                    <a:pt x="28" y="185"/>
                    <a:pt x="43" y="185"/>
                  </a:cubicBezTo>
                  <a:cubicBezTo>
                    <a:pt x="58" y="185"/>
                    <a:pt x="71" y="198"/>
                    <a:pt x="71" y="213"/>
                  </a:cubicBezTo>
                  <a:cubicBezTo>
                    <a:pt x="71" y="228"/>
                    <a:pt x="58" y="240"/>
                    <a:pt x="43" y="240"/>
                  </a:cubicBezTo>
                  <a:close/>
                  <a:moveTo>
                    <a:pt x="181" y="201"/>
                  </a:moveTo>
                  <a:cubicBezTo>
                    <a:pt x="166" y="201"/>
                    <a:pt x="153" y="188"/>
                    <a:pt x="153" y="173"/>
                  </a:cubicBezTo>
                  <a:cubicBezTo>
                    <a:pt x="153" y="158"/>
                    <a:pt x="166" y="146"/>
                    <a:pt x="181" y="146"/>
                  </a:cubicBezTo>
                  <a:cubicBezTo>
                    <a:pt x="196" y="146"/>
                    <a:pt x="208" y="158"/>
                    <a:pt x="208" y="173"/>
                  </a:cubicBezTo>
                  <a:cubicBezTo>
                    <a:pt x="208" y="188"/>
                    <a:pt x="196" y="201"/>
                    <a:pt x="181" y="2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27"/>
            <p:cNvSpPr>
              <a:spLocks/>
            </p:cNvSpPr>
            <p:nvPr/>
          </p:nvSpPr>
          <p:spPr bwMode="auto">
            <a:xfrm>
              <a:off x="6289676" y="4756151"/>
              <a:ext cx="127000" cy="123825"/>
            </a:xfrm>
            <a:custGeom>
              <a:avLst/>
              <a:gdLst>
                <a:gd name="T0" fmla="*/ 28 w 34"/>
                <a:gd name="T1" fmla="*/ 11 h 33"/>
                <a:gd name="T2" fmla="*/ 23 w 34"/>
                <a:gd name="T3" fmla="*/ 16 h 33"/>
                <a:gd name="T4" fmla="*/ 17 w 34"/>
                <a:gd name="T5" fmla="*/ 22 h 33"/>
                <a:gd name="T6" fmla="*/ 11 w 34"/>
                <a:gd name="T7" fmla="*/ 16 h 33"/>
                <a:gd name="T8" fmla="*/ 14 w 34"/>
                <a:gd name="T9" fmla="*/ 11 h 33"/>
                <a:gd name="T10" fmla="*/ 16 w 34"/>
                <a:gd name="T11" fmla="*/ 4 h 33"/>
                <a:gd name="T12" fmla="*/ 9 w 34"/>
                <a:gd name="T13" fmla="*/ 2 h 33"/>
                <a:gd name="T14" fmla="*/ 0 w 34"/>
                <a:gd name="T15" fmla="*/ 16 h 33"/>
                <a:gd name="T16" fmla="*/ 17 w 34"/>
                <a:gd name="T17" fmla="*/ 33 h 33"/>
                <a:gd name="T18" fmla="*/ 34 w 34"/>
                <a:gd name="T19" fmla="*/ 16 h 33"/>
                <a:gd name="T20" fmla="*/ 28 w 34"/>
                <a:gd name="T21" fmla="*/ 1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33">
                  <a:moveTo>
                    <a:pt x="28" y="11"/>
                  </a:moveTo>
                  <a:cubicBezTo>
                    <a:pt x="25" y="11"/>
                    <a:pt x="23" y="13"/>
                    <a:pt x="23" y="16"/>
                  </a:cubicBezTo>
                  <a:cubicBezTo>
                    <a:pt x="23" y="20"/>
                    <a:pt x="20" y="22"/>
                    <a:pt x="17" y="22"/>
                  </a:cubicBezTo>
                  <a:cubicBezTo>
                    <a:pt x="14" y="22"/>
                    <a:pt x="11" y="20"/>
                    <a:pt x="11" y="16"/>
                  </a:cubicBezTo>
                  <a:cubicBezTo>
                    <a:pt x="11" y="14"/>
                    <a:pt x="12" y="12"/>
                    <a:pt x="14" y="11"/>
                  </a:cubicBezTo>
                  <a:cubicBezTo>
                    <a:pt x="16" y="10"/>
                    <a:pt x="17" y="6"/>
                    <a:pt x="16" y="4"/>
                  </a:cubicBezTo>
                  <a:cubicBezTo>
                    <a:pt x="14" y="1"/>
                    <a:pt x="11" y="0"/>
                    <a:pt x="9" y="2"/>
                  </a:cubicBezTo>
                  <a:cubicBezTo>
                    <a:pt x="3" y="5"/>
                    <a:pt x="0" y="10"/>
                    <a:pt x="0" y="16"/>
                  </a:cubicBezTo>
                  <a:cubicBezTo>
                    <a:pt x="0" y="25"/>
                    <a:pt x="8" y="33"/>
                    <a:pt x="17" y="33"/>
                  </a:cubicBezTo>
                  <a:cubicBezTo>
                    <a:pt x="26" y="33"/>
                    <a:pt x="34" y="25"/>
                    <a:pt x="34" y="16"/>
                  </a:cubicBezTo>
                  <a:cubicBezTo>
                    <a:pt x="34" y="13"/>
                    <a:pt x="31" y="11"/>
                    <a:pt x="2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128"/>
            <p:cNvSpPr>
              <a:spLocks/>
            </p:cNvSpPr>
            <p:nvPr/>
          </p:nvSpPr>
          <p:spPr bwMode="auto">
            <a:xfrm>
              <a:off x="5770563" y="4903789"/>
              <a:ext cx="128588" cy="123825"/>
            </a:xfrm>
            <a:custGeom>
              <a:avLst/>
              <a:gdLst>
                <a:gd name="T0" fmla="*/ 28 w 34"/>
                <a:gd name="T1" fmla="*/ 11 h 33"/>
                <a:gd name="T2" fmla="*/ 23 w 34"/>
                <a:gd name="T3" fmla="*/ 16 h 33"/>
                <a:gd name="T4" fmla="*/ 17 w 34"/>
                <a:gd name="T5" fmla="*/ 22 h 33"/>
                <a:gd name="T6" fmla="*/ 11 w 34"/>
                <a:gd name="T7" fmla="*/ 16 h 33"/>
                <a:gd name="T8" fmla="*/ 14 w 34"/>
                <a:gd name="T9" fmla="*/ 11 h 33"/>
                <a:gd name="T10" fmla="*/ 16 w 34"/>
                <a:gd name="T11" fmla="*/ 3 h 33"/>
                <a:gd name="T12" fmla="*/ 9 w 34"/>
                <a:gd name="T13" fmla="*/ 1 h 33"/>
                <a:gd name="T14" fmla="*/ 0 w 34"/>
                <a:gd name="T15" fmla="*/ 16 h 33"/>
                <a:gd name="T16" fmla="*/ 17 w 34"/>
                <a:gd name="T17" fmla="*/ 33 h 33"/>
                <a:gd name="T18" fmla="*/ 34 w 34"/>
                <a:gd name="T19" fmla="*/ 16 h 33"/>
                <a:gd name="T20" fmla="*/ 28 w 34"/>
                <a:gd name="T21" fmla="*/ 1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33">
                  <a:moveTo>
                    <a:pt x="28" y="11"/>
                  </a:moveTo>
                  <a:cubicBezTo>
                    <a:pt x="26" y="11"/>
                    <a:pt x="23" y="13"/>
                    <a:pt x="23" y="16"/>
                  </a:cubicBezTo>
                  <a:cubicBezTo>
                    <a:pt x="23" y="19"/>
                    <a:pt x="20" y="22"/>
                    <a:pt x="17" y="22"/>
                  </a:cubicBezTo>
                  <a:cubicBezTo>
                    <a:pt x="14" y="22"/>
                    <a:pt x="11" y="19"/>
                    <a:pt x="11" y="16"/>
                  </a:cubicBezTo>
                  <a:cubicBezTo>
                    <a:pt x="11" y="14"/>
                    <a:pt x="12" y="12"/>
                    <a:pt x="14" y="11"/>
                  </a:cubicBezTo>
                  <a:cubicBezTo>
                    <a:pt x="17" y="9"/>
                    <a:pt x="18" y="6"/>
                    <a:pt x="16" y="3"/>
                  </a:cubicBezTo>
                  <a:cubicBezTo>
                    <a:pt x="15" y="1"/>
                    <a:pt x="11" y="0"/>
                    <a:pt x="9" y="1"/>
                  </a:cubicBezTo>
                  <a:cubicBezTo>
                    <a:pt x="4" y="4"/>
                    <a:pt x="0" y="10"/>
                    <a:pt x="0" y="16"/>
                  </a:cubicBezTo>
                  <a:cubicBezTo>
                    <a:pt x="0" y="25"/>
                    <a:pt x="8" y="33"/>
                    <a:pt x="17" y="33"/>
                  </a:cubicBezTo>
                  <a:cubicBezTo>
                    <a:pt x="26" y="33"/>
                    <a:pt x="34" y="25"/>
                    <a:pt x="34" y="16"/>
                  </a:cubicBezTo>
                  <a:cubicBezTo>
                    <a:pt x="34" y="13"/>
                    <a:pt x="31" y="11"/>
                    <a:pt x="2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4005730" y="4002371"/>
            <a:ext cx="659322" cy="654984"/>
            <a:chOff x="8159751" y="4168776"/>
            <a:chExt cx="965200" cy="958850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25" name="Freeform 129"/>
            <p:cNvSpPr>
              <a:spLocks noEditPoints="1"/>
            </p:cNvSpPr>
            <p:nvPr/>
          </p:nvSpPr>
          <p:spPr bwMode="auto">
            <a:xfrm>
              <a:off x="8159751" y="4168776"/>
              <a:ext cx="808038" cy="801688"/>
            </a:xfrm>
            <a:custGeom>
              <a:avLst/>
              <a:gdLst>
                <a:gd name="T0" fmla="*/ 209 w 215"/>
                <a:gd name="T1" fmla="*/ 100 h 214"/>
                <a:gd name="T2" fmla="*/ 200 w 215"/>
                <a:gd name="T3" fmla="*/ 90 h 214"/>
                <a:gd name="T4" fmla="*/ 188 w 215"/>
                <a:gd name="T5" fmla="*/ 86 h 214"/>
                <a:gd name="T6" fmla="*/ 177 w 215"/>
                <a:gd name="T7" fmla="*/ 90 h 214"/>
                <a:gd name="T8" fmla="*/ 177 w 215"/>
                <a:gd name="T9" fmla="*/ 90 h 214"/>
                <a:gd name="T10" fmla="*/ 100 w 215"/>
                <a:gd name="T11" fmla="*/ 26 h 214"/>
                <a:gd name="T12" fmla="*/ 100 w 215"/>
                <a:gd name="T13" fmla="*/ 24 h 214"/>
                <a:gd name="T14" fmla="*/ 96 w 215"/>
                <a:gd name="T15" fmla="*/ 13 h 214"/>
                <a:gd name="T16" fmla="*/ 88 w 215"/>
                <a:gd name="T17" fmla="*/ 5 h 214"/>
                <a:gd name="T18" fmla="*/ 76 w 215"/>
                <a:gd name="T19" fmla="*/ 0 h 214"/>
                <a:gd name="T20" fmla="*/ 65 w 215"/>
                <a:gd name="T21" fmla="*/ 5 h 214"/>
                <a:gd name="T22" fmla="*/ 5 w 215"/>
                <a:gd name="T23" fmla="*/ 65 h 214"/>
                <a:gd name="T24" fmla="*/ 0 w 215"/>
                <a:gd name="T25" fmla="*/ 77 h 214"/>
                <a:gd name="T26" fmla="*/ 5 w 215"/>
                <a:gd name="T27" fmla="*/ 88 h 214"/>
                <a:gd name="T28" fmla="*/ 12 w 215"/>
                <a:gd name="T29" fmla="*/ 96 h 214"/>
                <a:gd name="T30" fmla="*/ 24 w 215"/>
                <a:gd name="T31" fmla="*/ 100 h 214"/>
                <a:gd name="T32" fmla="*/ 26 w 215"/>
                <a:gd name="T33" fmla="*/ 100 h 214"/>
                <a:gd name="T34" fmla="*/ 90 w 215"/>
                <a:gd name="T35" fmla="*/ 177 h 214"/>
                <a:gd name="T36" fmla="*/ 90 w 215"/>
                <a:gd name="T37" fmla="*/ 177 h 214"/>
                <a:gd name="T38" fmla="*/ 85 w 215"/>
                <a:gd name="T39" fmla="*/ 188 h 214"/>
                <a:gd name="T40" fmla="*/ 90 w 215"/>
                <a:gd name="T41" fmla="*/ 200 h 214"/>
                <a:gd name="T42" fmla="*/ 99 w 215"/>
                <a:gd name="T43" fmla="*/ 209 h 214"/>
                <a:gd name="T44" fmla="*/ 111 w 215"/>
                <a:gd name="T45" fmla="*/ 214 h 214"/>
                <a:gd name="T46" fmla="*/ 122 w 215"/>
                <a:gd name="T47" fmla="*/ 209 h 214"/>
                <a:gd name="T48" fmla="*/ 209 w 215"/>
                <a:gd name="T49" fmla="*/ 122 h 214"/>
                <a:gd name="T50" fmla="*/ 209 w 215"/>
                <a:gd name="T51" fmla="*/ 100 h 214"/>
                <a:gd name="T52" fmla="*/ 111 w 215"/>
                <a:gd name="T53" fmla="*/ 198 h 214"/>
                <a:gd name="T54" fmla="*/ 101 w 215"/>
                <a:gd name="T55" fmla="*/ 188 h 214"/>
                <a:gd name="T56" fmla="*/ 112 w 215"/>
                <a:gd name="T57" fmla="*/ 178 h 214"/>
                <a:gd name="T58" fmla="*/ 112 w 215"/>
                <a:gd name="T59" fmla="*/ 178 h 214"/>
                <a:gd name="T60" fmla="*/ 147 w 215"/>
                <a:gd name="T61" fmla="*/ 143 h 214"/>
                <a:gd name="T62" fmla="*/ 147 w 215"/>
                <a:gd name="T63" fmla="*/ 135 h 214"/>
                <a:gd name="T64" fmla="*/ 139 w 215"/>
                <a:gd name="T65" fmla="*/ 135 h 214"/>
                <a:gd name="T66" fmla="*/ 105 w 215"/>
                <a:gd name="T67" fmla="*/ 170 h 214"/>
                <a:gd name="T68" fmla="*/ 36 w 215"/>
                <a:gd name="T69" fmla="*/ 87 h 214"/>
                <a:gd name="T70" fmla="*/ 63 w 215"/>
                <a:gd name="T71" fmla="*/ 59 h 214"/>
                <a:gd name="T72" fmla="*/ 63 w 215"/>
                <a:gd name="T73" fmla="*/ 52 h 214"/>
                <a:gd name="T74" fmla="*/ 56 w 215"/>
                <a:gd name="T75" fmla="*/ 52 h 214"/>
                <a:gd name="T76" fmla="*/ 24 w 215"/>
                <a:gd name="T77" fmla="*/ 84 h 214"/>
                <a:gd name="T78" fmla="*/ 16 w 215"/>
                <a:gd name="T79" fmla="*/ 77 h 214"/>
                <a:gd name="T80" fmla="*/ 76 w 215"/>
                <a:gd name="T81" fmla="*/ 16 h 214"/>
                <a:gd name="T82" fmla="*/ 84 w 215"/>
                <a:gd name="T83" fmla="*/ 24 h 214"/>
                <a:gd name="T84" fmla="*/ 84 w 215"/>
                <a:gd name="T85" fmla="*/ 24 h 214"/>
                <a:gd name="T86" fmla="*/ 72 w 215"/>
                <a:gd name="T87" fmla="*/ 35 h 214"/>
                <a:gd name="T88" fmla="*/ 72 w 215"/>
                <a:gd name="T89" fmla="*/ 43 h 214"/>
                <a:gd name="T90" fmla="*/ 76 w 215"/>
                <a:gd name="T91" fmla="*/ 45 h 214"/>
                <a:gd name="T92" fmla="*/ 80 w 215"/>
                <a:gd name="T93" fmla="*/ 43 h 214"/>
                <a:gd name="T94" fmla="*/ 87 w 215"/>
                <a:gd name="T95" fmla="*/ 36 h 214"/>
                <a:gd name="T96" fmla="*/ 169 w 215"/>
                <a:gd name="T97" fmla="*/ 105 h 214"/>
                <a:gd name="T98" fmla="*/ 158 w 215"/>
                <a:gd name="T99" fmla="*/ 116 h 214"/>
                <a:gd name="T100" fmla="*/ 158 w 215"/>
                <a:gd name="T101" fmla="*/ 124 h 214"/>
                <a:gd name="T102" fmla="*/ 162 w 215"/>
                <a:gd name="T103" fmla="*/ 126 h 214"/>
                <a:gd name="T104" fmla="*/ 166 w 215"/>
                <a:gd name="T105" fmla="*/ 124 h 214"/>
                <a:gd name="T106" fmla="*/ 178 w 215"/>
                <a:gd name="T107" fmla="*/ 112 h 214"/>
                <a:gd name="T108" fmla="*/ 178 w 215"/>
                <a:gd name="T109" fmla="*/ 112 h 214"/>
                <a:gd name="T110" fmla="*/ 188 w 215"/>
                <a:gd name="T111" fmla="*/ 102 h 214"/>
                <a:gd name="T112" fmla="*/ 198 w 215"/>
                <a:gd name="T113" fmla="*/ 111 h 214"/>
                <a:gd name="T114" fmla="*/ 111 w 215"/>
                <a:gd name="T115" fmla="*/ 198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5" h="214">
                  <a:moveTo>
                    <a:pt x="209" y="100"/>
                  </a:moveTo>
                  <a:cubicBezTo>
                    <a:pt x="200" y="90"/>
                    <a:pt x="200" y="90"/>
                    <a:pt x="200" y="90"/>
                  </a:cubicBezTo>
                  <a:cubicBezTo>
                    <a:pt x="197" y="87"/>
                    <a:pt x="193" y="86"/>
                    <a:pt x="188" y="86"/>
                  </a:cubicBezTo>
                  <a:cubicBezTo>
                    <a:pt x="184" y="86"/>
                    <a:pt x="180" y="87"/>
                    <a:pt x="177" y="90"/>
                  </a:cubicBezTo>
                  <a:cubicBezTo>
                    <a:pt x="177" y="90"/>
                    <a:pt x="177" y="90"/>
                    <a:pt x="177" y="90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100" y="25"/>
                    <a:pt x="100" y="25"/>
                    <a:pt x="100" y="24"/>
                  </a:cubicBezTo>
                  <a:cubicBezTo>
                    <a:pt x="100" y="20"/>
                    <a:pt x="99" y="16"/>
                    <a:pt x="96" y="13"/>
                  </a:cubicBezTo>
                  <a:cubicBezTo>
                    <a:pt x="88" y="5"/>
                    <a:pt x="88" y="5"/>
                    <a:pt x="88" y="5"/>
                  </a:cubicBezTo>
                  <a:cubicBezTo>
                    <a:pt x="85" y="2"/>
                    <a:pt x="81" y="0"/>
                    <a:pt x="76" y="0"/>
                  </a:cubicBezTo>
                  <a:cubicBezTo>
                    <a:pt x="72" y="0"/>
                    <a:pt x="68" y="2"/>
                    <a:pt x="65" y="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2" y="68"/>
                    <a:pt x="0" y="72"/>
                    <a:pt x="0" y="77"/>
                  </a:cubicBezTo>
                  <a:cubicBezTo>
                    <a:pt x="0" y="81"/>
                    <a:pt x="2" y="85"/>
                    <a:pt x="5" y="88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6" y="99"/>
                    <a:pt x="20" y="100"/>
                    <a:pt x="24" y="100"/>
                  </a:cubicBezTo>
                  <a:cubicBezTo>
                    <a:pt x="24" y="100"/>
                    <a:pt x="25" y="100"/>
                    <a:pt x="26" y="100"/>
                  </a:cubicBezTo>
                  <a:cubicBezTo>
                    <a:pt x="90" y="177"/>
                    <a:pt x="90" y="177"/>
                    <a:pt x="90" y="177"/>
                  </a:cubicBezTo>
                  <a:cubicBezTo>
                    <a:pt x="90" y="177"/>
                    <a:pt x="90" y="177"/>
                    <a:pt x="90" y="177"/>
                  </a:cubicBezTo>
                  <a:cubicBezTo>
                    <a:pt x="87" y="180"/>
                    <a:pt x="85" y="184"/>
                    <a:pt x="85" y="188"/>
                  </a:cubicBezTo>
                  <a:cubicBezTo>
                    <a:pt x="85" y="193"/>
                    <a:pt x="87" y="197"/>
                    <a:pt x="90" y="200"/>
                  </a:cubicBezTo>
                  <a:cubicBezTo>
                    <a:pt x="99" y="209"/>
                    <a:pt x="99" y="209"/>
                    <a:pt x="99" y="209"/>
                  </a:cubicBezTo>
                  <a:cubicBezTo>
                    <a:pt x="103" y="212"/>
                    <a:pt x="107" y="214"/>
                    <a:pt x="111" y="214"/>
                  </a:cubicBezTo>
                  <a:cubicBezTo>
                    <a:pt x="115" y="214"/>
                    <a:pt x="119" y="212"/>
                    <a:pt x="122" y="209"/>
                  </a:cubicBezTo>
                  <a:cubicBezTo>
                    <a:pt x="209" y="122"/>
                    <a:pt x="209" y="122"/>
                    <a:pt x="209" y="122"/>
                  </a:cubicBezTo>
                  <a:cubicBezTo>
                    <a:pt x="215" y="116"/>
                    <a:pt x="215" y="106"/>
                    <a:pt x="209" y="100"/>
                  </a:cubicBezTo>
                  <a:close/>
                  <a:moveTo>
                    <a:pt x="111" y="198"/>
                  </a:moveTo>
                  <a:cubicBezTo>
                    <a:pt x="101" y="188"/>
                    <a:pt x="101" y="188"/>
                    <a:pt x="101" y="188"/>
                  </a:cubicBezTo>
                  <a:cubicBezTo>
                    <a:pt x="112" y="178"/>
                    <a:pt x="112" y="178"/>
                    <a:pt x="112" y="178"/>
                  </a:cubicBezTo>
                  <a:cubicBezTo>
                    <a:pt x="112" y="178"/>
                    <a:pt x="112" y="178"/>
                    <a:pt x="112" y="178"/>
                  </a:cubicBezTo>
                  <a:cubicBezTo>
                    <a:pt x="147" y="143"/>
                    <a:pt x="147" y="143"/>
                    <a:pt x="147" y="143"/>
                  </a:cubicBezTo>
                  <a:cubicBezTo>
                    <a:pt x="149" y="141"/>
                    <a:pt x="149" y="138"/>
                    <a:pt x="147" y="135"/>
                  </a:cubicBezTo>
                  <a:cubicBezTo>
                    <a:pt x="145" y="133"/>
                    <a:pt x="141" y="133"/>
                    <a:pt x="139" y="135"/>
                  </a:cubicBezTo>
                  <a:cubicBezTo>
                    <a:pt x="105" y="170"/>
                    <a:pt x="105" y="170"/>
                    <a:pt x="105" y="170"/>
                  </a:cubicBezTo>
                  <a:cubicBezTo>
                    <a:pt x="36" y="87"/>
                    <a:pt x="36" y="87"/>
                    <a:pt x="36" y="87"/>
                  </a:cubicBezTo>
                  <a:cubicBezTo>
                    <a:pt x="63" y="59"/>
                    <a:pt x="63" y="59"/>
                    <a:pt x="63" y="59"/>
                  </a:cubicBezTo>
                  <a:cubicBezTo>
                    <a:pt x="65" y="57"/>
                    <a:pt x="65" y="54"/>
                    <a:pt x="63" y="52"/>
                  </a:cubicBezTo>
                  <a:cubicBezTo>
                    <a:pt x="61" y="50"/>
                    <a:pt x="58" y="50"/>
                    <a:pt x="56" y="52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72" y="35"/>
                    <a:pt x="72" y="35"/>
                    <a:pt x="72" y="35"/>
                  </a:cubicBezTo>
                  <a:cubicBezTo>
                    <a:pt x="70" y="38"/>
                    <a:pt x="70" y="41"/>
                    <a:pt x="72" y="43"/>
                  </a:cubicBezTo>
                  <a:cubicBezTo>
                    <a:pt x="73" y="44"/>
                    <a:pt x="75" y="45"/>
                    <a:pt x="76" y="45"/>
                  </a:cubicBezTo>
                  <a:cubicBezTo>
                    <a:pt x="77" y="45"/>
                    <a:pt x="79" y="44"/>
                    <a:pt x="80" y="43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169" y="105"/>
                    <a:pt x="169" y="105"/>
                    <a:pt x="169" y="105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156" y="118"/>
                    <a:pt x="156" y="122"/>
                    <a:pt x="158" y="124"/>
                  </a:cubicBezTo>
                  <a:cubicBezTo>
                    <a:pt x="159" y="125"/>
                    <a:pt x="161" y="126"/>
                    <a:pt x="162" y="126"/>
                  </a:cubicBezTo>
                  <a:cubicBezTo>
                    <a:pt x="163" y="126"/>
                    <a:pt x="165" y="125"/>
                    <a:pt x="166" y="124"/>
                  </a:cubicBezTo>
                  <a:cubicBezTo>
                    <a:pt x="178" y="112"/>
                    <a:pt x="178" y="112"/>
                    <a:pt x="178" y="112"/>
                  </a:cubicBezTo>
                  <a:cubicBezTo>
                    <a:pt x="178" y="112"/>
                    <a:pt x="178" y="112"/>
                    <a:pt x="178" y="112"/>
                  </a:cubicBezTo>
                  <a:cubicBezTo>
                    <a:pt x="188" y="102"/>
                    <a:pt x="188" y="102"/>
                    <a:pt x="188" y="102"/>
                  </a:cubicBezTo>
                  <a:cubicBezTo>
                    <a:pt x="198" y="111"/>
                    <a:pt x="198" y="111"/>
                    <a:pt x="198" y="111"/>
                  </a:cubicBezTo>
                  <a:lnTo>
                    <a:pt x="111" y="1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130"/>
            <p:cNvSpPr>
              <a:spLocks/>
            </p:cNvSpPr>
            <p:nvPr/>
          </p:nvSpPr>
          <p:spPr bwMode="auto">
            <a:xfrm>
              <a:off x="8802688" y="4810126"/>
              <a:ext cx="322263" cy="317500"/>
            </a:xfrm>
            <a:custGeom>
              <a:avLst/>
              <a:gdLst>
                <a:gd name="T0" fmla="*/ 83 w 86"/>
                <a:gd name="T1" fmla="*/ 71 h 85"/>
                <a:gd name="T2" fmla="*/ 15 w 86"/>
                <a:gd name="T3" fmla="*/ 4 h 85"/>
                <a:gd name="T4" fmla="*/ 3 w 86"/>
                <a:gd name="T5" fmla="*/ 4 h 85"/>
                <a:gd name="T6" fmla="*/ 3 w 86"/>
                <a:gd name="T7" fmla="*/ 15 h 85"/>
                <a:gd name="T8" fmla="*/ 71 w 86"/>
                <a:gd name="T9" fmla="*/ 83 h 85"/>
                <a:gd name="T10" fmla="*/ 77 w 86"/>
                <a:gd name="T11" fmla="*/ 85 h 85"/>
                <a:gd name="T12" fmla="*/ 83 w 86"/>
                <a:gd name="T13" fmla="*/ 83 h 85"/>
                <a:gd name="T14" fmla="*/ 83 w 86"/>
                <a:gd name="T15" fmla="*/ 7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85">
                  <a:moveTo>
                    <a:pt x="83" y="71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2" y="0"/>
                    <a:pt x="7" y="0"/>
                    <a:pt x="3" y="4"/>
                  </a:cubicBezTo>
                  <a:cubicBezTo>
                    <a:pt x="0" y="7"/>
                    <a:pt x="0" y="12"/>
                    <a:pt x="3" y="15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3" y="84"/>
                    <a:pt x="75" y="85"/>
                    <a:pt x="77" y="85"/>
                  </a:cubicBezTo>
                  <a:cubicBezTo>
                    <a:pt x="79" y="85"/>
                    <a:pt x="81" y="84"/>
                    <a:pt x="83" y="83"/>
                  </a:cubicBezTo>
                  <a:cubicBezTo>
                    <a:pt x="86" y="80"/>
                    <a:pt x="86" y="75"/>
                    <a:pt x="83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7" name="组合 126"/>
          <p:cNvGrpSpPr/>
          <p:nvPr/>
        </p:nvGrpSpPr>
        <p:grpSpPr>
          <a:xfrm>
            <a:off x="209109" y="5702147"/>
            <a:ext cx="567147" cy="658237"/>
            <a:chOff x="3130551" y="6704014"/>
            <a:chExt cx="830263" cy="963612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28" name="Freeform 131"/>
            <p:cNvSpPr>
              <a:spLocks noEditPoints="1"/>
            </p:cNvSpPr>
            <p:nvPr/>
          </p:nvSpPr>
          <p:spPr bwMode="auto">
            <a:xfrm>
              <a:off x="3130551" y="6985001"/>
              <a:ext cx="830263" cy="682625"/>
            </a:xfrm>
            <a:custGeom>
              <a:avLst/>
              <a:gdLst>
                <a:gd name="T0" fmla="*/ 205 w 221"/>
                <a:gd name="T1" fmla="*/ 0 h 182"/>
                <a:gd name="T2" fmla="*/ 16 w 221"/>
                <a:gd name="T3" fmla="*/ 0 h 182"/>
                <a:gd name="T4" fmla="*/ 0 w 221"/>
                <a:gd name="T5" fmla="*/ 16 h 182"/>
                <a:gd name="T6" fmla="*/ 0 w 221"/>
                <a:gd name="T7" fmla="*/ 147 h 182"/>
                <a:gd name="T8" fmla="*/ 16 w 221"/>
                <a:gd name="T9" fmla="*/ 163 h 182"/>
                <a:gd name="T10" fmla="*/ 22 w 221"/>
                <a:gd name="T11" fmla="*/ 163 h 182"/>
                <a:gd name="T12" fmla="*/ 16 w 221"/>
                <a:gd name="T13" fmla="*/ 168 h 182"/>
                <a:gd name="T14" fmla="*/ 16 w 221"/>
                <a:gd name="T15" fmla="*/ 179 h 182"/>
                <a:gd name="T16" fmla="*/ 27 w 221"/>
                <a:gd name="T17" fmla="*/ 179 h 182"/>
                <a:gd name="T18" fmla="*/ 44 w 221"/>
                <a:gd name="T19" fmla="*/ 163 h 182"/>
                <a:gd name="T20" fmla="*/ 177 w 221"/>
                <a:gd name="T21" fmla="*/ 163 h 182"/>
                <a:gd name="T22" fmla="*/ 194 w 221"/>
                <a:gd name="T23" fmla="*/ 179 h 182"/>
                <a:gd name="T24" fmla="*/ 200 w 221"/>
                <a:gd name="T25" fmla="*/ 182 h 182"/>
                <a:gd name="T26" fmla="*/ 205 w 221"/>
                <a:gd name="T27" fmla="*/ 179 h 182"/>
                <a:gd name="T28" fmla="*/ 205 w 221"/>
                <a:gd name="T29" fmla="*/ 168 h 182"/>
                <a:gd name="T30" fmla="*/ 200 w 221"/>
                <a:gd name="T31" fmla="*/ 163 h 182"/>
                <a:gd name="T32" fmla="*/ 205 w 221"/>
                <a:gd name="T33" fmla="*/ 163 h 182"/>
                <a:gd name="T34" fmla="*/ 221 w 221"/>
                <a:gd name="T35" fmla="*/ 147 h 182"/>
                <a:gd name="T36" fmla="*/ 221 w 221"/>
                <a:gd name="T37" fmla="*/ 16 h 182"/>
                <a:gd name="T38" fmla="*/ 205 w 221"/>
                <a:gd name="T39" fmla="*/ 0 h 182"/>
                <a:gd name="T40" fmla="*/ 205 w 221"/>
                <a:gd name="T41" fmla="*/ 147 h 182"/>
                <a:gd name="T42" fmla="*/ 16 w 221"/>
                <a:gd name="T43" fmla="*/ 147 h 182"/>
                <a:gd name="T44" fmla="*/ 16 w 221"/>
                <a:gd name="T45" fmla="*/ 16 h 182"/>
                <a:gd name="T46" fmla="*/ 205 w 221"/>
                <a:gd name="T47" fmla="*/ 16 h 182"/>
                <a:gd name="T48" fmla="*/ 205 w 221"/>
                <a:gd name="T49" fmla="*/ 147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1" h="182">
                  <a:moveTo>
                    <a:pt x="205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8" y="0"/>
                    <a:pt x="0" y="8"/>
                    <a:pt x="0" y="16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5"/>
                    <a:pt x="8" y="163"/>
                    <a:pt x="16" y="163"/>
                  </a:cubicBezTo>
                  <a:cubicBezTo>
                    <a:pt x="22" y="163"/>
                    <a:pt x="22" y="163"/>
                    <a:pt x="22" y="163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13" y="171"/>
                    <a:pt x="13" y="176"/>
                    <a:pt x="16" y="179"/>
                  </a:cubicBezTo>
                  <a:cubicBezTo>
                    <a:pt x="19" y="182"/>
                    <a:pt x="24" y="182"/>
                    <a:pt x="27" y="179"/>
                  </a:cubicBezTo>
                  <a:cubicBezTo>
                    <a:pt x="44" y="163"/>
                    <a:pt x="44" y="163"/>
                    <a:pt x="44" y="163"/>
                  </a:cubicBezTo>
                  <a:cubicBezTo>
                    <a:pt x="177" y="163"/>
                    <a:pt x="177" y="163"/>
                    <a:pt x="177" y="163"/>
                  </a:cubicBezTo>
                  <a:cubicBezTo>
                    <a:pt x="194" y="179"/>
                    <a:pt x="194" y="179"/>
                    <a:pt x="194" y="179"/>
                  </a:cubicBezTo>
                  <a:cubicBezTo>
                    <a:pt x="195" y="181"/>
                    <a:pt x="197" y="182"/>
                    <a:pt x="200" y="182"/>
                  </a:cubicBezTo>
                  <a:cubicBezTo>
                    <a:pt x="202" y="182"/>
                    <a:pt x="204" y="181"/>
                    <a:pt x="205" y="179"/>
                  </a:cubicBezTo>
                  <a:cubicBezTo>
                    <a:pt x="208" y="176"/>
                    <a:pt x="208" y="171"/>
                    <a:pt x="205" y="168"/>
                  </a:cubicBezTo>
                  <a:cubicBezTo>
                    <a:pt x="200" y="163"/>
                    <a:pt x="200" y="163"/>
                    <a:pt x="200" y="163"/>
                  </a:cubicBezTo>
                  <a:cubicBezTo>
                    <a:pt x="205" y="163"/>
                    <a:pt x="205" y="163"/>
                    <a:pt x="205" y="163"/>
                  </a:cubicBezTo>
                  <a:cubicBezTo>
                    <a:pt x="214" y="163"/>
                    <a:pt x="221" y="155"/>
                    <a:pt x="221" y="147"/>
                  </a:cubicBezTo>
                  <a:cubicBezTo>
                    <a:pt x="221" y="16"/>
                    <a:pt x="221" y="16"/>
                    <a:pt x="221" y="16"/>
                  </a:cubicBezTo>
                  <a:cubicBezTo>
                    <a:pt x="221" y="8"/>
                    <a:pt x="214" y="0"/>
                    <a:pt x="205" y="0"/>
                  </a:cubicBezTo>
                  <a:close/>
                  <a:moveTo>
                    <a:pt x="205" y="147"/>
                  </a:moveTo>
                  <a:cubicBezTo>
                    <a:pt x="16" y="147"/>
                    <a:pt x="16" y="147"/>
                    <a:pt x="16" y="14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205" y="16"/>
                    <a:pt x="205" y="16"/>
                    <a:pt x="205" y="16"/>
                  </a:cubicBezTo>
                  <a:lnTo>
                    <a:pt x="205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132"/>
            <p:cNvSpPr>
              <a:spLocks/>
            </p:cNvSpPr>
            <p:nvPr/>
          </p:nvSpPr>
          <p:spPr bwMode="auto">
            <a:xfrm>
              <a:off x="3243263" y="7100889"/>
              <a:ext cx="476250" cy="288925"/>
            </a:xfrm>
            <a:custGeom>
              <a:avLst/>
              <a:gdLst>
                <a:gd name="T0" fmla="*/ 5 w 127"/>
                <a:gd name="T1" fmla="*/ 77 h 77"/>
                <a:gd name="T2" fmla="*/ 10 w 127"/>
                <a:gd name="T3" fmla="*/ 72 h 77"/>
                <a:gd name="T4" fmla="*/ 10 w 127"/>
                <a:gd name="T5" fmla="*/ 10 h 77"/>
                <a:gd name="T6" fmla="*/ 116 w 127"/>
                <a:gd name="T7" fmla="*/ 10 h 77"/>
                <a:gd name="T8" fmla="*/ 116 w 127"/>
                <a:gd name="T9" fmla="*/ 24 h 77"/>
                <a:gd name="T10" fmla="*/ 122 w 127"/>
                <a:gd name="T11" fmla="*/ 29 h 77"/>
                <a:gd name="T12" fmla="*/ 127 w 127"/>
                <a:gd name="T13" fmla="*/ 24 h 77"/>
                <a:gd name="T14" fmla="*/ 127 w 127"/>
                <a:gd name="T15" fmla="*/ 5 h 77"/>
                <a:gd name="T16" fmla="*/ 122 w 127"/>
                <a:gd name="T17" fmla="*/ 0 h 77"/>
                <a:gd name="T18" fmla="*/ 5 w 127"/>
                <a:gd name="T19" fmla="*/ 0 h 77"/>
                <a:gd name="T20" fmla="*/ 0 w 127"/>
                <a:gd name="T21" fmla="*/ 5 h 77"/>
                <a:gd name="T22" fmla="*/ 0 w 127"/>
                <a:gd name="T23" fmla="*/ 72 h 77"/>
                <a:gd name="T24" fmla="*/ 5 w 127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77">
                  <a:moveTo>
                    <a:pt x="5" y="77"/>
                  </a:moveTo>
                  <a:cubicBezTo>
                    <a:pt x="8" y="77"/>
                    <a:pt x="10" y="75"/>
                    <a:pt x="10" y="7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16" y="10"/>
                    <a:pt x="116" y="10"/>
                    <a:pt x="116" y="10"/>
                  </a:cubicBezTo>
                  <a:cubicBezTo>
                    <a:pt x="116" y="24"/>
                    <a:pt x="116" y="24"/>
                    <a:pt x="116" y="24"/>
                  </a:cubicBezTo>
                  <a:cubicBezTo>
                    <a:pt x="116" y="27"/>
                    <a:pt x="119" y="29"/>
                    <a:pt x="122" y="29"/>
                  </a:cubicBezTo>
                  <a:cubicBezTo>
                    <a:pt x="125" y="29"/>
                    <a:pt x="127" y="27"/>
                    <a:pt x="127" y="2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7" y="2"/>
                    <a:pt x="125" y="0"/>
                    <a:pt x="12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5"/>
                    <a:pt x="2" y="77"/>
                    <a:pt x="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133"/>
            <p:cNvSpPr>
              <a:spLocks/>
            </p:cNvSpPr>
            <p:nvPr/>
          </p:nvSpPr>
          <p:spPr bwMode="auto">
            <a:xfrm>
              <a:off x="3243263" y="7262814"/>
              <a:ext cx="476250" cy="217488"/>
            </a:xfrm>
            <a:custGeom>
              <a:avLst/>
              <a:gdLst>
                <a:gd name="T0" fmla="*/ 5 w 127"/>
                <a:gd name="T1" fmla="*/ 58 h 58"/>
                <a:gd name="T2" fmla="*/ 122 w 127"/>
                <a:gd name="T3" fmla="*/ 58 h 58"/>
                <a:gd name="T4" fmla="*/ 127 w 127"/>
                <a:gd name="T5" fmla="*/ 53 h 58"/>
                <a:gd name="T6" fmla="*/ 127 w 127"/>
                <a:gd name="T7" fmla="*/ 5 h 58"/>
                <a:gd name="T8" fmla="*/ 122 w 127"/>
                <a:gd name="T9" fmla="*/ 0 h 58"/>
                <a:gd name="T10" fmla="*/ 116 w 127"/>
                <a:gd name="T11" fmla="*/ 5 h 58"/>
                <a:gd name="T12" fmla="*/ 116 w 127"/>
                <a:gd name="T13" fmla="*/ 48 h 58"/>
                <a:gd name="T14" fmla="*/ 5 w 127"/>
                <a:gd name="T15" fmla="*/ 48 h 58"/>
                <a:gd name="T16" fmla="*/ 0 w 127"/>
                <a:gd name="T17" fmla="*/ 53 h 58"/>
                <a:gd name="T18" fmla="*/ 5 w 127"/>
                <a:gd name="T19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7" h="58">
                  <a:moveTo>
                    <a:pt x="5" y="58"/>
                  </a:moveTo>
                  <a:cubicBezTo>
                    <a:pt x="122" y="58"/>
                    <a:pt x="122" y="58"/>
                    <a:pt x="122" y="58"/>
                  </a:cubicBezTo>
                  <a:cubicBezTo>
                    <a:pt x="125" y="58"/>
                    <a:pt x="127" y="56"/>
                    <a:pt x="127" y="53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7" y="2"/>
                    <a:pt x="125" y="0"/>
                    <a:pt x="122" y="0"/>
                  </a:cubicBezTo>
                  <a:cubicBezTo>
                    <a:pt x="119" y="0"/>
                    <a:pt x="116" y="2"/>
                    <a:pt x="116" y="5"/>
                  </a:cubicBezTo>
                  <a:cubicBezTo>
                    <a:pt x="116" y="48"/>
                    <a:pt x="116" y="48"/>
                    <a:pt x="116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2" y="48"/>
                    <a:pt x="0" y="50"/>
                    <a:pt x="0" y="53"/>
                  </a:cubicBezTo>
                  <a:cubicBezTo>
                    <a:pt x="0" y="56"/>
                    <a:pt x="2" y="58"/>
                    <a:pt x="5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34"/>
            <p:cNvSpPr>
              <a:spLocks/>
            </p:cNvSpPr>
            <p:nvPr/>
          </p:nvSpPr>
          <p:spPr bwMode="auto">
            <a:xfrm>
              <a:off x="3328988" y="6704014"/>
              <a:ext cx="436563" cy="247650"/>
            </a:xfrm>
            <a:custGeom>
              <a:avLst/>
              <a:gdLst>
                <a:gd name="T0" fmla="*/ 52 w 116"/>
                <a:gd name="T1" fmla="*/ 63 h 66"/>
                <a:gd name="T2" fmla="*/ 58 w 116"/>
                <a:gd name="T3" fmla="*/ 66 h 66"/>
                <a:gd name="T4" fmla="*/ 64 w 116"/>
                <a:gd name="T5" fmla="*/ 63 h 66"/>
                <a:gd name="T6" fmla="*/ 113 w 116"/>
                <a:gd name="T7" fmla="*/ 14 h 66"/>
                <a:gd name="T8" fmla="*/ 113 w 116"/>
                <a:gd name="T9" fmla="*/ 3 h 66"/>
                <a:gd name="T10" fmla="*/ 101 w 116"/>
                <a:gd name="T11" fmla="*/ 3 h 66"/>
                <a:gd name="T12" fmla="*/ 58 w 116"/>
                <a:gd name="T13" fmla="*/ 46 h 66"/>
                <a:gd name="T14" fmla="*/ 15 w 116"/>
                <a:gd name="T15" fmla="*/ 3 h 66"/>
                <a:gd name="T16" fmla="*/ 4 w 116"/>
                <a:gd name="T17" fmla="*/ 3 h 66"/>
                <a:gd name="T18" fmla="*/ 4 w 116"/>
                <a:gd name="T19" fmla="*/ 14 h 66"/>
                <a:gd name="T20" fmla="*/ 52 w 116"/>
                <a:gd name="T21" fmla="*/ 6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6" h="66">
                  <a:moveTo>
                    <a:pt x="52" y="63"/>
                  </a:moveTo>
                  <a:cubicBezTo>
                    <a:pt x="54" y="65"/>
                    <a:pt x="56" y="66"/>
                    <a:pt x="58" y="66"/>
                  </a:cubicBezTo>
                  <a:cubicBezTo>
                    <a:pt x="60" y="66"/>
                    <a:pt x="62" y="65"/>
                    <a:pt x="64" y="63"/>
                  </a:cubicBezTo>
                  <a:cubicBezTo>
                    <a:pt x="113" y="14"/>
                    <a:pt x="113" y="14"/>
                    <a:pt x="113" y="14"/>
                  </a:cubicBezTo>
                  <a:cubicBezTo>
                    <a:pt x="116" y="11"/>
                    <a:pt x="116" y="6"/>
                    <a:pt x="113" y="3"/>
                  </a:cubicBezTo>
                  <a:cubicBezTo>
                    <a:pt x="109" y="0"/>
                    <a:pt x="104" y="0"/>
                    <a:pt x="101" y="3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2" y="0"/>
                    <a:pt x="7" y="0"/>
                    <a:pt x="4" y="3"/>
                  </a:cubicBezTo>
                  <a:cubicBezTo>
                    <a:pt x="0" y="6"/>
                    <a:pt x="0" y="11"/>
                    <a:pt x="4" y="14"/>
                  </a:cubicBezTo>
                  <a:lnTo>
                    <a:pt x="52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135"/>
            <p:cNvSpPr>
              <a:spLocks noEditPoints="1"/>
            </p:cNvSpPr>
            <p:nvPr/>
          </p:nvSpPr>
          <p:spPr bwMode="auto">
            <a:xfrm>
              <a:off x="3749676" y="7100889"/>
              <a:ext cx="120650" cy="120650"/>
            </a:xfrm>
            <a:custGeom>
              <a:avLst/>
              <a:gdLst>
                <a:gd name="T0" fmla="*/ 16 w 32"/>
                <a:gd name="T1" fmla="*/ 32 h 32"/>
                <a:gd name="T2" fmla="*/ 32 w 32"/>
                <a:gd name="T3" fmla="*/ 16 h 32"/>
                <a:gd name="T4" fmla="*/ 16 w 32"/>
                <a:gd name="T5" fmla="*/ 0 h 32"/>
                <a:gd name="T6" fmla="*/ 0 w 32"/>
                <a:gd name="T7" fmla="*/ 16 h 32"/>
                <a:gd name="T8" fmla="*/ 16 w 32"/>
                <a:gd name="T9" fmla="*/ 32 h 32"/>
                <a:gd name="T10" fmla="*/ 16 w 32"/>
                <a:gd name="T11" fmla="*/ 10 h 32"/>
                <a:gd name="T12" fmla="*/ 22 w 32"/>
                <a:gd name="T13" fmla="*/ 16 h 32"/>
                <a:gd name="T14" fmla="*/ 16 w 32"/>
                <a:gd name="T15" fmla="*/ 21 h 32"/>
                <a:gd name="T16" fmla="*/ 11 w 32"/>
                <a:gd name="T17" fmla="*/ 16 h 32"/>
                <a:gd name="T18" fmla="*/ 16 w 32"/>
                <a:gd name="T1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2">
                  <a:moveTo>
                    <a:pt x="16" y="32"/>
                  </a:moveTo>
                  <a:cubicBezTo>
                    <a:pt x="25" y="32"/>
                    <a:pt x="32" y="25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lose/>
                  <a:moveTo>
                    <a:pt x="16" y="10"/>
                  </a:moveTo>
                  <a:cubicBezTo>
                    <a:pt x="19" y="10"/>
                    <a:pt x="22" y="13"/>
                    <a:pt x="22" y="16"/>
                  </a:cubicBezTo>
                  <a:cubicBezTo>
                    <a:pt x="22" y="19"/>
                    <a:pt x="19" y="21"/>
                    <a:pt x="16" y="21"/>
                  </a:cubicBezTo>
                  <a:cubicBezTo>
                    <a:pt x="13" y="21"/>
                    <a:pt x="11" y="19"/>
                    <a:pt x="11" y="16"/>
                  </a:cubicBezTo>
                  <a:cubicBezTo>
                    <a:pt x="11" y="13"/>
                    <a:pt x="13" y="10"/>
                    <a:pt x="1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Oval 136"/>
            <p:cNvSpPr>
              <a:spLocks noChangeArrowheads="1"/>
            </p:cNvSpPr>
            <p:nvPr/>
          </p:nvSpPr>
          <p:spPr bwMode="auto">
            <a:xfrm>
              <a:off x="3776663" y="7262814"/>
              <a:ext cx="66675" cy="666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4" name="组合 133"/>
          <p:cNvGrpSpPr/>
          <p:nvPr/>
        </p:nvGrpSpPr>
        <p:grpSpPr>
          <a:xfrm>
            <a:off x="2000667" y="5703231"/>
            <a:ext cx="621367" cy="656069"/>
            <a:chOff x="5638801" y="6707189"/>
            <a:chExt cx="909638" cy="960438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35" name="Freeform 137"/>
            <p:cNvSpPr>
              <a:spLocks noEditPoints="1"/>
            </p:cNvSpPr>
            <p:nvPr/>
          </p:nvSpPr>
          <p:spPr bwMode="auto">
            <a:xfrm>
              <a:off x="5789613" y="6707189"/>
              <a:ext cx="612775" cy="363538"/>
            </a:xfrm>
            <a:custGeom>
              <a:avLst/>
              <a:gdLst>
                <a:gd name="T0" fmla="*/ 8 w 163"/>
                <a:gd name="T1" fmla="*/ 97 h 97"/>
                <a:gd name="T2" fmla="*/ 16 w 163"/>
                <a:gd name="T3" fmla="*/ 89 h 97"/>
                <a:gd name="T4" fmla="*/ 16 w 163"/>
                <a:gd name="T5" fmla="*/ 83 h 97"/>
                <a:gd name="T6" fmla="*/ 81 w 163"/>
                <a:gd name="T7" fmla="*/ 70 h 97"/>
                <a:gd name="T8" fmla="*/ 147 w 163"/>
                <a:gd name="T9" fmla="*/ 83 h 97"/>
                <a:gd name="T10" fmla="*/ 147 w 163"/>
                <a:gd name="T11" fmla="*/ 89 h 97"/>
                <a:gd name="T12" fmla="*/ 155 w 163"/>
                <a:gd name="T13" fmla="*/ 97 h 97"/>
                <a:gd name="T14" fmla="*/ 163 w 163"/>
                <a:gd name="T15" fmla="*/ 89 h 97"/>
                <a:gd name="T16" fmla="*/ 163 w 163"/>
                <a:gd name="T17" fmla="*/ 82 h 97"/>
                <a:gd name="T18" fmla="*/ 89 w 163"/>
                <a:gd name="T19" fmla="*/ 54 h 97"/>
                <a:gd name="T20" fmla="*/ 89 w 163"/>
                <a:gd name="T21" fmla="*/ 46 h 97"/>
                <a:gd name="T22" fmla="*/ 105 w 163"/>
                <a:gd name="T23" fmla="*/ 24 h 97"/>
                <a:gd name="T24" fmla="*/ 81 w 163"/>
                <a:gd name="T25" fmla="*/ 0 h 97"/>
                <a:gd name="T26" fmla="*/ 57 w 163"/>
                <a:gd name="T27" fmla="*/ 24 h 97"/>
                <a:gd name="T28" fmla="*/ 73 w 163"/>
                <a:gd name="T29" fmla="*/ 46 h 97"/>
                <a:gd name="T30" fmla="*/ 73 w 163"/>
                <a:gd name="T31" fmla="*/ 54 h 97"/>
                <a:gd name="T32" fmla="*/ 0 w 163"/>
                <a:gd name="T33" fmla="*/ 82 h 97"/>
                <a:gd name="T34" fmla="*/ 0 w 163"/>
                <a:gd name="T35" fmla="*/ 89 h 97"/>
                <a:gd name="T36" fmla="*/ 8 w 163"/>
                <a:gd name="T37" fmla="*/ 97 h 97"/>
                <a:gd name="T38" fmla="*/ 81 w 163"/>
                <a:gd name="T39" fmla="*/ 16 h 97"/>
                <a:gd name="T40" fmla="*/ 89 w 163"/>
                <a:gd name="T41" fmla="*/ 24 h 97"/>
                <a:gd name="T42" fmla="*/ 81 w 163"/>
                <a:gd name="T43" fmla="*/ 32 h 97"/>
                <a:gd name="T44" fmla="*/ 73 w 163"/>
                <a:gd name="T45" fmla="*/ 24 h 97"/>
                <a:gd name="T46" fmla="*/ 81 w 163"/>
                <a:gd name="T47" fmla="*/ 1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3" h="97">
                  <a:moveTo>
                    <a:pt x="8" y="97"/>
                  </a:moveTo>
                  <a:cubicBezTo>
                    <a:pt x="12" y="97"/>
                    <a:pt x="16" y="94"/>
                    <a:pt x="16" y="89"/>
                  </a:cubicBezTo>
                  <a:cubicBezTo>
                    <a:pt x="16" y="83"/>
                    <a:pt x="16" y="83"/>
                    <a:pt x="16" y="83"/>
                  </a:cubicBezTo>
                  <a:cubicBezTo>
                    <a:pt x="19" y="79"/>
                    <a:pt x="40" y="70"/>
                    <a:pt x="81" y="70"/>
                  </a:cubicBezTo>
                  <a:cubicBezTo>
                    <a:pt x="122" y="70"/>
                    <a:pt x="144" y="79"/>
                    <a:pt x="147" y="83"/>
                  </a:cubicBezTo>
                  <a:cubicBezTo>
                    <a:pt x="147" y="89"/>
                    <a:pt x="147" y="89"/>
                    <a:pt x="147" y="89"/>
                  </a:cubicBezTo>
                  <a:cubicBezTo>
                    <a:pt x="147" y="94"/>
                    <a:pt x="150" y="97"/>
                    <a:pt x="155" y="97"/>
                  </a:cubicBezTo>
                  <a:cubicBezTo>
                    <a:pt x="159" y="97"/>
                    <a:pt x="163" y="94"/>
                    <a:pt x="163" y="89"/>
                  </a:cubicBezTo>
                  <a:cubicBezTo>
                    <a:pt x="163" y="82"/>
                    <a:pt x="163" y="82"/>
                    <a:pt x="163" y="82"/>
                  </a:cubicBezTo>
                  <a:cubicBezTo>
                    <a:pt x="163" y="62"/>
                    <a:pt x="120" y="55"/>
                    <a:pt x="89" y="54"/>
                  </a:cubicBezTo>
                  <a:cubicBezTo>
                    <a:pt x="89" y="46"/>
                    <a:pt x="89" y="46"/>
                    <a:pt x="89" y="46"/>
                  </a:cubicBezTo>
                  <a:cubicBezTo>
                    <a:pt x="98" y="43"/>
                    <a:pt x="105" y="34"/>
                    <a:pt x="105" y="24"/>
                  </a:cubicBezTo>
                  <a:cubicBezTo>
                    <a:pt x="105" y="10"/>
                    <a:pt x="94" y="0"/>
                    <a:pt x="81" y="0"/>
                  </a:cubicBezTo>
                  <a:cubicBezTo>
                    <a:pt x="68" y="0"/>
                    <a:pt x="57" y="10"/>
                    <a:pt x="57" y="24"/>
                  </a:cubicBezTo>
                  <a:cubicBezTo>
                    <a:pt x="57" y="34"/>
                    <a:pt x="64" y="43"/>
                    <a:pt x="73" y="46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42" y="55"/>
                    <a:pt x="0" y="62"/>
                    <a:pt x="0" y="82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94"/>
                    <a:pt x="3" y="97"/>
                    <a:pt x="8" y="97"/>
                  </a:cubicBezTo>
                  <a:close/>
                  <a:moveTo>
                    <a:pt x="81" y="16"/>
                  </a:moveTo>
                  <a:cubicBezTo>
                    <a:pt x="85" y="16"/>
                    <a:pt x="89" y="19"/>
                    <a:pt x="89" y="24"/>
                  </a:cubicBezTo>
                  <a:cubicBezTo>
                    <a:pt x="89" y="28"/>
                    <a:pt x="85" y="32"/>
                    <a:pt x="81" y="32"/>
                  </a:cubicBezTo>
                  <a:cubicBezTo>
                    <a:pt x="77" y="32"/>
                    <a:pt x="73" y="28"/>
                    <a:pt x="73" y="24"/>
                  </a:cubicBezTo>
                  <a:cubicBezTo>
                    <a:pt x="73" y="19"/>
                    <a:pt x="77" y="16"/>
                    <a:pt x="81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138"/>
            <p:cNvSpPr>
              <a:spLocks noEditPoints="1"/>
            </p:cNvSpPr>
            <p:nvPr/>
          </p:nvSpPr>
          <p:spPr bwMode="auto">
            <a:xfrm>
              <a:off x="5638801" y="7094539"/>
              <a:ext cx="361950" cy="374650"/>
            </a:xfrm>
            <a:custGeom>
              <a:avLst/>
              <a:gdLst>
                <a:gd name="T0" fmla="*/ 85 w 96"/>
                <a:gd name="T1" fmla="*/ 75 h 100"/>
                <a:gd name="T2" fmla="*/ 96 w 96"/>
                <a:gd name="T3" fmla="*/ 60 h 100"/>
                <a:gd name="T4" fmla="*/ 96 w 96"/>
                <a:gd name="T5" fmla="*/ 43 h 100"/>
                <a:gd name="T6" fmla="*/ 80 w 96"/>
                <a:gd name="T7" fmla="*/ 27 h 100"/>
                <a:gd name="T8" fmla="*/ 79 w 96"/>
                <a:gd name="T9" fmla="*/ 27 h 100"/>
                <a:gd name="T10" fmla="*/ 51 w 96"/>
                <a:gd name="T11" fmla="*/ 1 h 100"/>
                <a:gd name="T12" fmla="*/ 51 w 96"/>
                <a:gd name="T13" fmla="*/ 1 h 100"/>
                <a:gd name="T14" fmla="*/ 51 w 96"/>
                <a:gd name="T15" fmla="*/ 1 h 100"/>
                <a:gd name="T16" fmla="*/ 50 w 96"/>
                <a:gd name="T17" fmla="*/ 1 h 100"/>
                <a:gd name="T18" fmla="*/ 50 w 96"/>
                <a:gd name="T19" fmla="*/ 0 h 100"/>
                <a:gd name="T20" fmla="*/ 49 w 96"/>
                <a:gd name="T21" fmla="*/ 0 h 100"/>
                <a:gd name="T22" fmla="*/ 49 w 96"/>
                <a:gd name="T23" fmla="*/ 0 h 100"/>
                <a:gd name="T24" fmla="*/ 48 w 96"/>
                <a:gd name="T25" fmla="*/ 0 h 100"/>
                <a:gd name="T26" fmla="*/ 48 w 96"/>
                <a:gd name="T27" fmla="*/ 0 h 100"/>
                <a:gd name="T28" fmla="*/ 47 w 96"/>
                <a:gd name="T29" fmla="*/ 0 h 100"/>
                <a:gd name="T30" fmla="*/ 47 w 96"/>
                <a:gd name="T31" fmla="*/ 0 h 100"/>
                <a:gd name="T32" fmla="*/ 46 w 96"/>
                <a:gd name="T33" fmla="*/ 0 h 100"/>
                <a:gd name="T34" fmla="*/ 46 w 96"/>
                <a:gd name="T35" fmla="*/ 0 h 100"/>
                <a:gd name="T36" fmla="*/ 45 w 96"/>
                <a:gd name="T37" fmla="*/ 1 h 100"/>
                <a:gd name="T38" fmla="*/ 45 w 96"/>
                <a:gd name="T39" fmla="*/ 1 h 100"/>
                <a:gd name="T40" fmla="*/ 44 w 96"/>
                <a:gd name="T41" fmla="*/ 1 h 100"/>
                <a:gd name="T42" fmla="*/ 44 w 96"/>
                <a:gd name="T43" fmla="*/ 1 h 100"/>
                <a:gd name="T44" fmla="*/ 16 w 96"/>
                <a:gd name="T45" fmla="*/ 27 h 100"/>
                <a:gd name="T46" fmla="*/ 16 w 96"/>
                <a:gd name="T47" fmla="*/ 27 h 100"/>
                <a:gd name="T48" fmla="*/ 0 w 96"/>
                <a:gd name="T49" fmla="*/ 43 h 100"/>
                <a:gd name="T50" fmla="*/ 0 w 96"/>
                <a:gd name="T51" fmla="*/ 60 h 100"/>
                <a:gd name="T52" fmla="*/ 11 w 96"/>
                <a:gd name="T53" fmla="*/ 75 h 100"/>
                <a:gd name="T54" fmla="*/ 48 w 96"/>
                <a:gd name="T55" fmla="*/ 100 h 100"/>
                <a:gd name="T56" fmla="*/ 85 w 96"/>
                <a:gd name="T57" fmla="*/ 75 h 100"/>
                <a:gd name="T58" fmla="*/ 48 w 96"/>
                <a:gd name="T59" fmla="*/ 12 h 100"/>
                <a:gd name="T60" fmla="*/ 64 w 96"/>
                <a:gd name="T61" fmla="*/ 27 h 100"/>
                <a:gd name="T62" fmla="*/ 32 w 96"/>
                <a:gd name="T63" fmla="*/ 27 h 100"/>
                <a:gd name="T64" fmla="*/ 48 w 96"/>
                <a:gd name="T65" fmla="*/ 12 h 100"/>
                <a:gd name="T66" fmla="*/ 48 w 96"/>
                <a:gd name="T67" fmla="*/ 84 h 100"/>
                <a:gd name="T68" fmla="*/ 26 w 96"/>
                <a:gd name="T69" fmla="*/ 70 h 100"/>
                <a:gd name="T70" fmla="*/ 49 w 96"/>
                <a:gd name="T71" fmla="*/ 70 h 100"/>
                <a:gd name="T72" fmla="*/ 54 w 96"/>
                <a:gd name="T73" fmla="*/ 64 h 100"/>
                <a:gd name="T74" fmla="*/ 49 w 96"/>
                <a:gd name="T75" fmla="*/ 59 h 100"/>
                <a:gd name="T76" fmla="*/ 16 w 96"/>
                <a:gd name="T77" fmla="*/ 59 h 100"/>
                <a:gd name="T78" fmla="*/ 16 w 96"/>
                <a:gd name="T79" fmla="*/ 59 h 100"/>
                <a:gd name="T80" fmla="*/ 16 w 96"/>
                <a:gd name="T81" fmla="*/ 43 h 100"/>
                <a:gd name="T82" fmla="*/ 80 w 96"/>
                <a:gd name="T83" fmla="*/ 43 h 100"/>
                <a:gd name="T84" fmla="*/ 80 w 96"/>
                <a:gd name="T85" fmla="*/ 59 h 100"/>
                <a:gd name="T86" fmla="*/ 79 w 96"/>
                <a:gd name="T87" fmla="*/ 59 h 100"/>
                <a:gd name="T88" fmla="*/ 67 w 96"/>
                <a:gd name="T89" fmla="*/ 59 h 100"/>
                <a:gd name="T90" fmla="*/ 61 w 96"/>
                <a:gd name="T91" fmla="*/ 64 h 100"/>
                <a:gd name="T92" fmla="*/ 67 w 96"/>
                <a:gd name="T93" fmla="*/ 70 h 100"/>
                <a:gd name="T94" fmla="*/ 70 w 96"/>
                <a:gd name="T95" fmla="*/ 70 h 100"/>
                <a:gd name="T96" fmla="*/ 48 w 96"/>
                <a:gd name="T97" fmla="*/ 8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6" h="100">
                  <a:moveTo>
                    <a:pt x="85" y="75"/>
                  </a:moveTo>
                  <a:cubicBezTo>
                    <a:pt x="91" y="73"/>
                    <a:pt x="96" y="67"/>
                    <a:pt x="96" y="60"/>
                  </a:cubicBezTo>
                  <a:cubicBezTo>
                    <a:pt x="96" y="43"/>
                    <a:pt x="96" y="43"/>
                    <a:pt x="96" y="43"/>
                  </a:cubicBezTo>
                  <a:cubicBezTo>
                    <a:pt x="96" y="34"/>
                    <a:pt x="89" y="27"/>
                    <a:pt x="80" y="27"/>
                  </a:cubicBezTo>
                  <a:cubicBezTo>
                    <a:pt x="79" y="27"/>
                    <a:pt x="79" y="27"/>
                    <a:pt x="79" y="27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0" y="1"/>
                    <a:pt x="50" y="1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49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7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5" y="0"/>
                    <a:pt x="45" y="1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1"/>
                    <a:pt x="45" y="1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7" y="27"/>
                    <a:pt x="0" y="34"/>
                    <a:pt x="0" y="43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7"/>
                    <a:pt x="4" y="73"/>
                    <a:pt x="11" y="75"/>
                  </a:cubicBezTo>
                  <a:cubicBezTo>
                    <a:pt x="17" y="89"/>
                    <a:pt x="31" y="100"/>
                    <a:pt x="48" y="100"/>
                  </a:cubicBezTo>
                  <a:cubicBezTo>
                    <a:pt x="65" y="100"/>
                    <a:pt x="79" y="89"/>
                    <a:pt x="85" y="75"/>
                  </a:cubicBezTo>
                  <a:close/>
                  <a:moveTo>
                    <a:pt x="48" y="12"/>
                  </a:moveTo>
                  <a:cubicBezTo>
                    <a:pt x="64" y="27"/>
                    <a:pt x="64" y="27"/>
                    <a:pt x="64" y="27"/>
                  </a:cubicBezTo>
                  <a:cubicBezTo>
                    <a:pt x="32" y="27"/>
                    <a:pt x="32" y="27"/>
                    <a:pt x="32" y="27"/>
                  </a:cubicBezTo>
                  <a:lnTo>
                    <a:pt x="48" y="12"/>
                  </a:lnTo>
                  <a:close/>
                  <a:moveTo>
                    <a:pt x="48" y="84"/>
                  </a:moveTo>
                  <a:cubicBezTo>
                    <a:pt x="38" y="84"/>
                    <a:pt x="30" y="78"/>
                    <a:pt x="26" y="70"/>
                  </a:cubicBezTo>
                  <a:cubicBezTo>
                    <a:pt x="49" y="70"/>
                    <a:pt x="49" y="70"/>
                    <a:pt x="49" y="70"/>
                  </a:cubicBezTo>
                  <a:cubicBezTo>
                    <a:pt x="52" y="70"/>
                    <a:pt x="54" y="67"/>
                    <a:pt x="54" y="64"/>
                  </a:cubicBezTo>
                  <a:cubicBezTo>
                    <a:pt x="54" y="61"/>
                    <a:pt x="52" y="59"/>
                    <a:pt x="49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0" y="59"/>
                    <a:pt x="79" y="59"/>
                    <a:pt x="79" y="59"/>
                  </a:cubicBezTo>
                  <a:cubicBezTo>
                    <a:pt x="67" y="59"/>
                    <a:pt x="67" y="59"/>
                    <a:pt x="67" y="59"/>
                  </a:cubicBezTo>
                  <a:cubicBezTo>
                    <a:pt x="64" y="59"/>
                    <a:pt x="61" y="61"/>
                    <a:pt x="61" y="64"/>
                  </a:cubicBezTo>
                  <a:cubicBezTo>
                    <a:pt x="61" y="67"/>
                    <a:pt x="64" y="70"/>
                    <a:pt x="67" y="70"/>
                  </a:cubicBezTo>
                  <a:cubicBezTo>
                    <a:pt x="70" y="70"/>
                    <a:pt x="70" y="70"/>
                    <a:pt x="70" y="70"/>
                  </a:cubicBezTo>
                  <a:cubicBezTo>
                    <a:pt x="66" y="78"/>
                    <a:pt x="58" y="84"/>
                    <a:pt x="48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139"/>
            <p:cNvSpPr>
              <a:spLocks noEditPoints="1"/>
            </p:cNvSpPr>
            <p:nvPr/>
          </p:nvSpPr>
          <p:spPr bwMode="auto">
            <a:xfrm>
              <a:off x="6188076" y="7094539"/>
              <a:ext cx="360363" cy="374650"/>
            </a:xfrm>
            <a:custGeom>
              <a:avLst/>
              <a:gdLst>
                <a:gd name="T0" fmla="*/ 80 w 96"/>
                <a:gd name="T1" fmla="*/ 27 h 100"/>
                <a:gd name="T2" fmla="*/ 52 w 96"/>
                <a:gd name="T3" fmla="*/ 1 h 100"/>
                <a:gd name="T4" fmla="*/ 52 w 96"/>
                <a:gd name="T5" fmla="*/ 1 h 100"/>
                <a:gd name="T6" fmla="*/ 52 w 96"/>
                <a:gd name="T7" fmla="*/ 1 h 100"/>
                <a:gd name="T8" fmla="*/ 51 w 96"/>
                <a:gd name="T9" fmla="*/ 1 h 100"/>
                <a:gd name="T10" fmla="*/ 51 w 96"/>
                <a:gd name="T11" fmla="*/ 0 h 100"/>
                <a:gd name="T12" fmla="*/ 50 w 96"/>
                <a:gd name="T13" fmla="*/ 0 h 100"/>
                <a:gd name="T14" fmla="*/ 50 w 96"/>
                <a:gd name="T15" fmla="*/ 0 h 100"/>
                <a:gd name="T16" fmla="*/ 49 w 96"/>
                <a:gd name="T17" fmla="*/ 0 h 100"/>
                <a:gd name="T18" fmla="*/ 49 w 96"/>
                <a:gd name="T19" fmla="*/ 0 h 100"/>
                <a:gd name="T20" fmla="*/ 48 w 96"/>
                <a:gd name="T21" fmla="*/ 0 h 100"/>
                <a:gd name="T22" fmla="*/ 48 w 96"/>
                <a:gd name="T23" fmla="*/ 0 h 100"/>
                <a:gd name="T24" fmla="*/ 47 w 96"/>
                <a:gd name="T25" fmla="*/ 0 h 100"/>
                <a:gd name="T26" fmla="*/ 47 w 96"/>
                <a:gd name="T27" fmla="*/ 0 h 100"/>
                <a:gd name="T28" fmla="*/ 46 w 96"/>
                <a:gd name="T29" fmla="*/ 1 h 100"/>
                <a:gd name="T30" fmla="*/ 46 w 96"/>
                <a:gd name="T31" fmla="*/ 1 h 100"/>
                <a:gd name="T32" fmla="*/ 45 w 96"/>
                <a:gd name="T33" fmla="*/ 1 h 100"/>
                <a:gd name="T34" fmla="*/ 45 w 96"/>
                <a:gd name="T35" fmla="*/ 1 h 100"/>
                <a:gd name="T36" fmla="*/ 17 w 96"/>
                <a:gd name="T37" fmla="*/ 27 h 100"/>
                <a:gd name="T38" fmla="*/ 16 w 96"/>
                <a:gd name="T39" fmla="*/ 27 h 100"/>
                <a:gd name="T40" fmla="*/ 0 w 96"/>
                <a:gd name="T41" fmla="*/ 43 h 100"/>
                <a:gd name="T42" fmla="*/ 0 w 96"/>
                <a:gd name="T43" fmla="*/ 60 h 100"/>
                <a:gd name="T44" fmla="*/ 11 w 96"/>
                <a:gd name="T45" fmla="*/ 75 h 100"/>
                <a:gd name="T46" fmla="*/ 48 w 96"/>
                <a:gd name="T47" fmla="*/ 100 h 100"/>
                <a:gd name="T48" fmla="*/ 85 w 96"/>
                <a:gd name="T49" fmla="*/ 75 h 100"/>
                <a:gd name="T50" fmla="*/ 96 w 96"/>
                <a:gd name="T51" fmla="*/ 60 h 100"/>
                <a:gd name="T52" fmla="*/ 96 w 96"/>
                <a:gd name="T53" fmla="*/ 43 h 100"/>
                <a:gd name="T54" fmla="*/ 80 w 96"/>
                <a:gd name="T55" fmla="*/ 27 h 100"/>
                <a:gd name="T56" fmla="*/ 49 w 96"/>
                <a:gd name="T57" fmla="*/ 12 h 100"/>
                <a:gd name="T58" fmla="*/ 65 w 96"/>
                <a:gd name="T59" fmla="*/ 27 h 100"/>
                <a:gd name="T60" fmla="*/ 33 w 96"/>
                <a:gd name="T61" fmla="*/ 27 h 100"/>
                <a:gd name="T62" fmla="*/ 49 w 96"/>
                <a:gd name="T63" fmla="*/ 12 h 100"/>
                <a:gd name="T64" fmla="*/ 48 w 96"/>
                <a:gd name="T65" fmla="*/ 84 h 100"/>
                <a:gd name="T66" fmla="*/ 26 w 96"/>
                <a:gd name="T67" fmla="*/ 70 h 100"/>
                <a:gd name="T68" fmla="*/ 49 w 96"/>
                <a:gd name="T69" fmla="*/ 70 h 100"/>
                <a:gd name="T70" fmla="*/ 54 w 96"/>
                <a:gd name="T71" fmla="*/ 64 h 100"/>
                <a:gd name="T72" fmla="*/ 49 w 96"/>
                <a:gd name="T73" fmla="*/ 59 h 100"/>
                <a:gd name="T74" fmla="*/ 17 w 96"/>
                <a:gd name="T75" fmla="*/ 59 h 100"/>
                <a:gd name="T76" fmla="*/ 16 w 96"/>
                <a:gd name="T77" fmla="*/ 59 h 100"/>
                <a:gd name="T78" fmla="*/ 16 w 96"/>
                <a:gd name="T79" fmla="*/ 43 h 100"/>
                <a:gd name="T80" fmla="*/ 80 w 96"/>
                <a:gd name="T81" fmla="*/ 43 h 100"/>
                <a:gd name="T82" fmla="*/ 80 w 96"/>
                <a:gd name="T83" fmla="*/ 59 h 100"/>
                <a:gd name="T84" fmla="*/ 79 w 96"/>
                <a:gd name="T85" fmla="*/ 59 h 100"/>
                <a:gd name="T86" fmla="*/ 67 w 96"/>
                <a:gd name="T87" fmla="*/ 59 h 100"/>
                <a:gd name="T88" fmla="*/ 62 w 96"/>
                <a:gd name="T89" fmla="*/ 64 h 100"/>
                <a:gd name="T90" fmla="*/ 67 w 96"/>
                <a:gd name="T91" fmla="*/ 70 h 100"/>
                <a:gd name="T92" fmla="*/ 70 w 96"/>
                <a:gd name="T93" fmla="*/ 70 h 100"/>
                <a:gd name="T94" fmla="*/ 48 w 96"/>
                <a:gd name="T95" fmla="*/ 8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6" h="100">
                  <a:moveTo>
                    <a:pt x="80" y="27"/>
                  </a:moveTo>
                  <a:cubicBezTo>
                    <a:pt x="52" y="1"/>
                    <a:pt x="52" y="1"/>
                    <a:pt x="52" y="1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1"/>
                    <a:pt x="51" y="1"/>
                    <a:pt x="51" y="1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1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9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7" y="0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6" y="1"/>
                    <a:pt x="46" y="1"/>
                    <a:pt x="45" y="1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7" y="27"/>
                    <a:pt x="0" y="34"/>
                    <a:pt x="0" y="43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7"/>
                    <a:pt x="5" y="73"/>
                    <a:pt x="11" y="75"/>
                  </a:cubicBezTo>
                  <a:cubicBezTo>
                    <a:pt x="17" y="89"/>
                    <a:pt x="31" y="100"/>
                    <a:pt x="48" y="100"/>
                  </a:cubicBezTo>
                  <a:cubicBezTo>
                    <a:pt x="65" y="100"/>
                    <a:pt x="79" y="89"/>
                    <a:pt x="85" y="75"/>
                  </a:cubicBezTo>
                  <a:cubicBezTo>
                    <a:pt x="92" y="73"/>
                    <a:pt x="96" y="67"/>
                    <a:pt x="96" y="60"/>
                  </a:cubicBezTo>
                  <a:cubicBezTo>
                    <a:pt x="96" y="43"/>
                    <a:pt x="96" y="43"/>
                    <a:pt x="96" y="43"/>
                  </a:cubicBezTo>
                  <a:cubicBezTo>
                    <a:pt x="96" y="34"/>
                    <a:pt x="89" y="27"/>
                    <a:pt x="80" y="27"/>
                  </a:cubicBezTo>
                  <a:close/>
                  <a:moveTo>
                    <a:pt x="49" y="12"/>
                  </a:moveTo>
                  <a:cubicBezTo>
                    <a:pt x="65" y="27"/>
                    <a:pt x="65" y="27"/>
                    <a:pt x="65" y="27"/>
                  </a:cubicBezTo>
                  <a:cubicBezTo>
                    <a:pt x="33" y="27"/>
                    <a:pt x="33" y="27"/>
                    <a:pt x="33" y="27"/>
                  </a:cubicBezTo>
                  <a:lnTo>
                    <a:pt x="49" y="12"/>
                  </a:lnTo>
                  <a:close/>
                  <a:moveTo>
                    <a:pt x="48" y="84"/>
                  </a:moveTo>
                  <a:cubicBezTo>
                    <a:pt x="38" y="84"/>
                    <a:pt x="30" y="78"/>
                    <a:pt x="26" y="70"/>
                  </a:cubicBezTo>
                  <a:cubicBezTo>
                    <a:pt x="49" y="70"/>
                    <a:pt x="49" y="70"/>
                    <a:pt x="49" y="70"/>
                  </a:cubicBezTo>
                  <a:cubicBezTo>
                    <a:pt x="52" y="70"/>
                    <a:pt x="54" y="67"/>
                    <a:pt x="54" y="64"/>
                  </a:cubicBezTo>
                  <a:cubicBezTo>
                    <a:pt x="54" y="61"/>
                    <a:pt x="52" y="59"/>
                    <a:pt x="49" y="59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0" y="59"/>
                    <a:pt x="80" y="59"/>
                    <a:pt x="79" y="59"/>
                  </a:cubicBezTo>
                  <a:cubicBezTo>
                    <a:pt x="67" y="59"/>
                    <a:pt x="67" y="59"/>
                    <a:pt x="67" y="59"/>
                  </a:cubicBezTo>
                  <a:cubicBezTo>
                    <a:pt x="64" y="59"/>
                    <a:pt x="62" y="61"/>
                    <a:pt x="62" y="64"/>
                  </a:cubicBezTo>
                  <a:cubicBezTo>
                    <a:pt x="62" y="67"/>
                    <a:pt x="64" y="70"/>
                    <a:pt x="67" y="70"/>
                  </a:cubicBezTo>
                  <a:cubicBezTo>
                    <a:pt x="70" y="70"/>
                    <a:pt x="70" y="70"/>
                    <a:pt x="70" y="70"/>
                  </a:cubicBezTo>
                  <a:cubicBezTo>
                    <a:pt x="66" y="78"/>
                    <a:pt x="58" y="84"/>
                    <a:pt x="48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140"/>
            <p:cNvSpPr>
              <a:spLocks noEditPoints="1"/>
            </p:cNvSpPr>
            <p:nvPr/>
          </p:nvSpPr>
          <p:spPr bwMode="auto">
            <a:xfrm>
              <a:off x="5918201" y="6999289"/>
              <a:ext cx="352425" cy="668338"/>
            </a:xfrm>
            <a:custGeom>
              <a:avLst/>
              <a:gdLst>
                <a:gd name="T0" fmla="*/ 78 w 94"/>
                <a:gd name="T1" fmla="*/ 136 h 178"/>
                <a:gd name="T2" fmla="*/ 55 w 94"/>
                <a:gd name="T3" fmla="*/ 136 h 178"/>
                <a:gd name="T4" fmla="*/ 55 w 94"/>
                <a:gd name="T5" fmla="*/ 8 h 178"/>
                <a:gd name="T6" fmla="*/ 47 w 94"/>
                <a:gd name="T7" fmla="*/ 0 h 178"/>
                <a:gd name="T8" fmla="*/ 39 w 94"/>
                <a:gd name="T9" fmla="*/ 8 h 178"/>
                <a:gd name="T10" fmla="*/ 39 w 94"/>
                <a:gd name="T11" fmla="*/ 136 h 178"/>
                <a:gd name="T12" fmla="*/ 16 w 94"/>
                <a:gd name="T13" fmla="*/ 136 h 178"/>
                <a:gd name="T14" fmla="*/ 0 w 94"/>
                <a:gd name="T15" fmla="*/ 152 h 178"/>
                <a:gd name="T16" fmla="*/ 0 w 94"/>
                <a:gd name="T17" fmla="*/ 162 h 178"/>
                <a:gd name="T18" fmla="*/ 16 w 94"/>
                <a:gd name="T19" fmla="*/ 178 h 178"/>
                <a:gd name="T20" fmla="*/ 78 w 94"/>
                <a:gd name="T21" fmla="*/ 178 h 178"/>
                <a:gd name="T22" fmla="*/ 94 w 94"/>
                <a:gd name="T23" fmla="*/ 162 h 178"/>
                <a:gd name="T24" fmla="*/ 94 w 94"/>
                <a:gd name="T25" fmla="*/ 152 h 178"/>
                <a:gd name="T26" fmla="*/ 78 w 94"/>
                <a:gd name="T27" fmla="*/ 136 h 178"/>
                <a:gd name="T28" fmla="*/ 78 w 94"/>
                <a:gd name="T29" fmla="*/ 162 h 178"/>
                <a:gd name="T30" fmla="*/ 16 w 94"/>
                <a:gd name="T31" fmla="*/ 162 h 178"/>
                <a:gd name="T32" fmla="*/ 16 w 94"/>
                <a:gd name="T33" fmla="*/ 152 h 178"/>
                <a:gd name="T34" fmla="*/ 78 w 94"/>
                <a:gd name="T35" fmla="*/ 152 h 178"/>
                <a:gd name="T36" fmla="*/ 78 w 94"/>
                <a:gd name="T37" fmla="*/ 162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4" h="178">
                  <a:moveTo>
                    <a:pt x="78" y="136"/>
                  </a:moveTo>
                  <a:cubicBezTo>
                    <a:pt x="55" y="136"/>
                    <a:pt x="55" y="136"/>
                    <a:pt x="55" y="136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5" y="3"/>
                    <a:pt x="51" y="0"/>
                    <a:pt x="47" y="0"/>
                  </a:cubicBezTo>
                  <a:cubicBezTo>
                    <a:pt x="43" y="0"/>
                    <a:pt x="39" y="3"/>
                    <a:pt x="39" y="8"/>
                  </a:cubicBezTo>
                  <a:cubicBezTo>
                    <a:pt x="39" y="136"/>
                    <a:pt x="39" y="136"/>
                    <a:pt x="39" y="136"/>
                  </a:cubicBezTo>
                  <a:cubicBezTo>
                    <a:pt x="16" y="136"/>
                    <a:pt x="16" y="136"/>
                    <a:pt x="16" y="136"/>
                  </a:cubicBezTo>
                  <a:cubicBezTo>
                    <a:pt x="8" y="136"/>
                    <a:pt x="0" y="143"/>
                    <a:pt x="0" y="152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71"/>
                    <a:pt x="8" y="178"/>
                    <a:pt x="16" y="178"/>
                  </a:cubicBezTo>
                  <a:cubicBezTo>
                    <a:pt x="78" y="178"/>
                    <a:pt x="78" y="178"/>
                    <a:pt x="78" y="178"/>
                  </a:cubicBezTo>
                  <a:cubicBezTo>
                    <a:pt x="87" y="178"/>
                    <a:pt x="94" y="171"/>
                    <a:pt x="94" y="162"/>
                  </a:cubicBezTo>
                  <a:cubicBezTo>
                    <a:pt x="94" y="152"/>
                    <a:pt x="94" y="152"/>
                    <a:pt x="94" y="152"/>
                  </a:cubicBezTo>
                  <a:cubicBezTo>
                    <a:pt x="94" y="143"/>
                    <a:pt x="87" y="136"/>
                    <a:pt x="78" y="136"/>
                  </a:cubicBezTo>
                  <a:close/>
                  <a:moveTo>
                    <a:pt x="78" y="162"/>
                  </a:moveTo>
                  <a:cubicBezTo>
                    <a:pt x="16" y="162"/>
                    <a:pt x="16" y="162"/>
                    <a:pt x="16" y="162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78" y="152"/>
                    <a:pt x="78" y="152"/>
                    <a:pt x="78" y="152"/>
                  </a:cubicBezTo>
                  <a:lnTo>
                    <a:pt x="78" y="1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9" name="组合 138"/>
          <p:cNvGrpSpPr/>
          <p:nvPr/>
        </p:nvGrpSpPr>
        <p:grpSpPr>
          <a:xfrm>
            <a:off x="3926691" y="5791611"/>
            <a:ext cx="657153" cy="479310"/>
            <a:chOff x="8159751" y="6834189"/>
            <a:chExt cx="962025" cy="701675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40" name="Freeform 141"/>
            <p:cNvSpPr>
              <a:spLocks noEditPoints="1"/>
            </p:cNvSpPr>
            <p:nvPr/>
          </p:nvSpPr>
          <p:spPr bwMode="auto">
            <a:xfrm>
              <a:off x="8159751" y="6834189"/>
              <a:ext cx="962025" cy="701675"/>
            </a:xfrm>
            <a:custGeom>
              <a:avLst/>
              <a:gdLst>
                <a:gd name="T0" fmla="*/ 240 w 256"/>
                <a:gd name="T1" fmla="*/ 0 h 187"/>
                <a:gd name="T2" fmla="*/ 16 w 256"/>
                <a:gd name="T3" fmla="*/ 0 h 187"/>
                <a:gd name="T4" fmla="*/ 0 w 256"/>
                <a:gd name="T5" fmla="*/ 16 h 187"/>
                <a:gd name="T6" fmla="*/ 0 w 256"/>
                <a:gd name="T7" fmla="*/ 171 h 187"/>
                <a:gd name="T8" fmla="*/ 16 w 256"/>
                <a:gd name="T9" fmla="*/ 187 h 187"/>
                <a:gd name="T10" fmla="*/ 240 w 256"/>
                <a:gd name="T11" fmla="*/ 187 h 187"/>
                <a:gd name="T12" fmla="*/ 256 w 256"/>
                <a:gd name="T13" fmla="*/ 171 h 187"/>
                <a:gd name="T14" fmla="*/ 256 w 256"/>
                <a:gd name="T15" fmla="*/ 16 h 187"/>
                <a:gd name="T16" fmla="*/ 240 w 256"/>
                <a:gd name="T17" fmla="*/ 0 h 187"/>
                <a:gd name="T18" fmla="*/ 16 w 256"/>
                <a:gd name="T19" fmla="*/ 16 h 187"/>
                <a:gd name="T20" fmla="*/ 240 w 256"/>
                <a:gd name="T21" fmla="*/ 16 h 187"/>
                <a:gd name="T22" fmla="*/ 240 w 256"/>
                <a:gd name="T23" fmla="*/ 43 h 187"/>
                <a:gd name="T24" fmla="*/ 16 w 256"/>
                <a:gd name="T25" fmla="*/ 43 h 187"/>
                <a:gd name="T26" fmla="*/ 16 w 256"/>
                <a:gd name="T27" fmla="*/ 16 h 187"/>
                <a:gd name="T28" fmla="*/ 240 w 256"/>
                <a:gd name="T29" fmla="*/ 171 h 187"/>
                <a:gd name="T30" fmla="*/ 16 w 256"/>
                <a:gd name="T31" fmla="*/ 171 h 187"/>
                <a:gd name="T32" fmla="*/ 16 w 256"/>
                <a:gd name="T33" fmla="*/ 59 h 187"/>
                <a:gd name="T34" fmla="*/ 240 w 256"/>
                <a:gd name="T35" fmla="*/ 59 h 187"/>
                <a:gd name="T36" fmla="*/ 240 w 256"/>
                <a:gd name="T37" fmla="*/ 171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6" h="187">
                  <a:moveTo>
                    <a:pt x="24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6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0" y="180"/>
                    <a:pt x="7" y="187"/>
                    <a:pt x="16" y="187"/>
                  </a:cubicBezTo>
                  <a:cubicBezTo>
                    <a:pt x="240" y="187"/>
                    <a:pt x="240" y="187"/>
                    <a:pt x="240" y="187"/>
                  </a:cubicBezTo>
                  <a:cubicBezTo>
                    <a:pt x="249" y="187"/>
                    <a:pt x="256" y="180"/>
                    <a:pt x="256" y="171"/>
                  </a:cubicBezTo>
                  <a:cubicBezTo>
                    <a:pt x="256" y="16"/>
                    <a:pt x="256" y="16"/>
                    <a:pt x="256" y="16"/>
                  </a:cubicBezTo>
                  <a:cubicBezTo>
                    <a:pt x="256" y="8"/>
                    <a:pt x="249" y="0"/>
                    <a:pt x="240" y="0"/>
                  </a:cubicBezTo>
                  <a:close/>
                  <a:moveTo>
                    <a:pt x="16" y="16"/>
                  </a:moveTo>
                  <a:cubicBezTo>
                    <a:pt x="240" y="16"/>
                    <a:pt x="240" y="16"/>
                    <a:pt x="240" y="16"/>
                  </a:cubicBezTo>
                  <a:cubicBezTo>
                    <a:pt x="240" y="43"/>
                    <a:pt x="240" y="43"/>
                    <a:pt x="240" y="43"/>
                  </a:cubicBezTo>
                  <a:cubicBezTo>
                    <a:pt x="16" y="43"/>
                    <a:pt x="16" y="43"/>
                    <a:pt x="16" y="43"/>
                  </a:cubicBezTo>
                  <a:lnTo>
                    <a:pt x="16" y="16"/>
                  </a:lnTo>
                  <a:close/>
                  <a:moveTo>
                    <a:pt x="240" y="171"/>
                  </a:moveTo>
                  <a:cubicBezTo>
                    <a:pt x="16" y="171"/>
                    <a:pt x="16" y="171"/>
                    <a:pt x="16" y="171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240" y="59"/>
                    <a:pt x="240" y="59"/>
                    <a:pt x="240" y="59"/>
                  </a:cubicBezTo>
                  <a:lnTo>
                    <a:pt x="240" y="1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142"/>
            <p:cNvSpPr>
              <a:spLocks/>
            </p:cNvSpPr>
            <p:nvPr/>
          </p:nvSpPr>
          <p:spPr bwMode="auto">
            <a:xfrm>
              <a:off x="8291513" y="7138989"/>
              <a:ext cx="593725" cy="41275"/>
            </a:xfrm>
            <a:custGeom>
              <a:avLst/>
              <a:gdLst>
                <a:gd name="T0" fmla="*/ 5 w 158"/>
                <a:gd name="T1" fmla="*/ 11 h 11"/>
                <a:gd name="T2" fmla="*/ 153 w 158"/>
                <a:gd name="T3" fmla="*/ 11 h 11"/>
                <a:gd name="T4" fmla="*/ 158 w 158"/>
                <a:gd name="T5" fmla="*/ 5 h 11"/>
                <a:gd name="T6" fmla="*/ 153 w 158"/>
                <a:gd name="T7" fmla="*/ 0 h 11"/>
                <a:gd name="T8" fmla="*/ 5 w 158"/>
                <a:gd name="T9" fmla="*/ 0 h 11"/>
                <a:gd name="T10" fmla="*/ 0 w 158"/>
                <a:gd name="T11" fmla="*/ 5 h 11"/>
                <a:gd name="T12" fmla="*/ 5 w 158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" h="11">
                  <a:moveTo>
                    <a:pt x="5" y="11"/>
                  </a:moveTo>
                  <a:cubicBezTo>
                    <a:pt x="153" y="11"/>
                    <a:pt x="153" y="11"/>
                    <a:pt x="153" y="11"/>
                  </a:cubicBezTo>
                  <a:cubicBezTo>
                    <a:pt x="155" y="11"/>
                    <a:pt x="158" y="8"/>
                    <a:pt x="158" y="5"/>
                  </a:cubicBezTo>
                  <a:cubicBezTo>
                    <a:pt x="158" y="2"/>
                    <a:pt x="155" y="0"/>
                    <a:pt x="15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8"/>
                    <a:pt x="2" y="11"/>
                    <a:pt x="5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Oval 143"/>
            <p:cNvSpPr>
              <a:spLocks noChangeArrowheads="1"/>
            </p:cNvSpPr>
            <p:nvPr/>
          </p:nvSpPr>
          <p:spPr bwMode="auto">
            <a:xfrm>
              <a:off x="8937626" y="7119939"/>
              <a:ext cx="74613" cy="746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144"/>
            <p:cNvSpPr>
              <a:spLocks/>
            </p:cNvSpPr>
            <p:nvPr/>
          </p:nvSpPr>
          <p:spPr bwMode="auto">
            <a:xfrm>
              <a:off x="8288338" y="7273926"/>
              <a:ext cx="596900" cy="138113"/>
            </a:xfrm>
            <a:custGeom>
              <a:avLst/>
              <a:gdLst>
                <a:gd name="T0" fmla="*/ 5 w 159"/>
                <a:gd name="T1" fmla="*/ 37 h 37"/>
                <a:gd name="T2" fmla="*/ 11 w 159"/>
                <a:gd name="T3" fmla="*/ 31 h 37"/>
                <a:gd name="T4" fmla="*/ 11 w 159"/>
                <a:gd name="T5" fmla="*/ 10 h 37"/>
                <a:gd name="T6" fmla="*/ 154 w 159"/>
                <a:gd name="T7" fmla="*/ 10 h 37"/>
                <a:gd name="T8" fmla="*/ 159 w 159"/>
                <a:gd name="T9" fmla="*/ 5 h 37"/>
                <a:gd name="T10" fmla="*/ 154 w 159"/>
                <a:gd name="T11" fmla="*/ 0 h 37"/>
                <a:gd name="T12" fmla="*/ 5 w 159"/>
                <a:gd name="T13" fmla="*/ 0 h 37"/>
                <a:gd name="T14" fmla="*/ 0 w 159"/>
                <a:gd name="T15" fmla="*/ 5 h 37"/>
                <a:gd name="T16" fmla="*/ 0 w 159"/>
                <a:gd name="T17" fmla="*/ 31 h 37"/>
                <a:gd name="T18" fmla="*/ 5 w 159"/>
                <a:gd name="T1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9" h="37">
                  <a:moveTo>
                    <a:pt x="5" y="37"/>
                  </a:moveTo>
                  <a:cubicBezTo>
                    <a:pt x="8" y="37"/>
                    <a:pt x="11" y="34"/>
                    <a:pt x="11" y="31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6" y="10"/>
                    <a:pt x="159" y="8"/>
                    <a:pt x="159" y="5"/>
                  </a:cubicBezTo>
                  <a:cubicBezTo>
                    <a:pt x="159" y="2"/>
                    <a:pt x="156" y="0"/>
                    <a:pt x="15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4"/>
                    <a:pt x="2" y="37"/>
                    <a:pt x="5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145"/>
            <p:cNvSpPr>
              <a:spLocks/>
            </p:cNvSpPr>
            <p:nvPr/>
          </p:nvSpPr>
          <p:spPr bwMode="auto">
            <a:xfrm>
              <a:off x="8389938" y="7273926"/>
              <a:ext cx="603250" cy="138113"/>
            </a:xfrm>
            <a:custGeom>
              <a:avLst/>
              <a:gdLst>
                <a:gd name="T0" fmla="*/ 156 w 161"/>
                <a:gd name="T1" fmla="*/ 0 h 37"/>
                <a:gd name="T2" fmla="*/ 150 w 161"/>
                <a:gd name="T3" fmla="*/ 5 h 37"/>
                <a:gd name="T4" fmla="*/ 150 w 161"/>
                <a:gd name="T5" fmla="*/ 26 h 37"/>
                <a:gd name="T6" fmla="*/ 6 w 161"/>
                <a:gd name="T7" fmla="*/ 26 h 37"/>
                <a:gd name="T8" fmla="*/ 0 w 161"/>
                <a:gd name="T9" fmla="*/ 31 h 37"/>
                <a:gd name="T10" fmla="*/ 6 w 161"/>
                <a:gd name="T11" fmla="*/ 37 h 37"/>
                <a:gd name="T12" fmla="*/ 156 w 161"/>
                <a:gd name="T13" fmla="*/ 37 h 37"/>
                <a:gd name="T14" fmla="*/ 161 w 161"/>
                <a:gd name="T15" fmla="*/ 31 h 37"/>
                <a:gd name="T16" fmla="*/ 161 w 161"/>
                <a:gd name="T17" fmla="*/ 5 h 37"/>
                <a:gd name="T18" fmla="*/ 156 w 161"/>
                <a:gd name="T1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1" h="37">
                  <a:moveTo>
                    <a:pt x="156" y="0"/>
                  </a:moveTo>
                  <a:cubicBezTo>
                    <a:pt x="153" y="0"/>
                    <a:pt x="150" y="2"/>
                    <a:pt x="150" y="5"/>
                  </a:cubicBezTo>
                  <a:cubicBezTo>
                    <a:pt x="150" y="26"/>
                    <a:pt x="150" y="26"/>
                    <a:pt x="150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3" y="26"/>
                    <a:pt x="0" y="28"/>
                    <a:pt x="0" y="31"/>
                  </a:cubicBezTo>
                  <a:cubicBezTo>
                    <a:pt x="0" y="34"/>
                    <a:pt x="3" y="37"/>
                    <a:pt x="6" y="37"/>
                  </a:cubicBezTo>
                  <a:cubicBezTo>
                    <a:pt x="156" y="37"/>
                    <a:pt x="156" y="37"/>
                    <a:pt x="156" y="37"/>
                  </a:cubicBezTo>
                  <a:cubicBezTo>
                    <a:pt x="159" y="37"/>
                    <a:pt x="161" y="34"/>
                    <a:pt x="161" y="31"/>
                  </a:cubicBezTo>
                  <a:cubicBezTo>
                    <a:pt x="161" y="5"/>
                    <a:pt x="161" y="5"/>
                    <a:pt x="161" y="5"/>
                  </a:cubicBezTo>
                  <a:cubicBezTo>
                    <a:pt x="161" y="2"/>
                    <a:pt x="159" y="0"/>
                    <a:pt x="15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5" name="Freeform 188"/>
          <p:cNvSpPr>
            <a:spLocks noEditPoints="1"/>
          </p:cNvSpPr>
          <p:nvPr/>
        </p:nvSpPr>
        <p:spPr bwMode="auto">
          <a:xfrm>
            <a:off x="161937" y="2221625"/>
            <a:ext cx="661491" cy="654984"/>
          </a:xfrm>
          <a:custGeom>
            <a:avLst/>
            <a:gdLst>
              <a:gd name="T0" fmla="*/ 198 w 258"/>
              <a:gd name="T1" fmla="*/ 134 h 256"/>
              <a:gd name="T2" fmla="*/ 175 w 258"/>
              <a:gd name="T3" fmla="*/ 134 h 256"/>
              <a:gd name="T4" fmla="*/ 150 w 258"/>
              <a:gd name="T5" fmla="*/ 165 h 256"/>
              <a:gd name="T6" fmla="*/ 150 w 258"/>
              <a:gd name="T7" fmla="*/ 172 h 256"/>
              <a:gd name="T8" fmla="*/ 87 w 258"/>
              <a:gd name="T9" fmla="*/ 107 h 256"/>
              <a:gd name="T10" fmla="*/ 104 w 258"/>
              <a:gd name="T11" fmla="*/ 103 h 256"/>
              <a:gd name="T12" fmla="*/ 128 w 258"/>
              <a:gd name="T13" fmla="*/ 72 h 256"/>
              <a:gd name="T14" fmla="*/ 68 w 258"/>
              <a:gd name="T15" fmla="*/ 5 h 256"/>
              <a:gd name="T16" fmla="*/ 45 w 258"/>
              <a:gd name="T17" fmla="*/ 5 h 256"/>
              <a:gd name="T18" fmla="*/ 21 w 258"/>
              <a:gd name="T19" fmla="*/ 36 h 256"/>
              <a:gd name="T20" fmla="*/ 8 w 258"/>
              <a:gd name="T21" fmla="*/ 64 h 256"/>
              <a:gd name="T22" fmla="*/ 166 w 258"/>
              <a:gd name="T23" fmla="*/ 252 h 256"/>
              <a:gd name="T24" fmla="*/ 194 w 258"/>
              <a:gd name="T25" fmla="*/ 250 h 256"/>
              <a:gd name="T26" fmla="*/ 222 w 258"/>
              <a:gd name="T27" fmla="*/ 237 h 256"/>
              <a:gd name="T28" fmla="*/ 253 w 258"/>
              <a:gd name="T29" fmla="*/ 212 h 256"/>
              <a:gd name="T30" fmla="*/ 253 w 258"/>
              <a:gd name="T31" fmla="*/ 190 h 256"/>
              <a:gd name="T32" fmla="*/ 195 w 258"/>
              <a:gd name="T33" fmla="*/ 193 h 256"/>
              <a:gd name="T34" fmla="*/ 188 w 258"/>
              <a:gd name="T35" fmla="*/ 200 h 256"/>
              <a:gd name="T36" fmla="*/ 184 w 258"/>
              <a:gd name="T37" fmla="*/ 238 h 256"/>
              <a:gd name="T38" fmla="*/ 174 w 258"/>
              <a:gd name="T39" fmla="*/ 239 h 256"/>
              <a:gd name="T40" fmla="*/ 20 w 258"/>
              <a:gd name="T41" fmla="*/ 74 h 256"/>
              <a:gd name="T42" fmla="*/ 43 w 258"/>
              <a:gd name="T43" fmla="*/ 56 h 256"/>
              <a:gd name="T44" fmla="*/ 51 w 258"/>
              <a:gd name="T45" fmla="*/ 56 h 256"/>
              <a:gd name="T46" fmla="*/ 38 w 258"/>
              <a:gd name="T47" fmla="*/ 35 h 256"/>
              <a:gd name="T48" fmla="*/ 112 w 258"/>
              <a:gd name="T49" fmla="*/ 72 h 256"/>
              <a:gd name="T50" fmla="*/ 64 w 258"/>
              <a:gd name="T51" fmla="*/ 62 h 256"/>
              <a:gd name="T52" fmla="*/ 56 w 258"/>
              <a:gd name="T53" fmla="*/ 69 h 256"/>
              <a:gd name="T54" fmla="*/ 64 w 258"/>
              <a:gd name="T55" fmla="*/ 107 h 256"/>
              <a:gd name="T56" fmla="*/ 166 w 258"/>
              <a:gd name="T57" fmla="*/ 179 h 256"/>
              <a:gd name="T58" fmla="*/ 178 w 258"/>
              <a:gd name="T59" fmla="*/ 189 h 256"/>
              <a:gd name="T60" fmla="*/ 182 w 258"/>
              <a:gd name="T61" fmla="*/ 180 h 256"/>
              <a:gd name="T62" fmla="*/ 186 w 258"/>
              <a:gd name="T63" fmla="*/ 146 h 256"/>
              <a:gd name="T64" fmla="*/ 223 w 258"/>
              <a:gd name="T65" fmla="*/ 220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58" h="256">
                <a:moveTo>
                  <a:pt x="253" y="190"/>
                </a:moveTo>
                <a:cubicBezTo>
                  <a:pt x="198" y="134"/>
                  <a:pt x="198" y="134"/>
                  <a:pt x="198" y="134"/>
                </a:cubicBezTo>
                <a:cubicBezTo>
                  <a:pt x="195" y="131"/>
                  <a:pt x="190" y="130"/>
                  <a:pt x="186" y="130"/>
                </a:cubicBezTo>
                <a:cubicBezTo>
                  <a:pt x="182" y="130"/>
                  <a:pt x="178" y="131"/>
                  <a:pt x="175" y="134"/>
                </a:cubicBezTo>
                <a:cubicBezTo>
                  <a:pt x="155" y="154"/>
                  <a:pt x="155" y="154"/>
                  <a:pt x="155" y="154"/>
                </a:cubicBezTo>
                <a:cubicBezTo>
                  <a:pt x="152" y="157"/>
                  <a:pt x="150" y="161"/>
                  <a:pt x="150" y="165"/>
                </a:cubicBezTo>
                <a:cubicBezTo>
                  <a:pt x="150" y="167"/>
                  <a:pt x="151" y="169"/>
                  <a:pt x="151" y="171"/>
                </a:cubicBezTo>
                <a:cubicBezTo>
                  <a:pt x="150" y="172"/>
                  <a:pt x="150" y="172"/>
                  <a:pt x="150" y="172"/>
                </a:cubicBezTo>
                <a:cubicBezTo>
                  <a:pt x="129" y="154"/>
                  <a:pt x="104" y="129"/>
                  <a:pt x="86" y="108"/>
                </a:cubicBezTo>
                <a:cubicBezTo>
                  <a:pt x="87" y="107"/>
                  <a:pt x="87" y="107"/>
                  <a:pt x="87" y="107"/>
                </a:cubicBezTo>
                <a:cubicBezTo>
                  <a:pt x="89" y="107"/>
                  <a:pt x="90" y="107"/>
                  <a:pt x="92" y="107"/>
                </a:cubicBezTo>
                <a:cubicBezTo>
                  <a:pt x="96" y="107"/>
                  <a:pt x="100" y="106"/>
                  <a:pt x="104" y="103"/>
                </a:cubicBezTo>
                <a:cubicBezTo>
                  <a:pt x="123" y="83"/>
                  <a:pt x="123" y="83"/>
                  <a:pt x="123" y="83"/>
                </a:cubicBezTo>
                <a:cubicBezTo>
                  <a:pt x="126" y="80"/>
                  <a:pt x="128" y="76"/>
                  <a:pt x="128" y="72"/>
                </a:cubicBezTo>
                <a:cubicBezTo>
                  <a:pt x="128" y="67"/>
                  <a:pt x="126" y="63"/>
                  <a:pt x="123" y="60"/>
                </a:cubicBezTo>
                <a:cubicBezTo>
                  <a:pt x="68" y="5"/>
                  <a:pt x="68" y="5"/>
                  <a:pt x="68" y="5"/>
                </a:cubicBezTo>
                <a:cubicBezTo>
                  <a:pt x="65" y="2"/>
                  <a:pt x="61" y="0"/>
                  <a:pt x="57" y="0"/>
                </a:cubicBezTo>
                <a:cubicBezTo>
                  <a:pt x="53" y="0"/>
                  <a:pt x="48" y="2"/>
                  <a:pt x="45" y="5"/>
                </a:cubicBezTo>
                <a:cubicBezTo>
                  <a:pt x="26" y="25"/>
                  <a:pt x="26" y="25"/>
                  <a:pt x="26" y="25"/>
                </a:cubicBezTo>
                <a:cubicBezTo>
                  <a:pt x="23" y="28"/>
                  <a:pt x="21" y="32"/>
                  <a:pt x="21" y="36"/>
                </a:cubicBezTo>
                <a:cubicBezTo>
                  <a:pt x="21" y="38"/>
                  <a:pt x="21" y="41"/>
                  <a:pt x="22" y="43"/>
                </a:cubicBezTo>
                <a:cubicBezTo>
                  <a:pt x="16" y="52"/>
                  <a:pt x="9" y="61"/>
                  <a:pt x="8" y="64"/>
                </a:cubicBezTo>
                <a:cubicBezTo>
                  <a:pt x="1" y="72"/>
                  <a:pt x="0" y="83"/>
                  <a:pt x="5" y="92"/>
                </a:cubicBezTo>
                <a:cubicBezTo>
                  <a:pt x="43" y="151"/>
                  <a:pt x="107" y="215"/>
                  <a:pt x="166" y="252"/>
                </a:cubicBezTo>
                <a:cubicBezTo>
                  <a:pt x="170" y="255"/>
                  <a:pt x="174" y="256"/>
                  <a:pt x="178" y="256"/>
                </a:cubicBezTo>
                <a:cubicBezTo>
                  <a:pt x="184" y="256"/>
                  <a:pt x="190" y="254"/>
                  <a:pt x="194" y="250"/>
                </a:cubicBezTo>
                <a:cubicBezTo>
                  <a:pt x="196" y="249"/>
                  <a:pt x="206" y="242"/>
                  <a:pt x="215" y="235"/>
                </a:cubicBezTo>
                <a:cubicBezTo>
                  <a:pt x="217" y="236"/>
                  <a:pt x="219" y="237"/>
                  <a:pt x="222" y="237"/>
                </a:cubicBezTo>
                <a:cubicBezTo>
                  <a:pt x="226" y="237"/>
                  <a:pt x="230" y="235"/>
                  <a:pt x="233" y="232"/>
                </a:cubicBezTo>
                <a:cubicBezTo>
                  <a:pt x="253" y="212"/>
                  <a:pt x="253" y="212"/>
                  <a:pt x="253" y="212"/>
                </a:cubicBezTo>
                <a:cubicBezTo>
                  <a:pt x="256" y="209"/>
                  <a:pt x="258" y="205"/>
                  <a:pt x="258" y="201"/>
                </a:cubicBezTo>
                <a:cubicBezTo>
                  <a:pt x="258" y="197"/>
                  <a:pt x="256" y="193"/>
                  <a:pt x="253" y="190"/>
                </a:cubicBezTo>
                <a:close/>
                <a:moveTo>
                  <a:pt x="223" y="220"/>
                </a:moveTo>
                <a:cubicBezTo>
                  <a:pt x="195" y="193"/>
                  <a:pt x="195" y="193"/>
                  <a:pt x="195" y="193"/>
                </a:cubicBezTo>
                <a:cubicBezTo>
                  <a:pt x="193" y="191"/>
                  <a:pt x="190" y="191"/>
                  <a:pt x="188" y="193"/>
                </a:cubicBezTo>
                <a:cubicBezTo>
                  <a:pt x="186" y="195"/>
                  <a:pt x="186" y="198"/>
                  <a:pt x="188" y="200"/>
                </a:cubicBezTo>
                <a:cubicBezTo>
                  <a:pt x="208" y="221"/>
                  <a:pt x="208" y="221"/>
                  <a:pt x="208" y="221"/>
                </a:cubicBezTo>
                <a:cubicBezTo>
                  <a:pt x="198" y="227"/>
                  <a:pt x="184" y="238"/>
                  <a:pt x="184" y="238"/>
                </a:cubicBezTo>
                <a:cubicBezTo>
                  <a:pt x="182" y="239"/>
                  <a:pt x="180" y="240"/>
                  <a:pt x="178" y="240"/>
                </a:cubicBezTo>
                <a:cubicBezTo>
                  <a:pt x="177" y="240"/>
                  <a:pt x="176" y="240"/>
                  <a:pt x="174" y="239"/>
                </a:cubicBezTo>
                <a:cubicBezTo>
                  <a:pt x="118" y="203"/>
                  <a:pt x="55" y="140"/>
                  <a:pt x="19" y="84"/>
                </a:cubicBezTo>
                <a:cubicBezTo>
                  <a:pt x="17" y="81"/>
                  <a:pt x="18" y="77"/>
                  <a:pt x="20" y="74"/>
                </a:cubicBezTo>
                <a:cubicBezTo>
                  <a:pt x="20" y="74"/>
                  <a:pt x="31" y="59"/>
                  <a:pt x="37" y="50"/>
                </a:cubicBezTo>
                <a:cubicBezTo>
                  <a:pt x="43" y="56"/>
                  <a:pt x="43" y="56"/>
                  <a:pt x="43" y="56"/>
                </a:cubicBezTo>
                <a:cubicBezTo>
                  <a:pt x="45" y="57"/>
                  <a:pt x="46" y="58"/>
                  <a:pt x="47" y="58"/>
                </a:cubicBezTo>
                <a:cubicBezTo>
                  <a:pt x="49" y="58"/>
                  <a:pt x="50" y="57"/>
                  <a:pt x="51" y="56"/>
                </a:cubicBezTo>
                <a:cubicBezTo>
                  <a:pt x="53" y="54"/>
                  <a:pt x="53" y="51"/>
                  <a:pt x="51" y="49"/>
                </a:cubicBezTo>
                <a:cubicBezTo>
                  <a:pt x="38" y="35"/>
                  <a:pt x="38" y="35"/>
                  <a:pt x="38" y="35"/>
                </a:cubicBezTo>
                <a:cubicBezTo>
                  <a:pt x="57" y="16"/>
                  <a:pt x="57" y="16"/>
                  <a:pt x="57" y="16"/>
                </a:cubicBezTo>
                <a:cubicBezTo>
                  <a:pt x="112" y="72"/>
                  <a:pt x="112" y="72"/>
                  <a:pt x="112" y="72"/>
                </a:cubicBezTo>
                <a:cubicBezTo>
                  <a:pt x="93" y="91"/>
                  <a:pt x="93" y="91"/>
                  <a:pt x="93" y="91"/>
                </a:cubicBezTo>
                <a:cubicBezTo>
                  <a:pt x="64" y="62"/>
                  <a:pt x="64" y="62"/>
                  <a:pt x="64" y="62"/>
                </a:cubicBezTo>
                <a:cubicBezTo>
                  <a:pt x="62" y="59"/>
                  <a:pt x="59" y="59"/>
                  <a:pt x="56" y="62"/>
                </a:cubicBezTo>
                <a:cubicBezTo>
                  <a:pt x="54" y="64"/>
                  <a:pt x="54" y="67"/>
                  <a:pt x="56" y="69"/>
                </a:cubicBezTo>
                <a:cubicBezTo>
                  <a:pt x="79" y="92"/>
                  <a:pt x="79" y="92"/>
                  <a:pt x="79" y="92"/>
                </a:cubicBezTo>
                <a:cubicBezTo>
                  <a:pt x="64" y="107"/>
                  <a:pt x="64" y="107"/>
                  <a:pt x="64" y="107"/>
                </a:cubicBezTo>
                <a:cubicBezTo>
                  <a:pt x="85" y="134"/>
                  <a:pt x="124" y="172"/>
                  <a:pt x="151" y="193"/>
                </a:cubicBezTo>
                <a:cubicBezTo>
                  <a:pt x="166" y="179"/>
                  <a:pt x="166" y="179"/>
                  <a:pt x="166" y="179"/>
                </a:cubicBezTo>
                <a:cubicBezTo>
                  <a:pt x="175" y="187"/>
                  <a:pt x="175" y="187"/>
                  <a:pt x="175" y="187"/>
                </a:cubicBezTo>
                <a:cubicBezTo>
                  <a:pt x="176" y="188"/>
                  <a:pt x="177" y="189"/>
                  <a:pt x="178" y="189"/>
                </a:cubicBezTo>
                <a:cubicBezTo>
                  <a:pt x="180" y="189"/>
                  <a:pt x="181" y="188"/>
                  <a:pt x="182" y="187"/>
                </a:cubicBezTo>
                <a:cubicBezTo>
                  <a:pt x="184" y="185"/>
                  <a:pt x="184" y="182"/>
                  <a:pt x="182" y="180"/>
                </a:cubicBezTo>
                <a:cubicBezTo>
                  <a:pt x="167" y="165"/>
                  <a:pt x="167" y="165"/>
                  <a:pt x="167" y="165"/>
                </a:cubicBezTo>
                <a:cubicBezTo>
                  <a:pt x="186" y="146"/>
                  <a:pt x="186" y="146"/>
                  <a:pt x="186" y="146"/>
                </a:cubicBezTo>
                <a:cubicBezTo>
                  <a:pt x="242" y="201"/>
                  <a:pt x="242" y="201"/>
                  <a:pt x="242" y="201"/>
                </a:cubicBezTo>
                <a:lnTo>
                  <a:pt x="223" y="2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46" name="组合 145"/>
          <p:cNvGrpSpPr/>
          <p:nvPr/>
        </p:nvGrpSpPr>
        <p:grpSpPr>
          <a:xfrm>
            <a:off x="1911202" y="2222708"/>
            <a:ext cx="672335" cy="652815"/>
            <a:chOff x="5594351" y="1628776"/>
            <a:chExt cx="984250" cy="955675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47" name="Freeform 200"/>
            <p:cNvSpPr>
              <a:spLocks noEditPoints="1"/>
            </p:cNvSpPr>
            <p:nvPr/>
          </p:nvSpPr>
          <p:spPr bwMode="auto">
            <a:xfrm>
              <a:off x="5594351" y="1628776"/>
              <a:ext cx="984250" cy="955675"/>
            </a:xfrm>
            <a:custGeom>
              <a:avLst/>
              <a:gdLst>
                <a:gd name="T0" fmla="*/ 259 w 262"/>
                <a:gd name="T1" fmla="*/ 209 h 255"/>
                <a:gd name="T2" fmla="*/ 148 w 262"/>
                <a:gd name="T3" fmla="*/ 98 h 255"/>
                <a:gd name="T4" fmla="*/ 148 w 262"/>
                <a:gd name="T5" fmla="*/ 87 h 255"/>
                <a:gd name="T6" fmla="*/ 138 w 262"/>
                <a:gd name="T7" fmla="*/ 77 h 255"/>
                <a:gd name="T8" fmla="*/ 119 w 262"/>
                <a:gd name="T9" fmla="*/ 19 h 255"/>
                <a:gd name="T10" fmla="*/ 72 w 262"/>
                <a:gd name="T11" fmla="*/ 0 h 255"/>
                <a:gd name="T12" fmla="*/ 48 w 262"/>
                <a:gd name="T13" fmla="*/ 4 h 255"/>
                <a:gd name="T14" fmla="*/ 43 w 262"/>
                <a:gd name="T15" fmla="*/ 10 h 255"/>
                <a:gd name="T16" fmla="*/ 45 w 262"/>
                <a:gd name="T17" fmla="*/ 17 h 255"/>
                <a:gd name="T18" fmla="*/ 81 w 262"/>
                <a:gd name="T19" fmla="*/ 53 h 255"/>
                <a:gd name="T20" fmla="*/ 60 w 262"/>
                <a:gd name="T21" fmla="*/ 75 h 255"/>
                <a:gd name="T22" fmla="*/ 23 w 262"/>
                <a:gd name="T23" fmla="*/ 38 h 255"/>
                <a:gd name="T24" fmla="*/ 16 w 262"/>
                <a:gd name="T25" fmla="*/ 36 h 255"/>
                <a:gd name="T26" fmla="*/ 10 w 262"/>
                <a:gd name="T27" fmla="*/ 41 h 255"/>
                <a:gd name="T28" fmla="*/ 25 w 262"/>
                <a:gd name="T29" fmla="*/ 114 h 255"/>
                <a:gd name="T30" fmla="*/ 72 w 262"/>
                <a:gd name="T31" fmla="*/ 134 h 255"/>
                <a:gd name="T32" fmla="*/ 84 w 262"/>
                <a:gd name="T33" fmla="*/ 133 h 255"/>
                <a:gd name="T34" fmla="*/ 93 w 262"/>
                <a:gd name="T35" fmla="*/ 141 h 255"/>
                <a:gd name="T36" fmla="*/ 104 w 262"/>
                <a:gd name="T37" fmla="*/ 141 h 255"/>
                <a:gd name="T38" fmla="*/ 215 w 262"/>
                <a:gd name="T39" fmla="*/ 252 h 255"/>
                <a:gd name="T40" fmla="*/ 221 w 262"/>
                <a:gd name="T41" fmla="*/ 255 h 255"/>
                <a:gd name="T42" fmla="*/ 226 w 262"/>
                <a:gd name="T43" fmla="*/ 252 h 255"/>
                <a:gd name="T44" fmla="*/ 259 w 262"/>
                <a:gd name="T45" fmla="*/ 220 h 255"/>
                <a:gd name="T46" fmla="*/ 259 w 262"/>
                <a:gd name="T47" fmla="*/ 209 h 255"/>
                <a:gd name="T48" fmla="*/ 221 w 262"/>
                <a:gd name="T49" fmla="*/ 235 h 255"/>
                <a:gd name="T50" fmla="*/ 111 w 262"/>
                <a:gd name="T51" fmla="*/ 126 h 255"/>
                <a:gd name="T52" fmla="*/ 122 w 262"/>
                <a:gd name="T53" fmla="*/ 115 h 255"/>
                <a:gd name="T54" fmla="*/ 122 w 262"/>
                <a:gd name="T55" fmla="*/ 108 h 255"/>
                <a:gd name="T56" fmla="*/ 114 w 262"/>
                <a:gd name="T57" fmla="*/ 108 h 255"/>
                <a:gd name="T58" fmla="*/ 98 w 262"/>
                <a:gd name="T59" fmla="*/ 124 h 255"/>
                <a:gd name="T60" fmla="*/ 92 w 262"/>
                <a:gd name="T61" fmla="*/ 118 h 255"/>
                <a:gd name="T62" fmla="*/ 85 w 262"/>
                <a:gd name="T63" fmla="*/ 116 h 255"/>
                <a:gd name="T64" fmla="*/ 72 w 262"/>
                <a:gd name="T65" fmla="*/ 118 h 255"/>
                <a:gd name="T66" fmla="*/ 36 w 262"/>
                <a:gd name="T67" fmla="*/ 103 h 255"/>
                <a:gd name="T68" fmla="*/ 22 w 262"/>
                <a:gd name="T69" fmla="*/ 59 h 255"/>
                <a:gd name="T70" fmla="*/ 54 w 262"/>
                <a:gd name="T71" fmla="*/ 92 h 255"/>
                <a:gd name="T72" fmla="*/ 66 w 262"/>
                <a:gd name="T73" fmla="*/ 92 h 255"/>
                <a:gd name="T74" fmla="*/ 98 w 262"/>
                <a:gd name="T75" fmla="*/ 59 h 255"/>
                <a:gd name="T76" fmla="*/ 98 w 262"/>
                <a:gd name="T77" fmla="*/ 59 h 255"/>
                <a:gd name="T78" fmla="*/ 98 w 262"/>
                <a:gd name="T79" fmla="*/ 48 h 255"/>
                <a:gd name="T80" fmla="*/ 66 w 262"/>
                <a:gd name="T81" fmla="*/ 16 h 255"/>
                <a:gd name="T82" fmla="*/ 72 w 262"/>
                <a:gd name="T83" fmla="*/ 16 h 255"/>
                <a:gd name="T84" fmla="*/ 108 w 262"/>
                <a:gd name="T85" fmla="*/ 31 h 255"/>
                <a:gd name="T86" fmla="*/ 122 w 262"/>
                <a:gd name="T87" fmla="*/ 78 h 255"/>
                <a:gd name="T88" fmla="*/ 124 w 262"/>
                <a:gd name="T89" fmla="*/ 86 h 255"/>
                <a:gd name="T90" fmla="*/ 131 w 262"/>
                <a:gd name="T91" fmla="*/ 92 h 255"/>
                <a:gd name="T92" fmla="*/ 131 w 262"/>
                <a:gd name="T93" fmla="*/ 103 h 255"/>
                <a:gd name="T94" fmla="*/ 242 w 262"/>
                <a:gd name="T95" fmla="*/ 214 h 255"/>
                <a:gd name="T96" fmla="*/ 235 w 262"/>
                <a:gd name="T97" fmla="*/ 221 h 255"/>
                <a:gd name="T98" fmla="*/ 148 w 262"/>
                <a:gd name="T99" fmla="*/ 134 h 255"/>
                <a:gd name="T100" fmla="*/ 141 w 262"/>
                <a:gd name="T101" fmla="*/ 134 h 255"/>
                <a:gd name="T102" fmla="*/ 141 w 262"/>
                <a:gd name="T103" fmla="*/ 142 h 255"/>
                <a:gd name="T104" fmla="*/ 227 w 262"/>
                <a:gd name="T105" fmla="*/ 229 h 255"/>
                <a:gd name="T106" fmla="*/ 221 w 262"/>
                <a:gd name="T107" fmla="*/ 23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2" h="255">
                  <a:moveTo>
                    <a:pt x="259" y="209"/>
                  </a:moveTo>
                  <a:cubicBezTo>
                    <a:pt x="148" y="98"/>
                    <a:pt x="148" y="98"/>
                    <a:pt x="148" y="98"/>
                  </a:cubicBezTo>
                  <a:cubicBezTo>
                    <a:pt x="151" y="95"/>
                    <a:pt x="151" y="90"/>
                    <a:pt x="148" y="87"/>
                  </a:cubicBezTo>
                  <a:cubicBezTo>
                    <a:pt x="138" y="77"/>
                    <a:pt x="138" y="77"/>
                    <a:pt x="138" y="77"/>
                  </a:cubicBezTo>
                  <a:cubicBezTo>
                    <a:pt x="142" y="56"/>
                    <a:pt x="135" y="35"/>
                    <a:pt x="119" y="19"/>
                  </a:cubicBezTo>
                  <a:cubicBezTo>
                    <a:pt x="107" y="7"/>
                    <a:pt x="90" y="0"/>
                    <a:pt x="72" y="0"/>
                  </a:cubicBezTo>
                  <a:cubicBezTo>
                    <a:pt x="64" y="0"/>
                    <a:pt x="56" y="1"/>
                    <a:pt x="48" y="4"/>
                  </a:cubicBezTo>
                  <a:cubicBezTo>
                    <a:pt x="45" y="5"/>
                    <a:pt x="43" y="7"/>
                    <a:pt x="43" y="10"/>
                  </a:cubicBezTo>
                  <a:cubicBezTo>
                    <a:pt x="42" y="13"/>
                    <a:pt x="43" y="15"/>
                    <a:pt x="45" y="17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60" y="75"/>
                    <a:pt x="60" y="75"/>
                    <a:pt x="60" y="75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1" y="36"/>
                    <a:pt x="19" y="35"/>
                    <a:pt x="16" y="36"/>
                  </a:cubicBezTo>
                  <a:cubicBezTo>
                    <a:pt x="13" y="36"/>
                    <a:pt x="11" y="38"/>
                    <a:pt x="10" y="41"/>
                  </a:cubicBezTo>
                  <a:cubicBezTo>
                    <a:pt x="0" y="66"/>
                    <a:pt x="5" y="95"/>
                    <a:pt x="25" y="114"/>
                  </a:cubicBezTo>
                  <a:cubicBezTo>
                    <a:pt x="37" y="127"/>
                    <a:pt x="54" y="134"/>
                    <a:pt x="72" y="134"/>
                  </a:cubicBezTo>
                  <a:cubicBezTo>
                    <a:pt x="76" y="134"/>
                    <a:pt x="80" y="133"/>
                    <a:pt x="84" y="133"/>
                  </a:cubicBezTo>
                  <a:cubicBezTo>
                    <a:pt x="93" y="141"/>
                    <a:pt x="93" y="141"/>
                    <a:pt x="93" y="141"/>
                  </a:cubicBezTo>
                  <a:cubicBezTo>
                    <a:pt x="96" y="144"/>
                    <a:pt x="101" y="144"/>
                    <a:pt x="104" y="141"/>
                  </a:cubicBezTo>
                  <a:cubicBezTo>
                    <a:pt x="215" y="252"/>
                    <a:pt x="215" y="252"/>
                    <a:pt x="215" y="252"/>
                  </a:cubicBezTo>
                  <a:cubicBezTo>
                    <a:pt x="216" y="254"/>
                    <a:pt x="218" y="255"/>
                    <a:pt x="221" y="255"/>
                  </a:cubicBezTo>
                  <a:cubicBezTo>
                    <a:pt x="223" y="255"/>
                    <a:pt x="225" y="254"/>
                    <a:pt x="226" y="252"/>
                  </a:cubicBezTo>
                  <a:cubicBezTo>
                    <a:pt x="259" y="220"/>
                    <a:pt x="259" y="220"/>
                    <a:pt x="259" y="220"/>
                  </a:cubicBezTo>
                  <a:cubicBezTo>
                    <a:pt x="262" y="217"/>
                    <a:pt x="262" y="212"/>
                    <a:pt x="259" y="209"/>
                  </a:cubicBezTo>
                  <a:close/>
                  <a:moveTo>
                    <a:pt x="221" y="235"/>
                  </a:moveTo>
                  <a:cubicBezTo>
                    <a:pt x="111" y="126"/>
                    <a:pt x="111" y="126"/>
                    <a:pt x="111" y="126"/>
                  </a:cubicBezTo>
                  <a:cubicBezTo>
                    <a:pt x="122" y="115"/>
                    <a:pt x="122" y="115"/>
                    <a:pt x="122" y="115"/>
                  </a:cubicBezTo>
                  <a:cubicBezTo>
                    <a:pt x="124" y="113"/>
                    <a:pt x="124" y="110"/>
                    <a:pt x="122" y="108"/>
                  </a:cubicBezTo>
                  <a:cubicBezTo>
                    <a:pt x="120" y="106"/>
                    <a:pt x="116" y="106"/>
                    <a:pt x="114" y="108"/>
                  </a:cubicBezTo>
                  <a:cubicBezTo>
                    <a:pt x="98" y="124"/>
                    <a:pt x="98" y="124"/>
                    <a:pt x="98" y="124"/>
                  </a:cubicBezTo>
                  <a:cubicBezTo>
                    <a:pt x="92" y="118"/>
                    <a:pt x="92" y="118"/>
                    <a:pt x="92" y="118"/>
                  </a:cubicBezTo>
                  <a:cubicBezTo>
                    <a:pt x="90" y="116"/>
                    <a:pt x="88" y="115"/>
                    <a:pt x="85" y="116"/>
                  </a:cubicBezTo>
                  <a:cubicBezTo>
                    <a:pt x="81" y="117"/>
                    <a:pt x="76" y="118"/>
                    <a:pt x="72" y="118"/>
                  </a:cubicBezTo>
                  <a:cubicBezTo>
                    <a:pt x="58" y="118"/>
                    <a:pt x="46" y="112"/>
                    <a:pt x="36" y="103"/>
                  </a:cubicBezTo>
                  <a:cubicBezTo>
                    <a:pt x="24" y="91"/>
                    <a:pt x="19" y="75"/>
                    <a:pt x="22" y="59"/>
                  </a:cubicBezTo>
                  <a:cubicBezTo>
                    <a:pt x="54" y="92"/>
                    <a:pt x="54" y="92"/>
                    <a:pt x="54" y="92"/>
                  </a:cubicBezTo>
                  <a:cubicBezTo>
                    <a:pt x="57" y="95"/>
                    <a:pt x="62" y="95"/>
                    <a:pt x="66" y="92"/>
                  </a:cubicBezTo>
                  <a:cubicBezTo>
                    <a:pt x="98" y="59"/>
                    <a:pt x="98" y="59"/>
                    <a:pt x="98" y="59"/>
                  </a:cubicBezTo>
                  <a:cubicBezTo>
                    <a:pt x="98" y="59"/>
                    <a:pt x="98" y="59"/>
                    <a:pt x="98" y="59"/>
                  </a:cubicBezTo>
                  <a:cubicBezTo>
                    <a:pt x="101" y="56"/>
                    <a:pt x="101" y="51"/>
                    <a:pt x="98" y="48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68" y="16"/>
                    <a:pt x="70" y="16"/>
                    <a:pt x="72" y="16"/>
                  </a:cubicBezTo>
                  <a:cubicBezTo>
                    <a:pt x="86" y="16"/>
                    <a:pt x="99" y="21"/>
                    <a:pt x="108" y="31"/>
                  </a:cubicBezTo>
                  <a:cubicBezTo>
                    <a:pt x="121" y="43"/>
                    <a:pt x="126" y="61"/>
                    <a:pt x="122" y="78"/>
                  </a:cubicBezTo>
                  <a:cubicBezTo>
                    <a:pt x="121" y="81"/>
                    <a:pt x="122" y="84"/>
                    <a:pt x="124" y="86"/>
                  </a:cubicBezTo>
                  <a:cubicBezTo>
                    <a:pt x="131" y="92"/>
                    <a:pt x="131" y="92"/>
                    <a:pt x="131" y="92"/>
                  </a:cubicBezTo>
                  <a:cubicBezTo>
                    <a:pt x="128" y="95"/>
                    <a:pt x="128" y="100"/>
                    <a:pt x="131" y="103"/>
                  </a:cubicBezTo>
                  <a:cubicBezTo>
                    <a:pt x="242" y="214"/>
                    <a:pt x="242" y="214"/>
                    <a:pt x="242" y="214"/>
                  </a:cubicBezTo>
                  <a:cubicBezTo>
                    <a:pt x="235" y="221"/>
                    <a:pt x="235" y="221"/>
                    <a:pt x="235" y="221"/>
                  </a:cubicBezTo>
                  <a:cubicBezTo>
                    <a:pt x="148" y="134"/>
                    <a:pt x="148" y="134"/>
                    <a:pt x="148" y="134"/>
                  </a:cubicBezTo>
                  <a:cubicBezTo>
                    <a:pt x="146" y="132"/>
                    <a:pt x="143" y="132"/>
                    <a:pt x="141" y="134"/>
                  </a:cubicBezTo>
                  <a:cubicBezTo>
                    <a:pt x="139" y="137"/>
                    <a:pt x="139" y="140"/>
                    <a:pt x="141" y="142"/>
                  </a:cubicBezTo>
                  <a:cubicBezTo>
                    <a:pt x="227" y="229"/>
                    <a:pt x="227" y="229"/>
                    <a:pt x="227" y="229"/>
                  </a:cubicBezTo>
                  <a:lnTo>
                    <a:pt x="221" y="2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201"/>
            <p:cNvSpPr>
              <a:spLocks/>
            </p:cNvSpPr>
            <p:nvPr/>
          </p:nvSpPr>
          <p:spPr bwMode="auto">
            <a:xfrm>
              <a:off x="5880101" y="1890714"/>
              <a:ext cx="123825" cy="123825"/>
            </a:xfrm>
            <a:custGeom>
              <a:avLst/>
              <a:gdLst>
                <a:gd name="T0" fmla="*/ 24 w 33"/>
                <a:gd name="T1" fmla="*/ 2 h 33"/>
                <a:gd name="T2" fmla="*/ 2 w 33"/>
                <a:gd name="T3" fmla="*/ 24 h 33"/>
                <a:gd name="T4" fmla="*/ 2 w 33"/>
                <a:gd name="T5" fmla="*/ 31 h 33"/>
                <a:gd name="T6" fmla="*/ 6 w 33"/>
                <a:gd name="T7" fmla="*/ 33 h 33"/>
                <a:gd name="T8" fmla="*/ 10 w 33"/>
                <a:gd name="T9" fmla="*/ 31 h 33"/>
                <a:gd name="T10" fmla="*/ 31 w 33"/>
                <a:gd name="T11" fmla="*/ 10 h 33"/>
                <a:gd name="T12" fmla="*/ 31 w 33"/>
                <a:gd name="T13" fmla="*/ 2 h 33"/>
                <a:gd name="T14" fmla="*/ 24 w 33"/>
                <a:gd name="T15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33">
                  <a:moveTo>
                    <a:pt x="24" y="2"/>
                  </a:moveTo>
                  <a:cubicBezTo>
                    <a:pt x="2" y="24"/>
                    <a:pt x="2" y="24"/>
                    <a:pt x="2" y="24"/>
                  </a:cubicBezTo>
                  <a:cubicBezTo>
                    <a:pt x="0" y="26"/>
                    <a:pt x="0" y="29"/>
                    <a:pt x="2" y="31"/>
                  </a:cubicBezTo>
                  <a:cubicBezTo>
                    <a:pt x="3" y="32"/>
                    <a:pt x="5" y="33"/>
                    <a:pt x="6" y="33"/>
                  </a:cubicBezTo>
                  <a:cubicBezTo>
                    <a:pt x="7" y="33"/>
                    <a:pt x="9" y="32"/>
                    <a:pt x="10" y="31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3" y="8"/>
                    <a:pt x="33" y="5"/>
                    <a:pt x="31" y="2"/>
                  </a:cubicBezTo>
                  <a:cubicBezTo>
                    <a:pt x="29" y="0"/>
                    <a:pt x="26" y="0"/>
                    <a:pt x="2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9" name="组合 148"/>
          <p:cNvGrpSpPr/>
          <p:nvPr/>
        </p:nvGrpSpPr>
        <p:grpSpPr>
          <a:xfrm>
            <a:off x="3851323" y="2225961"/>
            <a:ext cx="657153" cy="646309"/>
            <a:chOff x="8159750" y="1631951"/>
            <a:chExt cx="962025" cy="946151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50" name="Freeform 202"/>
            <p:cNvSpPr>
              <a:spLocks/>
            </p:cNvSpPr>
            <p:nvPr/>
          </p:nvSpPr>
          <p:spPr bwMode="auto">
            <a:xfrm>
              <a:off x="8332788" y="1631951"/>
              <a:ext cx="41275" cy="465138"/>
            </a:xfrm>
            <a:custGeom>
              <a:avLst/>
              <a:gdLst>
                <a:gd name="T0" fmla="*/ 5 w 11"/>
                <a:gd name="T1" fmla="*/ 124 h 124"/>
                <a:gd name="T2" fmla="*/ 11 w 11"/>
                <a:gd name="T3" fmla="*/ 118 h 124"/>
                <a:gd name="T4" fmla="*/ 11 w 11"/>
                <a:gd name="T5" fmla="*/ 5 h 124"/>
                <a:gd name="T6" fmla="*/ 5 w 11"/>
                <a:gd name="T7" fmla="*/ 0 h 124"/>
                <a:gd name="T8" fmla="*/ 0 w 11"/>
                <a:gd name="T9" fmla="*/ 5 h 124"/>
                <a:gd name="T10" fmla="*/ 0 w 11"/>
                <a:gd name="T11" fmla="*/ 118 h 124"/>
                <a:gd name="T12" fmla="*/ 5 w 11"/>
                <a:gd name="T13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24">
                  <a:moveTo>
                    <a:pt x="5" y="124"/>
                  </a:moveTo>
                  <a:cubicBezTo>
                    <a:pt x="8" y="124"/>
                    <a:pt x="11" y="121"/>
                    <a:pt x="11" y="118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21"/>
                    <a:pt x="2" y="124"/>
                    <a:pt x="5" y="1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203"/>
            <p:cNvSpPr>
              <a:spLocks/>
            </p:cNvSpPr>
            <p:nvPr/>
          </p:nvSpPr>
          <p:spPr bwMode="auto">
            <a:xfrm>
              <a:off x="8483601" y="1631951"/>
              <a:ext cx="36513" cy="293688"/>
            </a:xfrm>
            <a:custGeom>
              <a:avLst/>
              <a:gdLst>
                <a:gd name="T0" fmla="*/ 5 w 10"/>
                <a:gd name="T1" fmla="*/ 78 h 78"/>
                <a:gd name="T2" fmla="*/ 10 w 10"/>
                <a:gd name="T3" fmla="*/ 72 h 78"/>
                <a:gd name="T4" fmla="*/ 10 w 10"/>
                <a:gd name="T5" fmla="*/ 5 h 78"/>
                <a:gd name="T6" fmla="*/ 5 w 10"/>
                <a:gd name="T7" fmla="*/ 0 h 78"/>
                <a:gd name="T8" fmla="*/ 0 w 10"/>
                <a:gd name="T9" fmla="*/ 5 h 78"/>
                <a:gd name="T10" fmla="*/ 0 w 10"/>
                <a:gd name="T11" fmla="*/ 72 h 78"/>
                <a:gd name="T12" fmla="*/ 5 w 10"/>
                <a:gd name="T13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8">
                  <a:moveTo>
                    <a:pt x="5" y="78"/>
                  </a:moveTo>
                  <a:cubicBezTo>
                    <a:pt x="8" y="78"/>
                    <a:pt x="10" y="75"/>
                    <a:pt x="10" y="72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8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5"/>
                    <a:pt x="2" y="78"/>
                    <a:pt x="5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204"/>
            <p:cNvSpPr>
              <a:spLocks/>
            </p:cNvSpPr>
            <p:nvPr/>
          </p:nvSpPr>
          <p:spPr bwMode="auto">
            <a:xfrm>
              <a:off x="8632826" y="1631951"/>
              <a:ext cx="38100" cy="376238"/>
            </a:xfrm>
            <a:custGeom>
              <a:avLst/>
              <a:gdLst>
                <a:gd name="T0" fmla="*/ 5 w 10"/>
                <a:gd name="T1" fmla="*/ 100 h 100"/>
                <a:gd name="T2" fmla="*/ 10 w 10"/>
                <a:gd name="T3" fmla="*/ 95 h 100"/>
                <a:gd name="T4" fmla="*/ 10 w 10"/>
                <a:gd name="T5" fmla="*/ 5 h 100"/>
                <a:gd name="T6" fmla="*/ 5 w 10"/>
                <a:gd name="T7" fmla="*/ 0 h 100"/>
                <a:gd name="T8" fmla="*/ 0 w 10"/>
                <a:gd name="T9" fmla="*/ 5 h 100"/>
                <a:gd name="T10" fmla="*/ 0 w 10"/>
                <a:gd name="T11" fmla="*/ 95 h 100"/>
                <a:gd name="T12" fmla="*/ 5 w 10"/>
                <a:gd name="T13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0">
                  <a:moveTo>
                    <a:pt x="5" y="100"/>
                  </a:moveTo>
                  <a:cubicBezTo>
                    <a:pt x="8" y="100"/>
                    <a:pt x="10" y="98"/>
                    <a:pt x="10" y="9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8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8"/>
                    <a:pt x="2" y="100"/>
                    <a:pt x="5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206"/>
            <p:cNvSpPr>
              <a:spLocks/>
            </p:cNvSpPr>
            <p:nvPr/>
          </p:nvSpPr>
          <p:spPr bwMode="auto">
            <a:xfrm>
              <a:off x="8783638" y="1631951"/>
              <a:ext cx="38100" cy="195263"/>
            </a:xfrm>
            <a:custGeom>
              <a:avLst/>
              <a:gdLst>
                <a:gd name="T0" fmla="*/ 5 w 10"/>
                <a:gd name="T1" fmla="*/ 52 h 52"/>
                <a:gd name="T2" fmla="*/ 10 w 10"/>
                <a:gd name="T3" fmla="*/ 46 h 52"/>
                <a:gd name="T4" fmla="*/ 10 w 10"/>
                <a:gd name="T5" fmla="*/ 5 h 52"/>
                <a:gd name="T6" fmla="*/ 5 w 10"/>
                <a:gd name="T7" fmla="*/ 0 h 52"/>
                <a:gd name="T8" fmla="*/ 0 w 10"/>
                <a:gd name="T9" fmla="*/ 5 h 52"/>
                <a:gd name="T10" fmla="*/ 0 w 10"/>
                <a:gd name="T11" fmla="*/ 46 h 52"/>
                <a:gd name="T12" fmla="*/ 5 w 10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52">
                  <a:moveTo>
                    <a:pt x="5" y="52"/>
                  </a:moveTo>
                  <a:cubicBezTo>
                    <a:pt x="8" y="52"/>
                    <a:pt x="10" y="49"/>
                    <a:pt x="10" y="4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8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9"/>
                    <a:pt x="2" y="52"/>
                    <a:pt x="5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207"/>
            <p:cNvSpPr>
              <a:spLocks/>
            </p:cNvSpPr>
            <p:nvPr/>
          </p:nvSpPr>
          <p:spPr bwMode="auto">
            <a:xfrm>
              <a:off x="8159750" y="1636714"/>
              <a:ext cx="962025" cy="941388"/>
            </a:xfrm>
            <a:custGeom>
              <a:avLst/>
              <a:gdLst>
                <a:gd name="T0" fmla="*/ 245 w 256"/>
                <a:gd name="T1" fmla="*/ 78 h 251"/>
                <a:gd name="T2" fmla="*/ 216 w 256"/>
                <a:gd name="T3" fmla="*/ 235 h 251"/>
                <a:gd name="T4" fmla="*/ 211 w 256"/>
                <a:gd name="T5" fmla="*/ 108 h 251"/>
                <a:gd name="T6" fmla="*/ 205 w 256"/>
                <a:gd name="T7" fmla="*/ 235 h 251"/>
                <a:gd name="T8" fmla="*/ 176 w 256"/>
                <a:gd name="T9" fmla="*/ 170 h 251"/>
                <a:gd name="T10" fmla="*/ 166 w 256"/>
                <a:gd name="T11" fmla="*/ 170 h 251"/>
                <a:gd name="T12" fmla="*/ 136 w 256"/>
                <a:gd name="T13" fmla="*/ 235 h 251"/>
                <a:gd name="T14" fmla="*/ 131 w 256"/>
                <a:gd name="T15" fmla="*/ 191 h 251"/>
                <a:gd name="T16" fmla="*/ 126 w 256"/>
                <a:gd name="T17" fmla="*/ 235 h 251"/>
                <a:gd name="T18" fmla="*/ 96 w 256"/>
                <a:gd name="T19" fmla="*/ 187 h 251"/>
                <a:gd name="T20" fmla="*/ 86 w 256"/>
                <a:gd name="T21" fmla="*/ 187 h 251"/>
                <a:gd name="T22" fmla="*/ 57 w 256"/>
                <a:gd name="T23" fmla="*/ 235 h 251"/>
                <a:gd name="T24" fmla="*/ 51 w 256"/>
                <a:gd name="T25" fmla="*/ 225 h 251"/>
                <a:gd name="T26" fmla="*/ 46 w 256"/>
                <a:gd name="T27" fmla="*/ 235 h 251"/>
                <a:gd name="T28" fmla="*/ 94 w 256"/>
                <a:gd name="T29" fmla="*/ 131 h 251"/>
                <a:gd name="T30" fmla="*/ 146 w 256"/>
                <a:gd name="T31" fmla="*/ 155 h 251"/>
                <a:gd name="T32" fmla="*/ 239 w 256"/>
                <a:gd name="T33" fmla="*/ 46 h 251"/>
                <a:gd name="T34" fmla="*/ 248 w 256"/>
                <a:gd name="T35" fmla="*/ 53 h 251"/>
                <a:gd name="T36" fmla="*/ 248 w 256"/>
                <a:gd name="T37" fmla="*/ 6 h 251"/>
                <a:gd name="T38" fmla="*/ 238 w 256"/>
                <a:gd name="T39" fmla="*/ 0 h 251"/>
                <a:gd name="T40" fmla="*/ 195 w 256"/>
                <a:gd name="T41" fmla="*/ 16 h 251"/>
                <a:gd name="T42" fmla="*/ 221 w 256"/>
                <a:gd name="T43" fmla="*/ 20 h 251"/>
                <a:gd name="T44" fmla="*/ 96 w 256"/>
                <a:gd name="T45" fmla="*/ 114 h 251"/>
                <a:gd name="T46" fmla="*/ 16 w 256"/>
                <a:gd name="T47" fmla="*/ 218 h 251"/>
                <a:gd name="T48" fmla="*/ 8 w 256"/>
                <a:gd name="T49" fmla="*/ 0 h 251"/>
                <a:gd name="T50" fmla="*/ 0 w 256"/>
                <a:gd name="T51" fmla="*/ 243 h 251"/>
                <a:gd name="T52" fmla="*/ 0 w 256"/>
                <a:gd name="T53" fmla="*/ 243 h 251"/>
                <a:gd name="T54" fmla="*/ 0 w 256"/>
                <a:gd name="T55" fmla="*/ 245 h 251"/>
                <a:gd name="T56" fmla="*/ 1 w 256"/>
                <a:gd name="T57" fmla="*/ 246 h 251"/>
                <a:gd name="T58" fmla="*/ 1 w 256"/>
                <a:gd name="T59" fmla="*/ 248 h 251"/>
                <a:gd name="T60" fmla="*/ 2 w 256"/>
                <a:gd name="T61" fmla="*/ 249 h 251"/>
                <a:gd name="T62" fmla="*/ 3 w 256"/>
                <a:gd name="T63" fmla="*/ 250 h 251"/>
                <a:gd name="T64" fmla="*/ 4 w 256"/>
                <a:gd name="T65" fmla="*/ 250 h 251"/>
                <a:gd name="T66" fmla="*/ 5 w 256"/>
                <a:gd name="T67" fmla="*/ 251 h 251"/>
                <a:gd name="T68" fmla="*/ 7 w 256"/>
                <a:gd name="T69" fmla="*/ 251 h 251"/>
                <a:gd name="T70" fmla="*/ 8 w 256"/>
                <a:gd name="T71" fmla="*/ 251 h 251"/>
                <a:gd name="T72" fmla="*/ 247 w 256"/>
                <a:gd name="T73" fmla="*/ 251 h 251"/>
                <a:gd name="T74" fmla="*/ 256 w 256"/>
                <a:gd name="T75" fmla="*/ 243 h 251"/>
                <a:gd name="T76" fmla="*/ 251 w 256"/>
                <a:gd name="T77" fmla="*/ 73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56" h="251">
                  <a:moveTo>
                    <a:pt x="251" y="73"/>
                  </a:moveTo>
                  <a:cubicBezTo>
                    <a:pt x="248" y="73"/>
                    <a:pt x="245" y="75"/>
                    <a:pt x="245" y="78"/>
                  </a:cubicBezTo>
                  <a:cubicBezTo>
                    <a:pt x="245" y="235"/>
                    <a:pt x="245" y="235"/>
                    <a:pt x="245" y="235"/>
                  </a:cubicBezTo>
                  <a:cubicBezTo>
                    <a:pt x="216" y="235"/>
                    <a:pt x="216" y="235"/>
                    <a:pt x="216" y="235"/>
                  </a:cubicBezTo>
                  <a:cubicBezTo>
                    <a:pt x="216" y="114"/>
                    <a:pt x="216" y="114"/>
                    <a:pt x="216" y="114"/>
                  </a:cubicBezTo>
                  <a:cubicBezTo>
                    <a:pt x="216" y="111"/>
                    <a:pt x="214" y="108"/>
                    <a:pt x="211" y="108"/>
                  </a:cubicBezTo>
                  <a:cubicBezTo>
                    <a:pt x="208" y="108"/>
                    <a:pt x="205" y="111"/>
                    <a:pt x="205" y="114"/>
                  </a:cubicBezTo>
                  <a:cubicBezTo>
                    <a:pt x="205" y="235"/>
                    <a:pt x="205" y="235"/>
                    <a:pt x="205" y="235"/>
                  </a:cubicBezTo>
                  <a:cubicBezTo>
                    <a:pt x="176" y="235"/>
                    <a:pt x="176" y="235"/>
                    <a:pt x="176" y="235"/>
                  </a:cubicBezTo>
                  <a:cubicBezTo>
                    <a:pt x="176" y="170"/>
                    <a:pt x="176" y="170"/>
                    <a:pt x="176" y="170"/>
                  </a:cubicBezTo>
                  <a:cubicBezTo>
                    <a:pt x="176" y="167"/>
                    <a:pt x="174" y="165"/>
                    <a:pt x="171" y="165"/>
                  </a:cubicBezTo>
                  <a:cubicBezTo>
                    <a:pt x="168" y="165"/>
                    <a:pt x="166" y="167"/>
                    <a:pt x="166" y="170"/>
                  </a:cubicBezTo>
                  <a:cubicBezTo>
                    <a:pt x="166" y="235"/>
                    <a:pt x="166" y="235"/>
                    <a:pt x="166" y="235"/>
                  </a:cubicBezTo>
                  <a:cubicBezTo>
                    <a:pt x="136" y="235"/>
                    <a:pt x="136" y="235"/>
                    <a:pt x="136" y="235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6" y="193"/>
                    <a:pt x="134" y="191"/>
                    <a:pt x="131" y="191"/>
                  </a:cubicBezTo>
                  <a:cubicBezTo>
                    <a:pt x="128" y="191"/>
                    <a:pt x="126" y="193"/>
                    <a:pt x="126" y="196"/>
                  </a:cubicBezTo>
                  <a:cubicBezTo>
                    <a:pt x="126" y="235"/>
                    <a:pt x="126" y="235"/>
                    <a:pt x="126" y="235"/>
                  </a:cubicBezTo>
                  <a:cubicBezTo>
                    <a:pt x="96" y="235"/>
                    <a:pt x="96" y="235"/>
                    <a:pt x="96" y="235"/>
                  </a:cubicBezTo>
                  <a:cubicBezTo>
                    <a:pt x="96" y="187"/>
                    <a:pt x="96" y="187"/>
                    <a:pt x="96" y="187"/>
                  </a:cubicBezTo>
                  <a:cubicBezTo>
                    <a:pt x="96" y="184"/>
                    <a:pt x="94" y="182"/>
                    <a:pt x="91" y="182"/>
                  </a:cubicBezTo>
                  <a:cubicBezTo>
                    <a:pt x="88" y="182"/>
                    <a:pt x="86" y="184"/>
                    <a:pt x="86" y="187"/>
                  </a:cubicBezTo>
                  <a:cubicBezTo>
                    <a:pt x="86" y="235"/>
                    <a:pt x="86" y="235"/>
                    <a:pt x="86" y="235"/>
                  </a:cubicBezTo>
                  <a:cubicBezTo>
                    <a:pt x="57" y="235"/>
                    <a:pt x="57" y="235"/>
                    <a:pt x="57" y="235"/>
                  </a:cubicBezTo>
                  <a:cubicBezTo>
                    <a:pt x="57" y="230"/>
                    <a:pt x="57" y="230"/>
                    <a:pt x="57" y="230"/>
                  </a:cubicBezTo>
                  <a:cubicBezTo>
                    <a:pt x="57" y="227"/>
                    <a:pt x="54" y="225"/>
                    <a:pt x="51" y="225"/>
                  </a:cubicBezTo>
                  <a:cubicBezTo>
                    <a:pt x="48" y="225"/>
                    <a:pt x="46" y="227"/>
                    <a:pt x="46" y="230"/>
                  </a:cubicBezTo>
                  <a:cubicBezTo>
                    <a:pt x="46" y="235"/>
                    <a:pt x="46" y="235"/>
                    <a:pt x="46" y="235"/>
                  </a:cubicBezTo>
                  <a:cubicBezTo>
                    <a:pt x="23" y="235"/>
                    <a:pt x="23" y="235"/>
                    <a:pt x="23" y="235"/>
                  </a:cubicBezTo>
                  <a:cubicBezTo>
                    <a:pt x="94" y="131"/>
                    <a:pt x="94" y="131"/>
                    <a:pt x="94" y="131"/>
                  </a:cubicBezTo>
                  <a:cubicBezTo>
                    <a:pt x="136" y="157"/>
                    <a:pt x="136" y="157"/>
                    <a:pt x="136" y="157"/>
                  </a:cubicBezTo>
                  <a:cubicBezTo>
                    <a:pt x="139" y="159"/>
                    <a:pt x="144" y="158"/>
                    <a:pt x="146" y="155"/>
                  </a:cubicBezTo>
                  <a:cubicBezTo>
                    <a:pt x="235" y="27"/>
                    <a:pt x="235" y="27"/>
                    <a:pt x="235" y="27"/>
                  </a:cubicBezTo>
                  <a:cubicBezTo>
                    <a:pt x="239" y="46"/>
                    <a:pt x="239" y="46"/>
                    <a:pt x="239" y="46"/>
                  </a:cubicBezTo>
                  <a:cubicBezTo>
                    <a:pt x="240" y="50"/>
                    <a:pt x="243" y="53"/>
                    <a:pt x="247" y="53"/>
                  </a:cubicBezTo>
                  <a:cubicBezTo>
                    <a:pt x="247" y="53"/>
                    <a:pt x="248" y="53"/>
                    <a:pt x="248" y="53"/>
                  </a:cubicBezTo>
                  <a:cubicBezTo>
                    <a:pt x="253" y="52"/>
                    <a:pt x="256" y="48"/>
                    <a:pt x="255" y="43"/>
                  </a:cubicBezTo>
                  <a:cubicBezTo>
                    <a:pt x="248" y="6"/>
                    <a:pt x="248" y="6"/>
                    <a:pt x="248" y="6"/>
                  </a:cubicBezTo>
                  <a:cubicBezTo>
                    <a:pt x="247" y="4"/>
                    <a:pt x="246" y="2"/>
                    <a:pt x="244" y="1"/>
                  </a:cubicBezTo>
                  <a:cubicBezTo>
                    <a:pt x="243" y="0"/>
                    <a:pt x="240" y="0"/>
                    <a:pt x="238" y="0"/>
                  </a:cubicBezTo>
                  <a:cubicBezTo>
                    <a:pt x="202" y="7"/>
                    <a:pt x="202" y="7"/>
                    <a:pt x="202" y="7"/>
                  </a:cubicBezTo>
                  <a:cubicBezTo>
                    <a:pt x="197" y="8"/>
                    <a:pt x="194" y="12"/>
                    <a:pt x="195" y="16"/>
                  </a:cubicBezTo>
                  <a:cubicBezTo>
                    <a:pt x="196" y="21"/>
                    <a:pt x="200" y="24"/>
                    <a:pt x="205" y="23"/>
                  </a:cubicBezTo>
                  <a:cubicBezTo>
                    <a:pt x="221" y="20"/>
                    <a:pt x="221" y="20"/>
                    <a:pt x="221" y="20"/>
                  </a:cubicBezTo>
                  <a:cubicBezTo>
                    <a:pt x="138" y="140"/>
                    <a:pt x="138" y="140"/>
                    <a:pt x="138" y="140"/>
                  </a:cubicBezTo>
                  <a:cubicBezTo>
                    <a:pt x="96" y="114"/>
                    <a:pt x="96" y="114"/>
                    <a:pt x="96" y="114"/>
                  </a:cubicBezTo>
                  <a:cubicBezTo>
                    <a:pt x="93" y="111"/>
                    <a:pt x="88" y="112"/>
                    <a:pt x="85" y="116"/>
                  </a:cubicBezTo>
                  <a:cubicBezTo>
                    <a:pt x="16" y="218"/>
                    <a:pt x="16" y="218"/>
                    <a:pt x="16" y="21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3"/>
                    <a:pt x="12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43"/>
                    <a:pt x="0" y="243"/>
                    <a:pt x="0" y="243"/>
                  </a:cubicBezTo>
                  <a:cubicBezTo>
                    <a:pt x="0" y="243"/>
                    <a:pt x="0" y="243"/>
                    <a:pt x="0" y="243"/>
                  </a:cubicBezTo>
                  <a:cubicBezTo>
                    <a:pt x="0" y="243"/>
                    <a:pt x="0" y="243"/>
                    <a:pt x="0" y="243"/>
                  </a:cubicBezTo>
                  <a:cubicBezTo>
                    <a:pt x="0" y="244"/>
                    <a:pt x="0" y="244"/>
                    <a:pt x="0" y="244"/>
                  </a:cubicBezTo>
                  <a:cubicBezTo>
                    <a:pt x="0" y="244"/>
                    <a:pt x="0" y="245"/>
                    <a:pt x="0" y="245"/>
                  </a:cubicBezTo>
                  <a:cubicBezTo>
                    <a:pt x="0" y="245"/>
                    <a:pt x="0" y="245"/>
                    <a:pt x="0" y="246"/>
                  </a:cubicBezTo>
                  <a:cubicBezTo>
                    <a:pt x="0" y="246"/>
                    <a:pt x="0" y="246"/>
                    <a:pt x="1" y="246"/>
                  </a:cubicBezTo>
                  <a:cubicBezTo>
                    <a:pt x="1" y="247"/>
                    <a:pt x="1" y="247"/>
                    <a:pt x="1" y="247"/>
                  </a:cubicBezTo>
                  <a:cubicBezTo>
                    <a:pt x="1" y="247"/>
                    <a:pt x="1" y="248"/>
                    <a:pt x="1" y="248"/>
                  </a:cubicBezTo>
                  <a:cubicBezTo>
                    <a:pt x="1" y="248"/>
                    <a:pt x="2" y="248"/>
                    <a:pt x="2" y="248"/>
                  </a:cubicBezTo>
                  <a:cubicBezTo>
                    <a:pt x="2" y="249"/>
                    <a:pt x="2" y="249"/>
                    <a:pt x="2" y="249"/>
                  </a:cubicBezTo>
                  <a:cubicBezTo>
                    <a:pt x="3" y="249"/>
                    <a:pt x="3" y="250"/>
                    <a:pt x="3" y="250"/>
                  </a:cubicBezTo>
                  <a:cubicBezTo>
                    <a:pt x="3" y="250"/>
                    <a:pt x="3" y="250"/>
                    <a:pt x="3" y="250"/>
                  </a:cubicBezTo>
                  <a:cubicBezTo>
                    <a:pt x="3" y="250"/>
                    <a:pt x="3" y="250"/>
                    <a:pt x="3" y="250"/>
                  </a:cubicBezTo>
                  <a:cubicBezTo>
                    <a:pt x="4" y="250"/>
                    <a:pt x="4" y="250"/>
                    <a:pt x="4" y="250"/>
                  </a:cubicBezTo>
                  <a:cubicBezTo>
                    <a:pt x="4" y="250"/>
                    <a:pt x="4" y="251"/>
                    <a:pt x="5" y="251"/>
                  </a:cubicBezTo>
                  <a:cubicBezTo>
                    <a:pt x="5" y="251"/>
                    <a:pt x="5" y="251"/>
                    <a:pt x="5" y="251"/>
                  </a:cubicBezTo>
                  <a:cubicBezTo>
                    <a:pt x="5" y="251"/>
                    <a:pt x="6" y="251"/>
                    <a:pt x="6" y="251"/>
                  </a:cubicBezTo>
                  <a:cubicBezTo>
                    <a:pt x="6" y="251"/>
                    <a:pt x="6" y="251"/>
                    <a:pt x="7" y="251"/>
                  </a:cubicBezTo>
                  <a:cubicBezTo>
                    <a:pt x="7" y="251"/>
                    <a:pt x="7" y="251"/>
                    <a:pt x="8" y="251"/>
                  </a:cubicBezTo>
                  <a:cubicBezTo>
                    <a:pt x="8" y="251"/>
                    <a:pt x="8" y="251"/>
                    <a:pt x="8" y="251"/>
                  </a:cubicBezTo>
                  <a:cubicBezTo>
                    <a:pt x="8" y="251"/>
                    <a:pt x="8" y="251"/>
                    <a:pt x="8" y="251"/>
                  </a:cubicBezTo>
                  <a:cubicBezTo>
                    <a:pt x="247" y="251"/>
                    <a:pt x="247" y="251"/>
                    <a:pt x="247" y="251"/>
                  </a:cubicBezTo>
                  <a:cubicBezTo>
                    <a:pt x="250" y="251"/>
                    <a:pt x="253" y="250"/>
                    <a:pt x="254" y="247"/>
                  </a:cubicBezTo>
                  <a:cubicBezTo>
                    <a:pt x="255" y="246"/>
                    <a:pt x="256" y="245"/>
                    <a:pt x="256" y="243"/>
                  </a:cubicBezTo>
                  <a:cubicBezTo>
                    <a:pt x="256" y="78"/>
                    <a:pt x="256" y="78"/>
                    <a:pt x="256" y="78"/>
                  </a:cubicBezTo>
                  <a:cubicBezTo>
                    <a:pt x="256" y="75"/>
                    <a:pt x="254" y="73"/>
                    <a:pt x="251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5" name="组合 154"/>
          <p:cNvGrpSpPr/>
          <p:nvPr/>
        </p:nvGrpSpPr>
        <p:grpSpPr>
          <a:xfrm>
            <a:off x="1124949" y="2221081"/>
            <a:ext cx="484732" cy="656069"/>
            <a:chOff x="4358028" y="1631951"/>
            <a:chExt cx="709613" cy="960438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56" name="Freeform 114"/>
            <p:cNvSpPr>
              <a:spLocks noEditPoints="1"/>
            </p:cNvSpPr>
            <p:nvPr/>
          </p:nvSpPr>
          <p:spPr bwMode="auto">
            <a:xfrm>
              <a:off x="4358028" y="1920876"/>
              <a:ext cx="709613" cy="671513"/>
            </a:xfrm>
            <a:custGeom>
              <a:avLst/>
              <a:gdLst>
                <a:gd name="T0" fmla="*/ 173 w 189"/>
                <a:gd name="T1" fmla="*/ 0 h 179"/>
                <a:gd name="T2" fmla="*/ 16 w 189"/>
                <a:gd name="T3" fmla="*/ 0 h 179"/>
                <a:gd name="T4" fmla="*/ 0 w 189"/>
                <a:gd name="T5" fmla="*/ 16 h 179"/>
                <a:gd name="T6" fmla="*/ 0 w 189"/>
                <a:gd name="T7" fmla="*/ 163 h 179"/>
                <a:gd name="T8" fmla="*/ 16 w 189"/>
                <a:gd name="T9" fmla="*/ 179 h 179"/>
                <a:gd name="T10" fmla="*/ 173 w 189"/>
                <a:gd name="T11" fmla="*/ 179 h 179"/>
                <a:gd name="T12" fmla="*/ 189 w 189"/>
                <a:gd name="T13" fmla="*/ 163 h 179"/>
                <a:gd name="T14" fmla="*/ 189 w 189"/>
                <a:gd name="T15" fmla="*/ 16 h 179"/>
                <a:gd name="T16" fmla="*/ 173 w 189"/>
                <a:gd name="T17" fmla="*/ 0 h 179"/>
                <a:gd name="T18" fmla="*/ 16 w 189"/>
                <a:gd name="T19" fmla="*/ 153 h 179"/>
                <a:gd name="T20" fmla="*/ 90 w 189"/>
                <a:gd name="T21" fmla="*/ 153 h 179"/>
                <a:gd name="T22" fmla="*/ 90 w 189"/>
                <a:gd name="T23" fmla="*/ 163 h 179"/>
                <a:gd name="T24" fmla="*/ 16 w 189"/>
                <a:gd name="T25" fmla="*/ 163 h 179"/>
                <a:gd name="T26" fmla="*/ 16 w 189"/>
                <a:gd name="T27" fmla="*/ 153 h 179"/>
                <a:gd name="T28" fmla="*/ 100 w 189"/>
                <a:gd name="T29" fmla="*/ 163 h 179"/>
                <a:gd name="T30" fmla="*/ 100 w 189"/>
                <a:gd name="T31" fmla="*/ 153 h 179"/>
                <a:gd name="T32" fmla="*/ 144 w 189"/>
                <a:gd name="T33" fmla="*/ 153 h 179"/>
                <a:gd name="T34" fmla="*/ 150 w 189"/>
                <a:gd name="T35" fmla="*/ 147 h 179"/>
                <a:gd name="T36" fmla="*/ 144 w 189"/>
                <a:gd name="T37" fmla="*/ 142 h 179"/>
                <a:gd name="T38" fmla="*/ 100 w 189"/>
                <a:gd name="T39" fmla="*/ 142 h 179"/>
                <a:gd name="T40" fmla="*/ 100 w 189"/>
                <a:gd name="T41" fmla="*/ 56 h 179"/>
                <a:gd name="T42" fmla="*/ 95 w 189"/>
                <a:gd name="T43" fmla="*/ 51 h 179"/>
                <a:gd name="T44" fmla="*/ 90 w 189"/>
                <a:gd name="T45" fmla="*/ 56 h 179"/>
                <a:gd name="T46" fmla="*/ 90 w 189"/>
                <a:gd name="T47" fmla="*/ 142 h 179"/>
                <a:gd name="T48" fmla="*/ 16 w 189"/>
                <a:gd name="T49" fmla="*/ 142 h 179"/>
                <a:gd name="T50" fmla="*/ 16 w 189"/>
                <a:gd name="T51" fmla="*/ 16 h 179"/>
                <a:gd name="T52" fmla="*/ 90 w 189"/>
                <a:gd name="T53" fmla="*/ 16 h 179"/>
                <a:gd name="T54" fmla="*/ 90 w 189"/>
                <a:gd name="T55" fmla="*/ 34 h 179"/>
                <a:gd name="T56" fmla="*/ 95 w 189"/>
                <a:gd name="T57" fmla="*/ 40 h 179"/>
                <a:gd name="T58" fmla="*/ 100 w 189"/>
                <a:gd name="T59" fmla="*/ 34 h 179"/>
                <a:gd name="T60" fmla="*/ 100 w 189"/>
                <a:gd name="T61" fmla="*/ 16 h 179"/>
                <a:gd name="T62" fmla="*/ 173 w 189"/>
                <a:gd name="T63" fmla="*/ 16 h 179"/>
                <a:gd name="T64" fmla="*/ 173 w 189"/>
                <a:gd name="T65" fmla="*/ 142 h 179"/>
                <a:gd name="T66" fmla="*/ 167 w 189"/>
                <a:gd name="T67" fmla="*/ 142 h 179"/>
                <a:gd name="T68" fmla="*/ 161 w 189"/>
                <a:gd name="T69" fmla="*/ 147 h 179"/>
                <a:gd name="T70" fmla="*/ 167 w 189"/>
                <a:gd name="T71" fmla="*/ 153 h 179"/>
                <a:gd name="T72" fmla="*/ 173 w 189"/>
                <a:gd name="T73" fmla="*/ 153 h 179"/>
                <a:gd name="T74" fmla="*/ 173 w 189"/>
                <a:gd name="T75" fmla="*/ 163 h 179"/>
                <a:gd name="T76" fmla="*/ 100 w 189"/>
                <a:gd name="T77" fmla="*/ 163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9" h="179">
                  <a:moveTo>
                    <a:pt x="173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6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0" y="172"/>
                    <a:pt x="7" y="179"/>
                    <a:pt x="16" y="179"/>
                  </a:cubicBezTo>
                  <a:cubicBezTo>
                    <a:pt x="173" y="179"/>
                    <a:pt x="173" y="179"/>
                    <a:pt x="173" y="179"/>
                  </a:cubicBezTo>
                  <a:cubicBezTo>
                    <a:pt x="182" y="179"/>
                    <a:pt x="189" y="172"/>
                    <a:pt x="189" y="163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8"/>
                    <a:pt x="182" y="0"/>
                    <a:pt x="173" y="0"/>
                  </a:cubicBezTo>
                  <a:close/>
                  <a:moveTo>
                    <a:pt x="16" y="153"/>
                  </a:moveTo>
                  <a:cubicBezTo>
                    <a:pt x="90" y="153"/>
                    <a:pt x="90" y="153"/>
                    <a:pt x="90" y="153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16" y="163"/>
                    <a:pt x="16" y="163"/>
                    <a:pt x="16" y="163"/>
                  </a:cubicBezTo>
                  <a:lnTo>
                    <a:pt x="16" y="153"/>
                  </a:lnTo>
                  <a:close/>
                  <a:moveTo>
                    <a:pt x="100" y="163"/>
                  </a:moveTo>
                  <a:cubicBezTo>
                    <a:pt x="100" y="153"/>
                    <a:pt x="100" y="153"/>
                    <a:pt x="100" y="153"/>
                  </a:cubicBezTo>
                  <a:cubicBezTo>
                    <a:pt x="144" y="153"/>
                    <a:pt x="144" y="153"/>
                    <a:pt x="144" y="153"/>
                  </a:cubicBezTo>
                  <a:cubicBezTo>
                    <a:pt x="147" y="153"/>
                    <a:pt x="150" y="150"/>
                    <a:pt x="150" y="147"/>
                  </a:cubicBezTo>
                  <a:cubicBezTo>
                    <a:pt x="150" y="145"/>
                    <a:pt x="147" y="142"/>
                    <a:pt x="144" y="142"/>
                  </a:cubicBezTo>
                  <a:cubicBezTo>
                    <a:pt x="100" y="142"/>
                    <a:pt x="100" y="142"/>
                    <a:pt x="100" y="142"/>
                  </a:cubicBezTo>
                  <a:cubicBezTo>
                    <a:pt x="100" y="56"/>
                    <a:pt x="100" y="56"/>
                    <a:pt x="100" y="56"/>
                  </a:cubicBezTo>
                  <a:cubicBezTo>
                    <a:pt x="100" y="53"/>
                    <a:pt x="98" y="51"/>
                    <a:pt x="95" y="51"/>
                  </a:cubicBezTo>
                  <a:cubicBezTo>
                    <a:pt x="92" y="51"/>
                    <a:pt x="90" y="53"/>
                    <a:pt x="90" y="56"/>
                  </a:cubicBezTo>
                  <a:cubicBezTo>
                    <a:pt x="90" y="142"/>
                    <a:pt x="90" y="142"/>
                    <a:pt x="90" y="142"/>
                  </a:cubicBezTo>
                  <a:cubicBezTo>
                    <a:pt x="16" y="142"/>
                    <a:pt x="16" y="142"/>
                    <a:pt x="16" y="142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90" y="16"/>
                    <a:pt x="90" y="16"/>
                    <a:pt x="90" y="16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90" y="37"/>
                    <a:pt x="92" y="40"/>
                    <a:pt x="95" y="40"/>
                  </a:cubicBezTo>
                  <a:cubicBezTo>
                    <a:pt x="98" y="40"/>
                    <a:pt x="100" y="37"/>
                    <a:pt x="100" y="34"/>
                  </a:cubicBezTo>
                  <a:cubicBezTo>
                    <a:pt x="100" y="16"/>
                    <a:pt x="100" y="16"/>
                    <a:pt x="100" y="16"/>
                  </a:cubicBezTo>
                  <a:cubicBezTo>
                    <a:pt x="173" y="16"/>
                    <a:pt x="173" y="16"/>
                    <a:pt x="173" y="16"/>
                  </a:cubicBezTo>
                  <a:cubicBezTo>
                    <a:pt x="173" y="142"/>
                    <a:pt x="173" y="142"/>
                    <a:pt x="173" y="142"/>
                  </a:cubicBezTo>
                  <a:cubicBezTo>
                    <a:pt x="167" y="142"/>
                    <a:pt x="167" y="142"/>
                    <a:pt x="167" y="142"/>
                  </a:cubicBezTo>
                  <a:cubicBezTo>
                    <a:pt x="164" y="142"/>
                    <a:pt x="161" y="145"/>
                    <a:pt x="161" y="147"/>
                  </a:cubicBezTo>
                  <a:cubicBezTo>
                    <a:pt x="161" y="150"/>
                    <a:pt x="164" y="153"/>
                    <a:pt x="167" y="153"/>
                  </a:cubicBezTo>
                  <a:cubicBezTo>
                    <a:pt x="173" y="153"/>
                    <a:pt x="173" y="153"/>
                    <a:pt x="173" y="153"/>
                  </a:cubicBezTo>
                  <a:cubicBezTo>
                    <a:pt x="173" y="163"/>
                    <a:pt x="173" y="163"/>
                    <a:pt x="173" y="163"/>
                  </a:cubicBezTo>
                  <a:lnTo>
                    <a:pt x="100" y="1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115"/>
            <p:cNvSpPr>
              <a:spLocks noEditPoints="1"/>
            </p:cNvSpPr>
            <p:nvPr/>
          </p:nvSpPr>
          <p:spPr bwMode="auto">
            <a:xfrm>
              <a:off x="4459628" y="1631951"/>
              <a:ext cx="509588" cy="250825"/>
            </a:xfrm>
            <a:custGeom>
              <a:avLst/>
              <a:gdLst>
                <a:gd name="T0" fmla="*/ 10 w 136"/>
                <a:gd name="T1" fmla="*/ 49 h 67"/>
                <a:gd name="T2" fmla="*/ 67 w 136"/>
                <a:gd name="T3" fmla="*/ 67 h 67"/>
                <a:gd name="T4" fmla="*/ 68 w 136"/>
                <a:gd name="T5" fmla="*/ 67 h 67"/>
                <a:gd name="T6" fmla="*/ 68 w 136"/>
                <a:gd name="T7" fmla="*/ 67 h 67"/>
                <a:gd name="T8" fmla="*/ 68 w 136"/>
                <a:gd name="T9" fmla="*/ 67 h 67"/>
                <a:gd name="T10" fmla="*/ 68 w 136"/>
                <a:gd name="T11" fmla="*/ 67 h 67"/>
                <a:gd name="T12" fmla="*/ 69 w 136"/>
                <a:gd name="T13" fmla="*/ 67 h 67"/>
                <a:gd name="T14" fmla="*/ 126 w 136"/>
                <a:gd name="T15" fmla="*/ 49 h 67"/>
                <a:gd name="T16" fmla="*/ 135 w 136"/>
                <a:gd name="T17" fmla="*/ 30 h 67"/>
                <a:gd name="T18" fmla="*/ 129 w 136"/>
                <a:gd name="T19" fmla="*/ 10 h 67"/>
                <a:gd name="T20" fmla="*/ 108 w 136"/>
                <a:gd name="T21" fmla="*/ 0 h 67"/>
                <a:gd name="T22" fmla="*/ 90 w 136"/>
                <a:gd name="T23" fmla="*/ 7 h 67"/>
                <a:gd name="T24" fmla="*/ 68 w 136"/>
                <a:gd name="T25" fmla="*/ 47 h 67"/>
                <a:gd name="T26" fmla="*/ 46 w 136"/>
                <a:gd name="T27" fmla="*/ 7 h 67"/>
                <a:gd name="T28" fmla="*/ 28 w 136"/>
                <a:gd name="T29" fmla="*/ 0 h 67"/>
                <a:gd name="T30" fmla="*/ 7 w 136"/>
                <a:gd name="T31" fmla="*/ 10 h 67"/>
                <a:gd name="T32" fmla="*/ 0 w 136"/>
                <a:gd name="T33" fmla="*/ 30 h 67"/>
                <a:gd name="T34" fmla="*/ 10 w 136"/>
                <a:gd name="T35" fmla="*/ 49 h 67"/>
                <a:gd name="T36" fmla="*/ 97 w 136"/>
                <a:gd name="T37" fmla="*/ 15 h 67"/>
                <a:gd name="T38" fmla="*/ 108 w 136"/>
                <a:gd name="T39" fmla="*/ 11 h 67"/>
                <a:gd name="T40" fmla="*/ 121 w 136"/>
                <a:gd name="T41" fmla="*/ 17 h 67"/>
                <a:gd name="T42" fmla="*/ 125 w 136"/>
                <a:gd name="T43" fmla="*/ 29 h 67"/>
                <a:gd name="T44" fmla="*/ 119 w 136"/>
                <a:gd name="T45" fmla="*/ 41 h 67"/>
                <a:gd name="T46" fmla="*/ 76 w 136"/>
                <a:gd name="T47" fmla="*/ 54 h 67"/>
                <a:gd name="T48" fmla="*/ 97 w 136"/>
                <a:gd name="T49" fmla="*/ 15 h 67"/>
                <a:gd name="T50" fmla="*/ 15 w 136"/>
                <a:gd name="T51" fmla="*/ 17 h 67"/>
                <a:gd name="T52" fmla="*/ 28 w 136"/>
                <a:gd name="T53" fmla="*/ 11 h 67"/>
                <a:gd name="T54" fmla="*/ 39 w 136"/>
                <a:gd name="T55" fmla="*/ 15 h 67"/>
                <a:gd name="T56" fmla="*/ 59 w 136"/>
                <a:gd name="T57" fmla="*/ 54 h 67"/>
                <a:gd name="T58" fmla="*/ 17 w 136"/>
                <a:gd name="T59" fmla="*/ 41 h 67"/>
                <a:gd name="T60" fmla="*/ 11 w 136"/>
                <a:gd name="T61" fmla="*/ 29 h 67"/>
                <a:gd name="T62" fmla="*/ 15 w 136"/>
                <a:gd name="T63" fmla="*/ 1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6" h="67">
                  <a:moveTo>
                    <a:pt x="10" y="49"/>
                  </a:moveTo>
                  <a:cubicBezTo>
                    <a:pt x="20" y="58"/>
                    <a:pt x="59" y="65"/>
                    <a:pt x="67" y="67"/>
                  </a:cubicBezTo>
                  <a:cubicBezTo>
                    <a:pt x="67" y="67"/>
                    <a:pt x="67" y="67"/>
                    <a:pt x="68" y="67"/>
                  </a:cubicBezTo>
                  <a:cubicBezTo>
                    <a:pt x="68" y="67"/>
                    <a:pt x="68" y="67"/>
                    <a:pt x="68" y="67"/>
                  </a:cubicBezTo>
                  <a:cubicBezTo>
                    <a:pt x="68" y="67"/>
                    <a:pt x="68" y="67"/>
                    <a:pt x="68" y="67"/>
                  </a:cubicBezTo>
                  <a:cubicBezTo>
                    <a:pt x="68" y="67"/>
                    <a:pt x="68" y="67"/>
                    <a:pt x="68" y="67"/>
                  </a:cubicBezTo>
                  <a:cubicBezTo>
                    <a:pt x="68" y="67"/>
                    <a:pt x="69" y="67"/>
                    <a:pt x="69" y="67"/>
                  </a:cubicBezTo>
                  <a:cubicBezTo>
                    <a:pt x="77" y="65"/>
                    <a:pt x="116" y="58"/>
                    <a:pt x="126" y="49"/>
                  </a:cubicBezTo>
                  <a:cubicBezTo>
                    <a:pt x="131" y="44"/>
                    <a:pt x="135" y="38"/>
                    <a:pt x="135" y="30"/>
                  </a:cubicBezTo>
                  <a:cubicBezTo>
                    <a:pt x="136" y="23"/>
                    <a:pt x="134" y="16"/>
                    <a:pt x="129" y="10"/>
                  </a:cubicBezTo>
                  <a:cubicBezTo>
                    <a:pt x="124" y="4"/>
                    <a:pt x="116" y="0"/>
                    <a:pt x="108" y="0"/>
                  </a:cubicBezTo>
                  <a:cubicBezTo>
                    <a:pt x="101" y="0"/>
                    <a:pt x="95" y="2"/>
                    <a:pt x="90" y="7"/>
                  </a:cubicBezTo>
                  <a:cubicBezTo>
                    <a:pt x="83" y="13"/>
                    <a:pt x="73" y="33"/>
                    <a:pt x="68" y="47"/>
                  </a:cubicBezTo>
                  <a:cubicBezTo>
                    <a:pt x="62" y="33"/>
                    <a:pt x="53" y="13"/>
                    <a:pt x="46" y="7"/>
                  </a:cubicBezTo>
                  <a:cubicBezTo>
                    <a:pt x="41" y="2"/>
                    <a:pt x="35" y="0"/>
                    <a:pt x="28" y="0"/>
                  </a:cubicBezTo>
                  <a:cubicBezTo>
                    <a:pt x="20" y="0"/>
                    <a:pt x="12" y="4"/>
                    <a:pt x="7" y="10"/>
                  </a:cubicBezTo>
                  <a:cubicBezTo>
                    <a:pt x="2" y="16"/>
                    <a:pt x="0" y="23"/>
                    <a:pt x="0" y="30"/>
                  </a:cubicBezTo>
                  <a:cubicBezTo>
                    <a:pt x="1" y="38"/>
                    <a:pt x="4" y="44"/>
                    <a:pt x="10" y="49"/>
                  </a:cubicBezTo>
                  <a:close/>
                  <a:moveTo>
                    <a:pt x="97" y="15"/>
                  </a:moveTo>
                  <a:cubicBezTo>
                    <a:pt x="100" y="12"/>
                    <a:pt x="104" y="11"/>
                    <a:pt x="108" y="11"/>
                  </a:cubicBezTo>
                  <a:cubicBezTo>
                    <a:pt x="113" y="11"/>
                    <a:pt x="118" y="13"/>
                    <a:pt x="121" y="17"/>
                  </a:cubicBezTo>
                  <a:cubicBezTo>
                    <a:pt x="124" y="20"/>
                    <a:pt x="125" y="25"/>
                    <a:pt x="125" y="29"/>
                  </a:cubicBezTo>
                  <a:cubicBezTo>
                    <a:pt x="124" y="34"/>
                    <a:pt x="122" y="38"/>
                    <a:pt x="119" y="41"/>
                  </a:cubicBezTo>
                  <a:cubicBezTo>
                    <a:pt x="114" y="45"/>
                    <a:pt x="93" y="51"/>
                    <a:pt x="76" y="54"/>
                  </a:cubicBezTo>
                  <a:cubicBezTo>
                    <a:pt x="83" y="39"/>
                    <a:pt x="92" y="19"/>
                    <a:pt x="97" y="15"/>
                  </a:cubicBezTo>
                  <a:close/>
                  <a:moveTo>
                    <a:pt x="15" y="17"/>
                  </a:moveTo>
                  <a:cubicBezTo>
                    <a:pt x="18" y="13"/>
                    <a:pt x="23" y="11"/>
                    <a:pt x="28" y="11"/>
                  </a:cubicBezTo>
                  <a:cubicBezTo>
                    <a:pt x="32" y="11"/>
                    <a:pt x="36" y="12"/>
                    <a:pt x="39" y="15"/>
                  </a:cubicBezTo>
                  <a:cubicBezTo>
                    <a:pt x="44" y="19"/>
                    <a:pt x="53" y="39"/>
                    <a:pt x="59" y="54"/>
                  </a:cubicBezTo>
                  <a:cubicBezTo>
                    <a:pt x="43" y="51"/>
                    <a:pt x="22" y="45"/>
                    <a:pt x="17" y="41"/>
                  </a:cubicBezTo>
                  <a:cubicBezTo>
                    <a:pt x="13" y="38"/>
                    <a:pt x="11" y="34"/>
                    <a:pt x="11" y="29"/>
                  </a:cubicBezTo>
                  <a:cubicBezTo>
                    <a:pt x="10" y="25"/>
                    <a:pt x="12" y="20"/>
                    <a:pt x="1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58" name="Freeform 116"/>
          <p:cNvSpPr>
            <a:spLocks noEditPoints="1"/>
          </p:cNvSpPr>
          <p:nvPr/>
        </p:nvSpPr>
        <p:spPr bwMode="auto">
          <a:xfrm>
            <a:off x="2885058" y="2221081"/>
            <a:ext cx="664744" cy="656069"/>
          </a:xfrm>
          <a:custGeom>
            <a:avLst/>
            <a:gdLst>
              <a:gd name="T0" fmla="*/ 258 w 259"/>
              <a:gd name="T1" fmla="*/ 237 h 256"/>
              <a:gd name="T2" fmla="*/ 246 w 259"/>
              <a:gd name="T3" fmla="*/ 174 h 256"/>
              <a:gd name="T4" fmla="*/ 242 w 259"/>
              <a:gd name="T5" fmla="*/ 165 h 256"/>
              <a:gd name="T6" fmla="*/ 81 w 259"/>
              <a:gd name="T7" fmla="*/ 5 h 256"/>
              <a:gd name="T8" fmla="*/ 70 w 259"/>
              <a:gd name="T9" fmla="*/ 0 h 256"/>
              <a:gd name="T10" fmla="*/ 59 w 259"/>
              <a:gd name="T11" fmla="*/ 5 h 256"/>
              <a:gd name="T12" fmla="*/ 7 w 259"/>
              <a:gd name="T13" fmla="*/ 57 h 256"/>
              <a:gd name="T14" fmla="*/ 7 w 259"/>
              <a:gd name="T15" fmla="*/ 79 h 256"/>
              <a:gd name="T16" fmla="*/ 167 w 259"/>
              <a:gd name="T17" fmla="*/ 240 h 256"/>
              <a:gd name="T18" fmla="*/ 175 w 259"/>
              <a:gd name="T19" fmla="*/ 244 h 256"/>
              <a:gd name="T20" fmla="*/ 239 w 259"/>
              <a:gd name="T21" fmla="*/ 256 h 256"/>
              <a:gd name="T22" fmla="*/ 242 w 259"/>
              <a:gd name="T23" fmla="*/ 256 h 256"/>
              <a:gd name="T24" fmla="*/ 253 w 259"/>
              <a:gd name="T25" fmla="*/ 251 h 256"/>
              <a:gd name="T26" fmla="*/ 258 w 259"/>
              <a:gd name="T27" fmla="*/ 237 h 256"/>
              <a:gd name="T28" fmla="*/ 187 w 259"/>
              <a:gd name="T29" fmla="*/ 230 h 256"/>
              <a:gd name="T30" fmla="*/ 232 w 259"/>
              <a:gd name="T31" fmla="*/ 185 h 256"/>
              <a:gd name="T32" fmla="*/ 235 w 259"/>
              <a:gd name="T33" fmla="*/ 204 h 256"/>
              <a:gd name="T34" fmla="*/ 205 w 259"/>
              <a:gd name="T35" fmla="*/ 233 h 256"/>
              <a:gd name="T36" fmla="*/ 187 w 259"/>
              <a:gd name="T37" fmla="*/ 230 h 256"/>
              <a:gd name="T38" fmla="*/ 18 w 259"/>
              <a:gd name="T39" fmla="*/ 68 h 256"/>
              <a:gd name="T40" fmla="*/ 30 w 259"/>
              <a:gd name="T41" fmla="*/ 56 h 256"/>
              <a:gd name="T42" fmla="*/ 143 w 259"/>
              <a:gd name="T43" fmla="*/ 170 h 256"/>
              <a:gd name="T44" fmla="*/ 147 w 259"/>
              <a:gd name="T45" fmla="*/ 171 h 256"/>
              <a:gd name="T46" fmla="*/ 151 w 259"/>
              <a:gd name="T47" fmla="*/ 170 h 256"/>
              <a:gd name="T48" fmla="*/ 151 w 259"/>
              <a:gd name="T49" fmla="*/ 162 h 256"/>
              <a:gd name="T50" fmla="*/ 37 w 259"/>
              <a:gd name="T51" fmla="*/ 49 h 256"/>
              <a:gd name="T52" fmla="*/ 50 w 259"/>
              <a:gd name="T53" fmla="*/ 36 h 256"/>
              <a:gd name="T54" fmla="*/ 73 w 259"/>
              <a:gd name="T55" fmla="*/ 60 h 256"/>
              <a:gd name="T56" fmla="*/ 77 w 259"/>
              <a:gd name="T57" fmla="*/ 61 h 256"/>
              <a:gd name="T58" fmla="*/ 81 w 259"/>
              <a:gd name="T59" fmla="*/ 60 h 256"/>
              <a:gd name="T60" fmla="*/ 81 w 259"/>
              <a:gd name="T61" fmla="*/ 52 h 256"/>
              <a:gd name="T62" fmla="*/ 57 w 259"/>
              <a:gd name="T63" fmla="*/ 29 h 256"/>
              <a:gd name="T64" fmla="*/ 70 w 259"/>
              <a:gd name="T65" fmla="*/ 16 h 256"/>
              <a:gd name="T66" fmla="*/ 228 w 259"/>
              <a:gd name="T67" fmla="*/ 174 h 256"/>
              <a:gd name="T68" fmla="*/ 215 w 259"/>
              <a:gd name="T69" fmla="*/ 186 h 256"/>
              <a:gd name="T70" fmla="*/ 101 w 259"/>
              <a:gd name="T71" fmla="*/ 72 h 256"/>
              <a:gd name="T72" fmla="*/ 93 w 259"/>
              <a:gd name="T73" fmla="*/ 72 h 256"/>
              <a:gd name="T74" fmla="*/ 93 w 259"/>
              <a:gd name="T75" fmla="*/ 80 h 256"/>
              <a:gd name="T76" fmla="*/ 207 w 259"/>
              <a:gd name="T77" fmla="*/ 194 h 256"/>
              <a:gd name="T78" fmla="*/ 195 w 259"/>
              <a:gd name="T79" fmla="*/ 206 h 256"/>
              <a:gd name="T80" fmla="*/ 171 w 259"/>
              <a:gd name="T81" fmla="*/ 182 h 256"/>
              <a:gd name="T82" fmla="*/ 163 w 259"/>
              <a:gd name="T83" fmla="*/ 182 h 256"/>
              <a:gd name="T84" fmla="*/ 163 w 259"/>
              <a:gd name="T85" fmla="*/ 190 h 256"/>
              <a:gd name="T86" fmla="*/ 187 w 259"/>
              <a:gd name="T87" fmla="*/ 214 h 256"/>
              <a:gd name="T88" fmla="*/ 176 w 259"/>
              <a:gd name="T89" fmla="*/ 226 h 256"/>
              <a:gd name="T90" fmla="*/ 18 w 259"/>
              <a:gd name="T91" fmla="*/ 68 h 256"/>
              <a:gd name="T92" fmla="*/ 218 w 259"/>
              <a:gd name="T93" fmla="*/ 236 h 256"/>
              <a:gd name="T94" fmla="*/ 238 w 259"/>
              <a:gd name="T95" fmla="*/ 216 h 256"/>
              <a:gd name="T96" fmla="*/ 242 w 259"/>
              <a:gd name="T97" fmla="*/ 240 h 256"/>
              <a:gd name="T98" fmla="*/ 218 w 259"/>
              <a:gd name="T99" fmla="*/ 236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59" h="256">
                <a:moveTo>
                  <a:pt x="258" y="237"/>
                </a:moveTo>
                <a:cubicBezTo>
                  <a:pt x="246" y="174"/>
                  <a:pt x="246" y="174"/>
                  <a:pt x="246" y="174"/>
                </a:cubicBezTo>
                <a:cubicBezTo>
                  <a:pt x="245" y="170"/>
                  <a:pt x="244" y="167"/>
                  <a:pt x="242" y="165"/>
                </a:cubicBezTo>
                <a:cubicBezTo>
                  <a:pt x="81" y="5"/>
                  <a:pt x="81" y="5"/>
                  <a:pt x="81" y="5"/>
                </a:cubicBezTo>
                <a:cubicBezTo>
                  <a:pt x="78" y="2"/>
                  <a:pt x="74" y="0"/>
                  <a:pt x="70" y="0"/>
                </a:cubicBezTo>
                <a:cubicBezTo>
                  <a:pt x="66" y="0"/>
                  <a:pt x="62" y="2"/>
                  <a:pt x="59" y="5"/>
                </a:cubicBezTo>
                <a:cubicBezTo>
                  <a:pt x="7" y="57"/>
                  <a:pt x="7" y="57"/>
                  <a:pt x="7" y="57"/>
                </a:cubicBezTo>
                <a:cubicBezTo>
                  <a:pt x="0" y="63"/>
                  <a:pt x="0" y="73"/>
                  <a:pt x="7" y="79"/>
                </a:cubicBezTo>
                <a:cubicBezTo>
                  <a:pt x="167" y="240"/>
                  <a:pt x="167" y="240"/>
                  <a:pt x="167" y="240"/>
                </a:cubicBezTo>
                <a:cubicBezTo>
                  <a:pt x="169" y="242"/>
                  <a:pt x="172" y="244"/>
                  <a:pt x="175" y="244"/>
                </a:cubicBezTo>
                <a:cubicBezTo>
                  <a:pt x="239" y="256"/>
                  <a:pt x="239" y="256"/>
                  <a:pt x="239" y="256"/>
                </a:cubicBezTo>
                <a:cubicBezTo>
                  <a:pt x="240" y="256"/>
                  <a:pt x="241" y="256"/>
                  <a:pt x="242" y="256"/>
                </a:cubicBezTo>
                <a:cubicBezTo>
                  <a:pt x="246" y="256"/>
                  <a:pt x="250" y="254"/>
                  <a:pt x="253" y="251"/>
                </a:cubicBezTo>
                <a:cubicBezTo>
                  <a:pt x="257" y="248"/>
                  <a:pt x="259" y="242"/>
                  <a:pt x="258" y="237"/>
                </a:cubicBezTo>
                <a:close/>
                <a:moveTo>
                  <a:pt x="187" y="230"/>
                </a:moveTo>
                <a:cubicBezTo>
                  <a:pt x="232" y="185"/>
                  <a:pt x="232" y="185"/>
                  <a:pt x="232" y="185"/>
                </a:cubicBezTo>
                <a:cubicBezTo>
                  <a:pt x="235" y="204"/>
                  <a:pt x="235" y="204"/>
                  <a:pt x="235" y="204"/>
                </a:cubicBezTo>
                <a:cubicBezTo>
                  <a:pt x="205" y="233"/>
                  <a:pt x="205" y="233"/>
                  <a:pt x="205" y="233"/>
                </a:cubicBezTo>
                <a:lnTo>
                  <a:pt x="187" y="230"/>
                </a:lnTo>
                <a:close/>
                <a:moveTo>
                  <a:pt x="18" y="68"/>
                </a:moveTo>
                <a:cubicBezTo>
                  <a:pt x="30" y="56"/>
                  <a:pt x="30" y="56"/>
                  <a:pt x="30" y="56"/>
                </a:cubicBezTo>
                <a:cubicBezTo>
                  <a:pt x="143" y="170"/>
                  <a:pt x="143" y="170"/>
                  <a:pt x="143" y="170"/>
                </a:cubicBezTo>
                <a:cubicBezTo>
                  <a:pt x="144" y="171"/>
                  <a:pt x="145" y="171"/>
                  <a:pt x="147" y="171"/>
                </a:cubicBezTo>
                <a:cubicBezTo>
                  <a:pt x="148" y="171"/>
                  <a:pt x="150" y="171"/>
                  <a:pt x="151" y="170"/>
                </a:cubicBezTo>
                <a:cubicBezTo>
                  <a:pt x="153" y="168"/>
                  <a:pt x="153" y="164"/>
                  <a:pt x="151" y="162"/>
                </a:cubicBezTo>
                <a:cubicBezTo>
                  <a:pt x="37" y="49"/>
                  <a:pt x="37" y="49"/>
                  <a:pt x="37" y="49"/>
                </a:cubicBezTo>
                <a:cubicBezTo>
                  <a:pt x="50" y="36"/>
                  <a:pt x="50" y="36"/>
                  <a:pt x="50" y="36"/>
                </a:cubicBezTo>
                <a:cubicBezTo>
                  <a:pt x="73" y="60"/>
                  <a:pt x="73" y="60"/>
                  <a:pt x="73" y="60"/>
                </a:cubicBezTo>
                <a:cubicBezTo>
                  <a:pt x="74" y="61"/>
                  <a:pt x="76" y="61"/>
                  <a:pt x="77" y="61"/>
                </a:cubicBezTo>
                <a:cubicBezTo>
                  <a:pt x="78" y="61"/>
                  <a:pt x="80" y="61"/>
                  <a:pt x="81" y="60"/>
                </a:cubicBezTo>
                <a:cubicBezTo>
                  <a:pt x="83" y="58"/>
                  <a:pt x="83" y="54"/>
                  <a:pt x="81" y="52"/>
                </a:cubicBezTo>
                <a:cubicBezTo>
                  <a:pt x="57" y="29"/>
                  <a:pt x="57" y="29"/>
                  <a:pt x="57" y="29"/>
                </a:cubicBezTo>
                <a:cubicBezTo>
                  <a:pt x="70" y="16"/>
                  <a:pt x="70" y="16"/>
                  <a:pt x="70" y="16"/>
                </a:cubicBezTo>
                <a:cubicBezTo>
                  <a:pt x="228" y="174"/>
                  <a:pt x="228" y="174"/>
                  <a:pt x="228" y="174"/>
                </a:cubicBezTo>
                <a:cubicBezTo>
                  <a:pt x="215" y="186"/>
                  <a:pt x="215" y="186"/>
                  <a:pt x="215" y="186"/>
                </a:cubicBezTo>
                <a:cubicBezTo>
                  <a:pt x="101" y="72"/>
                  <a:pt x="101" y="72"/>
                  <a:pt x="101" y="72"/>
                </a:cubicBezTo>
                <a:cubicBezTo>
                  <a:pt x="99" y="70"/>
                  <a:pt x="95" y="70"/>
                  <a:pt x="93" y="72"/>
                </a:cubicBezTo>
                <a:cubicBezTo>
                  <a:pt x="91" y="74"/>
                  <a:pt x="91" y="78"/>
                  <a:pt x="93" y="80"/>
                </a:cubicBezTo>
                <a:cubicBezTo>
                  <a:pt x="207" y="194"/>
                  <a:pt x="207" y="194"/>
                  <a:pt x="207" y="194"/>
                </a:cubicBezTo>
                <a:cubicBezTo>
                  <a:pt x="195" y="206"/>
                  <a:pt x="195" y="206"/>
                  <a:pt x="195" y="206"/>
                </a:cubicBezTo>
                <a:cubicBezTo>
                  <a:pt x="171" y="182"/>
                  <a:pt x="171" y="182"/>
                  <a:pt x="171" y="182"/>
                </a:cubicBezTo>
                <a:cubicBezTo>
                  <a:pt x="169" y="180"/>
                  <a:pt x="165" y="180"/>
                  <a:pt x="163" y="182"/>
                </a:cubicBezTo>
                <a:cubicBezTo>
                  <a:pt x="161" y="184"/>
                  <a:pt x="161" y="188"/>
                  <a:pt x="163" y="190"/>
                </a:cubicBezTo>
                <a:cubicBezTo>
                  <a:pt x="187" y="214"/>
                  <a:pt x="187" y="214"/>
                  <a:pt x="187" y="214"/>
                </a:cubicBezTo>
                <a:cubicBezTo>
                  <a:pt x="176" y="226"/>
                  <a:pt x="176" y="226"/>
                  <a:pt x="176" y="226"/>
                </a:cubicBezTo>
                <a:lnTo>
                  <a:pt x="18" y="68"/>
                </a:lnTo>
                <a:close/>
                <a:moveTo>
                  <a:pt x="218" y="236"/>
                </a:moveTo>
                <a:cubicBezTo>
                  <a:pt x="238" y="216"/>
                  <a:pt x="238" y="216"/>
                  <a:pt x="238" y="216"/>
                </a:cubicBezTo>
                <a:cubicBezTo>
                  <a:pt x="242" y="240"/>
                  <a:pt x="242" y="240"/>
                  <a:pt x="242" y="240"/>
                </a:cubicBezTo>
                <a:lnTo>
                  <a:pt x="218" y="2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59" name="组合 158"/>
          <p:cNvGrpSpPr/>
          <p:nvPr/>
        </p:nvGrpSpPr>
        <p:grpSpPr>
          <a:xfrm>
            <a:off x="4809997" y="2259578"/>
            <a:ext cx="657153" cy="579075"/>
            <a:chOff x="9326903" y="1687514"/>
            <a:chExt cx="962025" cy="847725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60" name="Freeform 117"/>
            <p:cNvSpPr>
              <a:spLocks/>
            </p:cNvSpPr>
            <p:nvPr/>
          </p:nvSpPr>
          <p:spPr bwMode="auto">
            <a:xfrm>
              <a:off x="9338015" y="2328864"/>
              <a:ext cx="38100" cy="71438"/>
            </a:xfrm>
            <a:custGeom>
              <a:avLst/>
              <a:gdLst>
                <a:gd name="T0" fmla="*/ 5 w 10"/>
                <a:gd name="T1" fmla="*/ 0 h 19"/>
                <a:gd name="T2" fmla="*/ 0 w 10"/>
                <a:gd name="T3" fmla="*/ 5 h 19"/>
                <a:gd name="T4" fmla="*/ 0 w 10"/>
                <a:gd name="T5" fmla="*/ 13 h 19"/>
                <a:gd name="T6" fmla="*/ 5 w 10"/>
                <a:gd name="T7" fmla="*/ 19 h 19"/>
                <a:gd name="T8" fmla="*/ 10 w 10"/>
                <a:gd name="T9" fmla="*/ 13 h 19"/>
                <a:gd name="T10" fmla="*/ 10 w 10"/>
                <a:gd name="T11" fmla="*/ 5 h 19"/>
                <a:gd name="T12" fmla="*/ 5 w 10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9">
                  <a:moveTo>
                    <a:pt x="5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6"/>
                    <a:pt x="2" y="19"/>
                    <a:pt x="5" y="19"/>
                  </a:cubicBezTo>
                  <a:cubicBezTo>
                    <a:pt x="8" y="19"/>
                    <a:pt x="10" y="16"/>
                    <a:pt x="10" y="13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8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118"/>
            <p:cNvSpPr>
              <a:spLocks/>
            </p:cNvSpPr>
            <p:nvPr/>
          </p:nvSpPr>
          <p:spPr bwMode="auto">
            <a:xfrm>
              <a:off x="9326903" y="1687514"/>
              <a:ext cx="962025" cy="596900"/>
            </a:xfrm>
            <a:custGeom>
              <a:avLst/>
              <a:gdLst>
                <a:gd name="T0" fmla="*/ 256 w 256"/>
                <a:gd name="T1" fmla="*/ 126 h 159"/>
                <a:gd name="T2" fmla="*/ 128 w 256"/>
                <a:gd name="T3" fmla="*/ 0 h 159"/>
                <a:gd name="T4" fmla="*/ 0 w 256"/>
                <a:gd name="T5" fmla="*/ 126 h 159"/>
                <a:gd name="T6" fmla="*/ 0 w 256"/>
                <a:gd name="T7" fmla="*/ 126 h 159"/>
                <a:gd name="T8" fmla="*/ 0 w 256"/>
                <a:gd name="T9" fmla="*/ 151 h 159"/>
                <a:gd name="T10" fmla="*/ 8 w 256"/>
                <a:gd name="T11" fmla="*/ 159 h 159"/>
                <a:gd name="T12" fmla="*/ 16 w 256"/>
                <a:gd name="T13" fmla="*/ 151 h 159"/>
                <a:gd name="T14" fmla="*/ 16 w 256"/>
                <a:gd name="T15" fmla="*/ 128 h 159"/>
                <a:gd name="T16" fmla="*/ 128 w 256"/>
                <a:gd name="T17" fmla="*/ 16 h 159"/>
                <a:gd name="T18" fmla="*/ 240 w 256"/>
                <a:gd name="T19" fmla="*/ 128 h 159"/>
                <a:gd name="T20" fmla="*/ 240 w 256"/>
                <a:gd name="T21" fmla="*/ 151 h 159"/>
                <a:gd name="T22" fmla="*/ 248 w 256"/>
                <a:gd name="T23" fmla="*/ 159 h 159"/>
                <a:gd name="T24" fmla="*/ 256 w 256"/>
                <a:gd name="T25" fmla="*/ 151 h 159"/>
                <a:gd name="T26" fmla="*/ 256 w 256"/>
                <a:gd name="T27" fmla="*/ 126 h 159"/>
                <a:gd name="T28" fmla="*/ 256 w 256"/>
                <a:gd name="T29" fmla="*/ 12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6" h="159">
                  <a:moveTo>
                    <a:pt x="256" y="126"/>
                  </a:moveTo>
                  <a:cubicBezTo>
                    <a:pt x="255" y="56"/>
                    <a:pt x="198" y="0"/>
                    <a:pt x="128" y="0"/>
                  </a:cubicBezTo>
                  <a:cubicBezTo>
                    <a:pt x="58" y="0"/>
                    <a:pt x="1" y="56"/>
                    <a:pt x="0" y="126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156"/>
                    <a:pt x="4" y="159"/>
                    <a:pt x="8" y="159"/>
                  </a:cubicBezTo>
                  <a:cubicBezTo>
                    <a:pt x="12" y="159"/>
                    <a:pt x="16" y="156"/>
                    <a:pt x="16" y="151"/>
                  </a:cubicBezTo>
                  <a:cubicBezTo>
                    <a:pt x="16" y="128"/>
                    <a:pt x="16" y="128"/>
                    <a:pt x="16" y="128"/>
                  </a:cubicBezTo>
                  <a:cubicBezTo>
                    <a:pt x="16" y="66"/>
                    <a:pt x="66" y="16"/>
                    <a:pt x="128" y="16"/>
                  </a:cubicBezTo>
                  <a:cubicBezTo>
                    <a:pt x="190" y="16"/>
                    <a:pt x="240" y="66"/>
                    <a:pt x="240" y="128"/>
                  </a:cubicBezTo>
                  <a:cubicBezTo>
                    <a:pt x="240" y="151"/>
                    <a:pt x="240" y="151"/>
                    <a:pt x="240" y="151"/>
                  </a:cubicBezTo>
                  <a:cubicBezTo>
                    <a:pt x="240" y="156"/>
                    <a:pt x="244" y="159"/>
                    <a:pt x="248" y="159"/>
                  </a:cubicBezTo>
                  <a:cubicBezTo>
                    <a:pt x="252" y="159"/>
                    <a:pt x="256" y="156"/>
                    <a:pt x="256" y="151"/>
                  </a:cubicBezTo>
                  <a:cubicBezTo>
                    <a:pt x="256" y="126"/>
                    <a:pt x="256" y="126"/>
                    <a:pt x="256" y="126"/>
                  </a:cubicBezTo>
                  <a:cubicBezTo>
                    <a:pt x="256" y="126"/>
                    <a:pt x="256" y="126"/>
                    <a:pt x="256" y="1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119"/>
            <p:cNvSpPr>
              <a:spLocks/>
            </p:cNvSpPr>
            <p:nvPr/>
          </p:nvSpPr>
          <p:spPr bwMode="auto">
            <a:xfrm>
              <a:off x="10239715" y="2328864"/>
              <a:ext cx="38100" cy="71438"/>
            </a:xfrm>
            <a:custGeom>
              <a:avLst/>
              <a:gdLst>
                <a:gd name="T0" fmla="*/ 5 w 10"/>
                <a:gd name="T1" fmla="*/ 0 h 19"/>
                <a:gd name="T2" fmla="*/ 0 w 10"/>
                <a:gd name="T3" fmla="*/ 5 h 19"/>
                <a:gd name="T4" fmla="*/ 0 w 10"/>
                <a:gd name="T5" fmla="*/ 13 h 19"/>
                <a:gd name="T6" fmla="*/ 5 w 10"/>
                <a:gd name="T7" fmla="*/ 19 h 19"/>
                <a:gd name="T8" fmla="*/ 10 w 10"/>
                <a:gd name="T9" fmla="*/ 13 h 19"/>
                <a:gd name="T10" fmla="*/ 10 w 10"/>
                <a:gd name="T11" fmla="*/ 5 h 19"/>
                <a:gd name="T12" fmla="*/ 5 w 10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9">
                  <a:moveTo>
                    <a:pt x="5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6"/>
                    <a:pt x="2" y="19"/>
                    <a:pt x="5" y="19"/>
                  </a:cubicBezTo>
                  <a:cubicBezTo>
                    <a:pt x="8" y="19"/>
                    <a:pt x="10" y="16"/>
                    <a:pt x="10" y="13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8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120"/>
            <p:cNvSpPr>
              <a:spLocks noEditPoints="1"/>
            </p:cNvSpPr>
            <p:nvPr/>
          </p:nvSpPr>
          <p:spPr bwMode="auto">
            <a:xfrm>
              <a:off x="9414215" y="2190751"/>
              <a:ext cx="242888" cy="344488"/>
            </a:xfrm>
            <a:custGeom>
              <a:avLst/>
              <a:gdLst>
                <a:gd name="T0" fmla="*/ 49 w 65"/>
                <a:gd name="T1" fmla="*/ 0 h 92"/>
                <a:gd name="T2" fmla="*/ 36 w 65"/>
                <a:gd name="T3" fmla="*/ 0 h 92"/>
                <a:gd name="T4" fmla="*/ 21 w 65"/>
                <a:gd name="T5" fmla="*/ 12 h 92"/>
                <a:gd name="T6" fmla="*/ 0 w 65"/>
                <a:gd name="T7" fmla="*/ 46 h 92"/>
                <a:gd name="T8" fmla="*/ 21 w 65"/>
                <a:gd name="T9" fmla="*/ 80 h 92"/>
                <a:gd name="T10" fmla="*/ 36 w 65"/>
                <a:gd name="T11" fmla="*/ 92 h 92"/>
                <a:gd name="T12" fmla="*/ 49 w 65"/>
                <a:gd name="T13" fmla="*/ 92 h 92"/>
                <a:gd name="T14" fmla="*/ 65 w 65"/>
                <a:gd name="T15" fmla="*/ 76 h 92"/>
                <a:gd name="T16" fmla="*/ 65 w 65"/>
                <a:gd name="T17" fmla="*/ 16 h 92"/>
                <a:gd name="T18" fmla="*/ 49 w 65"/>
                <a:gd name="T19" fmla="*/ 0 h 92"/>
                <a:gd name="T20" fmla="*/ 16 w 65"/>
                <a:gd name="T21" fmla="*/ 46 h 92"/>
                <a:gd name="T22" fmla="*/ 26 w 65"/>
                <a:gd name="T23" fmla="*/ 28 h 92"/>
                <a:gd name="T24" fmla="*/ 26 w 65"/>
                <a:gd name="T25" fmla="*/ 65 h 92"/>
                <a:gd name="T26" fmla="*/ 16 w 65"/>
                <a:gd name="T27" fmla="*/ 46 h 92"/>
                <a:gd name="T28" fmla="*/ 49 w 65"/>
                <a:gd name="T29" fmla="*/ 76 h 92"/>
                <a:gd name="T30" fmla="*/ 36 w 65"/>
                <a:gd name="T31" fmla="*/ 76 h 92"/>
                <a:gd name="T32" fmla="*/ 36 w 65"/>
                <a:gd name="T33" fmla="*/ 17 h 92"/>
                <a:gd name="T34" fmla="*/ 36 w 65"/>
                <a:gd name="T35" fmla="*/ 16 h 92"/>
                <a:gd name="T36" fmla="*/ 36 w 65"/>
                <a:gd name="T37" fmla="*/ 16 h 92"/>
                <a:gd name="T38" fmla="*/ 49 w 65"/>
                <a:gd name="T39" fmla="*/ 16 h 92"/>
                <a:gd name="T40" fmla="*/ 49 w 65"/>
                <a:gd name="T41" fmla="*/ 7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5" h="92">
                  <a:moveTo>
                    <a:pt x="49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29" y="0"/>
                    <a:pt x="22" y="5"/>
                    <a:pt x="21" y="12"/>
                  </a:cubicBezTo>
                  <a:cubicBezTo>
                    <a:pt x="8" y="18"/>
                    <a:pt x="0" y="30"/>
                    <a:pt x="0" y="46"/>
                  </a:cubicBezTo>
                  <a:cubicBezTo>
                    <a:pt x="0" y="63"/>
                    <a:pt x="8" y="75"/>
                    <a:pt x="21" y="80"/>
                  </a:cubicBezTo>
                  <a:cubicBezTo>
                    <a:pt x="22" y="87"/>
                    <a:pt x="29" y="92"/>
                    <a:pt x="36" y="92"/>
                  </a:cubicBezTo>
                  <a:cubicBezTo>
                    <a:pt x="49" y="92"/>
                    <a:pt x="49" y="92"/>
                    <a:pt x="49" y="92"/>
                  </a:cubicBezTo>
                  <a:cubicBezTo>
                    <a:pt x="58" y="92"/>
                    <a:pt x="65" y="85"/>
                    <a:pt x="65" y="76"/>
                  </a:cubicBezTo>
                  <a:cubicBezTo>
                    <a:pt x="65" y="16"/>
                    <a:pt x="65" y="16"/>
                    <a:pt x="65" y="16"/>
                  </a:cubicBezTo>
                  <a:cubicBezTo>
                    <a:pt x="65" y="7"/>
                    <a:pt x="58" y="0"/>
                    <a:pt x="49" y="0"/>
                  </a:cubicBezTo>
                  <a:close/>
                  <a:moveTo>
                    <a:pt x="16" y="46"/>
                  </a:moveTo>
                  <a:cubicBezTo>
                    <a:pt x="16" y="35"/>
                    <a:pt x="20" y="30"/>
                    <a:pt x="26" y="28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0" y="63"/>
                    <a:pt x="16" y="57"/>
                    <a:pt x="16" y="46"/>
                  </a:cubicBezTo>
                  <a:close/>
                  <a:moveTo>
                    <a:pt x="49" y="76"/>
                  </a:moveTo>
                  <a:cubicBezTo>
                    <a:pt x="36" y="76"/>
                    <a:pt x="36" y="76"/>
                    <a:pt x="36" y="76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17"/>
                    <a:pt x="36" y="17"/>
                    <a:pt x="36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49" y="16"/>
                    <a:pt x="49" y="16"/>
                    <a:pt x="49" y="16"/>
                  </a:cubicBezTo>
                  <a:lnTo>
                    <a:pt x="49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121"/>
            <p:cNvSpPr>
              <a:spLocks noEditPoints="1"/>
            </p:cNvSpPr>
            <p:nvPr/>
          </p:nvSpPr>
          <p:spPr bwMode="auto">
            <a:xfrm>
              <a:off x="9958728" y="2190751"/>
              <a:ext cx="239713" cy="344488"/>
            </a:xfrm>
            <a:custGeom>
              <a:avLst/>
              <a:gdLst>
                <a:gd name="T0" fmla="*/ 44 w 64"/>
                <a:gd name="T1" fmla="*/ 12 h 92"/>
                <a:gd name="T2" fmla="*/ 28 w 64"/>
                <a:gd name="T3" fmla="*/ 0 h 92"/>
                <a:gd name="T4" fmla="*/ 16 w 64"/>
                <a:gd name="T5" fmla="*/ 0 h 92"/>
                <a:gd name="T6" fmla="*/ 0 w 64"/>
                <a:gd name="T7" fmla="*/ 16 h 92"/>
                <a:gd name="T8" fmla="*/ 0 w 64"/>
                <a:gd name="T9" fmla="*/ 76 h 92"/>
                <a:gd name="T10" fmla="*/ 16 w 64"/>
                <a:gd name="T11" fmla="*/ 92 h 92"/>
                <a:gd name="T12" fmla="*/ 28 w 64"/>
                <a:gd name="T13" fmla="*/ 92 h 92"/>
                <a:gd name="T14" fmla="*/ 44 w 64"/>
                <a:gd name="T15" fmla="*/ 80 h 92"/>
                <a:gd name="T16" fmla="*/ 64 w 64"/>
                <a:gd name="T17" fmla="*/ 46 h 92"/>
                <a:gd name="T18" fmla="*/ 44 w 64"/>
                <a:gd name="T19" fmla="*/ 12 h 92"/>
                <a:gd name="T20" fmla="*/ 16 w 64"/>
                <a:gd name="T21" fmla="*/ 76 h 92"/>
                <a:gd name="T22" fmla="*/ 16 w 64"/>
                <a:gd name="T23" fmla="*/ 16 h 92"/>
                <a:gd name="T24" fmla="*/ 28 w 64"/>
                <a:gd name="T25" fmla="*/ 16 h 92"/>
                <a:gd name="T26" fmla="*/ 28 w 64"/>
                <a:gd name="T27" fmla="*/ 16 h 92"/>
                <a:gd name="T28" fmla="*/ 28 w 64"/>
                <a:gd name="T29" fmla="*/ 17 h 92"/>
                <a:gd name="T30" fmla="*/ 28 w 64"/>
                <a:gd name="T31" fmla="*/ 76 h 92"/>
                <a:gd name="T32" fmla="*/ 16 w 64"/>
                <a:gd name="T33" fmla="*/ 76 h 92"/>
                <a:gd name="T34" fmla="*/ 39 w 64"/>
                <a:gd name="T35" fmla="*/ 65 h 92"/>
                <a:gd name="T36" fmla="*/ 39 w 64"/>
                <a:gd name="T37" fmla="*/ 28 h 92"/>
                <a:gd name="T38" fmla="*/ 49 w 64"/>
                <a:gd name="T39" fmla="*/ 46 h 92"/>
                <a:gd name="T40" fmla="*/ 39 w 64"/>
                <a:gd name="T41" fmla="*/ 6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" h="92">
                  <a:moveTo>
                    <a:pt x="44" y="12"/>
                  </a:moveTo>
                  <a:cubicBezTo>
                    <a:pt x="42" y="5"/>
                    <a:pt x="36" y="0"/>
                    <a:pt x="2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5"/>
                    <a:pt x="7" y="92"/>
                    <a:pt x="16" y="92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36" y="92"/>
                    <a:pt x="42" y="87"/>
                    <a:pt x="44" y="80"/>
                  </a:cubicBezTo>
                  <a:cubicBezTo>
                    <a:pt x="57" y="75"/>
                    <a:pt x="64" y="63"/>
                    <a:pt x="64" y="46"/>
                  </a:cubicBezTo>
                  <a:cubicBezTo>
                    <a:pt x="64" y="30"/>
                    <a:pt x="57" y="18"/>
                    <a:pt x="44" y="12"/>
                  </a:cubicBezTo>
                  <a:close/>
                  <a:moveTo>
                    <a:pt x="16" y="76"/>
                  </a:moveTo>
                  <a:cubicBezTo>
                    <a:pt x="16" y="16"/>
                    <a:pt x="16" y="16"/>
                    <a:pt x="16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8" y="76"/>
                    <a:pt x="28" y="76"/>
                    <a:pt x="28" y="76"/>
                  </a:cubicBezTo>
                  <a:lnTo>
                    <a:pt x="16" y="76"/>
                  </a:lnTo>
                  <a:close/>
                  <a:moveTo>
                    <a:pt x="39" y="65"/>
                  </a:moveTo>
                  <a:cubicBezTo>
                    <a:pt x="39" y="28"/>
                    <a:pt x="39" y="28"/>
                    <a:pt x="39" y="28"/>
                  </a:cubicBezTo>
                  <a:cubicBezTo>
                    <a:pt x="44" y="30"/>
                    <a:pt x="49" y="35"/>
                    <a:pt x="49" y="46"/>
                  </a:cubicBezTo>
                  <a:cubicBezTo>
                    <a:pt x="49" y="57"/>
                    <a:pt x="44" y="63"/>
                    <a:pt x="39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65" name="Freeform 159"/>
          <p:cNvSpPr>
            <a:spLocks noEditPoints="1"/>
          </p:cNvSpPr>
          <p:nvPr/>
        </p:nvSpPr>
        <p:spPr bwMode="auto">
          <a:xfrm>
            <a:off x="1138203" y="4034903"/>
            <a:ext cx="662575" cy="589919"/>
          </a:xfrm>
          <a:custGeom>
            <a:avLst/>
            <a:gdLst>
              <a:gd name="T0" fmla="*/ 254 w 258"/>
              <a:gd name="T1" fmla="*/ 55 h 230"/>
              <a:gd name="T2" fmla="*/ 223 w 258"/>
              <a:gd name="T3" fmla="*/ 8 h 230"/>
              <a:gd name="T4" fmla="*/ 209 w 258"/>
              <a:gd name="T5" fmla="*/ 0 h 230"/>
              <a:gd name="T6" fmla="*/ 48 w 258"/>
              <a:gd name="T7" fmla="*/ 0 h 230"/>
              <a:gd name="T8" fmla="*/ 35 w 258"/>
              <a:gd name="T9" fmla="*/ 8 h 230"/>
              <a:gd name="T10" fmla="*/ 3 w 258"/>
              <a:gd name="T11" fmla="*/ 55 h 230"/>
              <a:gd name="T12" fmla="*/ 4 w 258"/>
              <a:gd name="T13" fmla="*/ 74 h 230"/>
              <a:gd name="T14" fmla="*/ 116 w 258"/>
              <a:gd name="T15" fmla="*/ 223 h 230"/>
              <a:gd name="T16" fmla="*/ 129 w 258"/>
              <a:gd name="T17" fmla="*/ 230 h 230"/>
              <a:gd name="T18" fmla="*/ 142 w 258"/>
              <a:gd name="T19" fmla="*/ 223 h 230"/>
              <a:gd name="T20" fmla="*/ 253 w 258"/>
              <a:gd name="T21" fmla="*/ 74 h 230"/>
              <a:gd name="T22" fmla="*/ 254 w 258"/>
              <a:gd name="T23" fmla="*/ 55 h 230"/>
              <a:gd name="T24" fmla="*/ 129 w 258"/>
              <a:gd name="T25" fmla="*/ 16 h 230"/>
              <a:gd name="T26" fmla="*/ 159 w 258"/>
              <a:gd name="T27" fmla="*/ 59 h 230"/>
              <a:gd name="T28" fmla="*/ 98 w 258"/>
              <a:gd name="T29" fmla="*/ 59 h 230"/>
              <a:gd name="T30" fmla="*/ 128 w 258"/>
              <a:gd name="T31" fmla="*/ 16 h 230"/>
              <a:gd name="T32" fmla="*/ 129 w 258"/>
              <a:gd name="T33" fmla="*/ 16 h 230"/>
              <a:gd name="T34" fmla="*/ 163 w 258"/>
              <a:gd name="T35" fmla="*/ 70 h 230"/>
              <a:gd name="T36" fmla="*/ 129 w 258"/>
              <a:gd name="T37" fmla="*/ 194 h 230"/>
              <a:gd name="T38" fmla="*/ 94 w 258"/>
              <a:gd name="T39" fmla="*/ 70 h 230"/>
              <a:gd name="T40" fmla="*/ 163 w 258"/>
              <a:gd name="T41" fmla="*/ 70 h 230"/>
              <a:gd name="T42" fmla="*/ 142 w 258"/>
              <a:gd name="T43" fmla="*/ 16 h 230"/>
              <a:gd name="T44" fmla="*/ 198 w 258"/>
              <a:gd name="T45" fmla="*/ 16 h 230"/>
              <a:gd name="T46" fmla="*/ 170 w 258"/>
              <a:gd name="T47" fmla="*/ 55 h 230"/>
              <a:gd name="T48" fmla="*/ 142 w 258"/>
              <a:gd name="T49" fmla="*/ 16 h 230"/>
              <a:gd name="T50" fmla="*/ 48 w 258"/>
              <a:gd name="T51" fmla="*/ 16 h 230"/>
              <a:gd name="T52" fmla="*/ 115 w 258"/>
              <a:gd name="T53" fmla="*/ 16 h 230"/>
              <a:gd name="T54" fmla="*/ 87 w 258"/>
              <a:gd name="T55" fmla="*/ 55 h 230"/>
              <a:gd name="T56" fmla="*/ 69 w 258"/>
              <a:gd name="T57" fmla="*/ 29 h 230"/>
              <a:gd name="T58" fmla="*/ 62 w 258"/>
              <a:gd name="T59" fmla="*/ 28 h 230"/>
              <a:gd name="T60" fmla="*/ 60 w 258"/>
              <a:gd name="T61" fmla="*/ 36 h 230"/>
              <a:gd name="T62" fmla="*/ 77 w 258"/>
              <a:gd name="T63" fmla="*/ 59 h 230"/>
              <a:gd name="T64" fmla="*/ 20 w 258"/>
              <a:gd name="T65" fmla="*/ 59 h 230"/>
              <a:gd name="T66" fmla="*/ 48 w 258"/>
              <a:gd name="T67" fmla="*/ 16 h 230"/>
              <a:gd name="T68" fmla="*/ 21 w 258"/>
              <a:gd name="T69" fmla="*/ 70 h 230"/>
              <a:gd name="T70" fmla="*/ 83 w 258"/>
              <a:gd name="T71" fmla="*/ 70 h 230"/>
              <a:gd name="T72" fmla="*/ 120 w 258"/>
              <a:gd name="T73" fmla="*/ 202 h 230"/>
              <a:gd name="T74" fmla="*/ 21 w 258"/>
              <a:gd name="T75" fmla="*/ 70 h 230"/>
              <a:gd name="T76" fmla="*/ 137 w 258"/>
              <a:gd name="T77" fmla="*/ 202 h 230"/>
              <a:gd name="T78" fmla="*/ 174 w 258"/>
              <a:gd name="T79" fmla="*/ 70 h 230"/>
              <a:gd name="T80" fmla="*/ 185 w 258"/>
              <a:gd name="T81" fmla="*/ 70 h 230"/>
              <a:gd name="T82" fmla="*/ 191 w 258"/>
              <a:gd name="T83" fmla="*/ 64 h 230"/>
              <a:gd name="T84" fmla="*/ 185 w 258"/>
              <a:gd name="T85" fmla="*/ 59 h 230"/>
              <a:gd name="T86" fmla="*/ 180 w 258"/>
              <a:gd name="T87" fmla="*/ 59 h 230"/>
              <a:gd name="T88" fmla="*/ 210 w 258"/>
              <a:gd name="T89" fmla="*/ 18 h 230"/>
              <a:gd name="T90" fmla="*/ 237 w 258"/>
              <a:gd name="T91" fmla="*/ 59 h 230"/>
              <a:gd name="T92" fmla="*/ 219 w 258"/>
              <a:gd name="T93" fmla="*/ 59 h 230"/>
              <a:gd name="T94" fmla="*/ 213 w 258"/>
              <a:gd name="T95" fmla="*/ 64 h 230"/>
              <a:gd name="T96" fmla="*/ 219 w 258"/>
              <a:gd name="T97" fmla="*/ 70 h 230"/>
              <a:gd name="T98" fmla="*/ 237 w 258"/>
              <a:gd name="T99" fmla="*/ 70 h 230"/>
              <a:gd name="T100" fmla="*/ 137 w 258"/>
              <a:gd name="T101" fmla="*/ 202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58" h="230">
                <a:moveTo>
                  <a:pt x="254" y="55"/>
                </a:moveTo>
                <a:cubicBezTo>
                  <a:pt x="223" y="8"/>
                  <a:pt x="223" y="8"/>
                  <a:pt x="223" y="8"/>
                </a:cubicBezTo>
                <a:cubicBezTo>
                  <a:pt x="220" y="3"/>
                  <a:pt x="215" y="0"/>
                  <a:pt x="209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3" y="0"/>
                  <a:pt x="38" y="3"/>
                  <a:pt x="35" y="8"/>
                </a:cubicBezTo>
                <a:cubicBezTo>
                  <a:pt x="3" y="55"/>
                  <a:pt x="3" y="55"/>
                  <a:pt x="3" y="55"/>
                </a:cubicBezTo>
                <a:cubicBezTo>
                  <a:pt x="0" y="61"/>
                  <a:pt x="0" y="68"/>
                  <a:pt x="4" y="74"/>
                </a:cubicBezTo>
                <a:cubicBezTo>
                  <a:pt x="116" y="223"/>
                  <a:pt x="116" y="223"/>
                  <a:pt x="116" y="223"/>
                </a:cubicBezTo>
                <a:cubicBezTo>
                  <a:pt x="119" y="227"/>
                  <a:pt x="124" y="230"/>
                  <a:pt x="129" y="230"/>
                </a:cubicBezTo>
                <a:cubicBezTo>
                  <a:pt x="134" y="230"/>
                  <a:pt x="138" y="227"/>
                  <a:pt x="142" y="223"/>
                </a:cubicBezTo>
                <a:cubicBezTo>
                  <a:pt x="253" y="74"/>
                  <a:pt x="253" y="74"/>
                  <a:pt x="253" y="74"/>
                </a:cubicBezTo>
                <a:cubicBezTo>
                  <a:pt x="258" y="68"/>
                  <a:pt x="258" y="61"/>
                  <a:pt x="254" y="55"/>
                </a:cubicBezTo>
                <a:close/>
                <a:moveTo>
                  <a:pt x="129" y="16"/>
                </a:moveTo>
                <a:cubicBezTo>
                  <a:pt x="159" y="59"/>
                  <a:pt x="159" y="59"/>
                  <a:pt x="159" y="59"/>
                </a:cubicBezTo>
                <a:cubicBezTo>
                  <a:pt x="98" y="59"/>
                  <a:pt x="98" y="59"/>
                  <a:pt x="98" y="59"/>
                </a:cubicBezTo>
                <a:cubicBezTo>
                  <a:pt x="128" y="16"/>
                  <a:pt x="128" y="16"/>
                  <a:pt x="128" y="16"/>
                </a:cubicBezTo>
                <a:lnTo>
                  <a:pt x="129" y="16"/>
                </a:lnTo>
                <a:close/>
                <a:moveTo>
                  <a:pt x="163" y="70"/>
                </a:moveTo>
                <a:cubicBezTo>
                  <a:pt x="129" y="194"/>
                  <a:pt x="129" y="194"/>
                  <a:pt x="129" y="194"/>
                </a:cubicBezTo>
                <a:cubicBezTo>
                  <a:pt x="94" y="70"/>
                  <a:pt x="94" y="70"/>
                  <a:pt x="94" y="70"/>
                </a:cubicBezTo>
                <a:lnTo>
                  <a:pt x="163" y="70"/>
                </a:lnTo>
                <a:close/>
                <a:moveTo>
                  <a:pt x="142" y="16"/>
                </a:moveTo>
                <a:cubicBezTo>
                  <a:pt x="198" y="16"/>
                  <a:pt x="198" y="16"/>
                  <a:pt x="198" y="16"/>
                </a:cubicBezTo>
                <a:cubicBezTo>
                  <a:pt x="170" y="55"/>
                  <a:pt x="170" y="55"/>
                  <a:pt x="170" y="55"/>
                </a:cubicBezTo>
                <a:lnTo>
                  <a:pt x="142" y="16"/>
                </a:lnTo>
                <a:close/>
                <a:moveTo>
                  <a:pt x="48" y="16"/>
                </a:moveTo>
                <a:cubicBezTo>
                  <a:pt x="115" y="16"/>
                  <a:pt x="115" y="16"/>
                  <a:pt x="115" y="16"/>
                </a:cubicBezTo>
                <a:cubicBezTo>
                  <a:pt x="87" y="55"/>
                  <a:pt x="87" y="55"/>
                  <a:pt x="87" y="55"/>
                </a:cubicBezTo>
                <a:cubicBezTo>
                  <a:pt x="69" y="29"/>
                  <a:pt x="69" y="29"/>
                  <a:pt x="69" y="29"/>
                </a:cubicBezTo>
                <a:cubicBezTo>
                  <a:pt x="67" y="27"/>
                  <a:pt x="64" y="26"/>
                  <a:pt x="62" y="28"/>
                </a:cubicBezTo>
                <a:cubicBezTo>
                  <a:pt x="59" y="30"/>
                  <a:pt x="59" y="33"/>
                  <a:pt x="60" y="36"/>
                </a:cubicBezTo>
                <a:cubicBezTo>
                  <a:pt x="77" y="59"/>
                  <a:pt x="77" y="59"/>
                  <a:pt x="77" y="59"/>
                </a:cubicBezTo>
                <a:cubicBezTo>
                  <a:pt x="20" y="59"/>
                  <a:pt x="20" y="59"/>
                  <a:pt x="20" y="59"/>
                </a:cubicBezTo>
                <a:lnTo>
                  <a:pt x="48" y="16"/>
                </a:lnTo>
                <a:close/>
                <a:moveTo>
                  <a:pt x="21" y="70"/>
                </a:moveTo>
                <a:cubicBezTo>
                  <a:pt x="83" y="70"/>
                  <a:pt x="83" y="70"/>
                  <a:pt x="83" y="70"/>
                </a:cubicBezTo>
                <a:cubicBezTo>
                  <a:pt x="120" y="202"/>
                  <a:pt x="120" y="202"/>
                  <a:pt x="120" y="202"/>
                </a:cubicBezTo>
                <a:lnTo>
                  <a:pt x="21" y="70"/>
                </a:lnTo>
                <a:close/>
                <a:moveTo>
                  <a:pt x="137" y="202"/>
                </a:moveTo>
                <a:cubicBezTo>
                  <a:pt x="174" y="70"/>
                  <a:pt x="174" y="70"/>
                  <a:pt x="174" y="70"/>
                </a:cubicBezTo>
                <a:cubicBezTo>
                  <a:pt x="185" y="70"/>
                  <a:pt x="185" y="70"/>
                  <a:pt x="185" y="70"/>
                </a:cubicBezTo>
                <a:cubicBezTo>
                  <a:pt x="188" y="70"/>
                  <a:pt x="191" y="67"/>
                  <a:pt x="191" y="64"/>
                </a:cubicBezTo>
                <a:cubicBezTo>
                  <a:pt x="191" y="61"/>
                  <a:pt x="188" y="59"/>
                  <a:pt x="185" y="59"/>
                </a:cubicBezTo>
                <a:cubicBezTo>
                  <a:pt x="180" y="59"/>
                  <a:pt x="180" y="59"/>
                  <a:pt x="180" y="59"/>
                </a:cubicBezTo>
                <a:cubicBezTo>
                  <a:pt x="210" y="18"/>
                  <a:pt x="210" y="18"/>
                  <a:pt x="210" y="18"/>
                </a:cubicBezTo>
                <a:cubicBezTo>
                  <a:pt x="237" y="59"/>
                  <a:pt x="237" y="59"/>
                  <a:pt x="237" y="59"/>
                </a:cubicBezTo>
                <a:cubicBezTo>
                  <a:pt x="219" y="59"/>
                  <a:pt x="219" y="59"/>
                  <a:pt x="219" y="59"/>
                </a:cubicBezTo>
                <a:cubicBezTo>
                  <a:pt x="216" y="59"/>
                  <a:pt x="213" y="61"/>
                  <a:pt x="213" y="64"/>
                </a:cubicBezTo>
                <a:cubicBezTo>
                  <a:pt x="213" y="67"/>
                  <a:pt x="216" y="70"/>
                  <a:pt x="219" y="70"/>
                </a:cubicBezTo>
                <a:cubicBezTo>
                  <a:pt x="237" y="70"/>
                  <a:pt x="237" y="70"/>
                  <a:pt x="237" y="70"/>
                </a:cubicBezTo>
                <a:lnTo>
                  <a:pt x="137" y="2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66" name="组合 165"/>
          <p:cNvGrpSpPr/>
          <p:nvPr/>
        </p:nvGrpSpPr>
        <p:grpSpPr>
          <a:xfrm>
            <a:off x="3010488" y="3978514"/>
            <a:ext cx="677755" cy="702697"/>
            <a:chOff x="6764678" y="4106864"/>
            <a:chExt cx="992187" cy="1028700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67" name="Freeform 160"/>
            <p:cNvSpPr>
              <a:spLocks/>
            </p:cNvSpPr>
            <p:nvPr/>
          </p:nvSpPr>
          <p:spPr bwMode="auto">
            <a:xfrm>
              <a:off x="6874215" y="4464051"/>
              <a:ext cx="882650" cy="671513"/>
            </a:xfrm>
            <a:custGeom>
              <a:avLst/>
              <a:gdLst>
                <a:gd name="T0" fmla="*/ 223 w 235"/>
                <a:gd name="T1" fmla="*/ 6 h 179"/>
                <a:gd name="T2" fmla="*/ 212 w 235"/>
                <a:gd name="T3" fmla="*/ 1 h 179"/>
                <a:gd name="T4" fmla="*/ 208 w 235"/>
                <a:gd name="T5" fmla="*/ 12 h 179"/>
                <a:gd name="T6" fmla="*/ 205 w 235"/>
                <a:gd name="T7" fmla="*/ 97 h 179"/>
                <a:gd name="T8" fmla="*/ 142 w 235"/>
                <a:gd name="T9" fmla="*/ 156 h 179"/>
                <a:gd name="T10" fmla="*/ 57 w 235"/>
                <a:gd name="T11" fmla="*/ 153 h 179"/>
                <a:gd name="T12" fmla="*/ 30 w 235"/>
                <a:gd name="T13" fmla="*/ 136 h 179"/>
                <a:gd name="T14" fmla="*/ 51 w 235"/>
                <a:gd name="T15" fmla="*/ 135 h 179"/>
                <a:gd name="T16" fmla="*/ 57 w 235"/>
                <a:gd name="T17" fmla="*/ 125 h 179"/>
                <a:gd name="T18" fmla="*/ 48 w 235"/>
                <a:gd name="T19" fmla="*/ 119 h 179"/>
                <a:gd name="T20" fmla="*/ 12 w 235"/>
                <a:gd name="T21" fmla="*/ 118 h 179"/>
                <a:gd name="T22" fmla="*/ 4 w 235"/>
                <a:gd name="T23" fmla="*/ 119 h 179"/>
                <a:gd name="T24" fmla="*/ 1 w 235"/>
                <a:gd name="T25" fmla="*/ 121 h 179"/>
                <a:gd name="T26" fmla="*/ 1 w 235"/>
                <a:gd name="T27" fmla="*/ 122 h 179"/>
                <a:gd name="T28" fmla="*/ 1 w 235"/>
                <a:gd name="T29" fmla="*/ 123 h 179"/>
                <a:gd name="T30" fmla="*/ 1 w 235"/>
                <a:gd name="T31" fmla="*/ 128 h 179"/>
                <a:gd name="T32" fmla="*/ 6 w 235"/>
                <a:gd name="T33" fmla="*/ 166 h 179"/>
                <a:gd name="T34" fmla="*/ 12 w 235"/>
                <a:gd name="T35" fmla="*/ 175 h 179"/>
                <a:gd name="T36" fmla="*/ 14 w 235"/>
                <a:gd name="T37" fmla="*/ 175 h 179"/>
                <a:gd name="T38" fmla="*/ 22 w 235"/>
                <a:gd name="T39" fmla="*/ 169 h 179"/>
                <a:gd name="T40" fmla="*/ 22 w 235"/>
                <a:gd name="T41" fmla="*/ 150 h 179"/>
                <a:gd name="T42" fmla="*/ 50 w 235"/>
                <a:gd name="T43" fmla="*/ 168 h 179"/>
                <a:gd name="T44" fmla="*/ 103 w 235"/>
                <a:gd name="T45" fmla="*/ 179 h 179"/>
                <a:gd name="T46" fmla="*/ 148 w 235"/>
                <a:gd name="T47" fmla="*/ 171 h 179"/>
                <a:gd name="T48" fmla="*/ 220 w 235"/>
                <a:gd name="T49" fmla="*/ 104 h 179"/>
                <a:gd name="T50" fmla="*/ 223 w 235"/>
                <a:gd name="T51" fmla="*/ 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5" h="179">
                  <a:moveTo>
                    <a:pt x="223" y="6"/>
                  </a:moveTo>
                  <a:cubicBezTo>
                    <a:pt x="221" y="2"/>
                    <a:pt x="216" y="0"/>
                    <a:pt x="212" y="1"/>
                  </a:cubicBezTo>
                  <a:cubicBezTo>
                    <a:pt x="208" y="3"/>
                    <a:pt x="206" y="7"/>
                    <a:pt x="208" y="12"/>
                  </a:cubicBezTo>
                  <a:cubicBezTo>
                    <a:pt x="218" y="40"/>
                    <a:pt x="217" y="70"/>
                    <a:pt x="205" y="97"/>
                  </a:cubicBezTo>
                  <a:cubicBezTo>
                    <a:pt x="193" y="124"/>
                    <a:pt x="170" y="145"/>
                    <a:pt x="142" y="156"/>
                  </a:cubicBezTo>
                  <a:cubicBezTo>
                    <a:pt x="114" y="166"/>
                    <a:pt x="84" y="165"/>
                    <a:pt x="57" y="153"/>
                  </a:cubicBezTo>
                  <a:cubicBezTo>
                    <a:pt x="47" y="149"/>
                    <a:pt x="38" y="143"/>
                    <a:pt x="30" y="136"/>
                  </a:cubicBezTo>
                  <a:cubicBezTo>
                    <a:pt x="37" y="136"/>
                    <a:pt x="44" y="136"/>
                    <a:pt x="51" y="135"/>
                  </a:cubicBezTo>
                  <a:cubicBezTo>
                    <a:pt x="55" y="134"/>
                    <a:pt x="58" y="130"/>
                    <a:pt x="57" y="125"/>
                  </a:cubicBezTo>
                  <a:cubicBezTo>
                    <a:pt x="57" y="121"/>
                    <a:pt x="52" y="118"/>
                    <a:pt x="48" y="119"/>
                  </a:cubicBezTo>
                  <a:cubicBezTo>
                    <a:pt x="34" y="121"/>
                    <a:pt x="20" y="119"/>
                    <a:pt x="12" y="118"/>
                  </a:cubicBezTo>
                  <a:cubicBezTo>
                    <a:pt x="9" y="117"/>
                    <a:pt x="6" y="117"/>
                    <a:pt x="4" y="119"/>
                  </a:cubicBezTo>
                  <a:cubicBezTo>
                    <a:pt x="3" y="119"/>
                    <a:pt x="2" y="120"/>
                    <a:pt x="1" y="121"/>
                  </a:cubicBezTo>
                  <a:cubicBezTo>
                    <a:pt x="1" y="122"/>
                    <a:pt x="1" y="122"/>
                    <a:pt x="1" y="122"/>
                  </a:cubicBezTo>
                  <a:cubicBezTo>
                    <a:pt x="1" y="122"/>
                    <a:pt x="1" y="123"/>
                    <a:pt x="1" y="123"/>
                  </a:cubicBezTo>
                  <a:cubicBezTo>
                    <a:pt x="0" y="124"/>
                    <a:pt x="0" y="126"/>
                    <a:pt x="1" y="128"/>
                  </a:cubicBezTo>
                  <a:cubicBezTo>
                    <a:pt x="3" y="134"/>
                    <a:pt x="8" y="154"/>
                    <a:pt x="6" y="166"/>
                  </a:cubicBezTo>
                  <a:cubicBezTo>
                    <a:pt x="5" y="171"/>
                    <a:pt x="8" y="175"/>
                    <a:pt x="12" y="175"/>
                  </a:cubicBezTo>
                  <a:cubicBezTo>
                    <a:pt x="13" y="175"/>
                    <a:pt x="13" y="175"/>
                    <a:pt x="14" y="175"/>
                  </a:cubicBezTo>
                  <a:cubicBezTo>
                    <a:pt x="18" y="175"/>
                    <a:pt x="21" y="173"/>
                    <a:pt x="22" y="169"/>
                  </a:cubicBezTo>
                  <a:cubicBezTo>
                    <a:pt x="23" y="163"/>
                    <a:pt x="22" y="156"/>
                    <a:pt x="22" y="150"/>
                  </a:cubicBezTo>
                  <a:cubicBezTo>
                    <a:pt x="30" y="157"/>
                    <a:pt x="40" y="163"/>
                    <a:pt x="50" y="168"/>
                  </a:cubicBezTo>
                  <a:cubicBezTo>
                    <a:pt x="67" y="175"/>
                    <a:pt x="85" y="179"/>
                    <a:pt x="103" y="179"/>
                  </a:cubicBezTo>
                  <a:cubicBezTo>
                    <a:pt x="118" y="179"/>
                    <a:pt x="133" y="176"/>
                    <a:pt x="148" y="171"/>
                  </a:cubicBezTo>
                  <a:cubicBezTo>
                    <a:pt x="180" y="159"/>
                    <a:pt x="205" y="135"/>
                    <a:pt x="220" y="104"/>
                  </a:cubicBezTo>
                  <a:cubicBezTo>
                    <a:pt x="234" y="73"/>
                    <a:pt x="235" y="38"/>
                    <a:pt x="22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161"/>
            <p:cNvSpPr>
              <a:spLocks/>
            </p:cNvSpPr>
            <p:nvPr/>
          </p:nvSpPr>
          <p:spPr bwMode="auto">
            <a:xfrm>
              <a:off x="6764678" y="4106864"/>
              <a:ext cx="879475" cy="735013"/>
            </a:xfrm>
            <a:custGeom>
              <a:avLst/>
              <a:gdLst>
                <a:gd name="T0" fmla="*/ 30 w 234"/>
                <a:gd name="T1" fmla="*/ 100 h 196"/>
                <a:gd name="T2" fmla="*/ 178 w 234"/>
                <a:gd name="T3" fmla="*/ 44 h 196"/>
                <a:gd name="T4" fmla="*/ 204 w 234"/>
                <a:gd name="T5" fmla="*/ 60 h 196"/>
                <a:gd name="T6" fmla="*/ 183 w 234"/>
                <a:gd name="T7" fmla="*/ 62 h 196"/>
                <a:gd name="T8" fmla="*/ 177 w 234"/>
                <a:gd name="T9" fmla="*/ 71 h 196"/>
                <a:gd name="T10" fmla="*/ 186 w 234"/>
                <a:gd name="T11" fmla="*/ 77 h 196"/>
                <a:gd name="T12" fmla="*/ 224 w 234"/>
                <a:gd name="T13" fmla="*/ 79 h 196"/>
                <a:gd name="T14" fmla="*/ 224 w 234"/>
                <a:gd name="T15" fmla="*/ 79 h 196"/>
                <a:gd name="T16" fmla="*/ 225 w 234"/>
                <a:gd name="T17" fmla="*/ 79 h 196"/>
                <a:gd name="T18" fmla="*/ 226 w 234"/>
                <a:gd name="T19" fmla="*/ 79 h 196"/>
                <a:gd name="T20" fmla="*/ 226 w 234"/>
                <a:gd name="T21" fmla="*/ 79 h 196"/>
                <a:gd name="T22" fmla="*/ 227 w 234"/>
                <a:gd name="T23" fmla="*/ 79 h 196"/>
                <a:gd name="T24" fmla="*/ 227 w 234"/>
                <a:gd name="T25" fmla="*/ 79 h 196"/>
                <a:gd name="T26" fmla="*/ 228 w 234"/>
                <a:gd name="T27" fmla="*/ 79 h 196"/>
                <a:gd name="T28" fmla="*/ 229 w 234"/>
                <a:gd name="T29" fmla="*/ 78 h 196"/>
                <a:gd name="T30" fmla="*/ 230 w 234"/>
                <a:gd name="T31" fmla="*/ 78 h 196"/>
                <a:gd name="T32" fmla="*/ 230 w 234"/>
                <a:gd name="T33" fmla="*/ 77 h 196"/>
                <a:gd name="T34" fmla="*/ 231 w 234"/>
                <a:gd name="T35" fmla="*/ 77 h 196"/>
                <a:gd name="T36" fmla="*/ 231 w 234"/>
                <a:gd name="T37" fmla="*/ 77 h 196"/>
                <a:gd name="T38" fmla="*/ 231 w 234"/>
                <a:gd name="T39" fmla="*/ 77 h 196"/>
                <a:gd name="T40" fmla="*/ 232 w 234"/>
                <a:gd name="T41" fmla="*/ 76 h 196"/>
                <a:gd name="T42" fmla="*/ 233 w 234"/>
                <a:gd name="T43" fmla="*/ 75 h 196"/>
                <a:gd name="T44" fmla="*/ 233 w 234"/>
                <a:gd name="T45" fmla="*/ 75 h 196"/>
                <a:gd name="T46" fmla="*/ 233 w 234"/>
                <a:gd name="T47" fmla="*/ 73 h 196"/>
                <a:gd name="T48" fmla="*/ 233 w 234"/>
                <a:gd name="T49" fmla="*/ 73 h 196"/>
                <a:gd name="T50" fmla="*/ 234 w 234"/>
                <a:gd name="T51" fmla="*/ 71 h 196"/>
                <a:gd name="T52" fmla="*/ 234 w 234"/>
                <a:gd name="T53" fmla="*/ 71 h 196"/>
                <a:gd name="T54" fmla="*/ 233 w 234"/>
                <a:gd name="T55" fmla="*/ 69 h 196"/>
                <a:gd name="T56" fmla="*/ 233 w 234"/>
                <a:gd name="T57" fmla="*/ 69 h 196"/>
                <a:gd name="T58" fmla="*/ 228 w 234"/>
                <a:gd name="T59" fmla="*/ 30 h 196"/>
                <a:gd name="T60" fmla="*/ 222 w 234"/>
                <a:gd name="T61" fmla="*/ 21 h 196"/>
                <a:gd name="T62" fmla="*/ 212 w 234"/>
                <a:gd name="T63" fmla="*/ 28 h 196"/>
                <a:gd name="T64" fmla="*/ 212 w 234"/>
                <a:gd name="T65" fmla="*/ 47 h 196"/>
                <a:gd name="T66" fmla="*/ 185 w 234"/>
                <a:gd name="T67" fmla="*/ 29 h 196"/>
                <a:gd name="T68" fmla="*/ 15 w 234"/>
                <a:gd name="T69" fmla="*/ 93 h 196"/>
                <a:gd name="T70" fmla="*/ 12 w 234"/>
                <a:gd name="T71" fmla="*/ 191 h 196"/>
                <a:gd name="T72" fmla="*/ 20 w 234"/>
                <a:gd name="T73" fmla="*/ 196 h 196"/>
                <a:gd name="T74" fmla="*/ 23 w 234"/>
                <a:gd name="T75" fmla="*/ 196 h 196"/>
                <a:gd name="T76" fmla="*/ 27 w 234"/>
                <a:gd name="T77" fmla="*/ 186 h 196"/>
                <a:gd name="T78" fmla="*/ 30 w 234"/>
                <a:gd name="T79" fmla="*/ 10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34" h="196">
                  <a:moveTo>
                    <a:pt x="30" y="100"/>
                  </a:moveTo>
                  <a:cubicBezTo>
                    <a:pt x="55" y="44"/>
                    <a:pt x="122" y="19"/>
                    <a:pt x="178" y="44"/>
                  </a:cubicBezTo>
                  <a:cubicBezTo>
                    <a:pt x="187" y="48"/>
                    <a:pt x="196" y="54"/>
                    <a:pt x="204" y="60"/>
                  </a:cubicBezTo>
                  <a:cubicBezTo>
                    <a:pt x="197" y="60"/>
                    <a:pt x="190" y="60"/>
                    <a:pt x="183" y="62"/>
                  </a:cubicBezTo>
                  <a:cubicBezTo>
                    <a:pt x="179" y="62"/>
                    <a:pt x="176" y="67"/>
                    <a:pt x="177" y="71"/>
                  </a:cubicBezTo>
                  <a:cubicBezTo>
                    <a:pt x="177" y="75"/>
                    <a:pt x="182" y="78"/>
                    <a:pt x="186" y="77"/>
                  </a:cubicBezTo>
                  <a:cubicBezTo>
                    <a:pt x="202" y="75"/>
                    <a:pt x="216" y="77"/>
                    <a:pt x="224" y="79"/>
                  </a:cubicBezTo>
                  <a:cubicBezTo>
                    <a:pt x="224" y="79"/>
                    <a:pt x="224" y="79"/>
                    <a:pt x="224" y="79"/>
                  </a:cubicBezTo>
                  <a:cubicBezTo>
                    <a:pt x="224" y="79"/>
                    <a:pt x="225" y="79"/>
                    <a:pt x="225" y="79"/>
                  </a:cubicBezTo>
                  <a:cubicBezTo>
                    <a:pt x="225" y="79"/>
                    <a:pt x="225" y="79"/>
                    <a:pt x="226" y="79"/>
                  </a:cubicBezTo>
                  <a:cubicBezTo>
                    <a:pt x="226" y="79"/>
                    <a:pt x="226" y="79"/>
                    <a:pt x="226" y="79"/>
                  </a:cubicBezTo>
                  <a:cubicBezTo>
                    <a:pt x="226" y="79"/>
                    <a:pt x="226" y="79"/>
                    <a:pt x="227" y="79"/>
                  </a:cubicBezTo>
                  <a:cubicBezTo>
                    <a:pt x="227" y="79"/>
                    <a:pt x="227" y="79"/>
                    <a:pt x="227" y="79"/>
                  </a:cubicBezTo>
                  <a:cubicBezTo>
                    <a:pt x="228" y="79"/>
                    <a:pt x="228" y="79"/>
                    <a:pt x="228" y="79"/>
                  </a:cubicBezTo>
                  <a:cubicBezTo>
                    <a:pt x="229" y="78"/>
                    <a:pt x="229" y="78"/>
                    <a:pt x="229" y="78"/>
                  </a:cubicBezTo>
                  <a:cubicBezTo>
                    <a:pt x="229" y="78"/>
                    <a:pt x="229" y="78"/>
                    <a:pt x="230" y="78"/>
                  </a:cubicBezTo>
                  <a:cubicBezTo>
                    <a:pt x="230" y="78"/>
                    <a:pt x="230" y="78"/>
                    <a:pt x="230" y="77"/>
                  </a:cubicBezTo>
                  <a:cubicBezTo>
                    <a:pt x="230" y="77"/>
                    <a:pt x="231" y="77"/>
                    <a:pt x="231" y="77"/>
                  </a:cubicBezTo>
                  <a:cubicBezTo>
                    <a:pt x="231" y="77"/>
                    <a:pt x="231" y="77"/>
                    <a:pt x="231" y="77"/>
                  </a:cubicBezTo>
                  <a:cubicBezTo>
                    <a:pt x="231" y="77"/>
                    <a:pt x="231" y="77"/>
                    <a:pt x="231" y="77"/>
                  </a:cubicBezTo>
                  <a:cubicBezTo>
                    <a:pt x="231" y="76"/>
                    <a:pt x="232" y="76"/>
                    <a:pt x="232" y="76"/>
                  </a:cubicBezTo>
                  <a:cubicBezTo>
                    <a:pt x="232" y="76"/>
                    <a:pt x="232" y="75"/>
                    <a:pt x="233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74"/>
                    <a:pt x="233" y="74"/>
                    <a:pt x="233" y="73"/>
                  </a:cubicBezTo>
                  <a:cubicBezTo>
                    <a:pt x="233" y="73"/>
                    <a:pt x="233" y="73"/>
                    <a:pt x="233" y="73"/>
                  </a:cubicBezTo>
                  <a:cubicBezTo>
                    <a:pt x="234" y="72"/>
                    <a:pt x="234" y="72"/>
                    <a:pt x="234" y="71"/>
                  </a:cubicBezTo>
                  <a:cubicBezTo>
                    <a:pt x="234" y="71"/>
                    <a:pt x="234" y="71"/>
                    <a:pt x="234" y="71"/>
                  </a:cubicBezTo>
                  <a:cubicBezTo>
                    <a:pt x="234" y="70"/>
                    <a:pt x="233" y="69"/>
                    <a:pt x="233" y="69"/>
                  </a:cubicBezTo>
                  <a:cubicBezTo>
                    <a:pt x="233" y="69"/>
                    <a:pt x="233" y="69"/>
                    <a:pt x="233" y="69"/>
                  </a:cubicBezTo>
                  <a:cubicBezTo>
                    <a:pt x="231" y="62"/>
                    <a:pt x="226" y="42"/>
                    <a:pt x="228" y="30"/>
                  </a:cubicBezTo>
                  <a:cubicBezTo>
                    <a:pt x="229" y="26"/>
                    <a:pt x="226" y="22"/>
                    <a:pt x="222" y="21"/>
                  </a:cubicBezTo>
                  <a:cubicBezTo>
                    <a:pt x="217" y="20"/>
                    <a:pt x="213" y="23"/>
                    <a:pt x="212" y="28"/>
                  </a:cubicBezTo>
                  <a:cubicBezTo>
                    <a:pt x="211" y="33"/>
                    <a:pt x="212" y="40"/>
                    <a:pt x="212" y="47"/>
                  </a:cubicBezTo>
                  <a:cubicBezTo>
                    <a:pt x="204" y="40"/>
                    <a:pt x="195" y="34"/>
                    <a:pt x="185" y="29"/>
                  </a:cubicBezTo>
                  <a:cubicBezTo>
                    <a:pt x="120" y="0"/>
                    <a:pt x="44" y="29"/>
                    <a:pt x="15" y="93"/>
                  </a:cubicBezTo>
                  <a:cubicBezTo>
                    <a:pt x="1" y="124"/>
                    <a:pt x="0" y="159"/>
                    <a:pt x="12" y="191"/>
                  </a:cubicBezTo>
                  <a:cubicBezTo>
                    <a:pt x="13" y="194"/>
                    <a:pt x="17" y="196"/>
                    <a:pt x="20" y="196"/>
                  </a:cubicBezTo>
                  <a:cubicBezTo>
                    <a:pt x="21" y="196"/>
                    <a:pt x="22" y="196"/>
                    <a:pt x="23" y="196"/>
                  </a:cubicBezTo>
                  <a:cubicBezTo>
                    <a:pt x="27" y="194"/>
                    <a:pt x="29" y="190"/>
                    <a:pt x="27" y="186"/>
                  </a:cubicBezTo>
                  <a:cubicBezTo>
                    <a:pt x="17" y="158"/>
                    <a:pt x="18" y="127"/>
                    <a:pt x="30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162"/>
            <p:cNvSpPr>
              <a:spLocks/>
            </p:cNvSpPr>
            <p:nvPr/>
          </p:nvSpPr>
          <p:spPr bwMode="auto">
            <a:xfrm>
              <a:off x="7144090" y="4511676"/>
              <a:ext cx="488950" cy="503238"/>
            </a:xfrm>
            <a:custGeom>
              <a:avLst/>
              <a:gdLst>
                <a:gd name="T0" fmla="*/ 4 w 130"/>
                <a:gd name="T1" fmla="*/ 131 h 134"/>
                <a:gd name="T2" fmla="*/ 31 w 130"/>
                <a:gd name="T3" fmla="*/ 134 h 134"/>
                <a:gd name="T4" fmla="*/ 119 w 130"/>
                <a:gd name="T5" fmla="*/ 78 h 134"/>
                <a:gd name="T6" fmla="*/ 121 w 130"/>
                <a:gd name="T7" fmla="*/ 4 h 134"/>
                <a:gd name="T8" fmla="*/ 114 w 130"/>
                <a:gd name="T9" fmla="*/ 1 h 134"/>
                <a:gd name="T10" fmla="*/ 111 w 130"/>
                <a:gd name="T11" fmla="*/ 8 h 134"/>
                <a:gd name="T12" fmla="*/ 109 w 130"/>
                <a:gd name="T13" fmla="*/ 73 h 134"/>
                <a:gd name="T14" fmla="*/ 7 w 130"/>
                <a:gd name="T15" fmla="*/ 120 h 134"/>
                <a:gd name="T16" fmla="*/ 0 w 130"/>
                <a:gd name="T17" fmla="*/ 124 h 134"/>
                <a:gd name="T18" fmla="*/ 4 w 130"/>
                <a:gd name="T19" fmla="*/ 131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34">
                  <a:moveTo>
                    <a:pt x="4" y="131"/>
                  </a:moveTo>
                  <a:cubicBezTo>
                    <a:pt x="13" y="133"/>
                    <a:pt x="22" y="134"/>
                    <a:pt x="31" y="134"/>
                  </a:cubicBezTo>
                  <a:cubicBezTo>
                    <a:pt x="68" y="134"/>
                    <a:pt x="103" y="113"/>
                    <a:pt x="119" y="78"/>
                  </a:cubicBezTo>
                  <a:cubicBezTo>
                    <a:pt x="129" y="54"/>
                    <a:pt x="130" y="28"/>
                    <a:pt x="121" y="4"/>
                  </a:cubicBezTo>
                  <a:cubicBezTo>
                    <a:pt x="120" y="1"/>
                    <a:pt x="117" y="0"/>
                    <a:pt x="114" y="1"/>
                  </a:cubicBezTo>
                  <a:cubicBezTo>
                    <a:pt x="112" y="2"/>
                    <a:pt x="110" y="5"/>
                    <a:pt x="111" y="8"/>
                  </a:cubicBezTo>
                  <a:cubicBezTo>
                    <a:pt x="119" y="29"/>
                    <a:pt x="119" y="53"/>
                    <a:pt x="109" y="73"/>
                  </a:cubicBezTo>
                  <a:cubicBezTo>
                    <a:pt x="92" y="112"/>
                    <a:pt x="48" y="132"/>
                    <a:pt x="7" y="120"/>
                  </a:cubicBezTo>
                  <a:cubicBezTo>
                    <a:pt x="4" y="120"/>
                    <a:pt x="1" y="121"/>
                    <a:pt x="0" y="124"/>
                  </a:cubicBezTo>
                  <a:cubicBezTo>
                    <a:pt x="0" y="127"/>
                    <a:pt x="1" y="130"/>
                    <a:pt x="4" y="1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163"/>
            <p:cNvSpPr>
              <a:spLocks/>
            </p:cNvSpPr>
            <p:nvPr/>
          </p:nvSpPr>
          <p:spPr bwMode="auto">
            <a:xfrm>
              <a:off x="6890090" y="4257676"/>
              <a:ext cx="484188" cy="539750"/>
            </a:xfrm>
            <a:custGeom>
              <a:avLst/>
              <a:gdLst>
                <a:gd name="T0" fmla="*/ 121 w 129"/>
                <a:gd name="T1" fmla="*/ 23 h 144"/>
                <a:gd name="T2" fmla="*/ 128 w 129"/>
                <a:gd name="T3" fmla="*/ 19 h 144"/>
                <a:gd name="T4" fmla="*/ 124 w 129"/>
                <a:gd name="T5" fmla="*/ 13 h 144"/>
                <a:gd name="T6" fmla="*/ 11 w 129"/>
                <a:gd name="T7" fmla="*/ 66 h 144"/>
                <a:gd name="T8" fmla="*/ 9 w 129"/>
                <a:gd name="T9" fmla="*/ 140 h 144"/>
                <a:gd name="T10" fmla="*/ 14 w 129"/>
                <a:gd name="T11" fmla="*/ 144 h 144"/>
                <a:gd name="T12" fmla="*/ 16 w 129"/>
                <a:gd name="T13" fmla="*/ 143 h 144"/>
                <a:gd name="T14" fmla="*/ 19 w 129"/>
                <a:gd name="T15" fmla="*/ 136 h 144"/>
                <a:gd name="T16" fmla="*/ 21 w 129"/>
                <a:gd name="T17" fmla="*/ 71 h 144"/>
                <a:gd name="T18" fmla="*/ 121 w 129"/>
                <a:gd name="T19" fmla="*/ 2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144">
                  <a:moveTo>
                    <a:pt x="121" y="23"/>
                  </a:moveTo>
                  <a:cubicBezTo>
                    <a:pt x="124" y="24"/>
                    <a:pt x="127" y="22"/>
                    <a:pt x="128" y="19"/>
                  </a:cubicBezTo>
                  <a:cubicBezTo>
                    <a:pt x="129" y="17"/>
                    <a:pt x="127" y="14"/>
                    <a:pt x="124" y="13"/>
                  </a:cubicBezTo>
                  <a:cubicBezTo>
                    <a:pt x="78" y="0"/>
                    <a:pt x="31" y="23"/>
                    <a:pt x="11" y="66"/>
                  </a:cubicBezTo>
                  <a:cubicBezTo>
                    <a:pt x="0" y="90"/>
                    <a:pt x="0" y="116"/>
                    <a:pt x="9" y="140"/>
                  </a:cubicBezTo>
                  <a:cubicBezTo>
                    <a:pt x="10" y="142"/>
                    <a:pt x="12" y="144"/>
                    <a:pt x="14" y="144"/>
                  </a:cubicBezTo>
                  <a:cubicBezTo>
                    <a:pt x="14" y="144"/>
                    <a:pt x="15" y="143"/>
                    <a:pt x="16" y="143"/>
                  </a:cubicBezTo>
                  <a:cubicBezTo>
                    <a:pt x="18" y="142"/>
                    <a:pt x="20" y="139"/>
                    <a:pt x="19" y="136"/>
                  </a:cubicBezTo>
                  <a:cubicBezTo>
                    <a:pt x="11" y="115"/>
                    <a:pt x="11" y="92"/>
                    <a:pt x="21" y="71"/>
                  </a:cubicBezTo>
                  <a:cubicBezTo>
                    <a:pt x="38" y="32"/>
                    <a:pt x="81" y="12"/>
                    <a:pt x="121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1" name="组合 170"/>
          <p:cNvGrpSpPr/>
          <p:nvPr/>
        </p:nvGrpSpPr>
        <p:grpSpPr>
          <a:xfrm>
            <a:off x="4982538" y="4006708"/>
            <a:ext cx="661491" cy="646309"/>
            <a:chOff x="9323728" y="4181476"/>
            <a:chExt cx="968375" cy="946150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72" name="Freeform 164"/>
            <p:cNvSpPr>
              <a:spLocks noEditPoints="1"/>
            </p:cNvSpPr>
            <p:nvPr/>
          </p:nvSpPr>
          <p:spPr bwMode="auto">
            <a:xfrm>
              <a:off x="9615828" y="4470401"/>
              <a:ext cx="384175" cy="387350"/>
            </a:xfrm>
            <a:custGeom>
              <a:avLst/>
              <a:gdLst>
                <a:gd name="T0" fmla="*/ 0 w 102"/>
                <a:gd name="T1" fmla="*/ 52 h 103"/>
                <a:gd name="T2" fmla="*/ 51 w 102"/>
                <a:gd name="T3" fmla="*/ 103 h 103"/>
                <a:gd name="T4" fmla="*/ 102 w 102"/>
                <a:gd name="T5" fmla="*/ 52 h 103"/>
                <a:gd name="T6" fmla="*/ 51 w 102"/>
                <a:gd name="T7" fmla="*/ 0 h 103"/>
                <a:gd name="T8" fmla="*/ 0 w 102"/>
                <a:gd name="T9" fmla="*/ 52 h 103"/>
                <a:gd name="T10" fmla="*/ 86 w 102"/>
                <a:gd name="T11" fmla="*/ 52 h 103"/>
                <a:gd name="T12" fmla="*/ 51 w 102"/>
                <a:gd name="T13" fmla="*/ 87 h 103"/>
                <a:gd name="T14" fmla="*/ 16 w 102"/>
                <a:gd name="T15" fmla="*/ 52 h 103"/>
                <a:gd name="T16" fmla="*/ 51 w 102"/>
                <a:gd name="T17" fmla="*/ 17 h 103"/>
                <a:gd name="T18" fmla="*/ 86 w 102"/>
                <a:gd name="T19" fmla="*/ 5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" h="103">
                  <a:moveTo>
                    <a:pt x="0" y="52"/>
                  </a:moveTo>
                  <a:cubicBezTo>
                    <a:pt x="0" y="80"/>
                    <a:pt x="23" y="103"/>
                    <a:pt x="51" y="103"/>
                  </a:cubicBezTo>
                  <a:cubicBezTo>
                    <a:pt x="79" y="103"/>
                    <a:pt x="102" y="80"/>
                    <a:pt x="102" y="52"/>
                  </a:cubicBezTo>
                  <a:cubicBezTo>
                    <a:pt x="102" y="23"/>
                    <a:pt x="79" y="0"/>
                    <a:pt x="51" y="0"/>
                  </a:cubicBezTo>
                  <a:cubicBezTo>
                    <a:pt x="23" y="0"/>
                    <a:pt x="0" y="23"/>
                    <a:pt x="0" y="52"/>
                  </a:cubicBezTo>
                  <a:close/>
                  <a:moveTo>
                    <a:pt x="86" y="52"/>
                  </a:moveTo>
                  <a:cubicBezTo>
                    <a:pt x="86" y="71"/>
                    <a:pt x="70" y="87"/>
                    <a:pt x="51" y="87"/>
                  </a:cubicBezTo>
                  <a:cubicBezTo>
                    <a:pt x="31" y="87"/>
                    <a:pt x="16" y="71"/>
                    <a:pt x="16" y="52"/>
                  </a:cubicBezTo>
                  <a:cubicBezTo>
                    <a:pt x="16" y="32"/>
                    <a:pt x="31" y="17"/>
                    <a:pt x="51" y="17"/>
                  </a:cubicBezTo>
                  <a:cubicBezTo>
                    <a:pt x="70" y="17"/>
                    <a:pt x="86" y="32"/>
                    <a:pt x="86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165"/>
            <p:cNvSpPr>
              <a:spLocks noEditPoints="1"/>
            </p:cNvSpPr>
            <p:nvPr/>
          </p:nvSpPr>
          <p:spPr bwMode="auto">
            <a:xfrm>
              <a:off x="9323728" y="4181476"/>
              <a:ext cx="968375" cy="946150"/>
            </a:xfrm>
            <a:custGeom>
              <a:avLst/>
              <a:gdLst>
                <a:gd name="T0" fmla="*/ 233 w 258"/>
                <a:gd name="T1" fmla="*/ 120 h 252"/>
                <a:gd name="T2" fmla="*/ 239 w 258"/>
                <a:gd name="T3" fmla="*/ 82 h 252"/>
                <a:gd name="T4" fmla="*/ 221 w 258"/>
                <a:gd name="T5" fmla="*/ 39 h 252"/>
                <a:gd name="T6" fmla="*/ 203 w 258"/>
                <a:gd name="T7" fmla="*/ 35 h 252"/>
                <a:gd name="T8" fmla="*/ 162 w 258"/>
                <a:gd name="T9" fmla="*/ 31 h 252"/>
                <a:gd name="T10" fmla="*/ 144 w 258"/>
                <a:gd name="T11" fmla="*/ 1 h 252"/>
                <a:gd name="T12" fmla="*/ 114 w 258"/>
                <a:gd name="T13" fmla="*/ 1 h 252"/>
                <a:gd name="T14" fmla="*/ 96 w 258"/>
                <a:gd name="T15" fmla="*/ 31 h 252"/>
                <a:gd name="T16" fmla="*/ 55 w 258"/>
                <a:gd name="T17" fmla="*/ 35 h 252"/>
                <a:gd name="T18" fmla="*/ 37 w 258"/>
                <a:gd name="T19" fmla="*/ 39 h 252"/>
                <a:gd name="T20" fmla="*/ 19 w 258"/>
                <a:gd name="T21" fmla="*/ 82 h 252"/>
                <a:gd name="T22" fmla="*/ 25 w 258"/>
                <a:gd name="T23" fmla="*/ 120 h 252"/>
                <a:gd name="T24" fmla="*/ 1 w 258"/>
                <a:gd name="T25" fmla="*/ 144 h 252"/>
                <a:gd name="T26" fmla="*/ 24 w 258"/>
                <a:gd name="T27" fmla="*/ 186 h 252"/>
                <a:gd name="T28" fmla="*/ 56 w 258"/>
                <a:gd name="T29" fmla="*/ 203 h 252"/>
                <a:gd name="T30" fmla="*/ 59 w 258"/>
                <a:gd name="T31" fmla="*/ 237 h 252"/>
                <a:gd name="T32" fmla="*/ 94 w 258"/>
                <a:gd name="T33" fmla="*/ 252 h 252"/>
                <a:gd name="T34" fmla="*/ 119 w 258"/>
                <a:gd name="T35" fmla="*/ 232 h 252"/>
                <a:gd name="T36" fmla="*/ 139 w 258"/>
                <a:gd name="T37" fmla="*/ 232 h 252"/>
                <a:gd name="T38" fmla="*/ 164 w 258"/>
                <a:gd name="T39" fmla="*/ 252 h 252"/>
                <a:gd name="T40" fmla="*/ 198 w 258"/>
                <a:gd name="T41" fmla="*/ 237 h 252"/>
                <a:gd name="T42" fmla="*/ 202 w 258"/>
                <a:gd name="T43" fmla="*/ 203 h 252"/>
                <a:gd name="T44" fmla="*/ 234 w 258"/>
                <a:gd name="T45" fmla="*/ 186 h 252"/>
                <a:gd name="T46" fmla="*/ 257 w 258"/>
                <a:gd name="T47" fmla="*/ 144 h 252"/>
                <a:gd name="T48" fmla="*/ 185 w 258"/>
                <a:gd name="T49" fmla="*/ 62 h 252"/>
                <a:gd name="T50" fmla="*/ 226 w 258"/>
                <a:gd name="T51" fmla="*/ 72 h 252"/>
                <a:gd name="T52" fmla="*/ 213 w 258"/>
                <a:gd name="T53" fmla="*/ 78 h 252"/>
                <a:gd name="T54" fmla="*/ 204 w 258"/>
                <a:gd name="T55" fmla="*/ 84 h 252"/>
                <a:gd name="T56" fmla="*/ 139 w 258"/>
                <a:gd name="T57" fmla="*/ 216 h 252"/>
                <a:gd name="T58" fmla="*/ 42 w 258"/>
                <a:gd name="T59" fmla="*/ 139 h 252"/>
                <a:gd name="T60" fmla="*/ 76 w 258"/>
                <a:gd name="T61" fmla="*/ 60 h 252"/>
                <a:gd name="T62" fmla="*/ 78 w 258"/>
                <a:gd name="T63" fmla="*/ 58 h 252"/>
                <a:gd name="T64" fmla="*/ 109 w 258"/>
                <a:gd name="T65" fmla="*/ 44 h 252"/>
                <a:gd name="T66" fmla="*/ 149 w 258"/>
                <a:gd name="T67" fmla="*/ 44 h 252"/>
                <a:gd name="T68" fmla="*/ 185 w 258"/>
                <a:gd name="T69" fmla="*/ 62 h 252"/>
                <a:gd name="T70" fmla="*/ 129 w 258"/>
                <a:gd name="T71" fmla="*/ 16 h 252"/>
                <a:gd name="T72" fmla="*/ 146 w 258"/>
                <a:gd name="T73" fmla="*/ 32 h 252"/>
                <a:gd name="T74" fmla="*/ 112 w 258"/>
                <a:gd name="T75" fmla="*/ 32 h 252"/>
                <a:gd name="T76" fmla="*/ 48 w 258"/>
                <a:gd name="T77" fmla="*/ 50 h 252"/>
                <a:gd name="T78" fmla="*/ 52 w 258"/>
                <a:gd name="T79" fmla="*/ 68 h 252"/>
                <a:gd name="T80" fmla="*/ 32 w 258"/>
                <a:gd name="T81" fmla="*/ 72 h 252"/>
                <a:gd name="T82" fmla="*/ 17 w 258"/>
                <a:gd name="T83" fmla="*/ 142 h 252"/>
                <a:gd name="T84" fmla="*/ 32 w 258"/>
                <a:gd name="T85" fmla="*/ 140 h 252"/>
                <a:gd name="T86" fmla="*/ 24 w 258"/>
                <a:gd name="T87" fmla="*/ 170 h 252"/>
                <a:gd name="T88" fmla="*/ 68 w 258"/>
                <a:gd name="T89" fmla="*/ 224 h 252"/>
                <a:gd name="T90" fmla="*/ 105 w 258"/>
                <a:gd name="T91" fmla="*/ 224 h 252"/>
                <a:gd name="T92" fmla="*/ 68 w 258"/>
                <a:gd name="T93" fmla="*/ 224 h 252"/>
                <a:gd name="T94" fmla="*/ 153 w 258"/>
                <a:gd name="T95" fmla="*/ 224 h 252"/>
                <a:gd name="T96" fmla="*/ 190 w 258"/>
                <a:gd name="T97" fmla="*/ 224 h 252"/>
                <a:gd name="T98" fmla="*/ 234 w 258"/>
                <a:gd name="T99" fmla="*/ 170 h 252"/>
                <a:gd name="T100" fmla="*/ 227 w 258"/>
                <a:gd name="T101" fmla="*/ 135 h 252"/>
                <a:gd name="T102" fmla="*/ 234 w 258"/>
                <a:gd name="T103" fmla="*/ 17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8" h="252">
                  <a:moveTo>
                    <a:pt x="248" y="128"/>
                  </a:moveTo>
                  <a:cubicBezTo>
                    <a:pt x="233" y="120"/>
                    <a:pt x="233" y="120"/>
                    <a:pt x="233" y="120"/>
                  </a:cubicBezTo>
                  <a:cubicBezTo>
                    <a:pt x="232" y="112"/>
                    <a:pt x="230" y="104"/>
                    <a:pt x="228" y="96"/>
                  </a:cubicBezTo>
                  <a:cubicBezTo>
                    <a:pt x="239" y="82"/>
                    <a:pt x="239" y="82"/>
                    <a:pt x="239" y="82"/>
                  </a:cubicBezTo>
                  <a:cubicBezTo>
                    <a:pt x="243" y="76"/>
                    <a:pt x="243" y="69"/>
                    <a:pt x="240" y="63"/>
                  </a:cubicBezTo>
                  <a:cubicBezTo>
                    <a:pt x="235" y="55"/>
                    <a:pt x="228" y="46"/>
                    <a:pt x="221" y="39"/>
                  </a:cubicBezTo>
                  <a:cubicBezTo>
                    <a:pt x="218" y="36"/>
                    <a:pt x="214" y="34"/>
                    <a:pt x="210" y="34"/>
                  </a:cubicBezTo>
                  <a:cubicBezTo>
                    <a:pt x="207" y="34"/>
                    <a:pt x="205" y="34"/>
                    <a:pt x="203" y="35"/>
                  </a:cubicBezTo>
                  <a:cubicBezTo>
                    <a:pt x="187" y="43"/>
                    <a:pt x="187" y="43"/>
                    <a:pt x="187" y="43"/>
                  </a:cubicBezTo>
                  <a:cubicBezTo>
                    <a:pt x="179" y="38"/>
                    <a:pt x="171" y="34"/>
                    <a:pt x="162" y="31"/>
                  </a:cubicBezTo>
                  <a:cubicBezTo>
                    <a:pt x="158" y="13"/>
                    <a:pt x="158" y="13"/>
                    <a:pt x="158" y="13"/>
                  </a:cubicBezTo>
                  <a:cubicBezTo>
                    <a:pt x="156" y="7"/>
                    <a:pt x="151" y="2"/>
                    <a:pt x="144" y="1"/>
                  </a:cubicBezTo>
                  <a:cubicBezTo>
                    <a:pt x="139" y="0"/>
                    <a:pt x="134" y="0"/>
                    <a:pt x="129" y="0"/>
                  </a:cubicBezTo>
                  <a:cubicBezTo>
                    <a:pt x="124" y="0"/>
                    <a:pt x="119" y="0"/>
                    <a:pt x="114" y="1"/>
                  </a:cubicBezTo>
                  <a:cubicBezTo>
                    <a:pt x="107" y="2"/>
                    <a:pt x="102" y="7"/>
                    <a:pt x="100" y="13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87" y="34"/>
                    <a:pt x="79" y="38"/>
                    <a:pt x="71" y="43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3" y="34"/>
                    <a:pt x="51" y="34"/>
                    <a:pt x="48" y="34"/>
                  </a:cubicBezTo>
                  <a:cubicBezTo>
                    <a:pt x="44" y="34"/>
                    <a:pt x="40" y="36"/>
                    <a:pt x="37" y="39"/>
                  </a:cubicBezTo>
                  <a:cubicBezTo>
                    <a:pt x="30" y="46"/>
                    <a:pt x="23" y="55"/>
                    <a:pt x="18" y="63"/>
                  </a:cubicBezTo>
                  <a:cubicBezTo>
                    <a:pt x="15" y="69"/>
                    <a:pt x="15" y="76"/>
                    <a:pt x="19" y="82"/>
                  </a:cubicBezTo>
                  <a:cubicBezTo>
                    <a:pt x="30" y="96"/>
                    <a:pt x="30" y="96"/>
                    <a:pt x="30" y="96"/>
                  </a:cubicBezTo>
                  <a:cubicBezTo>
                    <a:pt x="28" y="104"/>
                    <a:pt x="26" y="112"/>
                    <a:pt x="25" y="120"/>
                  </a:cubicBezTo>
                  <a:cubicBezTo>
                    <a:pt x="10" y="128"/>
                    <a:pt x="10" y="128"/>
                    <a:pt x="10" y="128"/>
                  </a:cubicBezTo>
                  <a:cubicBezTo>
                    <a:pt x="4" y="131"/>
                    <a:pt x="0" y="137"/>
                    <a:pt x="1" y="144"/>
                  </a:cubicBezTo>
                  <a:cubicBezTo>
                    <a:pt x="2" y="155"/>
                    <a:pt x="5" y="165"/>
                    <a:pt x="9" y="176"/>
                  </a:cubicBezTo>
                  <a:cubicBezTo>
                    <a:pt x="11" y="182"/>
                    <a:pt x="17" y="186"/>
                    <a:pt x="24" y="186"/>
                  </a:cubicBezTo>
                  <a:cubicBezTo>
                    <a:pt x="42" y="186"/>
                    <a:pt x="42" y="186"/>
                    <a:pt x="42" y="186"/>
                  </a:cubicBezTo>
                  <a:cubicBezTo>
                    <a:pt x="46" y="192"/>
                    <a:pt x="51" y="198"/>
                    <a:pt x="56" y="203"/>
                  </a:cubicBezTo>
                  <a:cubicBezTo>
                    <a:pt x="52" y="220"/>
                    <a:pt x="52" y="220"/>
                    <a:pt x="52" y="220"/>
                  </a:cubicBezTo>
                  <a:cubicBezTo>
                    <a:pt x="51" y="227"/>
                    <a:pt x="54" y="234"/>
                    <a:pt x="59" y="237"/>
                  </a:cubicBezTo>
                  <a:cubicBezTo>
                    <a:pt x="69" y="243"/>
                    <a:pt x="79" y="248"/>
                    <a:pt x="89" y="251"/>
                  </a:cubicBezTo>
                  <a:cubicBezTo>
                    <a:pt x="91" y="252"/>
                    <a:pt x="93" y="252"/>
                    <a:pt x="94" y="252"/>
                  </a:cubicBezTo>
                  <a:cubicBezTo>
                    <a:pt x="99" y="252"/>
                    <a:pt x="104" y="250"/>
                    <a:pt x="107" y="246"/>
                  </a:cubicBezTo>
                  <a:cubicBezTo>
                    <a:pt x="119" y="232"/>
                    <a:pt x="119" y="232"/>
                    <a:pt x="119" y="232"/>
                  </a:cubicBezTo>
                  <a:cubicBezTo>
                    <a:pt x="122" y="233"/>
                    <a:pt x="125" y="233"/>
                    <a:pt x="129" y="233"/>
                  </a:cubicBezTo>
                  <a:cubicBezTo>
                    <a:pt x="132" y="233"/>
                    <a:pt x="136" y="233"/>
                    <a:pt x="139" y="232"/>
                  </a:cubicBezTo>
                  <a:cubicBezTo>
                    <a:pt x="151" y="246"/>
                    <a:pt x="151" y="246"/>
                    <a:pt x="151" y="246"/>
                  </a:cubicBezTo>
                  <a:cubicBezTo>
                    <a:pt x="154" y="250"/>
                    <a:pt x="159" y="252"/>
                    <a:pt x="164" y="252"/>
                  </a:cubicBezTo>
                  <a:cubicBezTo>
                    <a:pt x="165" y="252"/>
                    <a:pt x="167" y="252"/>
                    <a:pt x="168" y="251"/>
                  </a:cubicBezTo>
                  <a:cubicBezTo>
                    <a:pt x="179" y="248"/>
                    <a:pt x="189" y="243"/>
                    <a:pt x="198" y="237"/>
                  </a:cubicBezTo>
                  <a:cubicBezTo>
                    <a:pt x="204" y="234"/>
                    <a:pt x="207" y="227"/>
                    <a:pt x="206" y="220"/>
                  </a:cubicBezTo>
                  <a:cubicBezTo>
                    <a:pt x="202" y="203"/>
                    <a:pt x="202" y="203"/>
                    <a:pt x="202" y="203"/>
                  </a:cubicBezTo>
                  <a:cubicBezTo>
                    <a:pt x="207" y="198"/>
                    <a:pt x="212" y="192"/>
                    <a:pt x="216" y="186"/>
                  </a:cubicBezTo>
                  <a:cubicBezTo>
                    <a:pt x="234" y="186"/>
                    <a:pt x="234" y="186"/>
                    <a:pt x="234" y="186"/>
                  </a:cubicBezTo>
                  <a:cubicBezTo>
                    <a:pt x="241" y="186"/>
                    <a:pt x="247" y="182"/>
                    <a:pt x="249" y="176"/>
                  </a:cubicBezTo>
                  <a:cubicBezTo>
                    <a:pt x="253" y="166"/>
                    <a:pt x="256" y="155"/>
                    <a:pt x="257" y="144"/>
                  </a:cubicBezTo>
                  <a:cubicBezTo>
                    <a:pt x="258" y="137"/>
                    <a:pt x="254" y="131"/>
                    <a:pt x="248" y="128"/>
                  </a:cubicBezTo>
                  <a:close/>
                  <a:moveTo>
                    <a:pt x="185" y="62"/>
                  </a:moveTo>
                  <a:cubicBezTo>
                    <a:pt x="210" y="50"/>
                    <a:pt x="210" y="50"/>
                    <a:pt x="210" y="50"/>
                  </a:cubicBezTo>
                  <a:cubicBezTo>
                    <a:pt x="216" y="57"/>
                    <a:pt x="221" y="64"/>
                    <a:pt x="226" y="72"/>
                  </a:cubicBezTo>
                  <a:cubicBezTo>
                    <a:pt x="216" y="84"/>
                    <a:pt x="216" y="84"/>
                    <a:pt x="216" y="84"/>
                  </a:cubicBezTo>
                  <a:cubicBezTo>
                    <a:pt x="215" y="82"/>
                    <a:pt x="214" y="80"/>
                    <a:pt x="213" y="78"/>
                  </a:cubicBezTo>
                  <a:cubicBezTo>
                    <a:pt x="212" y="76"/>
                    <a:pt x="208" y="75"/>
                    <a:pt x="206" y="76"/>
                  </a:cubicBezTo>
                  <a:cubicBezTo>
                    <a:pt x="203" y="78"/>
                    <a:pt x="202" y="81"/>
                    <a:pt x="204" y="84"/>
                  </a:cubicBezTo>
                  <a:cubicBezTo>
                    <a:pt x="210" y="95"/>
                    <a:pt x="214" y="106"/>
                    <a:pt x="216" y="119"/>
                  </a:cubicBezTo>
                  <a:cubicBezTo>
                    <a:pt x="221" y="167"/>
                    <a:pt x="187" y="210"/>
                    <a:pt x="139" y="216"/>
                  </a:cubicBezTo>
                  <a:cubicBezTo>
                    <a:pt x="116" y="218"/>
                    <a:pt x="93" y="212"/>
                    <a:pt x="75" y="197"/>
                  </a:cubicBezTo>
                  <a:cubicBezTo>
                    <a:pt x="56" y="183"/>
                    <a:pt x="45" y="162"/>
                    <a:pt x="42" y="139"/>
                  </a:cubicBezTo>
                  <a:cubicBezTo>
                    <a:pt x="40" y="115"/>
                    <a:pt x="46" y="93"/>
                    <a:pt x="61" y="74"/>
                  </a:cubicBezTo>
                  <a:cubicBezTo>
                    <a:pt x="65" y="69"/>
                    <a:pt x="70" y="64"/>
                    <a:pt x="76" y="60"/>
                  </a:cubicBezTo>
                  <a:cubicBezTo>
                    <a:pt x="76" y="59"/>
                    <a:pt x="76" y="59"/>
                    <a:pt x="76" y="59"/>
                  </a:cubicBezTo>
                  <a:cubicBezTo>
                    <a:pt x="77" y="59"/>
                    <a:pt x="77" y="58"/>
                    <a:pt x="78" y="58"/>
                  </a:cubicBezTo>
                  <a:cubicBezTo>
                    <a:pt x="87" y="51"/>
                    <a:pt x="98" y="47"/>
                    <a:pt x="109" y="44"/>
                  </a:cubicBezTo>
                  <a:cubicBezTo>
                    <a:pt x="109" y="44"/>
                    <a:pt x="109" y="44"/>
                    <a:pt x="109" y="44"/>
                  </a:cubicBezTo>
                  <a:cubicBezTo>
                    <a:pt x="112" y="43"/>
                    <a:pt x="116" y="42"/>
                    <a:pt x="119" y="42"/>
                  </a:cubicBezTo>
                  <a:cubicBezTo>
                    <a:pt x="129" y="41"/>
                    <a:pt x="139" y="42"/>
                    <a:pt x="149" y="44"/>
                  </a:cubicBezTo>
                  <a:cubicBezTo>
                    <a:pt x="149" y="44"/>
                    <a:pt x="149" y="44"/>
                    <a:pt x="149" y="44"/>
                  </a:cubicBezTo>
                  <a:cubicBezTo>
                    <a:pt x="162" y="47"/>
                    <a:pt x="174" y="53"/>
                    <a:pt x="185" y="62"/>
                  </a:cubicBezTo>
                  <a:close/>
                  <a:moveTo>
                    <a:pt x="116" y="17"/>
                  </a:moveTo>
                  <a:cubicBezTo>
                    <a:pt x="120" y="16"/>
                    <a:pt x="124" y="16"/>
                    <a:pt x="129" y="16"/>
                  </a:cubicBezTo>
                  <a:cubicBezTo>
                    <a:pt x="133" y="16"/>
                    <a:pt x="138" y="16"/>
                    <a:pt x="142" y="17"/>
                  </a:cubicBezTo>
                  <a:cubicBezTo>
                    <a:pt x="146" y="32"/>
                    <a:pt x="146" y="32"/>
                    <a:pt x="146" y="32"/>
                  </a:cubicBezTo>
                  <a:cubicBezTo>
                    <a:pt x="137" y="31"/>
                    <a:pt x="127" y="30"/>
                    <a:pt x="118" y="31"/>
                  </a:cubicBezTo>
                  <a:cubicBezTo>
                    <a:pt x="116" y="32"/>
                    <a:pt x="114" y="32"/>
                    <a:pt x="112" y="32"/>
                  </a:cubicBezTo>
                  <a:lnTo>
                    <a:pt x="116" y="17"/>
                  </a:lnTo>
                  <a:close/>
                  <a:moveTo>
                    <a:pt x="48" y="50"/>
                  </a:moveTo>
                  <a:cubicBezTo>
                    <a:pt x="63" y="57"/>
                    <a:pt x="63" y="57"/>
                    <a:pt x="63" y="57"/>
                  </a:cubicBezTo>
                  <a:cubicBezTo>
                    <a:pt x="59" y="60"/>
                    <a:pt x="55" y="64"/>
                    <a:pt x="52" y="68"/>
                  </a:cubicBezTo>
                  <a:cubicBezTo>
                    <a:pt x="48" y="73"/>
                    <a:pt x="45" y="78"/>
                    <a:pt x="42" y="84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6" y="64"/>
                    <a:pt x="42" y="57"/>
                    <a:pt x="48" y="50"/>
                  </a:cubicBezTo>
                  <a:close/>
                  <a:moveTo>
                    <a:pt x="17" y="142"/>
                  </a:moveTo>
                  <a:cubicBezTo>
                    <a:pt x="31" y="135"/>
                    <a:pt x="31" y="135"/>
                    <a:pt x="31" y="135"/>
                  </a:cubicBezTo>
                  <a:cubicBezTo>
                    <a:pt x="31" y="137"/>
                    <a:pt x="31" y="138"/>
                    <a:pt x="32" y="140"/>
                  </a:cubicBezTo>
                  <a:cubicBezTo>
                    <a:pt x="33" y="150"/>
                    <a:pt x="36" y="161"/>
                    <a:pt x="40" y="170"/>
                  </a:cubicBezTo>
                  <a:cubicBezTo>
                    <a:pt x="24" y="170"/>
                    <a:pt x="24" y="170"/>
                    <a:pt x="24" y="170"/>
                  </a:cubicBezTo>
                  <a:cubicBezTo>
                    <a:pt x="21" y="161"/>
                    <a:pt x="18" y="152"/>
                    <a:pt x="17" y="142"/>
                  </a:cubicBezTo>
                  <a:close/>
                  <a:moveTo>
                    <a:pt x="68" y="224"/>
                  </a:moveTo>
                  <a:cubicBezTo>
                    <a:pt x="71" y="208"/>
                    <a:pt x="71" y="208"/>
                    <a:pt x="71" y="208"/>
                  </a:cubicBezTo>
                  <a:cubicBezTo>
                    <a:pt x="82" y="216"/>
                    <a:pt x="93" y="221"/>
                    <a:pt x="105" y="224"/>
                  </a:cubicBezTo>
                  <a:cubicBezTo>
                    <a:pt x="94" y="236"/>
                    <a:pt x="94" y="236"/>
                    <a:pt x="94" y="236"/>
                  </a:cubicBezTo>
                  <a:cubicBezTo>
                    <a:pt x="85" y="233"/>
                    <a:pt x="76" y="229"/>
                    <a:pt x="68" y="224"/>
                  </a:cubicBezTo>
                  <a:close/>
                  <a:moveTo>
                    <a:pt x="164" y="236"/>
                  </a:moveTo>
                  <a:cubicBezTo>
                    <a:pt x="153" y="224"/>
                    <a:pt x="153" y="224"/>
                    <a:pt x="153" y="224"/>
                  </a:cubicBezTo>
                  <a:cubicBezTo>
                    <a:pt x="166" y="221"/>
                    <a:pt x="177" y="215"/>
                    <a:pt x="186" y="208"/>
                  </a:cubicBezTo>
                  <a:cubicBezTo>
                    <a:pt x="190" y="224"/>
                    <a:pt x="190" y="224"/>
                    <a:pt x="190" y="224"/>
                  </a:cubicBezTo>
                  <a:cubicBezTo>
                    <a:pt x="182" y="229"/>
                    <a:pt x="173" y="233"/>
                    <a:pt x="164" y="236"/>
                  </a:cubicBezTo>
                  <a:close/>
                  <a:moveTo>
                    <a:pt x="234" y="170"/>
                  </a:moveTo>
                  <a:cubicBezTo>
                    <a:pt x="218" y="170"/>
                    <a:pt x="218" y="170"/>
                    <a:pt x="218" y="170"/>
                  </a:cubicBezTo>
                  <a:cubicBezTo>
                    <a:pt x="223" y="159"/>
                    <a:pt x="226" y="148"/>
                    <a:pt x="227" y="135"/>
                  </a:cubicBezTo>
                  <a:cubicBezTo>
                    <a:pt x="241" y="142"/>
                    <a:pt x="241" y="142"/>
                    <a:pt x="241" y="142"/>
                  </a:cubicBezTo>
                  <a:cubicBezTo>
                    <a:pt x="240" y="152"/>
                    <a:pt x="237" y="161"/>
                    <a:pt x="234" y="1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166"/>
            <p:cNvSpPr>
              <a:spLocks/>
            </p:cNvSpPr>
            <p:nvPr/>
          </p:nvSpPr>
          <p:spPr bwMode="auto">
            <a:xfrm>
              <a:off x="9526928" y="4384676"/>
              <a:ext cx="385763" cy="461963"/>
            </a:xfrm>
            <a:custGeom>
              <a:avLst/>
              <a:gdLst>
                <a:gd name="T0" fmla="*/ 0 w 103"/>
                <a:gd name="T1" fmla="*/ 75 h 123"/>
                <a:gd name="T2" fmla="*/ 16 w 103"/>
                <a:gd name="T3" fmla="*/ 121 h 123"/>
                <a:gd name="T4" fmla="*/ 21 w 103"/>
                <a:gd name="T5" fmla="*/ 123 h 123"/>
                <a:gd name="T6" fmla="*/ 24 w 103"/>
                <a:gd name="T7" fmla="*/ 122 h 123"/>
                <a:gd name="T8" fmla="*/ 25 w 103"/>
                <a:gd name="T9" fmla="*/ 115 h 123"/>
                <a:gd name="T10" fmla="*/ 11 w 103"/>
                <a:gd name="T11" fmla="*/ 75 h 123"/>
                <a:gd name="T12" fmla="*/ 75 w 103"/>
                <a:gd name="T13" fmla="*/ 11 h 123"/>
                <a:gd name="T14" fmla="*/ 95 w 103"/>
                <a:gd name="T15" fmla="*/ 14 h 123"/>
                <a:gd name="T16" fmla="*/ 102 w 103"/>
                <a:gd name="T17" fmla="*/ 11 h 123"/>
                <a:gd name="T18" fmla="*/ 98 w 103"/>
                <a:gd name="T19" fmla="*/ 4 h 123"/>
                <a:gd name="T20" fmla="*/ 75 w 103"/>
                <a:gd name="T21" fmla="*/ 0 h 123"/>
                <a:gd name="T22" fmla="*/ 0 w 103"/>
                <a:gd name="T23" fmla="*/ 7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3" h="123">
                  <a:moveTo>
                    <a:pt x="0" y="75"/>
                  </a:moveTo>
                  <a:cubicBezTo>
                    <a:pt x="0" y="92"/>
                    <a:pt x="6" y="108"/>
                    <a:pt x="16" y="121"/>
                  </a:cubicBezTo>
                  <a:cubicBezTo>
                    <a:pt x="18" y="123"/>
                    <a:pt x="19" y="123"/>
                    <a:pt x="21" y="123"/>
                  </a:cubicBezTo>
                  <a:cubicBezTo>
                    <a:pt x="22" y="123"/>
                    <a:pt x="23" y="123"/>
                    <a:pt x="24" y="122"/>
                  </a:cubicBezTo>
                  <a:cubicBezTo>
                    <a:pt x="26" y="120"/>
                    <a:pt x="27" y="117"/>
                    <a:pt x="25" y="115"/>
                  </a:cubicBezTo>
                  <a:cubicBezTo>
                    <a:pt x="16" y="103"/>
                    <a:pt x="11" y="89"/>
                    <a:pt x="11" y="75"/>
                  </a:cubicBezTo>
                  <a:cubicBezTo>
                    <a:pt x="11" y="40"/>
                    <a:pt x="40" y="11"/>
                    <a:pt x="75" y="11"/>
                  </a:cubicBezTo>
                  <a:cubicBezTo>
                    <a:pt x="82" y="11"/>
                    <a:pt x="89" y="12"/>
                    <a:pt x="95" y="14"/>
                  </a:cubicBezTo>
                  <a:cubicBezTo>
                    <a:pt x="98" y="15"/>
                    <a:pt x="101" y="13"/>
                    <a:pt x="102" y="11"/>
                  </a:cubicBezTo>
                  <a:cubicBezTo>
                    <a:pt x="103" y="8"/>
                    <a:pt x="101" y="5"/>
                    <a:pt x="98" y="4"/>
                  </a:cubicBezTo>
                  <a:cubicBezTo>
                    <a:pt x="91" y="1"/>
                    <a:pt x="83" y="0"/>
                    <a:pt x="75" y="0"/>
                  </a:cubicBezTo>
                  <a:cubicBezTo>
                    <a:pt x="34" y="0"/>
                    <a:pt x="0" y="34"/>
                    <a:pt x="0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167"/>
            <p:cNvSpPr>
              <a:spLocks/>
            </p:cNvSpPr>
            <p:nvPr/>
          </p:nvSpPr>
          <p:spPr bwMode="auto">
            <a:xfrm>
              <a:off x="9665040" y="4470401"/>
              <a:ext cx="423863" cy="476250"/>
            </a:xfrm>
            <a:custGeom>
              <a:avLst/>
              <a:gdLst>
                <a:gd name="T0" fmla="*/ 102 w 113"/>
                <a:gd name="T1" fmla="*/ 52 h 127"/>
                <a:gd name="T2" fmla="*/ 38 w 113"/>
                <a:gd name="T3" fmla="*/ 116 h 127"/>
                <a:gd name="T4" fmla="*/ 9 w 113"/>
                <a:gd name="T5" fmla="*/ 109 h 127"/>
                <a:gd name="T6" fmla="*/ 2 w 113"/>
                <a:gd name="T7" fmla="*/ 111 h 127"/>
                <a:gd name="T8" fmla="*/ 4 w 113"/>
                <a:gd name="T9" fmla="*/ 118 h 127"/>
                <a:gd name="T10" fmla="*/ 38 w 113"/>
                <a:gd name="T11" fmla="*/ 127 h 127"/>
                <a:gd name="T12" fmla="*/ 113 w 113"/>
                <a:gd name="T13" fmla="*/ 52 h 127"/>
                <a:gd name="T14" fmla="*/ 94 w 113"/>
                <a:gd name="T15" fmla="*/ 2 h 127"/>
                <a:gd name="T16" fmla="*/ 87 w 113"/>
                <a:gd name="T17" fmla="*/ 2 h 127"/>
                <a:gd name="T18" fmla="*/ 86 w 113"/>
                <a:gd name="T19" fmla="*/ 10 h 127"/>
                <a:gd name="T20" fmla="*/ 102 w 113"/>
                <a:gd name="T21" fmla="*/ 52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3" h="127">
                  <a:moveTo>
                    <a:pt x="102" y="52"/>
                  </a:moveTo>
                  <a:cubicBezTo>
                    <a:pt x="102" y="87"/>
                    <a:pt x="73" y="116"/>
                    <a:pt x="38" y="116"/>
                  </a:cubicBezTo>
                  <a:cubicBezTo>
                    <a:pt x="28" y="116"/>
                    <a:pt x="18" y="113"/>
                    <a:pt x="9" y="109"/>
                  </a:cubicBezTo>
                  <a:cubicBezTo>
                    <a:pt x="6" y="108"/>
                    <a:pt x="3" y="109"/>
                    <a:pt x="2" y="111"/>
                  </a:cubicBezTo>
                  <a:cubicBezTo>
                    <a:pt x="0" y="114"/>
                    <a:pt x="1" y="117"/>
                    <a:pt x="4" y="118"/>
                  </a:cubicBezTo>
                  <a:cubicBezTo>
                    <a:pt x="15" y="124"/>
                    <a:pt x="26" y="127"/>
                    <a:pt x="38" y="127"/>
                  </a:cubicBezTo>
                  <a:cubicBezTo>
                    <a:pt x="79" y="127"/>
                    <a:pt x="113" y="93"/>
                    <a:pt x="113" y="52"/>
                  </a:cubicBezTo>
                  <a:cubicBezTo>
                    <a:pt x="113" y="34"/>
                    <a:pt x="106" y="16"/>
                    <a:pt x="94" y="2"/>
                  </a:cubicBezTo>
                  <a:cubicBezTo>
                    <a:pt x="92" y="0"/>
                    <a:pt x="89" y="0"/>
                    <a:pt x="87" y="2"/>
                  </a:cubicBezTo>
                  <a:cubicBezTo>
                    <a:pt x="84" y="4"/>
                    <a:pt x="84" y="7"/>
                    <a:pt x="86" y="10"/>
                  </a:cubicBezTo>
                  <a:cubicBezTo>
                    <a:pt x="96" y="21"/>
                    <a:pt x="102" y="36"/>
                    <a:pt x="102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6" name="组合 175"/>
          <p:cNvGrpSpPr/>
          <p:nvPr/>
        </p:nvGrpSpPr>
        <p:grpSpPr>
          <a:xfrm>
            <a:off x="1100008" y="5703231"/>
            <a:ext cx="576906" cy="656069"/>
            <a:chOff x="4294528" y="6718301"/>
            <a:chExt cx="844550" cy="960438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77" name="Freeform 168"/>
            <p:cNvSpPr>
              <a:spLocks noEditPoints="1"/>
            </p:cNvSpPr>
            <p:nvPr/>
          </p:nvSpPr>
          <p:spPr bwMode="auto">
            <a:xfrm>
              <a:off x="4410415" y="6729414"/>
              <a:ext cx="728663" cy="701675"/>
            </a:xfrm>
            <a:custGeom>
              <a:avLst/>
              <a:gdLst>
                <a:gd name="T0" fmla="*/ 156 w 194"/>
                <a:gd name="T1" fmla="*/ 81 h 187"/>
                <a:gd name="T2" fmla="*/ 190 w 194"/>
                <a:gd name="T3" fmla="*/ 24 h 187"/>
                <a:gd name="T4" fmla="*/ 193 w 194"/>
                <a:gd name="T5" fmla="*/ 16 h 187"/>
                <a:gd name="T6" fmla="*/ 177 w 194"/>
                <a:gd name="T7" fmla="*/ 0 h 187"/>
                <a:gd name="T8" fmla="*/ 177 w 194"/>
                <a:gd name="T9" fmla="*/ 0 h 187"/>
                <a:gd name="T10" fmla="*/ 84 w 194"/>
                <a:gd name="T11" fmla="*/ 0 h 187"/>
                <a:gd name="T12" fmla="*/ 68 w 194"/>
                <a:gd name="T13" fmla="*/ 16 h 187"/>
                <a:gd name="T14" fmla="*/ 68 w 194"/>
                <a:gd name="T15" fmla="*/ 26 h 187"/>
                <a:gd name="T16" fmla="*/ 16 w 194"/>
                <a:gd name="T17" fmla="*/ 26 h 187"/>
                <a:gd name="T18" fmla="*/ 0 w 194"/>
                <a:gd name="T19" fmla="*/ 42 h 187"/>
                <a:gd name="T20" fmla="*/ 0 w 194"/>
                <a:gd name="T21" fmla="*/ 171 h 187"/>
                <a:gd name="T22" fmla="*/ 16 w 194"/>
                <a:gd name="T23" fmla="*/ 187 h 187"/>
                <a:gd name="T24" fmla="*/ 109 w 194"/>
                <a:gd name="T25" fmla="*/ 187 h 187"/>
                <a:gd name="T26" fmla="*/ 125 w 194"/>
                <a:gd name="T27" fmla="*/ 171 h 187"/>
                <a:gd name="T28" fmla="*/ 125 w 194"/>
                <a:gd name="T29" fmla="*/ 161 h 187"/>
                <a:gd name="T30" fmla="*/ 177 w 194"/>
                <a:gd name="T31" fmla="*/ 161 h 187"/>
                <a:gd name="T32" fmla="*/ 191 w 194"/>
                <a:gd name="T33" fmla="*/ 152 h 187"/>
                <a:gd name="T34" fmla="*/ 190 w 194"/>
                <a:gd name="T35" fmla="*/ 136 h 187"/>
                <a:gd name="T36" fmla="*/ 156 w 194"/>
                <a:gd name="T37" fmla="*/ 81 h 187"/>
                <a:gd name="T38" fmla="*/ 16 w 194"/>
                <a:gd name="T39" fmla="*/ 42 h 187"/>
                <a:gd name="T40" fmla="*/ 73 w 194"/>
                <a:gd name="T41" fmla="*/ 42 h 187"/>
                <a:gd name="T42" fmla="*/ 73 w 194"/>
                <a:gd name="T43" fmla="*/ 50 h 187"/>
                <a:gd name="T44" fmla="*/ 78 w 194"/>
                <a:gd name="T45" fmla="*/ 56 h 187"/>
                <a:gd name="T46" fmla="*/ 84 w 194"/>
                <a:gd name="T47" fmla="*/ 50 h 187"/>
                <a:gd name="T48" fmla="*/ 84 w 194"/>
                <a:gd name="T49" fmla="*/ 42 h 187"/>
                <a:gd name="T50" fmla="*/ 84 w 194"/>
                <a:gd name="T51" fmla="*/ 42 h 187"/>
                <a:gd name="T52" fmla="*/ 84 w 194"/>
                <a:gd name="T53" fmla="*/ 16 h 187"/>
                <a:gd name="T54" fmla="*/ 177 w 194"/>
                <a:gd name="T55" fmla="*/ 16 h 187"/>
                <a:gd name="T56" fmla="*/ 137 w 194"/>
                <a:gd name="T57" fmla="*/ 81 h 187"/>
                <a:gd name="T58" fmla="*/ 177 w 194"/>
                <a:gd name="T59" fmla="*/ 145 h 187"/>
                <a:gd name="T60" fmla="*/ 109 w 194"/>
                <a:gd name="T61" fmla="*/ 145 h 187"/>
                <a:gd name="T62" fmla="*/ 109 w 194"/>
                <a:gd name="T63" fmla="*/ 145 h 187"/>
                <a:gd name="T64" fmla="*/ 84 w 194"/>
                <a:gd name="T65" fmla="*/ 145 h 187"/>
                <a:gd name="T66" fmla="*/ 84 w 194"/>
                <a:gd name="T67" fmla="*/ 74 h 187"/>
                <a:gd name="T68" fmla="*/ 78 w 194"/>
                <a:gd name="T69" fmla="*/ 69 h 187"/>
                <a:gd name="T70" fmla="*/ 73 w 194"/>
                <a:gd name="T71" fmla="*/ 74 h 187"/>
                <a:gd name="T72" fmla="*/ 73 w 194"/>
                <a:gd name="T73" fmla="*/ 150 h 187"/>
                <a:gd name="T74" fmla="*/ 73 w 194"/>
                <a:gd name="T75" fmla="*/ 150 h 187"/>
                <a:gd name="T76" fmla="*/ 73 w 194"/>
                <a:gd name="T77" fmla="*/ 150 h 187"/>
                <a:gd name="T78" fmla="*/ 73 w 194"/>
                <a:gd name="T79" fmla="*/ 150 h 187"/>
                <a:gd name="T80" fmla="*/ 73 w 194"/>
                <a:gd name="T81" fmla="*/ 151 h 187"/>
                <a:gd name="T82" fmla="*/ 73 w 194"/>
                <a:gd name="T83" fmla="*/ 151 h 187"/>
                <a:gd name="T84" fmla="*/ 73 w 194"/>
                <a:gd name="T85" fmla="*/ 152 h 187"/>
                <a:gd name="T86" fmla="*/ 74 w 194"/>
                <a:gd name="T87" fmla="*/ 152 h 187"/>
                <a:gd name="T88" fmla="*/ 74 w 194"/>
                <a:gd name="T89" fmla="*/ 153 h 187"/>
                <a:gd name="T90" fmla="*/ 74 w 194"/>
                <a:gd name="T91" fmla="*/ 153 h 187"/>
                <a:gd name="T92" fmla="*/ 74 w 194"/>
                <a:gd name="T93" fmla="*/ 154 h 187"/>
                <a:gd name="T94" fmla="*/ 75 w 194"/>
                <a:gd name="T95" fmla="*/ 154 h 187"/>
                <a:gd name="T96" fmla="*/ 75 w 194"/>
                <a:gd name="T97" fmla="*/ 154 h 187"/>
                <a:gd name="T98" fmla="*/ 75 w 194"/>
                <a:gd name="T99" fmla="*/ 154 h 187"/>
                <a:gd name="T100" fmla="*/ 75 w 194"/>
                <a:gd name="T101" fmla="*/ 154 h 187"/>
                <a:gd name="T102" fmla="*/ 100 w 194"/>
                <a:gd name="T103" fmla="*/ 171 h 187"/>
                <a:gd name="T104" fmla="*/ 16 w 194"/>
                <a:gd name="T105" fmla="*/ 171 h 187"/>
                <a:gd name="T106" fmla="*/ 16 w 194"/>
                <a:gd name="T107" fmla="*/ 42 h 187"/>
                <a:gd name="T108" fmla="*/ 109 w 194"/>
                <a:gd name="T109" fmla="*/ 165 h 187"/>
                <a:gd name="T110" fmla="*/ 96 w 194"/>
                <a:gd name="T111" fmla="*/ 155 h 187"/>
                <a:gd name="T112" fmla="*/ 109 w 194"/>
                <a:gd name="T113" fmla="*/ 155 h 187"/>
                <a:gd name="T114" fmla="*/ 109 w 194"/>
                <a:gd name="T115" fmla="*/ 165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4" h="187">
                  <a:moveTo>
                    <a:pt x="156" y="81"/>
                  </a:moveTo>
                  <a:cubicBezTo>
                    <a:pt x="190" y="24"/>
                    <a:pt x="190" y="24"/>
                    <a:pt x="190" y="24"/>
                  </a:cubicBezTo>
                  <a:cubicBezTo>
                    <a:pt x="192" y="22"/>
                    <a:pt x="193" y="19"/>
                    <a:pt x="193" y="16"/>
                  </a:cubicBezTo>
                  <a:cubicBezTo>
                    <a:pt x="193" y="7"/>
                    <a:pt x="186" y="0"/>
                    <a:pt x="177" y="0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75" y="0"/>
                    <a:pt x="68" y="7"/>
                    <a:pt x="68" y="16"/>
                  </a:cubicBezTo>
                  <a:cubicBezTo>
                    <a:pt x="68" y="26"/>
                    <a:pt x="68" y="26"/>
                    <a:pt x="68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8" y="26"/>
                    <a:pt x="0" y="33"/>
                    <a:pt x="0" y="42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0" y="180"/>
                    <a:pt x="8" y="187"/>
                    <a:pt x="16" y="187"/>
                  </a:cubicBezTo>
                  <a:cubicBezTo>
                    <a:pt x="109" y="187"/>
                    <a:pt x="109" y="187"/>
                    <a:pt x="109" y="187"/>
                  </a:cubicBezTo>
                  <a:cubicBezTo>
                    <a:pt x="118" y="187"/>
                    <a:pt x="125" y="180"/>
                    <a:pt x="125" y="171"/>
                  </a:cubicBezTo>
                  <a:cubicBezTo>
                    <a:pt x="125" y="161"/>
                    <a:pt x="125" y="161"/>
                    <a:pt x="125" y="161"/>
                  </a:cubicBezTo>
                  <a:cubicBezTo>
                    <a:pt x="177" y="161"/>
                    <a:pt x="177" y="161"/>
                    <a:pt x="177" y="161"/>
                  </a:cubicBezTo>
                  <a:cubicBezTo>
                    <a:pt x="183" y="161"/>
                    <a:pt x="188" y="157"/>
                    <a:pt x="191" y="152"/>
                  </a:cubicBezTo>
                  <a:cubicBezTo>
                    <a:pt x="194" y="147"/>
                    <a:pt x="193" y="141"/>
                    <a:pt x="190" y="136"/>
                  </a:cubicBezTo>
                  <a:lnTo>
                    <a:pt x="156" y="81"/>
                  </a:lnTo>
                  <a:close/>
                  <a:moveTo>
                    <a:pt x="16" y="42"/>
                  </a:moveTo>
                  <a:cubicBezTo>
                    <a:pt x="73" y="42"/>
                    <a:pt x="73" y="42"/>
                    <a:pt x="73" y="42"/>
                  </a:cubicBezTo>
                  <a:cubicBezTo>
                    <a:pt x="73" y="50"/>
                    <a:pt x="73" y="50"/>
                    <a:pt x="73" y="50"/>
                  </a:cubicBezTo>
                  <a:cubicBezTo>
                    <a:pt x="73" y="53"/>
                    <a:pt x="75" y="56"/>
                    <a:pt x="78" y="56"/>
                  </a:cubicBezTo>
                  <a:cubicBezTo>
                    <a:pt x="81" y="56"/>
                    <a:pt x="84" y="53"/>
                    <a:pt x="84" y="50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177" y="16"/>
                    <a:pt x="177" y="16"/>
                    <a:pt x="177" y="16"/>
                  </a:cubicBezTo>
                  <a:cubicBezTo>
                    <a:pt x="137" y="81"/>
                    <a:pt x="137" y="81"/>
                    <a:pt x="137" y="81"/>
                  </a:cubicBezTo>
                  <a:cubicBezTo>
                    <a:pt x="177" y="145"/>
                    <a:pt x="177" y="145"/>
                    <a:pt x="177" y="145"/>
                  </a:cubicBezTo>
                  <a:cubicBezTo>
                    <a:pt x="109" y="145"/>
                    <a:pt x="109" y="145"/>
                    <a:pt x="109" y="145"/>
                  </a:cubicBezTo>
                  <a:cubicBezTo>
                    <a:pt x="109" y="145"/>
                    <a:pt x="109" y="145"/>
                    <a:pt x="109" y="145"/>
                  </a:cubicBezTo>
                  <a:cubicBezTo>
                    <a:pt x="84" y="145"/>
                    <a:pt x="84" y="145"/>
                    <a:pt x="84" y="145"/>
                  </a:cubicBezTo>
                  <a:cubicBezTo>
                    <a:pt x="84" y="74"/>
                    <a:pt x="84" y="74"/>
                    <a:pt x="84" y="74"/>
                  </a:cubicBezTo>
                  <a:cubicBezTo>
                    <a:pt x="84" y="72"/>
                    <a:pt x="81" y="69"/>
                    <a:pt x="78" y="69"/>
                  </a:cubicBezTo>
                  <a:cubicBezTo>
                    <a:pt x="75" y="69"/>
                    <a:pt x="73" y="72"/>
                    <a:pt x="73" y="74"/>
                  </a:cubicBezTo>
                  <a:cubicBezTo>
                    <a:pt x="73" y="150"/>
                    <a:pt x="73" y="150"/>
                    <a:pt x="73" y="150"/>
                  </a:cubicBezTo>
                  <a:cubicBezTo>
                    <a:pt x="73" y="150"/>
                    <a:pt x="73" y="150"/>
                    <a:pt x="73" y="150"/>
                  </a:cubicBezTo>
                  <a:cubicBezTo>
                    <a:pt x="73" y="150"/>
                    <a:pt x="73" y="150"/>
                    <a:pt x="73" y="150"/>
                  </a:cubicBezTo>
                  <a:cubicBezTo>
                    <a:pt x="73" y="150"/>
                    <a:pt x="73" y="150"/>
                    <a:pt x="73" y="150"/>
                  </a:cubicBezTo>
                  <a:cubicBezTo>
                    <a:pt x="73" y="150"/>
                    <a:pt x="73" y="151"/>
                    <a:pt x="73" y="151"/>
                  </a:cubicBezTo>
                  <a:cubicBezTo>
                    <a:pt x="73" y="151"/>
                    <a:pt x="73" y="151"/>
                    <a:pt x="73" y="151"/>
                  </a:cubicBezTo>
                  <a:cubicBezTo>
                    <a:pt x="73" y="152"/>
                    <a:pt x="73" y="152"/>
                    <a:pt x="73" y="152"/>
                  </a:cubicBezTo>
                  <a:cubicBezTo>
                    <a:pt x="73" y="152"/>
                    <a:pt x="73" y="152"/>
                    <a:pt x="74" y="152"/>
                  </a:cubicBezTo>
                  <a:cubicBezTo>
                    <a:pt x="74" y="153"/>
                    <a:pt x="74" y="153"/>
                    <a:pt x="74" y="153"/>
                  </a:cubicBezTo>
                  <a:cubicBezTo>
                    <a:pt x="74" y="153"/>
                    <a:pt x="74" y="153"/>
                    <a:pt x="74" y="153"/>
                  </a:cubicBezTo>
                  <a:cubicBezTo>
                    <a:pt x="74" y="153"/>
                    <a:pt x="74" y="154"/>
                    <a:pt x="74" y="154"/>
                  </a:cubicBezTo>
                  <a:cubicBezTo>
                    <a:pt x="75" y="154"/>
                    <a:pt x="75" y="154"/>
                    <a:pt x="75" y="154"/>
                  </a:cubicBezTo>
                  <a:cubicBezTo>
                    <a:pt x="75" y="154"/>
                    <a:pt x="75" y="154"/>
                    <a:pt x="75" y="154"/>
                  </a:cubicBezTo>
                  <a:cubicBezTo>
                    <a:pt x="75" y="154"/>
                    <a:pt x="75" y="154"/>
                    <a:pt x="75" y="154"/>
                  </a:cubicBezTo>
                  <a:cubicBezTo>
                    <a:pt x="75" y="154"/>
                    <a:pt x="75" y="154"/>
                    <a:pt x="75" y="154"/>
                  </a:cubicBezTo>
                  <a:cubicBezTo>
                    <a:pt x="100" y="171"/>
                    <a:pt x="100" y="171"/>
                    <a:pt x="100" y="171"/>
                  </a:cubicBezTo>
                  <a:cubicBezTo>
                    <a:pt x="16" y="171"/>
                    <a:pt x="16" y="171"/>
                    <a:pt x="16" y="171"/>
                  </a:cubicBezTo>
                  <a:lnTo>
                    <a:pt x="16" y="42"/>
                  </a:lnTo>
                  <a:close/>
                  <a:moveTo>
                    <a:pt x="109" y="165"/>
                  </a:moveTo>
                  <a:cubicBezTo>
                    <a:pt x="96" y="155"/>
                    <a:pt x="96" y="155"/>
                    <a:pt x="96" y="155"/>
                  </a:cubicBezTo>
                  <a:cubicBezTo>
                    <a:pt x="109" y="155"/>
                    <a:pt x="109" y="155"/>
                    <a:pt x="109" y="155"/>
                  </a:cubicBezTo>
                  <a:lnTo>
                    <a:pt x="109" y="1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169"/>
            <p:cNvSpPr>
              <a:spLocks/>
            </p:cNvSpPr>
            <p:nvPr/>
          </p:nvSpPr>
          <p:spPr bwMode="auto">
            <a:xfrm>
              <a:off x="4300878" y="6834189"/>
              <a:ext cx="60325" cy="844550"/>
            </a:xfrm>
            <a:custGeom>
              <a:avLst/>
              <a:gdLst>
                <a:gd name="T0" fmla="*/ 8 w 16"/>
                <a:gd name="T1" fmla="*/ 0 h 225"/>
                <a:gd name="T2" fmla="*/ 0 w 16"/>
                <a:gd name="T3" fmla="*/ 8 h 225"/>
                <a:gd name="T4" fmla="*/ 0 w 16"/>
                <a:gd name="T5" fmla="*/ 217 h 225"/>
                <a:gd name="T6" fmla="*/ 8 w 16"/>
                <a:gd name="T7" fmla="*/ 225 h 225"/>
                <a:gd name="T8" fmla="*/ 16 w 16"/>
                <a:gd name="T9" fmla="*/ 217 h 225"/>
                <a:gd name="T10" fmla="*/ 16 w 16"/>
                <a:gd name="T11" fmla="*/ 8 h 225"/>
                <a:gd name="T12" fmla="*/ 8 w 16"/>
                <a:gd name="T13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25">
                  <a:moveTo>
                    <a:pt x="8" y="0"/>
                  </a:moveTo>
                  <a:cubicBezTo>
                    <a:pt x="4" y="0"/>
                    <a:pt x="0" y="3"/>
                    <a:pt x="0" y="8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222"/>
                    <a:pt x="4" y="225"/>
                    <a:pt x="8" y="225"/>
                  </a:cubicBezTo>
                  <a:cubicBezTo>
                    <a:pt x="12" y="225"/>
                    <a:pt x="16" y="222"/>
                    <a:pt x="16" y="217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3"/>
                    <a:pt x="12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Oval 170"/>
            <p:cNvSpPr>
              <a:spLocks noChangeArrowheads="1"/>
            </p:cNvSpPr>
            <p:nvPr/>
          </p:nvSpPr>
          <p:spPr bwMode="auto">
            <a:xfrm>
              <a:off x="4294528" y="6718301"/>
              <a:ext cx="74613" cy="77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0" name="组合 179"/>
          <p:cNvGrpSpPr/>
          <p:nvPr/>
        </p:nvGrpSpPr>
        <p:grpSpPr>
          <a:xfrm>
            <a:off x="4907596" y="5703231"/>
            <a:ext cx="479310" cy="656069"/>
            <a:chOff x="9455490" y="6718301"/>
            <a:chExt cx="701675" cy="960438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81" name="Freeform 171"/>
            <p:cNvSpPr>
              <a:spLocks noEditPoints="1"/>
            </p:cNvSpPr>
            <p:nvPr/>
          </p:nvSpPr>
          <p:spPr bwMode="auto">
            <a:xfrm>
              <a:off x="9455490" y="6718301"/>
              <a:ext cx="701675" cy="960438"/>
            </a:xfrm>
            <a:custGeom>
              <a:avLst/>
              <a:gdLst>
                <a:gd name="T0" fmla="*/ 171 w 187"/>
                <a:gd name="T1" fmla="*/ 0 h 256"/>
                <a:gd name="T2" fmla="*/ 16 w 187"/>
                <a:gd name="T3" fmla="*/ 0 h 256"/>
                <a:gd name="T4" fmla="*/ 0 w 187"/>
                <a:gd name="T5" fmla="*/ 16 h 256"/>
                <a:gd name="T6" fmla="*/ 0 w 187"/>
                <a:gd name="T7" fmla="*/ 68 h 256"/>
                <a:gd name="T8" fmla="*/ 8 w 187"/>
                <a:gd name="T9" fmla="*/ 81 h 256"/>
                <a:gd name="T10" fmla="*/ 58 w 187"/>
                <a:gd name="T11" fmla="*/ 115 h 256"/>
                <a:gd name="T12" fmla="*/ 19 w 187"/>
                <a:gd name="T13" fmla="*/ 181 h 256"/>
                <a:gd name="T14" fmla="*/ 94 w 187"/>
                <a:gd name="T15" fmla="*/ 256 h 256"/>
                <a:gd name="T16" fmla="*/ 169 w 187"/>
                <a:gd name="T17" fmla="*/ 181 h 256"/>
                <a:gd name="T18" fmla="*/ 130 w 187"/>
                <a:gd name="T19" fmla="*/ 115 h 256"/>
                <a:gd name="T20" fmla="*/ 180 w 187"/>
                <a:gd name="T21" fmla="*/ 81 h 256"/>
                <a:gd name="T22" fmla="*/ 187 w 187"/>
                <a:gd name="T23" fmla="*/ 68 h 256"/>
                <a:gd name="T24" fmla="*/ 187 w 187"/>
                <a:gd name="T25" fmla="*/ 16 h 256"/>
                <a:gd name="T26" fmla="*/ 171 w 187"/>
                <a:gd name="T27" fmla="*/ 0 h 256"/>
                <a:gd name="T28" fmla="*/ 153 w 187"/>
                <a:gd name="T29" fmla="*/ 181 h 256"/>
                <a:gd name="T30" fmla="*/ 94 w 187"/>
                <a:gd name="T31" fmla="*/ 240 h 256"/>
                <a:gd name="T32" fmla="*/ 35 w 187"/>
                <a:gd name="T33" fmla="*/ 181 h 256"/>
                <a:gd name="T34" fmla="*/ 94 w 187"/>
                <a:gd name="T35" fmla="*/ 122 h 256"/>
                <a:gd name="T36" fmla="*/ 153 w 187"/>
                <a:gd name="T37" fmla="*/ 181 h 256"/>
                <a:gd name="T38" fmla="*/ 171 w 187"/>
                <a:gd name="T39" fmla="*/ 68 h 256"/>
                <a:gd name="T40" fmla="*/ 141 w 187"/>
                <a:gd name="T41" fmla="*/ 88 h 256"/>
                <a:gd name="T42" fmla="*/ 141 w 187"/>
                <a:gd name="T43" fmla="*/ 58 h 256"/>
                <a:gd name="T44" fmla="*/ 136 w 187"/>
                <a:gd name="T45" fmla="*/ 52 h 256"/>
                <a:gd name="T46" fmla="*/ 131 w 187"/>
                <a:gd name="T47" fmla="*/ 58 h 256"/>
                <a:gd name="T48" fmla="*/ 131 w 187"/>
                <a:gd name="T49" fmla="*/ 95 h 256"/>
                <a:gd name="T50" fmla="*/ 111 w 187"/>
                <a:gd name="T51" fmla="*/ 108 h 256"/>
                <a:gd name="T52" fmla="*/ 94 w 187"/>
                <a:gd name="T53" fmla="*/ 106 h 256"/>
                <a:gd name="T54" fmla="*/ 77 w 187"/>
                <a:gd name="T55" fmla="*/ 108 h 256"/>
                <a:gd name="T56" fmla="*/ 57 w 187"/>
                <a:gd name="T57" fmla="*/ 95 h 256"/>
                <a:gd name="T58" fmla="*/ 57 w 187"/>
                <a:gd name="T59" fmla="*/ 58 h 256"/>
                <a:gd name="T60" fmla="*/ 52 w 187"/>
                <a:gd name="T61" fmla="*/ 52 h 256"/>
                <a:gd name="T62" fmla="*/ 46 w 187"/>
                <a:gd name="T63" fmla="*/ 58 h 256"/>
                <a:gd name="T64" fmla="*/ 46 w 187"/>
                <a:gd name="T65" fmla="*/ 88 h 256"/>
                <a:gd name="T66" fmla="*/ 16 w 187"/>
                <a:gd name="T67" fmla="*/ 68 h 256"/>
                <a:gd name="T68" fmla="*/ 16 w 187"/>
                <a:gd name="T69" fmla="*/ 16 h 256"/>
                <a:gd name="T70" fmla="*/ 46 w 187"/>
                <a:gd name="T71" fmla="*/ 16 h 256"/>
                <a:gd name="T72" fmla="*/ 46 w 187"/>
                <a:gd name="T73" fmla="*/ 30 h 256"/>
                <a:gd name="T74" fmla="*/ 52 w 187"/>
                <a:gd name="T75" fmla="*/ 36 h 256"/>
                <a:gd name="T76" fmla="*/ 57 w 187"/>
                <a:gd name="T77" fmla="*/ 30 h 256"/>
                <a:gd name="T78" fmla="*/ 57 w 187"/>
                <a:gd name="T79" fmla="*/ 16 h 256"/>
                <a:gd name="T80" fmla="*/ 131 w 187"/>
                <a:gd name="T81" fmla="*/ 16 h 256"/>
                <a:gd name="T82" fmla="*/ 131 w 187"/>
                <a:gd name="T83" fmla="*/ 30 h 256"/>
                <a:gd name="T84" fmla="*/ 136 w 187"/>
                <a:gd name="T85" fmla="*/ 36 h 256"/>
                <a:gd name="T86" fmla="*/ 141 w 187"/>
                <a:gd name="T87" fmla="*/ 30 h 256"/>
                <a:gd name="T88" fmla="*/ 141 w 187"/>
                <a:gd name="T89" fmla="*/ 16 h 256"/>
                <a:gd name="T90" fmla="*/ 171 w 187"/>
                <a:gd name="T91" fmla="*/ 16 h 256"/>
                <a:gd name="T92" fmla="*/ 171 w 187"/>
                <a:gd name="T93" fmla="*/ 6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7" h="256">
                  <a:moveTo>
                    <a:pt x="171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8" y="0"/>
                    <a:pt x="0" y="7"/>
                    <a:pt x="0" y="16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3"/>
                    <a:pt x="3" y="78"/>
                    <a:pt x="8" y="81"/>
                  </a:cubicBezTo>
                  <a:cubicBezTo>
                    <a:pt x="58" y="115"/>
                    <a:pt x="58" y="115"/>
                    <a:pt x="58" y="115"/>
                  </a:cubicBezTo>
                  <a:cubicBezTo>
                    <a:pt x="35" y="127"/>
                    <a:pt x="19" y="152"/>
                    <a:pt x="19" y="181"/>
                  </a:cubicBezTo>
                  <a:cubicBezTo>
                    <a:pt x="19" y="222"/>
                    <a:pt x="52" y="256"/>
                    <a:pt x="94" y="256"/>
                  </a:cubicBezTo>
                  <a:cubicBezTo>
                    <a:pt x="135" y="256"/>
                    <a:pt x="169" y="222"/>
                    <a:pt x="169" y="181"/>
                  </a:cubicBezTo>
                  <a:cubicBezTo>
                    <a:pt x="169" y="152"/>
                    <a:pt x="153" y="127"/>
                    <a:pt x="130" y="115"/>
                  </a:cubicBezTo>
                  <a:cubicBezTo>
                    <a:pt x="180" y="81"/>
                    <a:pt x="180" y="81"/>
                    <a:pt x="180" y="81"/>
                  </a:cubicBezTo>
                  <a:cubicBezTo>
                    <a:pt x="185" y="78"/>
                    <a:pt x="187" y="73"/>
                    <a:pt x="187" y="68"/>
                  </a:cubicBezTo>
                  <a:cubicBezTo>
                    <a:pt x="187" y="16"/>
                    <a:pt x="187" y="16"/>
                    <a:pt x="187" y="16"/>
                  </a:cubicBezTo>
                  <a:cubicBezTo>
                    <a:pt x="187" y="7"/>
                    <a:pt x="180" y="0"/>
                    <a:pt x="171" y="0"/>
                  </a:cubicBezTo>
                  <a:close/>
                  <a:moveTo>
                    <a:pt x="153" y="181"/>
                  </a:moveTo>
                  <a:cubicBezTo>
                    <a:pt x="153" y="214"/>
                    <a:pt x="127" y="240"/>
                    <a:pt x="94" y="240"/>
                  </a:cubicBezTo>
                  <a:cubicBezTo>
                    <a:pt x="61" y="240"/>
                    <a:pt x="35" y="214"/>
                    <a:pt x="35" y="181"/>
                  </a:cubicBezTo>
                  <a:cubicBezTo>
                    <a:pt x="35" y="148"/>
                    <a:pt x="61" y="122"/>
                    <a:pt x="94" y="122"/>
                  </a:cubicBezTo>
                  <a:cubicBezTo>
                    <a:pt x="127" y="122"/>
                    <a:pt x="153" y="148"/>
                    <a:pt x="153" y="181"/>
                  </a:cubicBezTo>
                  <a:close/>
                  <a:moveTo>
                    <a:pt x="171" y="68"/>
                  </a:moveTo>
                  <a:cubicBezTo>
                    <a:pt x="141" y="88"/>
                    <a:pt x="141" y="88"/>
                    <a:pt x="141" y="88"/>
                  </a:cubicBezTo>
                  <a:cubicBezTo>
                    <a:pt x="141" y="58"/>
                    <a:pt x="141" y="58"/>
                    <a:pt x="141" y="58"/>
                  </a:cubicBezTo>
                  <a:cubicBezTo>
                    <a:pt x="141" y="55"/>
                    <a:pt x="139" y="52"/>
                    <a:pt x="136" y="52"/>
                  </a:cubicBezTo>
                  <a:cubicBezTo>
                    <a:pt x="133" y="52"/>
                    <a:pt x="131" y="55"/>
                    <a:pt x="131" y="58"/>
                  </a:cubicBezTo>
                  <a:cubicBezTo>
                    <a:pt x="131" y="95"/>
                    <a:pt x="131" y="95"/>
                    <a:pt x="131" y="95"/>
                  </a:cubicBezTo>
                  <a:cubicBezTo>
                    <a:pt x="111" y="108"/>
                    <a:pt x="111" y="108"/>
                    <a:pt x="111" y="108"/>
                  </a:cubicBezTo>
                  <a:cubicBezTo>
                    <a:pt x="106" y="106"/>
                    <a:pt x="100" y="106"/>
                    <a:pt x="94" y="106"/>
                  </a:cubicBezTo>
                  <a:cubicBezTo>
                    <a:pt x="88" y="106"/>
                    <a:pt x="82" y="106"/>
                    <a:pt x="77" y="108"/>
                  </a:cubicBezTo>
                  <a:cubicBezTo>
                    <a:pt x="57" y="95"/>
                    <a:pt x="57" y="95"/>
                    <a:pt x="57" y="9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55"/>
                    <a:pt x="55" y="52"/>
                    <a:pt x="52" y="52"/>
                  </a:cubicBezTo>
                  <a:cubicBezTo>
                    <a:pt x="49" y="52"/>
                    <a:pt x="46" y="55"/>
                    <a:pt x="46" y="58"/>
                  </a:cubicBezTo>
                  <a:cubicBezTo>
                    <a:pt x="46" y="88"/>
                    <a:pt x="46" y="88"/>
                    <a:pt x="46" y="88"/>
                  </a:cubicBezTo>
                  <a:cubicBezTo>
                    <a:pt x="16" y="68"/>
                    <a:pt x="16" y="68"/>
                    <a:pt x="16" y="68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6" y="33"/>
                    <a:pt x="49" y="36"/>
                    <a:pt x="52" y="36"/>
                  </a:cubicBezTo>
                  <a:cubicBezTo>
                    <a:pt x="55" y="36"/>
                    <a:pt x="57" y="33"/>
                    <a:pt x="57" y="30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131" y="16"/>
                    <a:pt x="131" y="16"/>
                    <a:pt x="131" y="16"/>
                  </a:cubicBezTo>
                  <a:cubicBezTo>
                    <a:pt x="131" y="30"/>
                    <a:pt x="131" y="30"/>
                    <a:pt x="131" y="30"/>
                  </a:cubicBezTo>
                  <a:cubicBezTo>
                    <a:pt x="131" y="33"/>
                    <a:pt x="133" y="36"/>
                    <a:pt x="136" y="36"/>
                  </a:cubicBezTo>
                  <a:cubicBezTo>
                    <a:pt x="139" y="36"/>
                    <a:pt x="141" y="33"/>
                    <a:pt x="141" y="30"/>
                  </a:cubicBezTo>
                  <a:cubicBezTo>
                    <a:pt x="141" y="16"/>
                    <a:pt x="141" y="16"/>
                    <a:pt x="141" y="16"/>
                  </a:cubicBezTo>
                  <a:cubicBezTo>
                    <a:pt x="171" y="16"/>
                    <a:pt x="171" y="16"/>
                    <a:pt x="171" y="16"/>
                  </a:cubicBezTo>
                  <a:lnTo>
                    <a:pt x="171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172"/>
            <p:cNvSpPr>
              <a:spLocks noEditPoints="1"/>
            </p:cNvSpPr>
            <p:nvPr/>
          </p:nvSpPr>
          <p:spPr bwMode="auto">
            <a:xfrm>
              <a:off x="9626940" y="7216776"/>
              <a:ext cx="361950" cy="341313"/>
            </a:xfrm>
            <a:custGeom>
              <a:avLst/>
              <a:gdLst>
                <a:gd name="T0" fmla="*/ 38 w 96"/>
                <a:gd name="T1" fmla="*/ 6 h 91"/>
                <a:gd name="T2" fmla="*/ 30 w 96"/>
                <a:gd name="T3" fmla="*/ 24 h 91"/>
                <a:gd name="T4" fmla="*/ 10 w 96"/>
                <a:gd name="T5" fmla="*/ 27 h 91"/>
                <a:gd name="T6" fmla="*/ 1 w 96"/>
                <a:gd name="T7" fmla="*/ 34 h 91"/>
                <a:gd name="T8" fmla="*/ 4 w 96"/>
                <a:gd name="T9" fmla="*/ 45 h 91"/>
                <a:gd name="T10" fmla="*/ 18 w 96"/>
                <a:gd name="T11" fmla="*/ 59 h 91"/>
                <a:gd name="T12" fmla="*/ 15 w 96"/>
                <a:gd name="T13" fmla="*/ 79 h 91"/>
                <a:gd name="T14" fmla="*/ 19 w 96"/>
                <a:gd name="T15" fmla="*/ 89 h 91"/>
                <a:gd name="T16" fmla="*/ 25 w 96"/>
                <a:gd name="T17" fmla="*/ 91 h 91"/>
                <a:gd name="T18" fmla="*/ 30 w 96"/>
                <a:gd name="T19" fmla="*/ 90 h 91"/>
                <a:gd name="T20" fmla="*/ 48 w 96"/>
                <a:gd name="T21" fmla="*/ 81 h 91"/>
                <a:gd name="T22" fmla="*/ 66 w 96"/>
                <a:gd name="T23" fmla="*/ 90 h 91"/>
                <a:gd name="T24" fmla="*/ 71 w 96"/>
                <a:gd name="T25" fmla="*/ 91 h 91"/>
                <a:gd name="T26" fmla="*/ 77 w 96"/>
                <a:gd name="T27" fmla="*/ 89 h 91"/>
                <a:gd name="T28" fmla="*/ 81 w 96"/>
                <a:gd name="T29" fmla="*/ 79 h 91"/>
                <a:gd name="T30" fmla="*/ 78 w 96"/>
                <a:gd name="T31" fmla="*/ 59 h 91"/>
                <a:gd name="T32" fmla="*/ 92 w 96"/>
                <a:gd name="T33" fmla="*/ 45 h 91"/>
                <a:gd name="T34" fmla="*/ 95 w 96"/>
                <a:gd name="T35" fmla="*/ 34 h 91"/>
                <a:gd name="T36" fmla="*/ 86 w 96"/>
                <a:gd name="T37" fmla="*/ 27 h 91"/>
                <a:gd name="T38" fmla="*/ 66 w 96"/>
                <a:gd name="T39" fmla="*/ 24 h 91"/>
                <a:gd name="T40" fmla="*/ 57 w 96"/>
                <a:gd name="T41" fmla="*/ 6 h 91"/>
                <a:gd name="T42" fmla="*/ 48 w 96"/>
                <a:gd name="T43" fmla="*/ 0 h 91"/>
                <a:gd name="T44" fmla="*/ 38 w 96"/>
                <a:gd name="T45" fmla="*/ 6 h 91"/>
                <a:gd name="T46" fmla="*/ 59 w 96"/>
                <a:gd name="T47" fmla="*/ 34 h 91"/>
                <a:gd name="T48" fmla="*/ 85 w 96"/>
                <a:gd name="T49" fmla="*/ 37 h 91"/>
                <a:gd name="T50" fmla="*/ 66 w 96"/>
                <a:gd name="T51" fmla="*/ 55 h 91"/>
                <a:gd name="T52" fmla="*/ 71 w 96"/>
                <a:gd name="T53" fmla="*/ 80 h 91"/>
                <a:gd name="T54" fmla="*/ 48 w 96"/>
                <a:gd name="T55" fmla="*/ 69 h 91"/>
                <a:gd name="T56" fmla="*/ 25 w 96"/>
                <a:gd name="T57" fmla="*/ 80 h 91"/>
                <a:gd name="T58" fmla="*/ 30 w 96"/>
                <a:gd name="T59" fmla="*/ 55 h 91"/>
                <a:gd name="T60" fmla="*/ 11 w 96"/>
                <a:gd name="T61" fmla="*/ 37 h 91"/>
                <a:gd name="T62" fmla="*/ 37 w 96"/>
                <a:gd name="T63" fmla="*/ 34 h 91"/>
                <a:gd name="T64" fmla="*/ 48 w 96"/>
                <a:gd name="T65" fmla="*/ 11 h 91"/>
                <a:gd name="T66" fmla="*/ 59 w 96"/>
                <a:gd name="T67" fmla="*/ 3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6" h="91">
                  <a:moveTo>
                    <a:pt x="38" y="6"/>
                  </a:moveTo>
                  <a:cubicBezTo>
                    <a:pt x="30" y="24"/>
                    <a:pt x="30" y="24"/>
                    <a:pt x="30" y="24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6" y="28"/>
                    <a:pt x="3" y="30"/>
                    <a:pt x="1" y="34"/>
                  </a:cubicBezTo>
                  <a:cubicBezTo>
                    <a:pt x="0" y="38"/>
                    <a:pt x="1" y="42"/>
                    <a:pt x="4" y="45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5" y="79"/>
                    <a:pt x="15" y="79"/>
                    <a:pt x="15" y="79"/>
                  </a:cubicBezTo>
                  <a:cubicBezTo>
                    <a:pt x="14" y="83"/>
                    <a:pt x="16" y="87"/>
                    <a:pt x="19" y="89"/>
                  </a:cubicBezTo>
                  <a:cubicBezTo>
                    <a:pt x="21" y="90"/>
                    <a:pt x="23" y="91"/>
                    <a:pt x="25" y="91"/>
                  </a:cubicBezTo>
                  <a:cubicBezTo>
                    <a:pt x="27" y="91"/>
                    <a:pt x="29" y="91"/>
                    <a:pt x="30" y="90"/>
                  </a:cubicBezTo>
                  <a:cubicBezTo>
                    <a:pt x="48" y="81"/>
                    <a:pt x="48" y="81"/>
                    <a:pt x="48" y="81"/>
                  </a:cubicBezTo>
                  <a:cubicBezTo>
                    <a:pt x="66" y="90"/>
                    <a:pt x="66" y="90"/>
                    <a:pt x="66" y="90"/>
                  </a:cubicBezTo>
                  <a:cubicBezTo>
                    <a:pt x="67" y="91"/>
                    <a:pt x="69" y="91"/>
                    <a:pt x="71" y="91"/>
                  </a:cubicBezTo>
                  <a:cubicBezTo>
                    <a:pt x="73" y="91"/>
                    <a:pt x="75" y="90"/>
                    <a:pt x="77" y="89"/>
                  </a:cubicBezTo>
                  <a:cubicBezTo>
                    <a:pt x="80" y="87"/>
                    <a:pt x="82" y="83"/>
                    <a:pt x="81" y="7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5" y="42"/>
                    <a:pt x="96" y="38"/>
                    <a:pt x="95" y="34"/>
                  </a:cubicBezTo>
                  <a:cubicBezTo>
                    <a:pt x="93" y="30"/>
                    <a:pt x="90" y="28"/>
                    <a:pt x="86" y="27"/>
                  </a:cubicBezTo>
                  <a:cubicBezTo>
                    <a:pt x="66" y="24"/>
                    <a:pt x="66" y="24"/>
                    <a:pt x="66" y="24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56" y="3"/>
                    <a:pt x="52" y="0"/>
                    <a:pt x="48" y="0"/>
                  </a:cubicBezTo>
                  <a:cubicBezTo>
                    <a:pt x="44" y="0"/>
                    <a:pt x="40" y="3"/>
                    <a:pt x="38" y="6"/>
                  </a:cubicBezTo>
                  <a:close/>
                  <a:moveTo>
                    <a:pt x="59" y="34"/>
                  </a:moveTo>
                  <a:cubicBezTo>
                    <a:pt x="85" y="37"/>
                    <a:pt x="85" y="37"/>
                    <a:pt x="85" y="37"/>
                  </a:cubicBezTo>
                  <a:cubicBezTo>
                    <a:pt x="66" y="55"/>
                    <a:pt x="66" y="55"/>
                    <a:pt x="66" y="55"/>
                  </a:cubicBezTo>
                  <a:cubicBezTo>
                    <a:pt x="71" y="80"/>
                    <a:pt x="71" y="80"/>
                    <a:pt x="71" y="80"/>
                  </a:cubicBezTo>
                  <a:cubicBezTo>
                    <a:pt x="48" y="69"/>
                    <a:pt x="48" y="69"/>
                    <a:pt x="48" y="69"/>
                  </a:cubicBezTo>
                  <a:cubicBezTo>
                    <a:pt x="25" y="80"/>
                    <a:pt x="25" y="80"/>
                    <a:pt x="25" y="80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48" y="11"/>
                    <a:pt x="48" y="11"/>
                    <a:pt x="48" y="11"/>
                  </a:cubicBezTo>
                  <a:lnTo>
                    <a:pt x="59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3" name="组合 182"/>
          <p:cNvGrpSpPr/>
          <p:nvPr/>
        </p:nvGrpSpPr>
        <p:grpSpPr>
          <a:xfrm>
            <a:off x="2945786" y="5703231"/>
            <a:ext cx="657153" cy="656069"/>
            <a:chOff x="6780553" y="6718301"/>
            <a:chExt cx="962025" cy="960438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84" name="Freeform 185"/>
            <p:cNvSpPr>
              <a:spLocks noEditPoints="1"/>
            </p:cNvSpPr>
            <p:nvPr/>
          </p:nvSpPr>
          <p:spPr bwMode="auto">
            <a:xfrm>
              <a:off x="6780553" y="6718301"/>
              <a:ext cx="962025" cy="960438"/>
            </a:xfrm>
            <a:custGeom>
              <a:avLst/>
              <a:gdLst>
                <a:gd name="T0" fmla="*/ 251 w 256"/>
                <a:gd name="T1" fmla="*/ 186 h 256"/>
                <a:gd name="T2" fmla="*/ 251 w 256"/>
                <a:gd name="T3" fmla="*/ 185 h 256"/>
                <a:gd name="T4" fmla="*/ 240 w 256"/>
                <a:gd name="T5" fmla="*/ 181 h 256"/>
                <a:gd name="T6" fmla="*/ 240 w 256"/>
                <a:gd name="T7" fmla="*/ 181 h 256"/>
                <a:gd name="T8" fmla="*/ 236 w 256"/>
                <a:gd name="T9" fmla="*/ 181 h 256"/>
                <a:gd name="T10" fmla="*/ 236 w 256"/>
                <a:gd name="T11" fmla="*/ 177 h 256"/>
                <a:gd name="T12" fmla="*/ 220 w 256"/>
                <a:gd name="T13" fmla="*/ 161 h 256"/>
                <a:gd name="T14" fmla="*/ 216 w 256"/>
                <a:gd name="T15" fmla="*/ 161 h 256"/>
                <a:gd name="T16" fmla="*/ 216 w 256"/>
                <a:gd name="T17" fmla="*/ 157 h 256"/>
                <a:gd name="T18" fmla="*/ 211 w 256"/>
                <a:gd name="T19" fmla="*/ 146 h 256"/>
                <a:gd name="T20" fmla="*/ 187 w 256"/>
                <a:gd name="T21" fmla="*/ 121 h 256"/>
                <a:gd name="T22" fmla="*/ 162 w 256"/>
                <a:gd name="T23" fmla="*/ 28 h 256"/>
                <a:gd name="T24" fmla="*/ 95 w 256"/>
                <a:gd name="T25" fmla="*/ 0 h 256"/>
                <a:gd name="T26" fmla="*/ 28 w 256"/>
                <a:gd name="T27" fmla="*/ 28 h 256"/>
                <a:gd name="T28" fmla="*/ 0 w 256"/>
                <a:gd name="T29" fmla="*/ 95 h 256"/>
                <a:gd name="T30" fmla="*/ 28 w 256"/>
                <a:gd name="T31" fmla="*/ 162 h 256"/>
                <a:gd name="T32" fmla="*/ 95 w 256"/>
                <a:gd name="T33" fmla="*/ 190 h 256"/>
                <a:gd name="T34" fmla="*/ 121 w 256"/>
                <a:gd name="T35" fmla="*/ 187 h 256"/>
                <a:gd name="T36" fmla="*/ 185 w 256"/>
                <a:gd name="T37" fmla="*/ 251 h 256"/>
                <a:gd name="T38" fmla="*/ 197 w 256"/>
                <a:gd name="T39" fmla="*/ 256 h 256"/>
                <a:gd name="T40" fmla="*/ 198 w 256"/>
                <a:gd name="T41" fmla="*/ 256 h 256"/>
                <a:gd name="T42" fmla="*/ 239 w 256"/>
                <a:gd name="T43" fmla="*/ 254 h 256"/>
                <a:gd name="T44" fmla="*/ 254 w 256"/>
                <a:gd name="T45" fmla="*/ 239 h 256"/>
                <a:gd name="T46" fmla="*/ 256 w 256"/>
                <a:gd name="T47" fmla="*/ 198 h 256"/>
                <a:gd name="T48" fmla="*/ 251 w 256"/>
                <a:gd name="T49" fmla="*/ 186 h 256"/>
                <a:gd name="T50" fmla="*/ 238 w 256"/>
                <a:gd name="T51" fmla="*/ 238 h 256"/>
                <a:gd name="T52" fmla="*/ 197 w 256"/>
                <a:gd name="T53" fmla="*/ 240 h 256"/>
                <a:gd name="T54" fmla="*/ 125 w 256"/>
                <a:gd name="T55" fmla="*/ 168 h 256"/>
                <a:gd name="T56" fmla="*/ 95 w 256"/>
                <a:gd name="T57" fmla="*/ 174 h 256"/>
                <a:gd name="T58" fmla="*/ 39 w 256"/>
                <a:gd name="T59" fmla="*/ 151 h 256"/>
                <a:gd name="T60" fmla="*/ 39 w 256"/>
                <a:gd name="T61" fmla="*/ 39 h 256"/>
                <a:gd name="T62" fmla="*/ 95 w 256"/>
                <a:gd name="T63" fmla="*/ 16 h 256"/>
                <a:gd name="T64" fmla="*/ 151 w 256"/>
                <a:gd name="T65" fmla="*/ 39 h 256"/>
                <a:gd name="T66" fmla="*/ 168 w 256"/>
                <a:gd name="T67" fmla="*/ 125 h 256"/>
                <a:gd name="T68" fmla="*/ 200 w 256"/>
                <a:gd name="T69" fmla="*/ 157 h 256"/>
                <a:gd name="T70" fmla="*/ 200 w 256"/>
                <a:gd name="T71" fmla="*/ 177 h 256"/>
                <a:gd name="T72" fmla="*/ 220 w 256"/>
                <a:gd name="T73" fmla="*/ 177 h 256"/>
                <a:gd name="T74" fmla="*/ 220 w 256"/>
                <a:gd name="T75" fmla="*/ 197 h 256"/>
                <a:gd name="T76" fmla="*/ 240 w 256"/>
                <a:gd name="T77" fmla="*/ 197 h 256"/>
                <a:gd name="T78" fmla="*/ 240 w 256"/>
                <a:gd name="T79" fmla="*/ 197 h 256"/>
                <a:gd name="T80" fmla="*/ 238 w 256"/>
                <a:gd name="T81" fmla="*/ 23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6" h="256">
                  <a:moveTo>
                    <a:pt x="251" y="186"/>
                  </a:moveTo>
                  <a:cubicBezTo>
                    <a:pt x="251" y="185"/>
                    <a:pt x="251" y="185"/>
                    <a:pt x="251" y="185"/>
                  </a:cubicBezTo>
                  <a:cubicBezTo>
                    <a:pt x="248" y="182"/>
                    <a:pt x="244" y="181"/>
                    <a:pt x="240" y="181"/>
                  </a:cubicBezTo>
                  <a:cubicBezTo>
                    <a:pt x="240" y="181"/>
                    <a:pt x="240" y="181"/>
                    <a:pt x="240" y="181"/>
                  </a:cubicBezTo>
                  <a:cubicBezTo>
                    <a:pt x="236" y="181"/>
                    <a:pt x="236" y="181"/>
                    <a:pt x="236" y="181"/>
                  </a:cubicBezTo>
                  <a:cubicBezTo>
                    <a:pt x="236" y="177"/>
                    <a:pt x="236" y="177"/>
                    <a:pt x="236" y="177"/>
                  </a:cubicBezTo>
                  <a:cubicBezTo>
                    <a:pt x="236" y="168"/>
                    <a:pt x="229" y="161"/>
                    <a:pt x="220" y="161"/>
                  </a:cubicBezTo>
                  <a:cubicBezTo>
                    <a:pt x="216" y="161"/>
                    <a:pt x="216" y="161"/>
                    <a:pt x="216" y="161"/>
                  </a:cubicBezTo>
                  <a:cubicBezTo>
                    <a:pt x="216" y="157"/>
                    <a:pt x="216" y="157"/>
                    <a:pt x="216" y="157"/>
                  </a:cubicBezTo>
                  <a:cubicBezTo>
                    <a:pt x="216" y="153"/>
                    <a:pt x="214" y="149"/>
                    <a:pt x="211" y="146"/>
                  </a:cubicBezTo>
                  <a:cubicBezTo>
                    <a:pt x="187" y="121"/>
                    <a:pt x="187" y="121"/>
                    <a:pt x="187" y="121"/>
                  </a:cubicBezTo>
                  <a:cubicBezTo>
                    <a:pt x="196" y="88"/>
                    <a:pt x="187" y="53"/>
                    <a:pt x="162" y="28"/>
                  </a:cubicBezTo>
                  <a:cubicBezTo>
                    <a:pt x="144" y="10"/>
                    <a:pt x="120" y="0"/>
                    <a:pt x="95" y="0"/>
                  </a:cubicBezTo>
                  <a:cubicBezTo>
                    <a:pt x="70" y="0"/>
                    <a:pt x="46" y="10"/>
                    <a:pt x="28" y="28"/>
                  </a:cubicBezTo>
                  <a:cubicBezTo>
                    <a:pt x="10" y="46"/>
                    <a:pt x="0" y="70"/>
                    <a:pt x="0" y="95"/>
                  </a:cubicBezTo>
                  <a:cubicBezTo>
                    <a:pt x="0" y="121"/>
                    <a:pt x="10" y="144"/>
                    <a:pt x="28" y="162"/>
                  </a:cubicBezTo>
                  <a:cubicBezTo>
                    <a:pt x="46" y="180"/>
                    <a:pt x="70" y="190"/>
                    <a:pt x="95" y="190"/>
                  </a:cubicBezTo>
                  <a:cubicBezTo>
                    <a:pt x="104" y="190"/>
                    <a:pt x="112" y="189"/>
                    <a:pt x="121" y="187"/>
                  </a:cubicBezTo>
                  <a:cubicBezTo>
                    <a:pt x="185" y="251"/>
                    <a:pt x="185" y="251"/>
                    <a:pt x="185" y="251"/>
                  </a:cubicBezTo>
                  <a:cubicBezTo>
                    <a:pt x="188" y="254"/>
                    <a:pt x="193" y="256"/>
                    <a:pt x="197" y="256"/>
                  </a:cubicBezTo>
                  <a:cubicBezTo>
                    <a:pt x="197" y="256"/>
                    <a:pt x="197" y="256"/>
                    <a:pt x="198" y="256"/>
                  </a:cubicBezTo>
                  <a:cubicBezTo>
                    <a:pt x="239" y="254"/>
                    <a:pt x="239" y="254"/>
                    <a:pt x="239" y="254"/>
                  </a:cubicBezTo>
                  <a:cubicBezTo>
                    <a:pt x="247" y="253"/>
                    <a:pt x="253" y="247"/>
                    <a:pt x="254" y="239"/>
                  </a:cubicBezTo>
                  <a:cubicBezTo>
                    <a:pt x="256" y="198"/>
                    <a:pt x="256" y="198"/>
                    <a:pt x="256" y="198"/>
                  </a:cubicBezTo>
                  <a:cubicBezTo>
                    <a:pt x="256" y="193"/>
                    <a:pt x="254" y="189"/>
                    <a:pt x="251" y="186"/>
                  </a:cubicBezTo>
                  <a:close/>
                  <a:moveTo>
                    <a:pt x="238" y="238"/>
                  </a:moveTo>
                  <a:cubicBezTo>
                    <a:pt x="197" y="240"/>
                    <a:pt x="197" y="240"/>
                    <a:pt x="197" y="240"/>
                  </a:cubicBezTo>
                  <a:cubicBezTo>
                    <a:pt x="125" y="168"/>
                    <a:pt x="125" y="168"/>
                    <a:pt x="125" y="168"/>
                  </a:cubicBezTo>
                  <a:cubicBezTo>
                    <a:pt x="115" y="172"/>
                    <a:pt x="105" y="174"/>
                    <a:pt x="95" y="174"/>
                  </a:cubicBezTo>
                  <a:cubicBezTo>
                    <a:pt x="75" y="174"/>
                    <a:pt x="55" y="167"/>
                    <a:pt x="39" y="151"/>
                  </a:cubicBezTo>
                  <a:cubicBezTo>
                    <a:pt x="8" y="120"/>
                    <a:pt x="8" y="70"/>
                    <a:pt x="39" y="39"/>
                  </a:cubicBezTo>
                  <a:cubicBezTo>
                    <a:pt x="55" y="24"/>
                    <a:pt x="75" y="16"/>
                    <a:pt x="95" y="16"/>
                  </a:cubicBezTo>
                  <a:cubicBezTo>
                    <a:pt x="115" y="16"/>
                    <a:pt x="136" y="24"/>
                    <a:pt x="151" y="39"/>
                  </a:cubicBezTo>
                  <a:cubicBezTo>
                    <a:pt x="174" y="62"/>
                    <a:pt x="180" y="97"/>
                    <a:pt x="168" y="125"/>
                  </a:cubicBezTo>
                  <a:cubicBezTo>
                    <a:pt x="200" y="157"/>
                    <a:pt x="200" y="157"/>
                    <a:pt x="200" y="157"/>
                  </a:cubicBezTo>
                  <a:cubicBezTo>
                    <a:pt x="200" y="177"/>
                    <a:pt x="200" y="177"/>
                    <a:pt x="200" y="177"/>
                  </a:cubicBezTo>
                  <a:cubicBezTo>
                    <a:pt x="220" y="177"/>
                    <a:pt x="220" y="177"/>
                    <a:pt x="220" y="177"/>
                  </a:cubicBezTo>
                  <a:cubicBezTo>
                    <a:pt x="220" y="197"/>
                    <a:pt x="220" y="197"/>
                    <a:pt x="220" y="197"/>
                  </a:cubicBezTo>
                  <a:cubicBezTo>
                    <a:pt x="240" y="197"/>
                    <a:pt x="240" y="197"/>
                    <a:pt x="240" y="197"/>
                  </a:cubicBezTo>
                  <a:cubicBezTo>
                    <a:pt x="240" y="197"/>
                    <a:pt x="240" y="197"/>
                    <a:pt x="240" y="197"/>
                  </a:cubicBezTo>
                  <a:lnTo>
                    <a:pt x="238" y="2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186"/>
            <p:cNvSpPr>
              <a:spLocks noEditPoints="1"/>
            </p:cNvSpPr>
            <p:nvPr/>
          </p:nvSpPr>
          <p:spPr bwMode="auto">
            <a:xfrm>
              <a:off x="6931365" y="6878639"/>
              <a:ext cx="228600" cy="217488"/>
            </a:xfrm>
            <a:custGeom>
              <a:avLst/>
              <a:gdLst>
                <a:gd name="T0" fmla="*/ 32 w 61"/>
                <a:gd name="T1" fmla="*/ 58 h 58"/>
                <a:gd name="T2" fmla="*/ 52 w 61"/>
                <a:gd name="T3" fmla="*/ 49 h 58"/>
                <a:gd name="T4" fmla="*/ 61 w 61"/>
                <a:gd name="T5" fmla="*/ 29 h 58"/>
                <a:gd name="T6" fmla="*/ 52 w 61"/>
                <a:gd name="T7" fmla="*/ 8 h 58"/>
                <a:gd name="T8" fmla="*/ 32 w 61"/>
                <a:gd name="T9" fmla="*/ 0 h 58"/>
                <a:gd name="T10" fmla="*/ 11 w 61"/>
                <a:gd name="T11" fmla="*/ 8 h 58"/>
                <a:gd name="T12" fmla="*/ 11 w 61"/>
                <a:gd name="T13" fmla="*/ 49 h 58"/>
                <a:gd name="T14" fmla="*/ 32 w 61"/>
                <a:gd name="T15" fmla="*/ 58 h 58"/>
                <a:gd name="T16" fmla="*/ 19 w 61"/>
                <a:gd name="T17" fmla="*/ 16 h 58"/>
                <a:gd name="T18" fmla="*/ 32 w 61"/>
                <a:gd name="T19" fmla="*/ 10 h 58"/>
                <a:gd name="T20" fmla="*/ 45 w 61"/>
                <a:gd name="T21" fmla="*/ 16 h 58"/>
                <a:gd name="T22" fmla="*/ 50 w 61"/>
                <a:gd name="T23" fmla="*/ 29 h 58"/>
                <a:gd name="T24" fmla="*/ 45 w 61"/>
                <a:gd name="T25" fmla="*/ 42 h 58"/>
                <a:gd name="T26" fmla="*/ 32 w 61"/>
                <a:gd name="T27" fmla="*/ 47 h 58"/>
                <a:gd name="T28" fmla="*/ 19 w 61"/>
                <a:gd name="T29" fmla="*/ 42 h 58"/>
                <a:gd name="T30" fmla="*/ 19 w 61"/>
                <a:gd name="T31" fmla="*/ 1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1" h="58">
                  <a:moveTo>
                    <a:pt x="32" y="58"/>
                  </a:moveTo>
                  <a:cubicBezTo>
                    <a:pt x="39" y="58"/>
                    <a:pt x="47" y="55"/>
                    <a:pt x="52" y="49"/>
                  </a:cubicBezTo>
                  <a:cubicBezTo>
                    <a:pt x="58" y="44"/>
                    <a:pt x="61" y="37"/>
                    <a:pt x="61" y="29"/>
                  </a:cubicBezTo>
                  <a:cubicBezTo>
                    <a:pt x="61" y="21"/>
                    <a:pt x="58" y="14"/>
                    <a:pt x="52" y="8"/>
                  </a:cubicBezTo>
                  <a:cubicBezTo>
                    <a:pt x="47" y="3"/>
                    <a:pt x="39" y="0"/>
                    <a:pt x="32" y="0"/>
                  </a:cubicBezTo>
                  <a:cubicBezTo>
                    <a:pt x="24" y="0"/>
                    <a:pt x="17" y="3"/>
                    <a:pt x="11" y="8"/>
                  </a:cubicBezTo>
                  <a:cubicBezTo>
                    <a:pt x="0" y="20"/>
                    <a:pt x="0" y="38"/>
                    <a:pt x="11" y="49"/>
                  </a:cubicBezTo>
                  <a:cubicBezTo>
                    <a:pt x="17" y="55"/>
                    <a:pt x="24" y="58"/>
                    <a:pt x="32" y="58"/>
                  </a:cubicBezTo>
                  <a:close/>
                  <a:moveTo>
                    <a:pt x="19" y="16"/>
                  </a:moveTo>
                  <a:cubicBezTo>
                    <a:pt x="22" y="12"/>
                    <a:pt x="27" y="10"/>
                    <a:pt x="32" y="10"/>
                  </a:cubicBezTo>
                  <a:cubicBezTo>
                    <a:pt x="37" y="10"/>
                    <a:pt x="41" y="12"/>
                    <a:pt x="45" y="16"/>
                  </a:cubicBezTo>
                  <a:cubicBezTo>
                    <a:pt x="48" y="19"/>
                    <a:pt x="50" y="24"/>
                    <a:pt x="50" y="29"/>
                  </a:cubicBezTo>
                  <a:cubicBezTo>
                    <a:pt x="50" y="34"/>
                    <a:pt x="48" y="38"/>
                    <a:pt x="45" y="42"/>
                  </a:cubicBezTo>
                  <a:cubicBezTo>
                    <a:pt x="41" y="45"/>
                    <a:pt x="37" y="47"/>
                    <a:pt x="32" y="47"/>
                  </a:cubicBezTo>
                  <a:cubicBezTo>
                    <a:pt x="27" y="47"/>
                    <a:pt x="22" y="45"/>
                    <a:pt x="19" y="42"/>
                  </a:cubicBezTo>
                  <a:cubicBezTo>
                    <a:pt x="12" y="35"/>
                    <a:pt x="12" y="23"/>
                    <a:pt x="19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187"/>
            <p:cNvSpPr>
              <a:spLocks/>
            </p:cNvSpPr>
            <p:nvPr/>
          </p:nvSpPr>
          <p:spPr bwMode="auto">
            <a:xfrm>
              <a:off x="6893265" y="6831014"/>
              <a:ext cx="712788" cy="711200"/>
            </a:xfrm>
            <a:custGeom>
              <a:avLst/>
              <a:gdLst>
                <a:gd name="T0" fmla="*/ 115 w 190"/>
                <a:gd name="T1" fmla="*/ 107 h 190"/>
                <a:gd name="T2" fmla="*/ 111 w 190"/>
                <a:gd name="T3" fmla="*/ 19 h 190"/>
                <a:gd name="T4" fmla="*/ 77 w 190"/>
                <a:gd name="T5" fmla="*/ 1 h 190"/>
                <a:gd name="T6" fmla="*/ 71 w 190"/>
                <a:gd name="T7" fmla="*/ 5 h 190"/>
                <a:gd name="T8" fmla="*/ 75 w 190"/>
                <a:gd name="T9" fmla="*/ 11 h 190"/>
                <a:gd name="T10" fmla="*/ 104 w 190"/>
                <a:gd name="T11" fmla="*/ 26 h 190"/>
                <a:gd name="T12" fmla="*/ 104 w 190"/>
                <a:gd name="T13" fmla="*/ 104 h 190"/>
                <a:gd name="T14" fmla="*/ 65 w 190"/>
                <a:gd name="T15" fmla="*/ 120 h 190"/>
                <a:gd name="T16" fmla="*/ 26 w 190"/>
                <a:gd name="T17" fmla="*/ 104 h 190"/>
                <a:gd name="T18" fmla="*/ 11 w 190"/>
                <a:gd name="T19" fmla="*/ 75 h 190"/>
                <a:gd name="T20" fmla="*/ 5 w 190"/>
                <a:gd name="T21" fmla="*/ 71 h 190"/>
                <a:gd name="T22" fmla="*/ 1 w 190"/>
                <a:gd name="T23" fmla="*/ 77 h 190"/>
                <a:gd name="T24" fmla="*/ 19 w 190"/>
                <a:gd name="T25" fmla="*/ 111 h 190"/>
                <a:gd name="T26" fmla="*/ 65 w 190"/>
                <a:gd name="T27" fmla="*/ 130 h 190"/>
                <a:gd name="T28" fmla="*/ 107 w 190"/>
                <a:gd name="T29" fmla="*/ 115 h 190"/>
                <a:gd name="T30" fmla="*/ 180 w 190"/>
                <a:gd name="T31" fmla="*/ 188 h 190"/>
                <a:gd name="T32" fmla="*/ 184 w 190"/>
                <a:gd name="T33" fmla="*/ 190 h 190"/>
                <a:gd name="T34" fmla="*/ 188 w 190"/>
                <a:gd name="T35" fmla="*/ 188 h 190"/>
                <a:gd name="T36" fmla="*/ 188 w 190"/>
                <a:gd name="T37" fmla="*/ 181 h 190"/>
                <a:gd name="T38" fmla="*/ 115 w 190"/>
                <a:gd name="T39" fmla="*/ 107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0" h="190">
                  <a:moveTo>
                    <a:pt x="115" y="107"/>
                  </a:moveTo>
                  <a:cubicBezTo>
                    <a:pt x="136" y="82"/>
                    <a:pt x="135" y="43"/>
                    <a:pt x="111" y="19"/>
                  </a:cubicBezTo>
                  <a:cubicBezTo>
                    <a:pt x="102" y="10"/>
                    <a:pt x="90" y="3"/>
                    <a:pt x="77" y="1"/>
                  </a:cubicBezTo>
                  <a:cubicBezTo>
                    <a:pt x="74" y="0"/>
                    <a:pt x="72" y="2"/>
                    <a:pt x="71" y="5"/>
                  </a:cubicBezTo>
                  <a:cubicBezTo>
                    <a:pt x="71" y="8"/>
                    <a:pt x="72" y="11"/>
                    <a:pt x="75" y="11"/>
                  </a:cubicBezTo>
                  <a:cubicBezTo>
                    <a:pt x="86" y="13"/>
                    <a:pt x="96" y="19"/>
                    <a:pt x="104" y="26"/>
                  </a:cubicBezTo>
                  <a:cubicBezTo>
                    <a:pt x="125" y="48"/>
                    <a:pt x="125" y="82"/>
                    <a:pt x="104" y="104"/>
                  </a:cubicBezTo>
                  <a:cubicBezTo>
                    <a:pt x="93" y="114"/>
                    <a:pt x="80" y="120"/>
                    <a:pt x="65" y="120"/>
                  </a:cubicBezTo>
                  <a:cubicBezTo>
                    <a:pt x="50" y="120"/>
                    <a:pt x="37" y="114"/>
                    <a:pt x="26" y="104"/>
                  </a:cubicBezTo>
                  <a:cubicBezTo>
                    <a:pt x="18" y="96"/>
                    <a:pt x="13" y="86"/>
                    <a:pt x="11" y="75"/>
                  </a:cubicBezTo>
                  <a:cubicBezTo>
                    <a:pt x="11" y="73"/>
                    <a:pt x="8" y="71"/>
                    <a:pt x="5" y="71"/>
                  </a:cubicBezTo>
                  <a:cubicBezTo>
                    <a:pt x="2" y="72"/>
                    <a:pt x="0" y="75"/>
                    <a:pt x="1" y="77"/>
                  </a:cubicBezTo>
                  <a:cubicBezTo>
                    <a:pt x="3" y="90"/>
                    <a:pt x="9" y="102"/>
                    <a:pt x="19" y="111"/>
                  </a:cubicBezTo>
                  <a:cubicBezTo>
                    <a:pt x="31" y="124"/>
                    <a:pt x="47" y="130"/>
                    <a:pt x="65" y="130"/>
                  </a:cubicBezTo>
                  <a:cubicBezTo>
                    <a:pt x="81" y="130"/>
                    <a:pt x="95" y="125"/>
                    <a:pt x="107" y="115"/>
                  </a:cubicBezTo>
                  <a:cubicBezTo>
                    <a:pt x="180" y="188"/>
                    <a:pt x="180" y="188"/>
                    <a:pt x="180" y="188"/>
                  </a:cubicBezTo>
                  <a:cubicBezTo>
                    <a:pt x="181" y="189"/>
                    <a:pt x="183" y="190"/>
                    <a:pt x="184" y="190"/>
                  </a:cubicBezTo>
                  <a:cubicBezTo>
                    <a:pt x="185" y="190"/>
                    <a:pt x="187" y="189"/>
                    <a:pt x="188" y="188"/>
                  </a:cubicBezTo>
                  <a:cubicBezTo>
                    <a:pt x="190" y="186"/>
                    <a:pt x="190" y="183"/>
                    <a:pt x="188" y="181"/>
                  </a:cubicBezTo>
                  <a:lnTo>
                    <a:pt x="115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7" name="组合 186"/>
          <p:cNvGrpSpPr/>
          <p:nvPr/>
        </p:nvGrpSpPr>
        <p:grpSpPr>
          <a:xfrm>
            <a:off x="5760177" y="1363964"/>
            <a:ext cx="656069" cy="541120"/>
            <a:chOff x="3517267" y="896937"/>
            <a:chExt cx="960438" cy="792162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88" name="Freeform 75"/>
            <p:cNvSpPr>
              <a:spLocks/>
            </p:cNvSpPr>
            <p:nvPr/>
          </p:nvSpPr>
          <p:spPr bwMode="auto">
            <a:xfrm>
              <a:off x="3817304" y="1543049"/>
              <a:ext cx="360363" cy="146050"/>
            </a:xfrm>
            <a:custGeom>
              <a:avLst/>
              <a:gdLst>
                <a:gd name="T0" fmla="*/ 88 w 96"/>
                <a:gd name="T1" fmla="*/ 23 h 39"/>
                <a:gd name="T2" fmla="*/ 56 w 96"/>
                <a:gd name="T3" fmla="*/ 23 h 39"/>
                <a:gd name="T4" fmla="*/ 56 w 96"/>
                <a:gd name="T5" fmla="*/ 8 h 39"/>
                <a:gd name="T6" fmla="*/ 48 w 96"/>
                <a:gd name="T7" fmla="*/ 0 h 39"/>
                <a:gd name="T8" fmla="*/ 40 w 96"/>
                <a:gd name="T9" fmla="*/ 8 h 39"/>
                <a:gd name="T10" fmla="*/ 40 w 96"/>
                <a:gd name="T11" fmla="*/ 23 h 39"/>
                <a:gd name="T12" fmla="*/ 8 w 96"/>
                <a:gd name="T13" fmla="*/ 23 h 39"/>
                <a:gd name="T14" fmla="*/ 0 w 96"/>
                <a:gd name="T15" fmla="*/ 31 h 39"/>
                <a:gd name="T16" fmla="*/ 8 w 96"/>
                <a:gd name="T17" fmla="*/ 39 h 39"/>
                <a:gd name="T18" fmla="*/ 88 w 96"/>
                <a:gd name="T19" fmla="*/ 39 h 39"/>
                <a:gd name="T20" fmla="*/ 96 w 96"/>
                <a:gd name="T21" fmla="*/ 31 h 39"/>
                <a:gd name="T22" fmla="*/ 88 w 96"/>
                <a:gd name="T23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6" h="39">
                  <a:moveTo>
                    <a:pt x="88" y="23"/>
                  </a:moveTo>
                  <a:cubicBezTo>
                    <a:pt x="56" y="23"/>
                    <a:pt x="56" y="23"/>
                    <a:pt x="56" y="23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4"/>
                    <a:pt x="53" y="0"/>
                    <a:pt x="48" y="0"/>
                  </a:cubicBezTo>
                  <a:cubicBezTo>
                    <a:pt x="44" y="0"/>
                    <a:pt x="40" y="4"/>
                    <a:pt x="40" y="8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3" y="23"/>
                    <a:pt x="0" y="26"/>
                    <a:pt x="0" y="31"/>
                  </a:cubicBezTo>
                  <a:cubicBezTo>
                    <a:pt x="0" y="35"/>
                    <a:pt x="3" y="39"/>
                    <a:pt x="8" y="39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93" y="39"/>
                    <a:pt x="96" y="35"/>
                    <a:pt x="96" y="31"/>
                  </a:cubicBezTo>
                  <a:cubicBezTo>
                    <a:pt x="96" y="26"/>
                    <a:pt x="93" y="23"/>
                    <a:pt x="88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76"/>
            <p:cNvSpPr>
              <a:spLocks noEditPoints="1"/>
            </p:cNvSpPr>
            <p:nvPr/>
          </p:nvSpPr>
          <p:spPr bwMode="auto">
            <a:xfrm>
              <a:off x="3517267" y="896937"/>
              <a:ext cx="960438" cy="608013"/>
            </a:xfrm>
            <a:custGeom>
              <a:avLst/>
              <a:gdLst>
                <a:gd name="T0" fmla="*/ 240 w 256"/>
                <a:gd name="T1" fmla="*/ 0 h 162"/>
                <a:gd name="T2" fmla="*/ 16 w 256"/>
                <a:gd name="T3" fmla="*/ 0 h 162"/>
                <a:gd name="T4" fmla="*/ 0 w 256"/>
                <a:gd name="T5" fmla="*/ 16 h 162"/>
                <a:gd name="T6" fmla="*/ 0 w 256"/>
                <a:gd name="T7" fmla="*/ 146 h 162"/>
                <a:gd name="T8" fmla="*/ 16 w 256"/>
                <a:gd name="T9" fmla="*/ 162 h 162"/>
                <a:gd name="T10" fmla="*/ 240 w 256"/>
                <a:gd name="T11" fmla="*/ 162 h 162"/>
                <a:gd name="T12" fmla="*/ 256 w 256"/>
                <a:gd name="T13" fmla="*/ 146 h 162"/>
                <a:gd name="T14" fmla="*/ 256 w 256"/>
                <a:gd name="T15" fmla="*/ 16 h 162"/>
                <a:gd name="T16" fmla="*/ 240 w 256"/>
                <a:gd name="T17" fmla="*/ 0 h 162"/>
                <a:gd name="T18" fmla="*/ 16 w 256"/>
                <a:gd name="T19" fmla="*/ 146 h 162"/>
                <a:gd name="T20" fmla="*/ 16 w 256"/>
                <a:gd name="T21" fmla="*/ 134 h 162"/>
                <a:gd name="T22" fmla="*/ 169 w 256"/>
                <a:gd name="T23" fmla="*/ 134 h 162"/>
                <a:gd name="T24" fmla="*/ 175 w 256"/>
                <a:gd name="T25" fmla="*/ 129 h 162"/>
                <a:gd name="T26" fmla="*/ 169 w 256"/>
                <a:gd name="T27" fmla="*/ 123 h 162"/>
                <a:gd name="T28" fmla="*/ 16 w 256"/>
                <a:gd name="T29" fmla="*/ 123 h 162"/>
                <a:gd name="T30" fmla="*/ 16 w 256"/>
                <a:gd name="T31" fmla="*/ 16 h 162"/>
                <a:gd name="T32" fmla="*/ 240 w 256"/>
                <a:gd name="T33" fmla="*/ 16 h 162"/>
                <a:gd name="T34" fmla="*/ 240 w 256"/>
                <a:gd name="T35" fmla="*/ 123 h 162"/>
                <a:gd name="T36" fmla="*/ 202 w 256"/>
                <a:gd name="T37" fmla="*/ 123 h 162"/>
                <a:gd name="T38" fmla="*/ 197 w 256"/>
                <a:gd name="T39" fmla="*/ 129 h 162"/>
                <a:gd name="T40" fmla="*/ 202 w 256"/>
                <a:gd name="T41" fmla="*/ 134 h 162"/>
                <a:gd name="T42" fmla="*/ 240 w 256"/>
                <a:gd name="T43" fmla="*/ 134 h 162"/>
                <a:gd name="T44" fmla="*/ 240 w 256"/>
                <a:gd name="T45" fmla="*/ 146 h 162"/>
                <a:gd name="T46" fmla="*/ 16 w 256"/>
                <a:gd name="T47" fmla="*/ 146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6" h="162">
                  <a:moveTo>
                    <a:pt x="24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54"/>
                    <a:pt x="7" y="162"/>
                    <a:pt x="16" y="162"/>
                  </a:cubicBezTo>
                  <a:cubicBezTo>
                    <a:pt x="240" y="162"/>
                    <a:pt x="240" y="162"/>
                    <a:pt x="240" y="162"/>
                  </a:cubicBezTo>
                  <a:cubicBezTo>
                    <a:pt x="249" y="162"/>
                    <a:pt x="256" y="154"/>
                    <a:pt x="256" y="146"/>
                  </a:cubicBezTo>
                  <a:cubicBezTo>
                    <a:pt x="256" y="16"/>
                    <a:pt x="256" y="16"/>
                    <a:pt x="256" y="16"/>
                  </a:cubicBezTo>
                  <a:cubicBezTo>
                    <a:pt x="256" y="7"/>
                    <a:pt x="249" y="0"/>
                    <a:pt x="240" y="0"/>
                  </a:cubicBezTo>
                  <a:close/>
                  <a:moveTo>
                    <a:pt x="16" y="146"/>
                  </a:moveTo>
                  <a:cubicBezTo>
                    <a:pt x="16" y="134"/>
                    <a:pt x="16" y="134"/>
                    <a:pt x="16" y="134"/>
                  </a:cubicBezTo>
                  <a:cubicBezTo>
                    <a:pt x="169" y="134"/>
                    <a:pt x="169" y="134"/>
                    <a:pt x="169" y="134"/>
                  </a:cubicBezTo>
                  <a:cubicBezTo>
                    <a:pt x="172" y="134"/>
                    <a:pt x="175" y="132"/>
                    <a:pt x="175" y="129"/>
                  </a:cubicBezTo>
                  <a:cubicBezTo>
                    <a:pt x="175" y="126"/>
                    <a:pt x="172" y="123"/>
                    <a:pt x="169" y="123"/>
                  </a:cubicBezTo>
                  <a:cubicBezTo>
                    <a:pt x="16" y="123"/>
                    <a:pt x="16" y="123"/>
                    <a:pt x="16" y="123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240" y="16"/>
                    <a:pt x="240" y="16"/>
                    <a:pt x="240" y="16"/>
                  </a:cubicBezTo>
                  <a:cubicBezTo>
                    <a:pt x="240" y="123"/>
                    <a:pt x="240" y="123"/>
                    <a:pt x="240" y="123"/>
                  </a:cubicBezTo>
                  <a:cubicBezTo>
                    <a:pt x="202" y="123"/>
                    <a:pt x="202" y="123"/>
                    <a:pt x="202" y="123"/>
                  </a:cubicBezTo>
                  <a:cubicBezTo>
                    <a:pt x="199" y="123"/>
                    <a:pt x="197" y="126"/>
                    <a:pt x="197" y="129"/>
                  </a:cubicBezTo>
                  <a:cubicBezTo>
                    <a:pt x="197" y="132"/>
                    <a:pt x="199" y="134"/>
                    <a:pt x="202" y="134"/>
                  </a:cubicBezTo>
                  <a:cubicBezTo>
                    <a:pt x="240" y="134"/>
                    <a:pt x="240" y="134"/>
                    <a:pt x="240" y="134"/>
                  </a:cubicBezTo>
                  <a:cubicBezTo>
                    <a:pt x="240" y="146"/>
                    <a:pt x="240" y="146"/>
                    <a:pt x="240" y="146"/>
                  </a:cubicBezTo>
                  <a:lnTo>
                    <a:pt x="16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90" name="组合 189"/>
          <p:cNvGrpSpPr/>
          <p:nvPr/>
        </p:nvGrpSpPr>
        <p:grpSpPr>
          <a:xfrm>
            <a:off x="7691864" y="1306489"/>
            <a:ext cx="415329" cy="656069"/>
            <a:chOff x="6239829" y="811212"/>
            <a:chExt cx="608013" cy="960438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91" name="Freeform 77"/>
            <p:cNvSpPr>
              <a:spLocks noEditPoints="1"/>
            </p:cNvSpPr>
            <p:nvPr/>
          </p:nvSpPr>
          <p:spPr bwMode="auto">
            <a:xfrm>
              <a:off x="6239829" y="811212"/>
              <a:ext cx="608013" cy="960438"/>
            </a:xfrm>
            <a:custGeom>
              <a:avLst/>
              <a:gdLst>
                <a:gd name="T0" fmla="*/ 146 w 162"/>
                <a:gd name="T1" fmla="*/ 0 h 256"/>
                <a:gd name="T2" fmla="*/ 16 w 162"/>
                <a:gd name="T3" fmla="*/ 0 h 256"/>
                <a:gd name="T4" fmla="*/ 0 w 162"/>
                <a:gd name="T5" fmla="*/ 16 h 256"/>
                <a:gd name="T6" fmla="*/ 0 w 162"/>
                <a:gd name="T7" fmla="*/ 240 h 256"/>
                <a:gd name="T8" fmla="*/ 16 w 162"/>
                <a:gd name="T9" fmla="*/ 256 h 256"/>
                <a:gd name="T10" fmla="*/ 146 w 162"/>
                <a:gd name="T11" fmla="*/ 256 h 256"/>
                <a:gd name="T12" fmla="*/ 162 w 162"/>
                <a:gd name="T13" fmla="*/ 240 h 256"/>
                <a:gd name="T14" fmla="*/ 162 w 162"/>
                <a:gd name="T15" fmla="*/ 16 h 256"/>
                <a:gd name="T16" fmla="*/ 146 w 162"/>
                <a:gd name="T17" fmla="*/ 0 h 256"/>
                <a:gd name="T18" fmla="*/ 146 w 162"/>
                <a:gd name="T19" fmla="*/ 240 h 256"/>
                <a:gd name="T20" fmla="*/ 16 w 162"/>
                <a:gd name="T21" fmla="*/ 240 h 256"/>
                <a:gd name="T22" fmla="*/ 16 w 162"/>
                <a:gd name="T23" fmla="*/ 16 h 256"/>
                <a:gd name="T24" fmla="*/ 146 w 162"/>
                <a:gd name="T25" fmla="*/ 16 h 256"/>
                <a:gd name="T26" fmla="*/ 146 w 162"/>
                <a:gd name="T27" fmla="*/ 24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2" h="256">
                  <a:moveTo>
                    <a:pt x="14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0" y="249"/>
                    <a:pt x="7" y="256"/>
                    <a:pt x="16" y="256"/>
                  </a:cubicBezTo>
                  <a:cubicBezTo>
                    <a:pt x="146" y="256"/>
                    <a:pt x="146" y="256"/>
                    <a:pt x="146" y="256"/>
                  </a:cubicBezTo>
                  <a:cubicBezTo>
                    <a:pt x="155" y="256"/>
                    <a:pt x="162" y="249"/>
                    <a:pt x="162" y="240"/>
                  </a:cubicBezTo>
                  <a:cubicBezTo>
                    <a:pt x="162" y="16"/>
                    <a:pt x="162" y="16"/>
                    <a:pt x="162" y="16"/>
                  </a:cubicBezTo>
                  <a:cubicBezTo>
                    <a:pt x="162" y="7"/>
                    <a:pt x="155" y="0"/>
                    <a:pt x="146" y="0"/>
                  </a:cubicBezTo>
                  <a:close/>
                  <a:moveTo>
                    <a:pt x="146" y="240"/>
                  </a:moveTo>
                  <a:cubicBezTo>
                    <a:pt x="16" y="240"/>
                    <a:pt x="16" y="240"/>
                    <a:pt x="16" y="24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46" y="16"/>
                    <a:pt x="146" y="16"/>
                    <a:pt x="146" y="16"/>
                  </a:cubicBezTo>
                  <a:lnTo>
                    <a:pt x="146" y="2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Oval 78"/>
            <p:cNvSpPr>
              <a:spLocks noChangeArrowheads="1"/>
            </p:cNvSpPr>
            <p:nvPr/>
          </p:nvSpPr>
          <p:spPr bwMode="auto">
            <a:xfrm>
              <a:off x="6498592" y="1584324"/>
              <a:ext cx="87313" cy="85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79"/>
            <p:cNvSpPr>
              <a:spLocks/>
            </p:cNvSpPr>
            <p:nvPr/>
          </p:nvSpPr>
          <p:spPr bwMode="auto">
            <a:xfrm>
              <a:off x="6344604" y="998537"/>
              <a:ext cx="398463" cy="442913"/>
            </a:xfrm>
            <a:custGeom>
              <a:avLst/>
              <a:gdLst>
                <a:gd name="T0" fmla="*/ 6 w 106"/>
                <a:gd name="T1" fmla="*/ 118 h 118"/>
                <a:gd name="T2" fmla="*/ 11 w 106"/>
                <a:gd name="T3" fmla="*/ 113 h 118"/>
                <a:gd name="T4" fmla="*/ 11 w 106"/>
                <a:gd name="T5" fmla="*/ 10 h 118"/>
                <a:gd name="T6" fmla="*/ 95 w 106"/>
                <a:gd name="T7" fmla="*/ 10 h 118"/>
                <a:gd name="T8" fmla="*/ 95 w 106"/>
                <a:gd name="T9" fmla="*/ 28 h 118"/>
                <a:gd name="T10" fmla="*/ 100 w 106"/>
                <a:gd name="T11" fmla="*/ 33 h 118"/>
                <a:gd name="T12" fmla="*/ 106 w 106"/>
                <a:gd name="T13" fmla="*/ 28 h 118"/>
                <a:gd name="T14" fmla="*/ 106 w 106"/>
                <a:gd name="T15" fmla="*/ 5 h 118"/>
                <a:gd name="T16" fmla="*/ 100 w 106"/>
                <a:gd name="T17" fmla="*/ 0 h 118"/>
                <a:gd name="T18" fmla="*/ 6 w 106"/>
                <a:gd name="T19" fmla="*/ 0 h 118"/>
                <a:gd name="T20" fmla="*/ 0 w 106"/>
                <a:gd name="T21" fmla="*/ 5 h 118"/>
                <a:gd name="T22" fmla="*/ 0 w 106"/>
                <a:gd name="T23" fmla="*/ 113 h 118"/>
                <a:gd name="T24" fmla="*/ 6 w 106"/>
                <a:gd name="T25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" h="118">
                  <a:moveTo>
                    <a:pt x="6" y="118"/>
                  </a:moveTo>
                  <a:cubicBezTo>
                    <a:pt x="8" y="118"/>
                    <a:pt x="11" y="115"/>
                    <a:pt x="11" y="113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95" y="10"/>
                    <a:pt x="95" y="10"/>
                    <a:pt x="95" y="10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5" y="31"/>
                    <a:pt x="97" y="33"/>
                    <a:pt x="100" y="33"/>
                  </a:cubicBezTo>
                  <a:cubicBezTo>
                    <a:pt x="103" y="33"/>
                    <a:pt x="106" y="31"/>
                    <a:pt x="106" y="28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6" y="2"/>
                    <a:pt x="103" y="0"/>
                    <a:pt x="10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5"/>
                    <a:pt x="3" y="118"/>
                    <a:pt x="6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80"/>
            <p:cNvSpPr>
              <a:spLocks/>
            </p:cNvSpPr>
            <p:nvPr/>
          </p:nvSpPr>
          <p:spPr bwMode="auto">
            <a:xfrm>
              <a:off x="6344604" y="1177924"/>
              <a:ext cx="398463" cy="352425"/>
            </a:xfrm>
            <a:custGeom>
              <a:avLst/>
              <a:gdLst>
                <a:gd name="T0" fmla="*/ 6 w 106"/>
                <a:gd name="T1" fmla="*/ 94 h 94"/>
                <a:gd name="T2" fmla="*/ 100 w 106"/>
                <a:gd name="T3" fmla="*/ 94 h 94"/>
                <a:gd name="T4" fmla="*/ 106 w 106"/>
                <a:gd name="T5" fmla="*/ 89 h 94"/>
                <a:gd name="T6" fmla="*/ 106 w 106"/>
                <a:gd name="T7" fmla="*/ 5 h 94"/>
                <a:gd name="T8" fmla="*/ 100 w 106"/>
                <a:gd name="T9" fmla="*/ 0 h 94"/>
                <a:gd name="T10" fmla="*/ 95 w 106"/>
                <a:gd name="T11" fmla="*/ 5 h 94"/>
                <a:gd name="T12" fmla="*/ 95 w 106"/>
                <a:gd name="T13" fmla="*/ 83 h 94"/>
                <a:gd name="T14" fmla="*/ 6 w 106"/>
                <a:gd name="T15" fmla="*/ 83 h 94"/>
                <a:gd name="T16" fmla="*/ 0 w 106"/>
                <a:gd name="T17" fmla="*/ 89 h 94"/>
                <a:gd name="T18" fmla="*/ 6 w 106"/>
                <a:gd name="T19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94">
                  <a:moveTo>
                    <a:pt x="6" y="94"/>
                  </a:moveTo>
                  <a:cubicBezTo>
                    <a:pt x="100" y="94"/>
                    <a:pt x="100" y="94"/>
                    <a:pt x="100" y="94"/>
                  </a:cubicBezTo>
                  <a:cubicBezTo>
                    <a:pt x="103" y="94"/>
                    <a:pt x="106" y="92"/>
                    <a:pt x="106" y="89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6" y="2"/>
                    <a:pt x="103" y="0"/>
                    <a:pt x="100" y="0"/>
                  </a:cubicBezTo>
                  <a:cubicBezTo>
                    <a:pt x="97" y="0"/>
                    <a:pt x="95" y="2"/>
                    <a:pt x="95" y="5"/>
                  </a:cubicBezTo>
                  <a:cubicBezTo>
                    <a:pt x="95" y="83"/>
                    <a:pt x="95" y="83"/>
                    <a:pt x="95" y="83"/>
                  </a:cubicBezTo>
                  <a:cubicBezTo>
                    <a:pt x="6" y="83"/>
                    <a:pt x="6" y="83"/>
                    <a:pt x="6" y="83"/>
                  </a:cubicBezTo>
                  <a:cubicBezTo>
                    <a:pt x="3" y="83"/>
                    <a:pt x="0" y="86"/>
                    <a:pt x="0" y="89"/>
                  </a:cubicBezTo>
                  <a:cubicBezTo>
                    <a:pt x="0" y="92"/>
                    <a:pt x="3" y="94"/>
                    <a:pt x="6" y="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81"/>
            <p:cNvSpPr>
              <a:spLocks/>
            </p:cNvSpPr>
            <p:nvPr/>
          </p:nvSpPr>
          <p:spPr bwMode="auto">
            <a:xfrm>
              <a:off x="6462079" y="915987"/>
              <a:ext cx="160338" cy="38100"/>
            </a:xfrm>
            <a:custGeom>
              <a:avLst/>
              <a:gdLst>
                <a:gd name="T0" fmla="*/ 6 w 43"/>
                <a:gd name="T1" fmla="*/ 10 h 10"/>
                <a:gd name="T2" fmla="*/ 38 w 43"/>
                <a:gd name="T3" fmla="*/ 10 h 10"/>
                <a:gd name="T4" fmla="*/ 43 w 43"/>
                <a:gd name="T5" fmla="*/ 5 h 10"/>
                <a:gd name="T6" fmla="*/ 38 w 43"/>
                <a:gd name="T7" fmla="*/ 0 h 10"/>
                <a:gd name="T8" fmla="*/ 6 w 43"/>
                <a:gd name="T9" fmla="*/ 0 h 10"/>
                <a:gd name="T10" fmla="*/ 0 w 43"/>
                <a:gd name="T11" fmla="*/ 5 h 10"/>
                <a:gd name="T12" fmla="*/ 6 w 43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0">
                  <a:moveTo>
                    <a:pt x="6" y="10"/>
                  </a:moveTo>
                  <a:cubicBezTo>
                    <a:pt x="38" y="10"/>
                    <a:pt x="38" y="10"/>
                    <a:pt x="38" y="10"/>
                  </a:cubicBezTo>
                  <a:cubicBezTo>
                    <a:pt x="41" y="10"/>
                    <a:pt x="43" y="8"/>
                    <a:pt x="43" y="5"/>
                  </a:cubicBezTo>
                  <a:cubicBezTo>
                    <a:pt x="43" y="2"/>
                    <a:pt x="41" y="0"/>
                    <a:pt x="38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8"/>
                    <a:pt x="3" y="10"/>
                    <a:pt x="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96" name="组合 195"/>
          <p:cNvGrpSpPr/>
          <p:nvPr/>
        </p:nvGrpSpPr>
        <p:grpSpPr>
          <a:xfrm>
            <a:off x="6848316" y="4001828"/>
            <a:ext cx="422920" cy="656069"/>
            <a:chOff x="8779829" y="811212"/>
            <a:chExt cx="619125" cy="960438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97" name="Freeform 82"/>
            <p:cNvSpPr>
              <a:spLocks noEditPoints="1"/>
            </p:cNvSpPr>
            <p:nvPr/>
          </p:nvSpPr>
          <p:spPr bwMode="auto">
            <a:xfrm>
              <a:off x="8779829" y="811212"/>
              <a:ext cx="619125" cy="960438"/>
            </a:xfrm>
            <a:custGeom>
              <a:avLst/>
              <a:gdLst>
                <a:gd name="T0" fmla="*/ 148 w 165"/>
                <a:gd name="T1" fmla="*/ 97 h 256"/>
                <a:gd name="T2" fmla="*/ 148 w 165"/>
                <a:gd name="T3" fmla="*/ 73 h 256"/>
                <a:gd name="T4" fmla="*/ 141 w 165"/>
                <a:gd name="T5" fmla="*/ 65 h 256"/>
                <a:gd name="T6" fmla="*/ 133 w 165"/>
                <a:gd name="T7" fmla="*/ 73 h 256"/>
                <a:gd name="T8" fmla="*/ 133 w 165"/>
                <a:gd name="T9" fmla="*/ 90 h 256"/>
                <a:gd name="T10" fmla="*/ 125 w 165"/>
                <a:gd name="T11" fmla="*/ 90 h 256"/>
                <a:gd name="T12" fmla="*/ 41 w 165"/>
                <a:gd name="T13" fmla="*/ 90 h 256"/>
                <a:gd name="T14" fmla="*/ 33 w 165"/>
                <a:gd name="T15" fmla="*/ 90 h 256"/>
                <a:gd name="T16" fmla="*/ 33 w 165"/>
                <a:gd name="T17" fmla="*/ 67 h 256"/>
                <a:gd name="T18" fmla="*/ 34 w 165"/>
                <a:gd name="T19" fmla="*/ 64 h 256"/>
                <a:gd name="T20" fmla="*/ 34 w 165"/>
                <a:gd name="T21" fmla="*/ 63 h 256"/>
                <a:gd name="T22" fmla="*/ 83 w 165"/>
                <a:gd name="T23" fmla="*/ 16 h 256"/>
                <a:gd name="T24" fmla="*/ 126 w 165"/>
                <a:gd name="T25" fmla="*/ 42 h 256"/>
                <a:gd name="T26" fmla="*/ 137 w 165"/>
                <a:gd name="T27" fmla="*/ 45 h 256"/>
                <a:gd name="T28" fmla="*/ 140 w 165"/>
                <a:gd name="T29" fmla="*/ 34 h 256"/>
                <a:gd name="T30" fmla="*/ 83 w 165"/>
                <a:gd name="T31" fmla="*/ 0 h 256"/>
                <a:gd name="T32" fmla="*/ 18 w 165"/>
                <a:gd name="T33" fmla="*/ 62 h 256"/>
                <a:gd name="T34" fmla="*/ 17 w 165"/>
                <a:gd name="T35" fmla="*/ 67 h 256"/>
                <a:gd name="T36" fmla="*/ 17 w 165"/>
                <a:gd name="T37" fmla="*/ 97 h 256"/>
                <a:gd name="T38" fmla="*/ 0 w 165"/>
                <a:gd name="T39" fmla="*/ 131 h 256"/>
                <a:gd name="T40" fmla="*/ 0 w 165"/>
                <a:gd name="T41" fmla="*/ 172 h 256"/>
                <a:gd name="T42" fmla="*/ 1 w 165"/>
                <a:gd name="T43" fmla="*/ 178 h 256"/>
                <a:gd name="T44" fmla="*/ 83 w 165"/>
                <a:gd name="T45" fmla="*/ 256 h 256"/>
                <a:gd name="T46" fmla="*/ 165 w 165"/>
                <a:gd name="T47" fmla="*/ 178 h 256"/>
                <a:gd name="T48" fmla="*/ 165 w 165"/>
                <a:gd name="T49" fmla="*/ 172 h 256"/>
                <a:gd name="T50" fmla="*/ 165 w 165"/>
                <a:gd name="T51" fmla="*/ 131 h 256"/>
                <a:gd name="T52" fmla="*/ 148 w 165"/>
                <a:gd name="T53" fmla="*/ 97 h 256"/>
                <a:gd name="T54" fmla="*/ 125 w 165"/>
                <a:gd name="T55" fmla="*/ 106 h 256"/>
                <a:gd name="T56" fmla="*/ 149 w 165"/>
                <a:gd name="T57" fmla="*/ 127 h 256"/>
                <a:gd name="T58" fmla="*/ 134 w 165"/>
                <a:gd name="T59" fmla="*/ 118 h 256"/>
                <a:gd name="T60" fmla="*/ 127 w 165"/>
                <a:gd name="T61" fmla="*/ 121 h 256"/>
                <a:gd name="T62" fmla="*/ 131 w 165"/>
                <a:gd name="T63" fmla="*/ 128 h 256"/>
                <a:gd name="T64" fmla="*/ 150 w 165"/>
                <a:gd name="T65" fmla="*/ 150 h 256"/>
                <a:gd name="T66" fmla="*/ 150 w 165"/>
                <a:gd name="T67" fmla="*/ 172 h 256"/>
                <a:gd name="T68" fmla="*/ 149 w 165"/>
                <a:gd name="T69" fmla="*/ 176 h 256"/>
                <a:gd name="T70" fmla="*/ 149 w 165"/>
                <a:gd name="T71" fmla="*/ 177 h 256"/>
                <a:gd name="T72" fmla="*/ 144 w 165"/>
                <a:gd name="T73" fmla="*/ 199 h 256"/>
                <a:gd name="T74" fmla="*/ 83 w 165"/>
                <a:gd name="T75" fmla="*/ 240 h 256"/>
                <a:gd name="T76" fmla="*/ 22 w 165"/>
                <a:gd name="T77" fmla="*/ 199 h 256"/>
                <a:gd name="T78" fmla="*/ 17 w 165"/>
                <a:gd name="T79" fmla="*/ 177 h 256"/>
                <a:gd name="T80" fmla="*/ 17 w 165"/>
                <a:gd name="T81" fmla="*/ 176 h 256"/>
                <a:gd name="T82" fmla="*/ 16 w 165"/>
                <a:gd name="T83" fmla="*/ 172 h 256"/>
                <a:gd name="T84" fmla="*/ 16 w 165"/>
                <a:gd name="T85" fmla="*/ 150 h 256"/>
                <a:gd name="T86" fmla="*/ 43 w 165"/>
                <a:gd name="T87" fmla="*/ 127 h 256"/>
                <a:gd name="T88" fmla="*/ 105 w 165"/>
                <a:gd name="T89" fmla="*/ 127 h 256"/>
                <a:gd name="T90" fmla="*/ 110 w 165"/>
                <a:gd name="T91" fmla="*/ 121 h 256"/>
                <a:gd name="T92" fmla="*/ 105 w 165"/>
                <a:gd name="T93" fmla="*/ 116 h 256"/>
                <a:gd name="T94" fmla="*/ 43 w 165"/>
                <a:gd name="T95" fmla="*/ 116 h 256"/>
                <a:gd name="T96" fmla="*/ 17 w 165"/>
                <a:gd name="T97" fmla="*/ 127 h 256"/>
                <a:gd name="T98" fmla="*/ 41 w 165"/>
                <a:gd name="T99" fmla="*/ 106 h 256"/>
                <a:gd name="T100" fmla="*/ 125 w 165"/>
                <a:gd name="T101" fmla="*/ 10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5" h="256">
                  <a:moveTo>
                    <a:pt x="148" y="97"/>
                  </a:moveTo>
                  <a:cubicBezTo>
                    <a:pt x="148" y="73"/>
                    <a:pt x="148" y="73"/>
                    <a:pt x="148" y="73"/>
                  </a:cubicBezTo>
                  <a:cubicBezTo>
                    <a:pt x="148" y="69"/>
                    <a:pt x="145" y="65"/>
                    <a:pt x="141" y="65"/>
                  </a:cubicBezTo>
                  <a:cubicBezTo>
                    <a:pt x="136" y="65"/>
                    <a:pt x="133" y="69"/>
                    <a:pt x="133" y="73"/>
                  </a:cubicBezTo>
                  <a:cubicBezTo>
                    <a:pt x="133" y="90"/>
                    <a:pt x="133" y="90"/>
                    <a:pt x="133" y="90"/>
                  </a:cubicBezTo>
                  <a:cubicBezTo>
                    <a:pt x="130" y="90"/>
                    <a:pt x="127" y="90"/>
                    <a:pt x="125" y="90"/>
                  </a:cubicBezTo>
                  <a:cubicBezTo>
                    <a:pt x="41" y="90"/>
                    <a:pt x="41" y="90"/>
                    <a:pt x="41" y="90"/>
                  </a:cubicBezTo>
                  <a:cubicBezTo>
                    <a:pt x="39" y="90"/>
                    <a:pt x="36" y="90"/>
                    <a:pt x="33" y="90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33" y="66"/>
                    <a:pt x="33" y="65"/>
                    <a:pt x="34" y="64"/>
                  </a:cubicBezTo>
                  <a:cubicBezTo>
                    <a:pt x="34" y="64"/>
                    <a:pt x="34" y="63"/>
                    <a:pt x="34" y="63"/>
                  </a:cubicBezTo>
                  <a:cubicBezTo>
                    <a:pt x="35" y="37"/>
                    <a:pt x="57" y="16"/>
                    <a:pt x="83" y="16"/>
                  </a:cubicBezTo>
                  <a:cubicBezTo>
                    <a:pt x="101" y="16"/>
                    <a:pt x="118" y="26"/>
                    <a:pt x="126" y="42"/>
                  </a:cubicBezTo>
                  <a:cubicBezTo>
                    <a:pt x="128" y="46"/>
                    <a:pt x="133" y="47"/>
                    <a:pt x="137" y="45"/>
                  </a:cubicBezTo>
                  <a:cubicBezTo>
                    <a:pt x="141" y="43"/>
                    <a:pt x="142" y="38"/>
                    <a:pt x="140" y="34"/>
                  </a:cubicBezTo>
                  <a:cubicBezTo>
                    <a:pt x="129" y="13"/>
                    <a:pt x="107" y="0"/>
                    <a:pt x="83" y="0"/>
                  </a:cubicBezTo>
                  <a:cubicBezTo>
                    <a:pt x="48" y="0"/>
                    <a:pt x="20" y="27"/>
                    <a:pt x="18" y="62"/>
                  </a:cubicBezTo>
                  <a:cubicBezTo>
                    <a:pt x="18" y="64"/>
                    <a:pt x="17" y="65"/>
                    <a:pt x="17" y="67"/>
                  </a:cubicBezTo>
                  <a:cubicBezTo>
                    <a:pt x="17" y="97"/>
                    <a:pt x="17" y="97"/>
                    <a:pt x="17" y="97"/>
                  </a:cubicBezTo>
                  <a:cubicBezTo>
                    <a:pt x="7" y="105"/>
                    <a:pt x="0" y="117"/>
                    <a:pt x="0" y="131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74"/>
                    <a:pt x="1" y="176"/>
                    <a:pt x="1" y="178"/>
                  </a:cubicBezTo>
                  <a:cubicBezTo>
                    <a:pt x="3" y="222"/>
                    <a:pt x="39" y="256"/>
                    <a:pt x="83" y="256"/>
                  </a:cubicBezTo>
                  <a:cubicBezTo>
                    <a:pt x="127" y="256"/>
                    <a:pt x="163" y="222"/>
                    <a:pt x="165" y="178"/>
                  </a:cubicBezTo>
                  <a:cubicBezTo>
                    <a:pt x="165" y="176"/>
                    <a:pt x="165" y="174"/>
                    <a:pt x="165" y="172"/>
                  </a:cubicBezTo>
                  <a:cubicBezTo>
                    <a:pt x="165" y="131"/>
                    <a:pt x="165" y="131"/>
                    <a:pt x="165" y="131"/>
                  </a:cubicBezTo>
                  <a:cubicBezTo>
                    <a:pt x="165" y="117"/>
                    <a:pt x="159" y="105"/>
                    <a:pt x="148" y="97"/>
                  </a:cubicBezTo>
                  <a:close/>
                  <a:moveTo>
                    <a:pt x="125" y="106"/>
                  </a:moveTo>
                  <a:cubicBezTo>
                    <a:pt x="137" y="106"/>
                    <a:pt x="147" y="115"/>
                    <a:pt x="149" y="127"/>
                  </a:cubicBezTo>
                  <a:cubicBezTo>
                    <a:pt x="145" y="123"/>
                    <a:pt x="140" y="119"/>
                    <a:pt x="134" y="118"/>
                  </a:cubicBezTo>
                  <a:cubicBezTo>
                    <a:pt x="131" y="117"/>
                    <a:pt x="128" y="118"/>
                    <a:pt x="127" y="121"/>
                  </a:cubicBezTo>
                  <a:cubicBezTo>
                    <a:pt x="127" y="124"/>
                    <a:pt x="128" y="127"/>
                    <a:pt x="131" y="128"/>
                  </a:cubicBezTo>
                  <a:cubicBezTo>
                    <a:pt x="141" y="131"/>
                    <a:pt x="148" y="140"/>
                    <a:pt x="150" y="150"/>
                  </a:cubicBezTo>
                  <a:cubicBezTo>
                    <a:pt x="150" y="172"/>
                    <a:pt x="150" y="172"/>
                    <a:pt x="150" y="172"/>
                  </a:cubicBezTo>
                  <a:cubicBezTo>
                    <a:pt x="150" y="174"/>
                    <a:pt x="149" y="175"/>
                    <a:pt x="149" y="176"/>
                  </a:cubicBezTo>
                  <a:cubicBezTo>
                    <a:pt x="149" y="176"/>
                    <a:pt x="149" y="177"/>
                    <a:pt x="149" y="177"/>
                  </a:cubicBezTo>
                  <a:cubicBezTo>
                    <a:pt x="149" y="185"/>
                    <a:pt x="147" y="192"/>
                    <a:pt x="144" y="199"/>
                  </a:cubicBezTo>
                  <a:cubicBezTo>
                    <a:pt x="134" y="223"/>
                    <a:pt x="111" y="240"/>
                    <a:pt x="83" y="240"/>
                  </a:cubicBezTo>
                  <a:cubicBezTo>
                    <a:pt x="55" y="240"/>
                    <a:pt x="32" y="223"/>
                    <a:pt x="22" y="199"/>
                  </a:cubicBezTo>
                  <a:cubicBezTo>
                    <a:pt x="19" y="192"/>
                    <a:pt x="17" y="185"/>
                    <a:pt x="17" y="177"/>
                  </a:cubicBezTo>
                  <a:cubicBezTo>
                    <a:pt x="17" y="177"/>
                    <a:pt x="17" y="176"/>
                    <a:pt x="17" y="176"/>
                  </a:cubicBezTo>
                  <a:cubicBezTo>
                    <a:pt x="16" y="175"/>
                    <a:pt x="16" y="174"/>
                    <a:pt x="16" y="172"/>
                  </a:cubicBezTo>
                  <a:cubicBezTo>
                    <a:pt x="16" y="150"/>
                    <a:pt x="16" y="150"/>
                    <a:pt x="16" y="150"/>
                  </a:cubicBezTo>
                  <a:cubicBezTo>
                    <a:pt x="18" y="137"/>
                    <a:pt x="29" y="127"/>
                    <a:pt x="43" y="127"/>
                  </a:cubicBezTo>
                  <a:cubicBezTo>
                    <a:pt x="105" y="127"/>
                    <a:pt x="105" y="127"/>
                    <a:pt x="105" y="127"/>
                  </a:cubicBezTo>
                  <a:cubicBezTo>
                    <a:pt x="108" y="127"/>
                    <a:pt x="110" y="124"/>
                    <a:pt x="110" y="121"/>
                  </a:cubicBezTo>
                  <a:cubicBezTo>
                    <a:pt x="110" y="118"/>
                    <a:pt x="108" y="116"/>
                    <a:pt x="105" y="116"/>
                  </a:cubicBezTo>
                  <a:cubicBezTo>
                    <a:pt x="43" y="116"/>
                    <a:pt x="43" y="116"/>
                    <a:pt x="43" y="116"/>
                  </a:cubicBezTo>
                  <a:cubicBezTo>
                    <a:pt x="33" y="116"/>
                    <a:pt x="23" y="120"/>
                    <a:pt x="17" y="127"/>
                  </a:cubicBezTo>
                  <a:cubicBezTo>
                    <a:pt x="19" y="115"/>
                    <a:pt x="29" y="106"/>
                    <a:pt x="41" y="106"/>
                  </a:cubicBezTo>
                  <a:lnTo>
                    <a:pt x="125" y="1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83"/>
            <p:cNvSpPr>
              <a:spLocks/>
            </p:cNvSpPr>
            <p:nvPr/>
          </p:nvSpPr>
          <p:spPr bwMode="auto">
            <a:xfrm>
              <a:off x="9030654" y="1425574"/>
              <a:ext cx="120650" cy="206375"/>
            </a:xfrm>
            <a:custGeom>
              <a:avLst/>
              <a:gdLst>
                <a:gd name="T0" fmla="*/ 21 w 32"/>
                <a:gd name="T1" fmla="*/ 24 h 55"/>
                <a:gd name="T2" fmla="*/ 21 w 32"/>
                <a:gd name="T3" fmla="*/ 6 h 55"/>
                <a:gd name="T4" fmla="*/ 16 w 32"/>
                <a:gd name="T5" fmla="*/ 0 h 55"/>
                <a:gd name="T6" fmla="*/ 11 w 32"/>
                <a:gd name="T7" fmla="*/ 6 h 55"/>
                <a:gd name="T8" fmla="*/ 11 w 32"/>
                <a:gd name="T9" fmla="*/ 24 h 55"/>
                <a:gd name="T10" fmla="*/ 0 w 32"/>
                <a:gd name="T11" fmla="*/ 39 h 55"/>
                <a:gd name="T12" fmla="*/ 16 w 32"/>
                <a:gd name="T13" fmla="*/ 55 h 55"/>
                <a:gd name="T14" fmla="*/ 32 w 32"/>
                <a:gd name="T15" fmla="*/ 39 h 55"/>
                <a:gd name="T16" fmla="*/ 21 w 32"/>
                <a:gd name="T17" fmla="*/ 2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55">
                  <a:moveTo>
                    <a:pt x="21" y="24"/>
                  </a:moveTo>
                  <a:cubicBezTo>
                    <a:pt x="21" y="6"/>
                    <a:pt x="21" y="6"/>
                    <a:pt x="21" y="6"/>
                  </a:cubicBezTo>
                  <a:cubicBezTo>
                    <a:pt x="21" y="3"/>
                    <a:pt x="19" y="0"/>
                    <a:pt x="16" y="0"/>
                  </a:cubicBezTo>
                  <a:cubicBezTo>
                    <a:pt x="13" y="0"/>
                    <a:pt x="11" y="3"/>
                    <a:pt x="11" y="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5" y="27"/>
                    <a:pt x="0" y="32"/>
                    <a:pt x="0" y="39"/>
                  </a:cubicBezTo>
                  <a:cubicBezTo>
                    <a:pt x="0" y="48"/>
                    <a:pt x="7" y="55"/>
                    <a:pt x="16" y="55"/>
                  </a:cubicBezTo>
                  <a:cubicBezTo>
                    <a:pt x="25" y="55"/>
                    <a:pt x="32" y="48"/>
                    <a:pt x="32" y="39"/>
                  </a:cubicBezTo>
                  <a:cubicBezTo>
                    <a:pt x="32" y="32"/>
                    <a:pt x="27" y="27"/>
                    <a:pt x="21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99" name="组合 198"/>
          <p:cNvGrpSpPr/>
          <p:nvPr/>
        </p:nvGrpSpPr>
        <p:grpSpPr>
          <a:xfrm>
            <a:off x="6726020" y="1306489"/>
            <a:ext cx="656069" cy="656069"/>
            <a:chOff x="3067051" y="430213"/>
            <a:chExt cx="960438" cy="960438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00" name="Freeform 44"/>
            <p:cNvSpPr>
              <a:spLocks noEditPoints="1"/>
            </p:cNvSpPr>
            <p:nvPr/>
          </p:nvSpPr>
          <p:spPr bwMode="auto">
            <a:xfrm>
              <a:off x="3067051" y="430213"/>
              <a:ext cx="960438" cy="960438"/>
            </a:xfrm>
            <a:custGeom>
              <a:avLst/>
              <a:gdLst>
                <a:gd name="T0" fmla="*/ 227 w 256"/>
                <a:gd name="T1" fmla="*/ 28 h 256"/>
                <a:gd name="T2" fmla="*/ 159 w 256"/>
                <a:gd name="T3" fmla="*/ 0 h 256"/>
                <a:gd name="T4" fmla="*/ 91 w 256"/>
                <a:gd name="T5" fmla="*/ 28 h 256"/>
                <a:gd name="T6" fmla="*/ 63 w 256"/>
                <a:gd name="T7" fmla="*/ 97 h 256"/>
                <a:gd name="T8" fmla="*/ 76 w 256"/>
                <a:gd name="T9" fmla="*/ 146 h 256"/>
                <a:gd name="T10" fmla="*/ 2 w 256"/>
                <a:gd name="T11" fmla="*/ 219 h 256"/>
                <a:gd name="T12" fmla="*/ 0 w 256"/>
                <a:gd name="T13" fmla="*/ 225 h 256"/>
                <a:gd name="T14" fmla="*/ 2 w 256"/>
                <a:gd name="T15" fmla="*/ 231 h 256"/>
                <a:gd name="T16" fmla="*/ 25 w 256"/>
                <a:gd name="T17" fmla="*/ 254 h 256"/>
                <a:gd name="T18" fmla="*/ 31 w 256"/>
                <a:gd name="T19" fmla="*/ 256 h 256"/>
                <a:gd name="T20" fmla="*/ 37 w 256"/>
                <a:gd name="T21" fmla="*/ 254 h 256"/>
                <a:gd name="T22" fmla="*/ 110 w 256"/>
                <a:gd name="T23" fmla="*/ 180 h 256"/>
                <a:gd name="T24" fmla="*/ 159 w 256"/>
                <a:gd name="T25" fmla="*/ 193 h 256"/>
                <a:gd name="T26" fmla="*/ 227 w 256"/>
                <a:gd name="T27" fmla="*/ 165 h 256"/>
                <a:gd name="T28" fmla="*/ 256 w 256"/>
                <a:gd name="T29" fmla="*/ 97 h 256"/>
                <a:gd name="T30" fmla="*/ 227 w 256"/>
                <a:gd name="T31" fmla="*/ 28 h 256"/>
                <a:gd name="T32" fmla="*/ 31 w 256"/>
                <a:gd name="T33" fmla="*/ 237 h 256"/>
                <a:gd name="T34" fmla="*/ 19 w 256"/>
                <a:gd name="T35" fmla="*/ 225 h 256"/>
                <a:gd name="T36" fmla="*/ 85 w 256"/>
                <a:gd name="T37" fmla="*/ 159 h 256"/>
                <a:gd name="T38" fmla="*/ 91 w 256"/>
                <a:gd name="T39" fmla="*/ 165 h 256"/>
                <a:gd name="T40" fmla="*/ 97 w 256"/>
                <a:gd name="T41" fmla="*/ 171 h 256"/>
                <a:gd name="T42" fmla="*/ 31 w 256"/>
                <a:gd name="T43" fmla="*/ 237 h 256"/>
                <a:gd name="T44" fmla="*/ 216 w 256"/>
                <a:gd name="T45" fmla="*/ 154 h 256"/>
                <a:gd name="T46" fmla="*/ 159 w 256"/>
                <a:gd name="T47" fmla="*/ 177 h 256"/>
                <a:gd name="T48" fmla="*/ 102 w 256"/>
                <a:gd name="T49" fmla="*/ 154 h 256"/>
                <a:gd name="T50" fmla="*/ 78 w 256"/>
                <a:gd name="T51" fmla="*/ 97 h 256"/>
                <a:gd name="T52" fmla="*/ 102 w 256"/>
                <a:gd name="T53" fmla="*/ 40 h 256"/>
                <a:gd name="T54" fmla="*/ 159 w 256"/>
                <a:gd name="T55" fmla="*/ 16 h 256"/>
                <a:gd name="T56" fmla="*/ 216 w 256"/>
                <a:gd name="T57" fmla="*/ 40 h 256"/>
                <a:gd name="T58" fmla="*/ 240 w 256"/>
                <a:gd name="T59" fmla="*/ 97 h 256"/>
                <a:gd name="T60" fmla="*/ 216 w 256"/>
                <a:gd name="T61" fmla="*/ 154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256">
                  <a:moveTo>
                    <a:pt x="227" y="28"/>
                  </a:moveTo>
                  <a:cubicBezTo>
                    <a:pt x="209" y="10"/>
                    <a:pt x="185" y="0"/>
                    <a:pt x="159" y="0"/>
                  </a:cubicBezTo>
                  <a:cubicBezTo>
                    <a:pt x="133" y="0"/>
                    <a:pt x="109" y="10"/>
                    <a:pt x="91" y="28"/>
                  </a:cubicBezTo>
                  <a:cubicBezTo>
                    <a:pt x="73" y="47"/>
                    <a:pt x="63" y="71"/>
                    <a:pt x="63" y="97"/>
                  </a:cubicBezTo>
                  <a:cubicBezTo>
                    <a:pt x="63" y="114"/>
                    <a:pt x="67" y="131"/>
                    <a:pt x="76" y="146"/>
                  </a:cubicBezTo>
                  <a:cubicBezTo>
                    <a:pt x="2" y="219"/>
                    <a:pt x="2" y="219"/>
                    <a:pt x="2" y="219"/>
                  </a:cubicBezTo>
                  <a:cubicBezTo>
                    <a:pt x="1" y="221"/>
                    <a:pt x="0" y="223"/>
                    <a:pt x="0" y="225"/>
                  </a:cubicBezTo>
                  <a:cubicBezTo>
                    <a:pt x="0" y="227"/>
                    <a:pt x="1" y="229"/>
                    <a:pt x="2" y="231"/>
                  </a:cubicBezTo>
                  <a:cubicBezTo>
                    <a:pt x="25" y="254"/>
                    <a:pt x="25" y="254"/>
                    <a:pt x="25" y="254"/>
                  </a:cubicBezTo>
                  <a:cubicBezTo>
                    <a:pt x="27" y="255"/>
                    <a:pt x="29" y="256"/>
                    <a:pt x="31" y="256"/>
                  </a:cubicBezTo>
                  <a:cubicBezTo>
                    <a:pt x="33" y="256"/>
                    <a:pt x="35" y="255"/>
                    <a:pt x="37" y="254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25" y="189"/>
                    <a:pt x="142" y="193"/>
                    <a:pt x="159" y="193"/>
                  </a:cubicBezTo>
                  <a:cubicBezTo>
                    <a:pt x="185" y="193"/>
                    <a:pt x="209" y="183"/>
                    <a:pt x="227" y="165"/>
                  </a:cubicBezTo>
                  <a:cubicBezTo>
                    <a:pt x="246" y="147"/>
                    <a:pt x="256" y="122"/>
                    <a:pt x="256" y="97"/>
                  </a:cubicBezTo>
                  <a:cubicBezTo>
                    <a:pt x="256" y="71"/>
                    <a:pt x="246" y="47"/>
                    <a:pt x="227" y="28"/>
                  </a:cubicBezTo>
                  <a:close/>
                  <a:moveTo>
                    <a:pt x="31" y="237"/>
                  </a:moveTo>
                  <a:cubicBezTo>
                    <a:pt x="19" y="225"/>
                    <a:pt x="19" y="225"/>
                    <a:pt x="19" y="225"/>
                  </a:cubicBezTo>
                  <a:cubicBezTo>
                    <a:pt x="85" y="159"/>
                    <a:pt x="85" y="159"/>
                    <a:pt x="85" y="159"/>
                  </a:cubicBezTo>
                  <a:cubicBezTo>
                    <a:pt x="87" y="161"/>
                    <a:pt x="89" y="163"/>
                    <a:pt x="91" y="165"/>
                  </a:cubicBezTo>
                  <a:cubicBezTo>
                    <a:pt x="93" y="167"/>
                    <a:pt x="95" y="169"/>
                    <a:pt x="97" y="171"/>
                  </a:cubicBezTo>
                  <a:lnTo>
                    <a:pt x="31" y="237"/>
                  </a:lnTo>
                  <a:close/>
                  <a:moveTo>
                    <a:pt x="216" y="154"/>
                  </a:moveTo>
                  <a:cubicBezTo>
                    <a:pt x="201" y="169"/>
                    <a:pt x="181" y="177"/>
                    <a:pt x="159" y="177"/>
                  </a:cubicBezTo>
                  <a:cubicBezTo>
                    <a:pt x="138" y="177"/>
                    <a:pt x="117" y="169"/>
                    <a:pt x="102" y="154"/>
                  </a:cubicBezTo>
                  <a:cubicBezTo>
                    <a:pt x="87" y="138"/>
                    <a:pt x="78" y="118"/>
                    <a:pt x="78" y="97"/>
                  </a:cubicBezTo>
                  <a:cubicBezTo>
                    <a:pt x="78" y="75"/>
                    <a:pt x="87" y="55"/>
                    <a:pt x="102" y="40"/>
                  </a:cubicBezTo>
                  <a:cubicBezTo>
                    <a:pt x="117" y="24"/>
                    <a:pt x="138" y="16"/>
                    <a:pt x="159" y="16"/>
                  </a:cubicBezTo>
                  <a:cubicBezTo>
                    <a:pt x="181" y="16"/>
                    <a:pt x="201" y="24"/>
                    <a:pt x="216" y="40"/>
                  </a:cubicBezTo>
                  <a:cubicBezTo>
                    <a:pt x="231" y="55"/>
                    <a:pt x="240" y="75"/>
                    <a:pt x="240" y="97"/>
                  </a:cubicBezTo>
                  <a:cubicBezTo>
                    <a:pt x="240" y="118"/>
                    <a:pt x="231" y="138"/>
                    <a:pt x="216" y="1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45"/>
            <p:cNvSpPr>
              <a:spLocks/>
            </p:cNvSpPr>
            <p:nvPr/>
          </p:nvSpPr>
          <p:spPr bwMode="auto">
            <a:xfrm>
              <a:off x="3449638" y="827088"/>
              <a:ext cx="469900" cy="225425"/>
            </a:xfrm>
            <a:custGeom>
              <a:avLst/>
              <a:gdLst>
                <a:gd name="T0" fmla="*/ 120 w 125"/>
                <a:gd name="T1" fmla="*/ 0 h 60"/>
                <a:gd name="T2" fmla="*/ 114 w 125"/>
                <a:gd name="T3" fmla="*/ 4 h 60"/>
                <a:gd name="T4" fmla="*/ 98 w 125"/>
                <a:gd name="T5" fmla="*/ 32 h 60"/>
                <a:gd name="T6" fmla="*/ 57 w 125"/>
                <a:gd name="T7" fmla="*/ 49 h 60"/>
                <a:gd name="T8" fmla="*/ 16 w 125"/>
                <a:gd name="T9" fmla="*/ 32 h 60"/>
                <a:gd name="T10" fmla="*/ 10 w 125"/>
                <a:gd name="T11" fmla="*/ 26 h 60"/>
                <a:gd name="T12" fmla="*/ 3 w 125"/>
                <a:gd name="T13" fmla="*/ 25 h 60"/>
                <a:gd name="T14" fmla="*/ 2 w 125"/>
                <a:gd name="T15" fmla="*/ 32 h 60"/>
                <a:gd name="T16" fmla="*/ 8 w 125"/>
                <a:gd name="T17" fmla="*/ 40 h 60"/>
                <a:gd name="T18" fmla="*/ 57 w 125"/>
                <a:gd name="T19" fmla="*/ 60 h 60"/>
                <a:gd name="T20" fmla="*/ 106 w 125"/>
                <a:gd name="T21" fmla="*/ 40 h 60"/>
                <a:gd name="T22" fmla="*/ 124 w 125"/>
                <a:gd name="T23" fmla="*/ 7 h 60"/>
                <a:gd name="T24" fmla="*/ 120 w 125"/>
                <a:gd name="T2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5" h="60">
                  <a:moveTo>
                    <a:pt x="120" y="0"/>
                  </a:moveTo>
                  <a:cubicBezTo>
                    <a:pt x="117" y="0"/>
                    <a:pt x="115" y="1"/>
                    <a:pt x="114" y="4"/>
                  </a:cubicBezTo>
                  <a:cubicBezTo>
                    <a:pt x="111" y="15"/>
                    <a:pt x="106" y="24"/>
                    <a:pt x="98" y="32"/>
                  </a:cubicBezTo>
                  <a:cubicBezTo>
                    <a:pt x="87" y="43"/>
                    <a:pt x="73" y="49"/>
                    <a:pt x="57" y="49"/>
                  </a:cubicBezTo>
                  <a:cubicBezTo>
                    <a:pt x="41" y="49"/>
                    <a:pt x="27" y="43"/>
                    <a:pt x="16" y="32"/>
                  </a:cubicBezTo>
                  <a:cubicBezTo>
                    <a:pt x="14" y="30"/>
                    <a:pt x="12" y="28"/>
                    <a:pt x="10" y="26"/>
                  </a:cubicBezTo>
                  <a:cubicBezTo>
                    <a:pt x="9" y="23"/>
                    <a:pt x="5" y="23"/>
                    <a:pt x="3" y="25"/>
                  </a:cubicBezTo>
                  <a:cubicBezTo>
                    <a:pt x="1" y="26"/>
                    <a:pt x="0" y="30"/>
                    <a:pt x="2" y="32"/>
                  </a:cubicBezTo>
                  <a:cubicBezTo>
                    <a:pt x="4" y="35"/>
                    <a:pt x="6" y="37"/>
                    <a:pt x="8" y="40"/>
                  </a:cubicBezTo>
                  <a:cubicBezTo>
                    <a:pt x="21" y="53"/>
                    <a:pt x="39" y="60"/>
                    <a:pt x="57" y="60"/>
                  </a:cubicBezTo>
                  <a:cubicBezTo>
                    <a:pt x="76" y="60"/>
                    <a:pt x="93" y="53"/>
                    <a:pt x="106" y="40"/>
                  </a:cubicBezTo>
                  <a:cubicBezTo>
                    <a:pt x="115" y="30"/>
                    <a:pt x="121" y="19"/>
                    <a:pt x="124" y="7"/>
                  </a:cubicBezTo>
                  <a:cubicBezTo>
                    <a:pt x="125" y="4"/>
                    <a:pt x="123" y="1"/>
                    <a:pt x="1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46"/>
            <p:cNvSpPr>
              <a:spLocks/>
            </p:cNvSpPr>
            <p:nvPr/>
          </p:nvSpPr>
          <p:spPr bwMode="auto">
            <a:xfrm>
              <a:off x="3386138" y="534988"/>
              <a:ext cx="533400" cy="349250"/>
            </a:xfrm>
            <a:custGeom>
              <a:avLst/>
              <a:gdLst>
                <a:gd name="T0" fmla="*/ 18 w 142"/>
                <a:gd name="T1" fmla="*/ 86 h 93"/>
                <a:gd name="T2" fmla="*/ 33 w 142"/>
                <a:gd name="T3" fmla="*/ 27 h 93"/>
                <a:gd name="T4" fmla="*/ 74 w 142"/>
                <a:gd name="T5" fmla="*/ 10 h 93"/>
                <a:gd name="T6" fmla="*/ 115 w 142"/>
                <a:gd name="T7" fmla="*/ 27 h 93"/>
                <a:gd name="T8" fmla="*/ 131 w 142"/>
                <a:gd name="T9" fmla="*/ 54 h 93"/>
                <a:gd name="T10" fmla="*/ 137 w 142"/>
                <a:gd name="T11" fmla="*/ 58 h 93"/>
                <a:gd name="T12" fmla="*/ 141 w 142"/>
                <a:gd name="T13" fmla="*/ 52 h 93"/>
                <a:gd name="T14" fmla="*/ 123 w 142"/>
                <a:gd name="T15" fmla="*/ 20 h 93"/>
                <a:gd name="T16" fmla="*/ 74 w 142"/>
                <a:gd name="T17" fmla="*/ 0 h 93"/>
                <a:gd name="T18" fmla="*/ 25 w 142"/>
                <a:gd name="T19" fmla="*/ 20 h 93"/>
                <a:gd name="T20" fmla="*/ 8 w 142"/>
                <a:gd name="T21" fmla="*/ 90 h 93"/>
                <a:gd name="T22" fmla="*/ 13 w 142"/>
                <a:gd name="T23" fmla="*/ 93 h 93"/>
                <a:gd name="T24" fmla="*/ 15 w 142"/>
                <a:gd name="T25" fmla="*/ 93 h 93"/>
                <a:gd name="T26" fmla="*/ 18 w 142"/>
                <a:gd name="T27" fmla="*/ 8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2" h="93">
                  <a:moveTo>
                    <a:pt x="18" y="86"/>
                  </a:moveTo>
                  <a:cubicBezTo>
                    <a:pt x="12" y="65"/>
                    <a:pt x="17" y="43"/>
                    <a:pt x="33" y="27"/>
                  </a:cubicBezTo>
                  <a:cubicBezTo>
                    <a:pt x="44" y="16"/>
                    <a:pt x="58" y="10"/>
                    <a:pt x="74" y="10"/>
                  </a:cubicBezTo>
                  <a:cubicBezTo>
                    <a:pt x="90" y="10"/>
                    <a:pt x="104" y="16"/>
                    <a:pt x="115" y="27"/>
                  </a:cubicBezTo>
                  <a:cubicBezTo>
                    <a:pt x="123" y="35"/>
                    <a:pt x="128" y="44"/>
                    <a:pt x="131" y="54"/>
                  </a:cubicBezTo>
                  <a:cubicBezTo>
                    <a:pt x="131" y="57"/>
                    <a:pt x="134" y="59"/>
                    <a:pt x="137" y="58"/>
                  </a:cubicBezTo>
                  <a:cubicBezTo>
                    <a:pt x="140" y="57"/>
                    <a:pt x="142" y="55"/>
                    <a:pt x="141" y="52"/>
                  </a:cubicBezTo>
                  <a:cubicBezTo>
                    <a:pt x="138" y="40"/>
                    <a:pt x="132" y="29"/>
                    <a:pt x="123" y="20"/>
                  </a:cubicBezTo>
                  <a:cubicBezTo>
                    <a:pt x="110" y="7"/>
                    <a:pt x="93" y="0"/>
                    <a:pt x="74" y="0"/>
                  </a:cubicBezTo>
                  <a:cubicBezTo>
                    <a:pt x="56" y="0"/>
                    <a:pt x="38" y="7"/>
                    <a:pt x="25" y="20"/>
                  </a:cubicBezTo>
                  <a:cubicBezTo>
                    <a:pt x="7" y="38"/>
                    <a:pt x="0" y="65"/>
                    <a:pt x="8" y="90"/>
                  </a:cubicBezTo>
                  <a:cubicBezTo>
                    <a:pt x="9" y="92"/>
                    <a:pt x="11" y="93"/>
                    <a:pt x="13" y="93"/>
                  </a:cubicBezTo>
                  <a:cubicBezTo>
                    <a:pt x="14" y="93"/>
                    <a:pt x="14" y="93"/>
                    <a:pt x="15" y="93"/>
                  </a:cubicBezTo>
                  <a:cubicBezTo>
                    <a:pt x="18" y="92"/>
                    <a:pt x="19" y="89"/>
                    <a:pt x="18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47"/>
            <p:cNvSpPr>
              <a:spLocks/>
            </p:cNvSpPr>
            <p:nvPr/>
          </p:nvSpPr>
          <p:spPr bwMode="auto">
            <a:xfrm>
              <a:off x="3678238" y="617538"/>
              <a:ext cx="117475" cy="85725"/>
            </a:xfrm>
            <a:custGeom>
              <a:avLst/>
              <a:gdLst>
                <a:gd name="T0" fmla="*/ 7 w 31"/>
                <a:gd name="T1" fmla="*/ 1 h 23"/>
                <a:gd name="T2" fmla="*/ 0 w 31"/>
                <a:gd name="T3" fmla="*/ 5 h 23"/>
                <a:gd name="T4" fmla="*/ 4 w 31"/>
                <a:gd name="T5" fmla="*/ 11 h 23"/>
                <a:gd name="T6" fmla="*/ 22 w 31"/>
                <a:gd name="T7" fmla="*/ 21 h 23"/>
                <a:gd name="T8" fmla="*/ 26 w 31"/>
                <a:gd name="T9" fmla="*/ 23 h 23"/>
                <a:gd name="T10" fmla="*/ 29 w 31"/>
                <a:gd name="T11" fmla="*/ 21 h 23"/>
                <a:gd name="T12" fmla="*/ 29 w 31"/>
                <a:gd name="T13" fmla="*/ 13 h 23"/>
                <a:gd name="T14" fmla="*/ 7 w 31"/>
                <a:gd name="T15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23">
                  <a:moveTo>
                    <a:pt x="7" y="1"/>
                  </a:moveTo>
                  <a:cubicBezTo>
                    <a:pt x="4" y="0"/>
                    <a:pt x="1" y="2"/>
                    <a:pt x="0" y="5"/>
                  </a:cubicBezTo>
                  <a:cubicBezTo>
                    <a:pt x="0" y="8"/>
                    <a:pt x="1" y="11"/>
                    <a:pt x="4" y="11"/>
                  </a:cubicBezTo>
                  <a:cubicBezTo>
                    <a:pt x="11" y="13"/>
                    <a:pt x="17" y="16"/>
                    <a:pt x="22" y="21"/>
                  </a:cubicBezTo>
                  <a:cubicBezTo>
                    <a:pt x="23" y="22"/>
                    <a:pt x="24" y="23"/>
                    <a:pt x="26" y="23"/>
                  </a:cubicBezTo>
                  <a:cubicBezTo>
                    <a:pt x="27" y="23"/>
                    <a:pt x="28" y="22"/>
                    <a:pt x="29" y="21"/>
                  </a:cubicBezTo>
                  <a:cubicBezTo>
                    <a:pt x="31" y="19"/>
                    <a:pt x="31" y="16"/>
                    <a:pt x="29" y="13"/>
                  </a:cubicBezTo>
                  <a:cubicBezTo>
                    <a:pt x="23" y="7"/>
                    <a:pt x="15" y="3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48"/>
            <p:cNvSpPr>
              <a:spLocks/>
            </p:cNvSpPr>
            <p:nvPr/>
          </p:nvSpPr>
          <p:spPr bwMode="auto">
            <a:xfrm>
              <a:off x="3787776" y="719138"/>
              <a:ext cx="52388" cy="77788"/>
            </a:xfrm>
            <a:custGeom>
              <a:avLst/>
              <a:gdLst>
                <a:gd name="T0" fmla="*/ 3 w 14"/>
                <a:gd name="T1" fmla="*/ 16 h 21"/>
                <a:gd name="T2" fmla="*/ 9 w 14"/>
                <a:gd name="T3" fmla="*/ 21 h 21"/>
                <a:gd name="T4" fmla="*/ 9 w 14"/>
                <a:gd name="T5" fmla="*/ 21 h 21"/>
                <a:gd name="T6" fmla="*/ 14 w 14"/>
                <a:gd name="T7" fmla="*/ 15 h 21"/>
                <a:gd name="T8" fmla="*/ 12 w 14"/>
                <a:gd name="T9" fmla="*/ 4 h 21"/>
                <a:gd name="T10" fmla="*/ 5 w 14"/>
                <a:gd name="T11" fmla="*/ 1 h 21"/>
                <a:gd name="T12" fmla="*/ 1 w 14"/>
                <a:gd name="T13" fmla="*/ 8 h 21"/>
                <a:gd name="T14" fmla="*/ 3 w 14"/>
                <a:gd name="T15" fmla="*/ 1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21">
                  <a:moveTo>
                    <a:pt x="3" y="16"/>
                  </a:moveTo>
                  <a:cubicBezTo>
                    <a:pt x="3" y="19"/>
                    <a:pt x="6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12" y="21"/>
                    <a:pt x="14" y="18"/>
                    <a:pt x="14" y="15"/>
                  </a:cubicBezTo>
                  <a:cubicBezTo>
                    <a:pt x="13" y="11"/>
                    <a:pt x="13" y="8"/>
                    <a:pt x="12" y="4"/>
                  </a:cubicBezTo>
                  <a:cubicBezTo>
                    <a:pt x="11" y="2"/>
                    <a:pt x="8" y="0"/>
                    <a:pt x="5" y="1"/>
                  </a:cubicBezTo>
                  <a:cubicBezTo>
                    <a:pt x="2" y="2"/>
                    <a:pt x="0" y="5"/>
                    <a:pt x="1" y="8"/>
                  </a:cubicBezTo>
                  <a:cubicBezTo>
                    <a:pt x="2" y="11"/>
                    <a:pt x="3" y="13"/>
                    <a:pt x="3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5" name="组合 204"/>
          <p:cNvGrpSpPr/>
          <p:nvPr/>
        </p:nvGrpSpPr>
        <p:grpSpPr>
          <a:xfrm>
            <a:off x="8416969" y="1306489"/>
            <a:ext cx="492323" cy="656069"/>
            <a:chOff x="5734051" y="430213"/>
            <a:chExt cx="720725" cy="960438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06" name="Freeform 49"/>
            <p:cNvSpPr>
              <a:spLocks/>
            </p:cNvSpPr>
            <p:nvPr/>
          </p:nvSpPr>
          <p:spPr bwMode="auto">
            <a:xfrm>
              <a:off x="5864226" y="550863"/>
              <a:ext cx="357188" cy="306388"/>
            </a:xfrm>
            <a:custGeom>
              <a:avLst/>
              <a:gdLst>
                <a:gd name="T0" fmla="*/ 8 w 95"/>
                <a:gd name="T1" fmla="*/ 82 h 82"/>
                <a:gd name="T2" fmla="*/ 12 w 95"/>
                <a:gd name="T3" fmla="*/ 75 h 82"/>
                <a:gd name="T4" fmla="*/ 12 w 95"/>
                <a:gd name="T5" fmla="*/ 57 h 82"/>
                <a:gd name="T6" fmla="*/ 68 w 95"/>
                <a:gd name="T7" fmla="*/ 15 h 82"/>
                <a:gd name="T8" fmla="*/ 86 w 95"/>
                <a:gd name="T9" fmla="*/ 22 h 82"/>
                <a:gd name="T10" fmla="*/ 94 w 95"/>
                <a:gd name="T11" fmla="*/ 20 h 82"/>
                <a:gd name="T12" fmla="*/ 92 w 95"/>
                <a:gd name="T13" fmla="*/ 13 h 82"/>
                <a:gd name="T14" fmla="*/ 70 w 95"/>
                <a:gd name="T15" fmla="*/ 5 h 82"/>
                <a:gd name="T16" fmla="*/ 1 w 95"/>
                <a:gd name="T17" fmla="*/ 55 h 82"/>
                <a:gd name="T18" fmla="*/ 2 w 95"/>
                <a:gd name="T19" fmla="*/ 78 h 82"/>
                <a:gd name="T20" fmla="*/ 7 w 95"/>
                <a:gd name="T21" fmla="*/ 82 h 82"/>
                <a:gd name="T22" fmla="*/ 8 w 95"/>
                <a:gd name="T23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5" h="82">
                  <a:moveTo>
                    <a:pt x="8" y="82"/>
                  </a:moveTo>
                  <a:cubicBezTo>
                    <a:pt x="11" y="81"/>
                    <a:pt x="13" y="78"/>
                    <a:pt x="12" y="75"/>
                  </a:cubicBezTo>
                  <a:cubicBezTo>
                    <a:pt x="11" y="69"/>
                    <a:pt x="11" y="63"/>
                    <a:pt x="12" y="57"/>
                  </a:cubicBezTo>
                  <a:cubicBezTo>
                    <a:pt x="16" y="30"/>
                    <a:pt x="41" y="11"/>
                    <a:pt x="68" y="15"/>
                  </a:cubicBezTo>
                  <a:cubicBezTo>
                    <a:pt x="75" y="16"/>
                    <a:pt x="81" y="18"/>
                    <a:pt x="86" y="22"/>
                  </a:cubicBezTo>
                  <a:cubicBezTo>
                    <a:pt x="89" y="23"/>
                    <a:pt x="92" y="22"/>
                    <a:pt x="94" y="20"/>
                  </a:cubicBezTo>
                  <a:cubicBezTo>
                    <a:pt x="95" y="17"/>
                    <a:pt x="94" y="14"/>
                    <a:pt x="92" y="13"/>
                  </a:cubicBezTo>
                  <a:cubicBezTo>
                    <a:pt x="85" y="9"/>
                    <a:pt x="78" y="6"/>
                    <a:pt x="70" y="5"/>
                  </a:cubicBezTo>
                  <a:cubicBezTo>
                    <a:pt x="37" y="0"/>
                    <a:pt x="6" y="22"/>
                    <a:pt x="1" y="55"/>
                  </a:cubicBezTo>
                  <a:cubicBezTo>
                    <a:pt x="0" y="63"/>
                    <a:pt x="0" y="70"/>
                    <a:pt x="2" y="78"/>
                  </a:cubicBezTo>
                  <a:cubicBezTo>
                    <a:pt x="3" y="80"/>
                    <a:pt x="5" y="82"/>
                    <a:pt x="7" y="82"/>
                  </a:cubicBezTo>
                  <a:cubicBezTo>
                    <a:pt x="8" y="82"/>
                    <a:pt x="8" y="82"/>
                    <a:pt x="8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50"/>
            <p:cNvSpPr>
              <a:spLocks noEditPoints="1"/>
            </p:cNvSpPr>
            <p:nvPr/>
          </p:nvSpPr>
          <p:spPr bwMode="auto">
            <a:xfrm>
              <a:off x="5734051" y="430213"/>
              <a:ext cx="720725" cy="960438"/>
            </a:xfrm>
            <a:custGeom>
              <a:avLst/>
              <a:gdLst>
                <a:gd name="T0" fmla="*/ 184 w 192"/>
                <a:gd name="T1" fmla="*/ 134 h 256"/>
                <a:gd name="T2" fmla="*/ 96 w 192"/>
                <a:gd name="T3" fmla="*/ 0 h 256"/>
                <a:gd name="T4" fmla="*/ 39 w 192"/>
                <a:gd name="T5" fmla="*/ 174 h 256"/>
                <a:gd name="T6" fmla="*/ 43 w 192"/>
                <a:gd name="T7" fmla="*/ 185 h 256"/>
                <a:gd name="T8" fmla="*/ 114 w 192"/>
                <a:gd name="T9" fmla="*/ 255 h 256"/>
                <a:gd name="T10" fmla="*/ 123 w 192"/>
                <a:gd name="T11" fmla="*/ 256 h 256"/>
                <a:gd name="T12" fmla="*/ 136 w 192"/>
                <a:gd name="T13" fmla="*/ 256 h 256"/>
                <a:gd name="T14" fmla="*/ 142 w 192"/>
                <a:gd name="T15" fmla="*/ 255 h 256"/>
                <a:gd name="T16" fmla="*/ 191 w 192"/>
                <a:gd name="T17" fmla="*/ 211 h 256"/>
                <a:gd name="T18" fmla="*/ 192 w 192"/>
                <a:gd name="T19" fmla="*/ 171 h 256"/>
                <a:gd name="T20" fmla="*/ 16 w 192"/>
                <a:gd name="T21" fmla="*/ 96 h 256"/>
                <a:gd name="T22" fmla="*/ 176 w 192"/>
                <a:gd name="T23" fmla="*/ 96 h 256"/>
                <a:gd name="T24" fmla="*/ 167 w 192"/>
                <a:gd name="T25" fmla="*/ 128 h 256"/>
                <a:gd name="T26" fmla="*/ 152 w 192"/>
                <a:gd name="T27" fmla="*/ 123 h 256"/>
                <a:gd name="T28" fmla="*/ 156 w 192"/>
                <a:gd name="T29" fmla="*/ 106 h 256"/>
                <a:gd name="T30" fmla="*/ 141 w 192"/>
                <a:gd name="T31" fmla="*/ 65 h 256"/>
                <a:gd name="T32" fmla="*/ 145 w 192"/>
                <a:gd name="T33" fmla="*/ 104 h 256"/>
                <a:gd name="T34" fmla="*/ 137 w 192"/>
                <a:gd name="T35" fmla="*/ 123 h 256"/>
                <a:gd name="T36" fmla="*/ 122 w 192"/>
                <a:gd name="T37" fmla="*/ 116 h 256"/>
                <a:gd name="T38" fmla="*/ 121 w 192"/>
                <a:gd name="T39" fmla="*/ 97 h 256"/>
                <a:gd name="T40" fmla="*/ 96 w 192"/>
                <a:gd name="T41" fmla="*/ 72 h 256"/>
                <a:gd name="T42" fmla="*/ 71 w 192"/>
                <a:gd name="T43" fmla="*/ 99 h 256"/>
                <a:gd name="T44" fmla="*/ 58 w 192"/>
                <a:gd name="T45" fmla="*/ 128 h 256"/>
                <a:gd name="T46" fmla="*/ 50 w 192"/>
                <a:gd name="T47" fmla="*/ 135 h 256"/>
                <a:gd name="T48" fmla="*/ 43 w 192"/>
                <a:gd name="T49" fmla="*/ 155 h 256"/>
                <a:gd name="T50" fmla="*/ 16 w 192"/>
                <a:gd name="T51" fmla="*/ 96 h 256"/>
                <a:gd name="T52" fmla="*/ 175 w 192"/>
                <a:gd name="T53" fmla="*/ 208 h 256"/>
                <a:gd name="T54" fmla="*/ 136 w 192"/>
                <a:gd name="T55" fmla="*/ 240 h 256"/>
                <a:gd name="T56" fmla="*/ 117 w 192"/>
                <a:gd name="T57" fmla="*/ 239 h 256"/>
                <a:gd name="T58" fmla="*/ 57 w 192"/>
                <a:gd name="T59" fmla="*/ 176 h 256"/>
                <a:gd name="T60" fmla="*/ 63 w 192"/>
                <a:gd name="T61" fmla="*/ 159 h 256"/>
                <a:gd name="T62" fmla="*/ 74 w 192"/>
                <a:gd name="T63" fmla="*/ 163 h 256"/>
                <a:gd name="T64" fmla="*/ 87 w 192"/>
                <a:gd name="T65" fmla="*/ 180 h 256"/>
                <a:gd name="T66" fmla="*/ 87 w 192"/>
                <a:gd name="T67" fmla="*/ 179 h 256"/>
                <a:gd name="T68" fmla="*/ 87 w 192"/>
                <a:gd name="T69" fmla="*/ 96 h 256"/>
                <a:gd name="T70" fmla="*/ 97 w 192"/>
                <a:gd name="T71" fmla="*/ 88 h 256"/>
                <a:gd name="T72" fmla="*/ 105 w 192"/>
                <a:gd name="T73" fmla="*/ 150 h 256"/>
                <a:gd name="T74" fmla="*/ 108 w 192"/>
                <a:gd name="T75" fmla="*/ 154 h 256"/>
                <a:gd name="T76" fmla="*/ 110 w 192"/>
                <a:gd name="T77" fmla="*/ 152 h 256"/>
                <a:gd name="T78" fmla="*/ 111 w 192"/>
                <a:gd name="T79" fmla="*/ 144 h 256"/>
                <a:gd name="T80" fmla="*/ 111 w 192"/>
                <a:gd name="T81" fmla="*/ 142 h 256"/>
                <a:gd name="T82" fmla="*/ 118 w 192"/>
                <a:gd name="T83" fmla="*/ 132 h 256"/>
                <a:gd name="T84" fmla="*/ 122 w 192"/>
                <a:gd name="T85" fmla="*/ 132 h 256"/>
                <a:gd name="T86" fmla="*/ 129 w 192"/>
                <a:gd name="T87" fmla="*/ 148 h 256"/>
                <a:gd name="T88" fmla="*/ 129 w 192"/>
                <a:gd name="T89" fmla="*/ 150 h 256"/>
                <a:gd name="T90" fmla="*/ 132 w 192"/>
                <a:gd name="T91" fmla="*/ 154 h 256"/>
                <a:gd name="T92" fmla="*/ 135 w 192"/>
                <a:gd name="T93" fmla="*/ 151 h 256"/>
                <a:gd name="T94" fmla="*/ 135 w 192"/>
                <a:gd name="T95" fmla="*/ 150 h 256"/>
                <a:gd name="T96" fmla="*/ 136 w 192"/>
                <a:gd name="T97" fmla="*/ 141 h 256"/>
                <a:gd name="T98" fmla="*/ 146 w 192"/>
                <a:gd name="T99" fmla="*/ 139 h 256"/>
                <a:gd name="T100" fmla="*/ 153 w 192"/>
                <a:gd name="T101" fmla="*/ 154 h 256"/>
                <a:gd name="T102" fmla="*/ 152 w 192"/>
                <a:gd name="T103" fmla="*/ 156 h 256"/>
                <a:gd name="T104" fmla="*/ 155 w 192"/>
                <a:gd name="T105" fmla="*/ 160 h 256"/>
                <a:gd name="T106" fmla="*/ 158 w 192"/>
                <a:gd name="T107" fmla="*/ 158 h 256"/>
                <a:gd name="T108" fmla="*/ 158 w 192"/>
                <a:gd name="T109" fmla="*/ 154 h 256"/>
                <a:gd name="T110" fmla="*/ 158 w 192"/>
                <a:gd name="T111" fmla="*/ 154 h 256"/>
                <a:gd name="T112" fmla="*/ 167 w 192"/>
                <a:gd name="T113" fmla="*/ 144 h 256"/>
                <a:gd name="T114" fmla="*/ 176 w 192"/>
                <a:gd name="T115" fmla="*/ 153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2" h="256">
                  <a:moveTo>
                    <a:pt x="192" y="153"/>
                  </a:moveTo>
                  <a:cubicBezTo>
                    <a:pt x="192" y="146"/>
                    <a:pt x="189" y="139"/>
                    <a:pt x="184" y="134"/>
                  </a:cubicBezTo>
                  <a:cubicBezTo>
                    <a:pt x="189" y="123"/>
                    <a:pt x="192" y="110"/>
                    <a:pt x="192" y="96"/>
                  </a:cubicBezTo>
                  <a:cubicBezTo>
                    <a:pt x="192" y="43"/>
                    <a:pt x="149" y="0"/>
                    <a:pt x="96" y="0"/>
                  </a:cubicBezTo>
                  <a:cubicBezTo>
                    <a:pt x="43" y="0"/>
                    <a:pt x="0" y="43"/>
                    <a:pt x="0" y="96"/>
                  </a:cubicBezTo>
                  <a:cubicBezTo>
                    <a:pt x="0" y="128"/>
                    <a:pt x="15" y="156"/>
                    <a:pt x="39" y="174"/>
                  </a:cubicBezTo>
                  <a:cubicBezTo>
                    <a:pt x="39" y="175"/>
                    <a:pt x="39" y="176"/>
                    <a:pt x="40" y="177"/>
                  </a:cubicBezTo>
                  <a:cubicBezTo>
                    <a:pt x="41" y="180"/>
                    <a:pt x="42" y="182"/>
                    <a:pt x="43" y="185"/>
                  </a:cubicBezTo>
                  <a:cubicBezTo>
                    <a:pt x="52" y="198"/>
                    <a:pt x="62" y="213"/>
                    <a:pt x="72" y="227"/>
                  </a:cubicBezTo>
                  <a:cubicBezTo>
                    <a:pt x="81" y="242"/>
                    <a:pt x="96" y="251"/>
                    <a:pt x="114" y="255"/>
                  </a:cubicBezTo>
                  <a:cubicBezTo>
                    <a:pt x="116" y="255"/>
                    <a:pt x="118" y="255"/>
                    <a:pt x="120" y="256"/>
                  </a:cubicBezTo>
                  <a:cubicBezTo>
                    <a:pt x="121" y="256"/>
                    <a:pt x="122" y="256"/>
                    <a:pt x="123" y="256"/>
                  </a:cubicBezTo>
                  <a:cubicBezTo>
                    <a:pt x="124" y="256"/>
                    <a:pt x="125" y="256"/>
                    <a:pt x="125" y="256"/>
                  </a:cubicBezTo>
                  <a:cubicBezTo>
                    <a:pt x="136" y="256"/>
                    <a:pt x="136" y="256"/>
                    <a:pt x="136" y="256"/>
                  </a:cubicBezTo>
                  <a:cubicBezTo>
                    <a:pt x="137" y="256"/>
                    <a:pt x="138" y="256"/>
                    <a:pt x="139" y="256"/>
                  </a:cubicBezTo>
                  <a:cubicBezTo>
                    <a:pt x="140" y="256"/>
                    <a:pt x="141" y="256"/>
                    <a:pt x="142" y="255"/>
                  </a:cubicBezTo>
                  <a:cubicBezTo>
                    <a:pt x="143" y="255"/>
                    <a:pt x="145" y="255"/>
                    <a:pt x="147" y="255"/>
                  </a:cubicBezTo>
                  <a:cubicBezTo>
                    <a:pt x="170" y="251"/>
                    <a:pt x="187" y="233"/>
                    <a:pt x="191" y="211"/>
                  </a:cubicBezTo>
                  <a:cubicBezTo>
                    <a:pt x="192" y="206"/>
                    <a:pt x="192" y="201"/>
                    <a:pt x="192" y="197"/>
                  </a:cubicBezTo>
                  <a:cubicBezTo>
                    <a:pt x="192" y="180"/>
                    <a:pt x="192" y="178"/>
                    <a:pt x="192" y="171"/>
                  </a:cubicBezTo>
                  <a:cubicBezTo>
                    <a:pt x="192" y="167"/>
                    <a:pt x="192" y="162"/>
                    <a:pt x="192" y="153"/>
                  </a:cubicBezTo>
                  <a:close/>
                  <a:moveTo>
                    <a:pt x="16" y="96"/>
                  </a:moveTo>
                  <a:cubicBezTo>
                    <a:pt x="16" y="52"/>
                    <a:pt x="52" y="16"/>
                    <a:pt x="96" y="16"/>
                  </a:cubicBezTo>
                  <a:cubicBezTo>
                    <a:pt x="140" y="16"/>
                    <a:pt x="176" y="52"/>
                    <a:pt x="176" y="96"/>
                  </a:cubicBezTo>
                  <a:cubicBezTo>
                    <a:pt x="176" y="108"/>
                    <a:pt x="174" y="118"/>
                    <a:pt x="170" y="128"/>
                  </a:cubicBezTo>
                  <a:cubicBezTo>
                    <a:pt x="169" y="128"/>
                    <a:pt x="168" y="128"/>
                    <a:pt x="167" y="128"/>
                  </a:cubicBezTo>
                  <a:cubicBezTo>
                    <a:pt x="165" y="128"/>
                    <a:pt x="163" y="128"/>
                    <a:pt x="161" y="129"/>
                  </a:cubicBezTo>
                  <a:cubicBezTo>
                    <a:pt x="158" y="126"/>
                    <a:pt x="155" y="125"/>
                    <a:pt x="152" y="123"/>
                  </a:cubicBezTo>
                  <a:cubicBezTo>
                    <a:pt x="151" y="123"/>
                    <a:pt x="151" y="123"/>
                    <a:pt x="150" y="123"/>
                  </a:cubicBezTo>
                  <a:cubicBezTo>
                    <a:pt x="153" y="118"/>
                    <a:pt x="155" y="112"/>
                    <a:pt x="156" y="106"/>
                  </a:cubicBezTo>
                  <a:cubicBezTo>
                    <a:pt x="158" y="92"/>
                    <a:pt x="155" y="79"/>
                    <a:pt x="149" y="67"/>
                  </a:cubicBezTo>
                  <a:cubicBezTo>
                    <a:pt x="147" y="65"/>
                    <a:pt x="144" y="64"/>
                    <a:pt x="141" y="65"/>
                  </a:cubicBezTo>
                  <a:cubicBezTo>
                    <a:pt x="139" y="66"/>
                    <a:pt x="138" y="70"/>
                    <a:pt x="139" y="72"/>
                  </a:cubicBezTo>
                  <a:cubicBezTo>
                    <a:pt x="145" y="82"/>
                    <a:pt x="147" y="93"/>
                    <a:pt x="145" y="104"/>
                  </a:cubicBezTo>
                  <a:cubicBezTo>
                    <a:pt x="144" y="111"/>
                    <a:pt x="141" y="117"/>
                    <a:pt x="138" y="123"/>
                  </a:cubicBezTo>
                  <a:cubicBezTo>
                    <a:pt x="138" y="123"/>
                    <a:pt x="137" y="123"/>
                    <a:pt x="137" y="123"/>
                  </a:cubicBezTo>
                  <a:cubicBezTo>
                    <a:pt x="135" y="121"/>
                    <a:pt x="132" y="119"/>
                    <a:pt x="129" y="118"/>
                  </a:cubicBezTo>
                  <a:cubicBezTo>
                    <a:pt x="127" y="117"/>
                    <a:pt x="124" y="116"/>
                    <a:pt x="122" y="116"/>
                  </a:cubicBezTo>
                  <a:cubicBezTo>
                    <a:pt x="121" y="116"/>
                    <a:pt x="121" y="116"/>
                    <a:pt x="121" y="116"/>
                  </a:cubicBezTo>
                  <a:cubicBezTo>
                    <a:pt x="121" y="109"/>
                    <a:pt x="121" y="103"/>
                    <a:pt x="121" y="97"/>
                  </a:cubicBezTo>
                  <a:cubicBezTo>
                    <a:pt x="121" y="84"/>
                    <a:pt x="112" y="74"/>
                    <a:pt x="99" y="72"/>
                  </a:cubicBezTo>
                  <a:cubicBezTo>
                    <a:pt x="98" y="72"/>
                    <a:pt x="97" y="72"/>
                    <a:pt x="96" y="72"/>
                  </a:cubicBezTo>
                  <a:cubicBezTo>
                    <a:pt x="83" y="72"/>
                    <a:pt x="72" y="82"/>
                    <a:pt x="71" y="95"/>
                  </a:cubicBezTo>
                  <a:cubicBezTo>
                    <a:pt x="71" y="96"/>
                    <a:pt x="71" y="97"/>
                    <a:pt x="71" y="9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66" y="136"/>
                    <a:pt x="62" y="133"/>
                    <a:pt x="58" y="128"/>
                  </a:cubicBezTo>
                  <a:cubicBezTo>
                    <a:pt x="56" y="126"/>
                    <a:pt x="53" y="126"/>
                    <a:pt x="50" y="127"/>
                  </a:cubicBezTo>
                  <a:cubicBezTo>
                    <a:pt x="48" y="129"/>
                    <a:pt x="48" y="133"/>
                    <a:pt x="50" y="135"/>
                  </a:cubicBezTo>
                  <a:cubicBezTo>
                    <a:pt x="52" y="138"/>
                    <a:pt x="55" y="141"/>
                    <a:pt x="58" y="143"/>
                  </a:cubicBezTo>
                  <a:cubicBezTo>
                    <a:pt x="52" y="145"/>
                    <a:pt x="46" y="149"/>
                    <a:pt x="43" y="155"/>
                  </a:cubicBezTo>
                  <a:cubicBezTo>
                    <a:pt x="42" y="155"/>
                    <a:pt x="42" y="155"/>
                    <a:pt x="42" y="156"/>
                  </a:cubicBezTo>
                  <a:cubicBezTo>
                    <a:pt x="26" y="141"/>
                    <a:pt x="16" y="120"/>
                    <a:pt x="16" y="96"/>
                  </a:cubicBezTo>
                  <a:close/>
                  <a:moveTo>
                    <a:pt x="176" y="197"/>
                  </a:moveTo>
                  <a:cubicBezTo>
                    <a:pt x="176" y="200"/>
                    <a:pt x="176" y="204"/>
                    <a:pt x="175" y="208"/>
                  </a:cubicBezTo>
                  <a:cubicBezTo>
                    <a:pt x="172" y="224"/>
                    <a:pt x="160" y="236"/>
                    <a:pt x="144" y="239"/>
                  </a:cubicBezTo>
                  <a:cubicBezTo>
                    <a:pt x="141" y="239"/>
                    <a:pt x="139" y="240"/>
                    <a:pt x="136" y="240"/>
                  </a:cubicBezTo>
                  <a:cubicBezTo>
                    <a:pt x="133" y="240"/>
                    <a:pt x="129" y="240"/>
                    <a:pt x="125" y="240"/>
                  </a:cubicBezTo>
                  <a:cubicBezTo>
                    <a:pt x="123" y="240"/>
                    <a:pt x="120" y="239"/>
                    <a:pt x="117" y="239"/>
                  </a:cubicBezTo>
                  <a:cubicBezTo>
                    <a:pt x="103" y="236"/>
                    <a:pt x="92" y="230"/>
                    <a:pt x="85" y="219"/>
                  </a:cubicBezTo>
                  <a:cubicBezTo>
                    <a:pt x="75" y="204"/>
                    <a:pt x="66" y="190"/>
                    <a:pt x="57" y="176"/>
                  </a:cubicBezTo>
                  <a:cubicBezTo>
                    <a:pt x="56" y="175"/>
                    <a:pt x="56" y="173"/>
                    <a:pt x="55" y="172"/>
                  </a:cubicBezTo>
                  <a:cubicBezTo>
                    <a:pt x="53" y="166"/>
                    <a:pt x="57" y="160"/>
                    <a:pt x="63" y="159"/>
                  </a:cubicBezTo>
                  <a:cubicBezTo>
                    <a:pt x="64" y="159"/>
                    <a:pt x="64" y="159"/>
                    <a:pt x="65" y="159"/>
                  </a:cubicBezTo>
                  <a:cubicBezTo>
                    <a:pt x="69" y="159"/>
                    <a:pt x="72" y="160"/>
                    <a:pt x="74" y="163"/>
                  </a:cubicBezTo>
                  <a:cubicBezTo>
                    <a:pt x="78" y="168"/>
                    <a:pt x="82" y="173"/>
                    <a:pt x="86" y="179"/>
                  </a:cubicBezTo>
                  <a:cubicBezTo>
                    <a:pt x="86" y="179"/>
                    <a:pt x="86" y="180"/>
                    <a:pt x="87" y="180"/>
                  </a:cubicBezTo>
                  <a:cubicBezTo>
                    <a:pt x="87" y="180"/>
                    <a:pt x="87" y="180"/>
                    <a:pt x="87" y="180"/>
                  </a:cubicBezTo>
                  <a:cubicBezTo>
                    <a:pt x="87" y="180"/>
                    <a:pt x="87" y="179"/>
                    <a:pt x="87" y="179"/>
                  </a:cubicBezTo>
                  <a:cubicBezTo>
                    <a:pt x="87" y="155"/>
                    <a:pt x="87" y="122"/>
                    <a:pt x="87" y="99"/>
                  </a:cubicBezTo>
                  <a:cubicBezTo>
                    <a:pt x="87" y="98"/>
                    <a:pt x="87" y="97"/>
                    <a:pt x="87" y="96"/>
                  </a:cubicBezTo>
                  <a:cubicBezTo>
                    <a:pt x="88" y="92"/>
                    <a:pt x="92" y="88"/>
                    <a:pt x="96" y="88"/>
                  </a:cubicBezTo>
                  <a:cubicBezTo>
                    <a:pt x="96" y="88"/>
                    <a:pt x="97" y="88"/>
                    <a:pt x="97" y="88"/>
                  </a:cubicBezTo>
                  <a:cubicBezTo>
                    <a:pt x="102" y="89"/>
                    <a:pt x="105" y="92"/>
                    <a:pt x="105" y="97"/>
                  </a:cubicBezTo>
                  <a:cubicBezTo>
                    <a:pt x="105" y="112"/>
                    <a:pt x="105" y="136"/>
                    <a:pt x="105" y="150"/>
                  </a:cubicBezTo>
                  <a:cubicBezTo>
                    <a:pt x="105" y="151"/>
                    <a:pt x="105" y="151"/>
                    <a:pt x="105" y="152"/>
                  </a:cubicBezTo>
                  <a:cubicBezTo>
                    <a:pt x="106" y="153"/>
                    <a:pt x="106" y="154"/>
                    <a:pt x="108" y="154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109" y="154"/>
                    <a:pt x="110" y="153"/>
                    <a:pt x="110" y="152"/>
                  </a:cubicBezTo>
                  <a:cubicBezTo>
                    <a:pt x="111" y="152"/>
                    <a:pt x="111" y="151"/>
                    <a:pt x="111" y="150"/>
                  </a:cubicBezTo>
                  <a:cubicBezTo>
                    <a:pt x="111" y="145"/>
                    <a:pt x="111" y="144"/>
                    <a:pt x="111" y="144"/>
                  </a:cubicBezTo>
                  <a:cubicBezTo>
                    <a:pt x="111" y="148"/>
                    <a:pt x="111" y="148"/>
                    <a:pt x="111" y="148"/>
                  </a:cubicBezTo>
                  <a:cubicBezTo>
                    <a:pt x="111" y="148"/>
                    <a:pt x="111" y="147"/>
                    <a:pt x="111" y="142"/>
                  </a:cubicBezTo>
                  <a:cubicBezTo>
                    <a:pt x="111" y="138"/>
                    <a:pt x="112" y="136"/>
                    <a:pt x="115" y="134"/>
                  </a:cubicBezTo>
                  <a:cubicBezTo>
                    <a:pt x="116" y="133"/>
                    <a:pt x="117" y="133"/>
                    <a:pt x="118" y="132"/>
                  </a:cubicBezTo>
                  <a:cubicBezTo>
                    <a:pt x="119" y="132"/>
                    <a:pt x="120" y="132"/>
                    <a:pt x="122" y="132"/>
                  </a:cubicBezTo>
                  <a:cubicBezTo>
                    <a:pt x="122" y="132"/>
                    <a:pt x="122" y="132"/>
                    <a:pt x="122" y="132"/>
                  </a:cubicBezTo>
                  <a:cubicBezTo>
                    <a:pt x="127" y="134"/>
                    <a:pt x="129" y="137"/>
                    <a:pt x="129" y="142"/>
                  </a:cubicBezTo>
                  <a:cubicBezTo>
                    <a:pt x="129" y="147"/>
                    <a:pt x="129" y="148"/>
                    <a:pt x="129" y="148"/>
                  </a:cubicBezTo>
                  <a:cubicBezTo>
                    <a:pt x="129" y="144"/>
                    <a:pt x="129" y="144"/>
                    <a:pt x="129" y="144"/>
                  </a:cubicBezTo>
                  <a:cubicBezTo>
                    <a:pt x="129" y="144"/>
                    <a:pt x="129" y="145"/>
                    <a:pt x="129" y="150"/>
                  </a:cubicBezTo>
                  <a:cubicBezTo>
                    <a:pt x="129" y="150"/>
                    <a:pt x="129" y="151"/>
                    <a:pt x="129" y="151"/>
                  </a:cubicBezTo>
                  <a:cubicBezTo>
                    <a:pt x="129" y="153"/>
                    <a:pt x="130" y="154"/>
                    <a:pt x="132" y="154"/>
                  </a:cubicBezTo>
                  <a:cubicBezTo>
                    <a:pt x="132" y="154"/>
                    <a:pt x="132" y="154"/>
                    <a:pt x="132" y="154"/>
                  </a:cubicBezTo>
                  <a:cubicBezTo>
                    <a:pt x="134" y="154"/>
                    <a:pt x="134" y="153"/>
                    <a:pt x="135" y="151"/>
                  </a:cubicBezTo>
                  <a:cubicBezTo>
                    <a:pt x="135" y="151"/>
                    <a:pt x="135" y="151"/>
                    <a:pt x="135" y="151"/>
                  </a:cubicBezTo>
                  <a:cubicBezTo>
                    <a:pt x="135" y="151"/>
                    <a:pt x="135" y="150"/>
                    <a:pt x="135" y="150"/>
                  </a:cubicBezTo>
                  <a:cubicBezTo>
                    <a:pt x="135" y="149"/>
                    <a:pt x="135" y="148"/>
                    <a:pt x="135" y="147"/>
                  </a:cubicBezTo>
                  <a:cubicBezTo>
                    <a:pt x="135" y="145"/>
                    <a:pt x="135" y="143"/>
                    <a:pt x="136" y="141"/>
                  </a:cubicBezTo>
                  <a:cubicBezTo>
                    <a:pt x="138" y="139"/>
                    <a:pt x="141" y="138"/>
                    <a:pt x="144" y="138"/>
                  </a:cubicBezTo>
                  <a:cubicBezTo>
                    <a:pt x="144" y="138"/>
                    <a:pt x="145" y="138"/>
                    <a:pt x="146" y="139"/>
                  </a:cubicBezTo>
                  <a:cubicBezTo>
                    <a:pt x="150" y="140"/>
                    <a:pt x="153" y="143"/>
                    <a:pt x="153" y="148"/>
                  </a:cubicBezTo>
                  <a:cubicBezTo>
                    <a:pt x="153" y="153"/>
                    <a:pt x="153" y="154"/>
                    <a:pt x="153" y="154"/>
                  </a:cubicBezTo>
                  <a:cubicBezTo>
                    <a:pt x="153" y="154"/>
                    <a:pt x="153" y="149"/>
                    <a:pt x="152" y="149"/>
                  </a:cubicBezTo>
                  <a:cubicBezTo>
                    <a:pt x="152" y="149"/>
                    <a:pt x="152" y="151"/>
                    <a:pt x="152" y="156"/>
                  </a:cubicBezTo>
                  <a:cubicBezTo>
                    <a:pt x="152" y="156"/>
                    <a:pt x="152" y="157"/>
                    <a:pt x="153" y="157"/>
                  </a:cubicBezTo>
                  <a:cubicBezTo>
                    <a:pt x="153" y="159"/>
                    <a:pt x="154" y="160"/>
                    <a:pt x="155" y="160"/>
                  </a:cubicBezTo>
                  <a:cubicBezTo>
                    <a:pt x="155" y="160"/>
                    <a:pt x="155" y="160"/>
                    <a:pt x="155" y="160"/>
                  </a:cubicBezTo>
                  <a:cubicBezTo>
                    <a:pt x="157" y="160"/>
                    <a:pt x="158" y="159"/>
                    <a:pt x="158" y="158"/>
                  </a:cubicBezTo>
                  <a:cubicBezTo>
                    <a:pt x="158" y="157"/>
                    <a:pt x="158" y="157"/>
                    <a:pt x="158" y="156"/>
                  </a:cubicBezTo>
                  <a:cubicBezTo>
                    <a:pt x="158" y="155"/>
                    <a:pt x="158" y="155"/>
                    <a:pt x="158" y="154"/>
                  </a:cubicBezTo>
                  <a:cubicBezTo>
                    <a:pt x="158" y="156"/>
                    <a:pt x="158" y="157"/>
                    <a:pt x="158" y="157"/>
                  </a:cubicBezTo>
                  <a:cubicBezTo>
                    <a:pt x="158" y="157"/>
                    <a:pt x="158" y="156"/>
                    <a:pt x="158" y="154"/>
                  </a:cubicBezTo>
                  <a:cubicBezTo>
                    <a:pt x="158" y="152"/>
                    <a:pt x="159" y="150"/>
                    <a:pt x="159" y="149"/>
                  </a:cubicBezTo>
                  <a:cubicBezTo>
                    <a:pt x="161" y="146"/>
                    <a:pt x="164" y="144"/>
                    <a:pt x="167" y="144"/>
                  </a:cubicBezTo>
                  <a:cubicBezTo>
                    <a:pt x="168" y="144"/>
                    <a:pt x="168" y="144"/>
                    <a:pt x="169" y="144"/>
                  </a:cubicBezTo>
                  <a:cubicBezTo>
                    <a:pt x="173" y="145"/>
                    <a:pt x="176" y="149"/>
                    <a:pt x="176" y="153"/>
                  </a:cubicBezTo>
                  <a:cubicBezTo>
                    <a:pt x="176" y="179"/>
                    <a:pt x="176" y="171"/>
                    <a:pt x="176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8" name="组合 207"/>
          <p:cNvGrpSpPr/>
          <p:nvPr/>
        </p:nvGrpSpPr>
        <p:grpSpPr>
          <a:xfrm>
            <a:off x="8426729" y="4000744"/>
            <a:ext cx="472803" cy="658237"/>
            <a:chOff x="9986669" y="958056"/>
            <a:chExt cx="692150" cy="963612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09" name="Freeform 51"/>
            <p:cNvSpPr>
              <a:spLocks/>
            </p:cNvSpPr>
            <p:nvPr/>
          </p:nvSpPr>
          <p:spPr bwMode="auto">
            <a:xfrm>
              <a:off x="10205744" y="1658143"/>
              <a:ext cx="250825" cy="263525"/>
            </a:xfrm>
            <a:custGeom>
              <a:avLst/>
              <a:gdLst>
                <a:gd name="T0" fmla="*/ 59 w 67"/>
                <a:gd name="T1" fmla="*/ 54 h 70"/>
                <a:gd name="T2" fmla="*/ 42 w 67"/>
                <a:gd name="T3" fmla="*/ 54 h 70"/>
                <a:gd name="T4" fmla="*/ 42 w 67"/>
                <a:gd name="T5" fmla="*/ 8 h 70"/>
                <a:gd name="T6" fmla="*/ 34 w 67"/>
                <a:gd name="T7" fmla="*/ 0 h 70"/>
                <a:gd name="T8" fmla="*/ 26 w 67"/>
                <a:gd name="T9" fmla="*/ 8 h 70"/>
                <a:gd name="T10" fmla="*/ 26 w 67"/>
                <a:gd name="T11" fmla="*/ 54 h 70"/>
                <a:gd name="T12" fmla="*/ 9 w 67"/>
                <a:gd name="T13" fmla="*/ 54 h 70"/>
                <a:gd name="T14" fmla="*/ 0 w 67"/>
                <a:gd name="T15" fmla="*/ 62 h 70"/>
                <a:gd name="T16" fmla="*/ 9 w 67"/>
                <a:gd name="T17" fmla="*/ 70 h 70"/>
                <a:gd name="T18" fmla="*/ 59 w 67"/>
                <a:gd name="T19" fmla="*/ 70 h 70"/>
                <a:gd name="T20" fmla="*/ 67 w 67"/>
                <a:gd name="T21" fmla="*/ 62 h 70"/>
                <a:gd name="T22" fmla="*/ 59 w 67"/>
                <a:gd name="T23" fmla="*/ 5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7" h="70">
                  <a:moveTo>
                    <a:pt x="59" y="54"/>
                  </a:moveTo>
                  <a:cubicBezTo>
                    <a:pt x="42" y="54"/>
                    <a:pt x="42" y="54"/>
                    <a:pt x="42" y="54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3"/>
                    <a:pt x="38" y="0"/>
                    <a:pt x="34" y="0"/>
                  </a:cubicBezTo>
                  <a:cubicBezTo>
                    <a:pt x="30" y="0"/>
                    <a:pt x="26" y="3"/>
                    <a:pt x="26" y="8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4" y="54"/>
                    <a:pt x="0" y="58"/>
                    <a:pt x="0" y="62"/>
                  </a:cubicBezTo>
                  <a:cubicBezTo>
                    <a:pt x="0" y="67"/>
                    <a:pt x="4" y="70"/>
                    <a:pt x="9" y="70"/>
                  </a:cubicBezTo>
                  <a:cubicBezTo>
                    <a:pt x="59" y="70"/>
                    <a:pt x="59" y="70"/>
                    <a:pt x="59" y="70"/>
                  </a:cubicBezTo>
                  <a:cubicBezTo>
                    <a:pt x="64" y="70"/>
                    <a:pt x="67" y="67"/>
                    <a:pt x="67" y="62"/>
                  </a:cubicBezTo>
                  <a:cubicBezTo>
                    <a:pt x="67" y="58"/>
                    <a:pt x="64" y="54"/>
                    <a:pt x="59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Freeform 52"/>
            <p:cNvSpPr>
              <a:spLocks noEditPoints="1"/>
            </p:cNvSpPr>
            <p:nvPr/>
          </p:nvSpPr>
          <p:spPr bwMode="auto">
            <a:xfrm>
              <a:off x="9986669" y="958056"/>
              <a:ext cx="692150" cy="647700"/>
            </a:xfrm>
            <a:custGeom>
              <a:avLst/>
              <a:gdLst>
                <a:gd name="T0" fmla="*/ 182 w 184"/>
                <a:gd name="T1" fmla="*/ 56 h 173"/>
                <a:gd name="T2" fmla="*/ 167 w 184"/>
                <a:gd name="T3" fmla="*/ 46 h 173"/>
                <a:gd name="T4" fmla="*/ 63 w 184"/>
                <a:gd name="T5" fmla="*/ 46 h 173"/>
                <a:gd name="T6" fmla="*/ 44 w 184"/>
                <a:gd name="T7" fmla="*/ 6 h 173"/>
                <a:gd name="T8" fmla="*/ 33 w 184"/>
                <a:gd name="T9" fmla="*/ 2 h 173"/>
                <a:gd name="T10" fmla="*/ 29 w 184"/>
                <a:gd name="T11" fmla="*/ 13 h 173"/>
                <a:gd name="T12" fmla="*/ 45 w 184"/>
                <a:gd name="T13" fmla="*/ 46 h 173"/>
                <a:gd name="T14" fmla="*/ 17 w 184"/>
                <a:gd name="T15" fmla="*/ 46 h 173"/>
                <a:gd name="T16" fmla="*/ 2 w 184"/>
                <a:gd name="T17" fmla="*/ 56 h 173"/>
                <a:gd name="T18" fmla="*/ 4 w 184"/>
                <a:gd name="T19" fmla="*/ 72 h 173"/>
                <a:gd name="T20" fmla="*/ 79 w 184"/>
                <a:gd name="T21" fmla="*/ 167 h 173"/>
                <a:gd name="T22" fmla="*/ 92 w 184"/>
                <a:gd name="T23" fmla="*/ 173 h 173"/>
                <a:gd name="T24" fmla="*/ 105 w 184"/>
                <a:gd name="T25" fmla="*/ 167 h 173"/>
                <a:gd name="T26" fmla="*/ 180 w 184"/>
                <a:gd name="T27" fmla="*/ 72 h 173"/>
                <a:gd name="T28" fmla="*/ 182 w 184"/>
                <a:gd name="T29" fmla="*/ 56 h 173"/>
                <a:gd name="T30" fmla="*/ 97 w 184"/>
                <a:gd name="T31" fmla="*/ 117 h 173"/>
                <a:gd name="T32" fmla="*/ 86 w 184"/>
                <a:gd name="T33" fmla="*/ 94 h 173"/>
                <a:gd name="T34" fmla="*/ 115 w 184"/>
                <a:gd name="T35" fmla="*/ 94 h 173"/>
                <a:gd name="T36" fmla="*/ 97 w 184"/>
                <a:gd name="T37" fmla="*/ 117 h 173"/>
                <a:gd name="T38" fmla="*/ 92 w 184"/>
                <a:gd name="T39" fmla="*/ 157 h 173"/>
                <a:gd name="T40" fmla="*/ 17 w 184"/>
                <a:gd name="T41" fmla="*/ 63 h 173"/>
                <a:gd name="T42" fmla="*/ 53 w 184"/>
                <a:gd name="T43" fmla="*/ 63 h 173"/>
                <a:gd name="T44" fmla="*/ 63 w 184"/>
                <a:gd name="T45" fmla="*/ 83 h 173"/>
                <a:gd name="T46" fmla="*/ 47 w 184"/>
                <a:gd name="T47" fmla="*/ 83 h 173"/>
                <a:gd name="T48" fmla="*/ 92 w 184"/>
                <a:gd name="T49" fmla="*/ 140 h 173"/>
                <a:gd name="T50" fmla="*/ 137 w 184"/>
                <a:gd name="T51" fmla="*/ 83 h 173"/>
                <a:gd name="T52" fmla="*/ 81 w 184"/>
                <a:gd name="T53" fmla="*/ 83 h 173"/>
                <a:gd name="T54" fmla="*/ 71 w 184"/>
                <a:gd name="T55" fmla="*/ 63 h 173"/>
                <a:gd name="T56" fmla="*/ 167 w 184"/>
                <a:gd name="T57" fmla="*/ 63 h 173"/>
                <a:gd name="T58" fmla="*/ 92 w 184"/>
                <a:gd name="T59" fmla="*/ 157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4" h="173">
                  <a:moveTo>
                    <a:pt x="182" y="56"/>
                  </a:moveTo>
                  <a:cubicBezTo>
                    <a:pt x="179" y="50"/>
                    <a:pt x="173" y="46"/>
                    <a:pt x="167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2" y="2"/>
                    <a:pt x="37" y="0"/>
                    <a:pt x="33" y="2"/>
                  </a:cubicBezTo>
                  <a:cubicBezTo>
                    <a:pt x="29" y="4"/>
                    <a:pt x="27" y="9"/>
                    <a:pt x="29" y="13"/>
                  </a:cubicBezTo>
                  <a:cubicBezTo>
                    <a:pt x="45" y="46"/>
                    <a:pt x="45" y="46"/>
                    <a:pt x="45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0" y="46"/>
                    <a:pt x="5" y="50"/>
                    <a:pt x="2" y="56"/>
                  </a:cubicBezTo>
                  <a:cubicBezTo>
                    <a:pt x="0" y="61"/>
                    <a:pt x="0" y="68"/>
                    <a:pt x="4" y="72"/>
                  </a:cubicBezTo>
                  <a:cubicBezTo>
                    <a:pt x="79" y="167"/>
                    <a:pt x="79" y="167"/>
                    <a:pt x="79" y="167"/>
                  </a:cubicBezTo>
                  <a:cubicBezTo>
                    <a:pt x="82" y="171"/>
                    <a:pt x="87" y="173"/>
                    <a:pt x="92" y="173"/>
                  </a:cubicBezTo>
                  <a:cubicBezTo>
                    <a:pt x="97" y="173"/>
                    <a:pt x="101" y="171"/>
                    <a:pt x="105" y="167"/>
                  </a:cubicBezTo>
                  <a:cubicBezTo>
                    <a:pt x="180" y="72"/>
                    <a:pt x="180" y="72"/>
                    <a:pt x="180" y="72"/>
                  </a:cubicBezTo>
                  <a:cubicBezTo>
                    <a:pt x="184" y="68"/>
                    <a:pt x="184" y="61"/>
                    <a:pt x="182" y="56"/>
                  </a:cubicBezTo>
                  <a:close/>
                  <a:moveTo>
                    <a:pt x="97" y="117"/>
                  </a:moveTo>
                  <a:cubicBezTo>
                    <a:pt x="86" y="94"/>
                    <a:pt x="86" y="94"/>
                    <a:pt x="86" y="94"/>
                  </a:cubicBezTo>
                  <a:cubicBezTo>
                    <a:pt x="115" y="94"/>
                    <a:pt x="115" y="94"/>
                    <a:pt x="115" y="94"/>
                  </a:cubicBezTo>
                  <a:lnTo>
                    <a:pt x="97" y="117"/>
                  </a:lnTo>
                  <a:close/>
                  <a:moveTo>
                    <a:pt x="92" y="157"/>
                  </a:moveTo>
                  <a:cubicBezTo>
                    <a:pt x="17" y="63"/>
                    <a:pt x="17" y="63"/>
                    <a:pt x="17" y="63"/>
                  </a:cubicBezTo>
                  <a:cubicBezTo>
                    <a:pt x="53" y="63"/>
                    <a:pt x="53" y="63"/>
                    <a:pt x="53" y="63"/>
                  </a:cubicBezTo>
                  <a:cubicBezTo>
                    <a:pt x="63" y="83"/>
                    <a:pt x="63" y="83"/>
                    <a:pt x="63" y="83"/>
                  </a:cubicBezTo>
                  <a:cubicBezTo>
                    <a:pt x="47" y="83"/>
                    <a:pt x="47" y="83"/>
                    <a:pt x="47" y="83"/>
                  </a:cubicBezTo>
                  <a:cubicBezTo>
                    <a:pt x="92" y="140"/>
                    <a:pt x="92" y="140"/>
                    <a:pt x="92" y="140"/>
                  </a:cubicBezTo>
                  <a:cubicBezTo>
                    <a:pt x="137" y="83"/>
                    <a:pt x="137" y="83"/>
                    <a:pt x="137" y="83"/>
                  </a:cubicBezTo>
                  <a:cubicBezTo>
                    <a:pt x="81" y="83"/>
                    <a:pt x="81" y="83"/>
                    <a:pt x="81" y="83"/>
                  </a:cubicBezTo>
                  <a:cubicBezTo>
                    <a:pt x="71" y="63"/>
                    <a:pt x="71" y="63"/>
                    <a:pt x="71" y="63"/>
                  </a:cubicBezTo>
                  <a:cubicBezTo>
                    <a:pt x="167" y="63"/>
                    <a:pt x="167" y="63"/>
                    <a:pt x="167" y="63"/>
                  </a:cubicBezTo>
                  <a:lnTo>
                    <a:pt x="92" y="1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1" name="组合 210"/>
          <p:cNvGrpSpPr/>
          <p:nvPr/>
        </p:nvGrpSpPr>
        <p:grpSpPr>
          <a:xfrm>
            <a:off x="5768671" y="2262289"/>
            <a:ext cx="656069" cy="573653"/>
            <a:chOff x="3517267" y="3414712"/>
            <a:chExt cx="960438" cy="839788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12" name="Freeform 84"/>
            <p:cNvSpPr>
              <a:spLocks noEditPoints="1"/>
            </p:cNvSpPr>
            <p:nvPr/>
          </p:nvSpPr>
          <p:spPr bwMode="auto">
            <a:xfrm>
              <a:off x="3517267" y="3414712"/>
              <a:ext cx="960438" cy="839788"/>
            </a:xfrm>
            <a:custGeom>
              <a:avLst/>
              <a:gdLst>
                <a:gd name="T0" fmla="*/ 231 w 256"/>
                <a:gd name="T1" fmla="*/ 30 h 224"/>
                <a:gd name="T2" fmla="*/ 224 w 256"/>
                <a:gd name="T3" fmla="*/ 30 h 224"/>
                <a:gd name="T4" fmla="*/ 224 w 256"/>
                <a:gd name="T5" fmla="*/ 16 h 224"/>
                <a:gd name="T6" fmla="*/ 208 w 256"/>
                <a:gd name="T7" fmla="*/ 0 h 224"/>
                <a:gd name="T8" fmla="*/ 154 w 256"/>
                <a:gd name="T9" fmla="*/ 0 h 224"/>
                <a:gd name="T10" fmla="*/ 138 w 256"/>
                <a:gd name="T11" fmla="*/ 16 h 224"/>
                <a:gd name="T12" fmla="*/ 138 w 256"/>
                <a:gd name="T13" fmla="*/ 30 h 224"/>
                <a:gd name="T14" fmla="*/ 25 w 256"/>
                <a:gd name="T15" fmla="*/ 30 h 224"/>
                <a:gd name="T16" fmla="*/ 0 w 256"/>
                <a:gd name="T17" fmla="*/ 55 h 224"/>
                <a:gd name="T18" fmla="*/ 0 w 256"/>
                <a:gd name="T19" fmla="*/ 171 h 224"/>
                <a:gd name="T20" fmla="*/ 25 w 256"/>
                <a:gd name="T21" fmla="*/ 196 h 224"/>
                <a:gd name="T22" fmla="*/ 71 w 256"/>
                <a:gd name="T23" fmla="*/ 196 h 224"/>
                <a:gd name="T24" fmla="*/ 128 w 256"/>
                <a:gd name="T25" fmla="*/ 224 h 224"/>
                <a:gd name="T26" fmla="*/ 184 w 256"/>
                <a:gd name="T27" fmla="*/ 196 h 224"/>
                <a:gd name="T28" fmla="*/ 231 w 256"/>
                <a:gd name="T29" fmla="*/ 196 h 224"/>
                <a:gd name="T30" fmla="*/ 256 w 256"/>
                <a:gd name="T31" fmla="*/ 171 h 224"/>
                <a:gd name="T32" fmla="*/ 256 w 256"/>
                <a:gd name="T33" fmla="*/ 55 h 224"/>
                <a:gd name="T34" fmla="*/ 231 w 256"/>
                <a:gd name="T35" fmla="*/ 30 h 224"/>
                <a:gd name="T36" fmla="*/ 154 w 256"/>
                <a:gd name="T37" fmla="*/ 16 h 224"/>
                <a:gd name="T38" fmla="*/ 208 w 256"/>
                <a:gd name="T39" fmla="*/ 16 h 224"/>
                <a:gd name="T40" fmla="*/ 208 w 256"/>
                <a:gd name="T41" fmla="*/ 30 h 224"/>
                <a:gd name="T42" fmla="*/ 154 w 256"/>
                <a:gd name="T43" fmla="*/ 30 h 224"/>
                <a:gd name="T44" fmla="*/ 154 w 256"/>
                <a:gd name="T45" fmla="*/ 16 h 224"/>
                <a:gd name="T46" fmla="*/ 128 w 256"/>
                <a:gd name="T47" fmla="*/ 208 h 224"/>
                <a:gd name="T48" fmla="*/ 72 w 256"/>
                <a:gd name="T49" fmla="*/ 152 h 224"/>
                <a:gd name="T50" fmla="*/ 128 w 256"/>
                <a:gd name="T51" fmla="*/ 97 h 224"/>
                <a:gd name="T52" fmla="*/ 183 w 256"/>
                <a:gd name="T53" fmla="*/ 152 h 224"/>
                <a:gd name="T54" fmla="*/ 128 w 256"/>
                <a:gd name="T55" fmla="*/ 208 h 224"/>
                <a:gd name="T56" fmla="*/ 231 w 256"/>
                <a:gd name="T57" fmla="*/ 180 h 224"/>
                <a:gd name="T58" fmla="*/ 194 w 256"/>
                <a:gd name="T59" fmla="*/ 180 h 224"/>
                <a:gd name="T60" fmla="*/ 199 w 256"/>
                <a:gd name="T61" fmla="*/ 152 h 224"/>
                <a:gd name="T62" fmla="*/ 128 w 256"/>
                <a:gd name="T63" fmla="*/ 81 h 224"/>
                <a:gd name="T64" fmla="*/ 56 w 256"/>
                <a:gd name="T65" fmla="*/ 152 h 224"/>
                <a:gd name="T66" fmla="*/ 62 w 256"/>
                <a:gd name="T67" fmla="*/ 180 h 224"/>
                <a:gd name="T68" fmla="*/ 25 w 256"/>
                <a:gd name="T69" fmla="*/ 180 h 224"/>
                <a:gd name="T70" fmla="*/ 16 w 256"/>
                <a:gd name="T71" fmla="*/ 171 h 224"/>
                <a:gd name="T72" fmla="*/ 16 w 256"/>
                <a:gd name="T73" fmla="*/ 69 h 224"/>
                <a:gd name="T74" fmla="*/ 181 w 256"/>
                <a:gd name="T75" fmla="*/ 69 h 224"/>
                <a:gd name="T76" fmla="*/ 186 w 256"/>
                <a:gd name="T77" fmla="*/ 64 h 224"/>
                <a:gd name="T78" fmla="*/ 181 w 256"/>
                <a:gd name="T79" fmla="*/ 58 h 224"/>
                <a:gd name="T80" fmla="*/ 16 w 256"/>
                <a:gd name="T81" fmla="*/ 58 h 224"/>
                <a:gd name="T82" fmla="*/ 16 w 256"/>
                <a:gd name="T83" fmla="*/ 55 h 224"/>
                <a:gd name="T84" fmla="*/ 25 w 256"/>
                <a:gd name="T85" fmla="*/ 46 h 224"/>
                <a:gd name="T86" fmla="*/ 231 w 256"/>
                <a:gd name="T87" fmla="*/ 46 h 224"/>
                <a:gd name="T88" fmla="*/ 240 w 256"/>
                <a:gd name="T89" fmla="*/ 55 h 224"/>
                <a:gd name="T90" fmla="*/ 240 w 256"/>
                <a:gd name="T91" fmla="*/ 58 h 224"/>
                <a:gd name="T92" fmla="*/ 211 w 256"/>
                <a:gd name="T93" fmla="*/ 58 h 224"/>
                <a:gd name="T94" fmla="*/ 206 w 256"/>
                <a:gd name="T95" fmla="*/ 64 h 224"/>
                <a:gd name="T96" fmla="*/ 211 w 256"/>
                <a:gd name="T97" fmla="*/ 69 h 224"/>
                <a:gd name="T98" fmla="*/ 240 w 256"/>
                <a:gd name="T99" fmla="*/ 69 h 224"/>
                <a:gd name="T100" fmla="*/ 240 w 256"/>
                <a:gd name="T101" fmla="*/ 171 h 224"/>
                <a:gd name="T102" fmla="*/ 231 w 256"/>
                <a:gd name="T103" fmla="*/ 18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6" h="224">
                  <a:moveTo>
                    <a:pt x="231" y="30"/>
                  </a:moveTo>
                  <a:cubicBezTo>
                    <a:pt x="224" y="30"/>
                    <a:pt x="224" y="30"/>
                    <a:pt x="224" y="30"/>
                  </a:cubicBezTo>
                  <a:cubicBezTo>
                    <a:pt x="224" y="16"/>
                    <a:pt x="224" y="16"/>
                    <a:pt x="224" y="16"/>
                  </a:cubicBezTo>
                  <a:cubicBezTo>
                    <a:pt x="224" y="8"/>
                    <a:pt x="217" y="0"/>
                    <a:pt x="208" y="0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46" y="0"/>
                    <a:pt x="138" y="8"/>
                    <a:pt x="138" y="16"/>
                  </a:cubicBezTo>
                  <a:cubicBezTo>
                    <a:pt x="138" y="30"/>
                    <a:pt x="138" y="30"/>
                    <a:pt x="138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11" y="30"/>
                    <a:pt x="0" y="41"/>
                    <a:pt x="0" y="55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0" y="185"/>
                    <a:pt x="11" y="196"/>
                    <a:pt x="25" y="196"/>
                  </a:cubicBezTo>
                  <a:cubicBezTo>
                    <a:pt x="71" y="196"/>
                    <a:pt x="71" y="196"/>
                    <a:pt x="71" y="196"/>
                  </a:cubicBezTo>
                  <a:cubicBezTo>
                    <a:pt x="84" y="213"/>
                    <a:pt x="105" y="224"/>
                    <a:pt x="128" y="224"/>
                  </a:cubicBezTo>
                  <a:cubicBezTo>
                    <a:pt x="151" y="224"/>
                    <a:pt x="171" y="213"/>
                    <a:pt x="184" y="196"/>
                  </a:cubicBezTo>
                  <a:cubicBezTo>
                    <a:pt x="231" y="196"/>
                    <a:pt x="231" y="196"/>
                    <a:pt x="231" y="196"/>
                  </a:cubicBezTo>
                  <a:cubicBezTo>
                    <a:pt x="244" y="196"/>
                    <a:pt x="256" y="185"/>
                    <a:pt x="256" y="171"/>
                  </a:cubicBezTo>
                  <a:cubicBezTo>
                    <a:pt x="256" y="55"/>
                    <a:pt x="256" y="55"/>
                    <a:pt x="256" y="55"/>
                  </a:cubicBezTo>
                  <a:cubicBezTo>
                    <a:pt x="256" y="41"/>
                    <a:pt x="244" y="30"/>
                    <a:pt x="231" y="30"/>
                  </a:cubicBezTo>
                  <a:close/>
                  <a:moveTo>
                    <a:pt x="154" y="16"/>
                  </a:moveTo>
                  <a:cubicBezTo>
                    <a:pt x="208" y="16"/>
                    <a:pt x="208" y="16"/>
                    <a:pt x="208" y="16"/>
                  </a:cubicBezTo>
                  <a:cubicBezTo>
                    <a:pt x="208" y="30"/>
                    <a:pt x="208" y="30"/>
                    <a:pt x="208" y="30"/>
                  </a:cubicBezTo>
                  <a:cubicBezTo>
                    <a:pt x="154" y="30"/>
                    <a:pt x="154" y="30"/>
                    <a:pt x="154" y="30"/>
                  </a:cubicBezTo>
                  <a:lnTo>
                    <a:pt x="154" y="16"/>
                  </a:lnTo>
                  <a:close/>
                  <a:moveTo>
                    <a:pt x="128" y="208"/>
                  </a:moveTo>
                  <a:cubicBezTo>
                    <a:pt x="97" y="208"/>
                    <a:pt x="72" y="183"/>
                    <a:pt x="72" y="152"/>
                  </a:cubicBezTo>
                  <a:cubicBezTo>
                    <a:pt x="72" y="122"/>
                    <a:pt x="97" y="97"/>
                    <a:pt x="128" y="97"/>
                  </a:cubicBezTo>
                  <a:cubicBezTo>
                    <a:pt x="158" y="97"/>
                    <a:pt x="183" y="122"/>
                    <a:pt x="183" y="152"/>
                  </a:cubicBezTo>
                  <a:cubicBezTo>
                    <a:pt x="183" y="183"/>
                    <a:pt x="158" y="208"/>
                    <a:pt x="128" y="208"/>
                  </a:cubicBezTo>
                  <a:close/>
                  <a:moveTo>
                    <a:pt x="231" y="180"/>
                  </a:moveTo>
                  <a:cubicBezTo>
                    <a:pt x="194" y="180"/>
                    <a:pt x="194" y="180"/>
                    <a:pt x="194" y="180"/>
                  </a:cubicBezTo>
                  <a:cubicBezTo>
                    <a:pt x="197" y="172"/>
                    <a:pt x="199" y="162"/>
                    <a:pt x="199" y="152"/>
                  </a:cubicBezTo>
                  <a:cubicBezTo>
                    <a:pt x="199" y="113"/>
                    <a:pt x="167" y="81"/>
                    <a:pt x="128" y="81"/>
                  </a:cubicBezTo>
                  <a:cubicBezTo>
                    <a:pt x="88" y="81"/>
                    <a:pt x="56" y="113"/>
                    <a:pt x="56" y="152"/>
                  </a:cubicBezTo>
                  <a:cubicBezTo>
                    <a:pt x="56" y="162"/>
                    <a:pt x="58" y="172"/>
                    <a:pt x="62" y="180"/>
                  </a:cubicBezTo>
                  <a:cubicBezTo>
                    <a:pt x="25" y="180"/>
                    <a:pt x="25" y="180"/>
                    <a:pt x="25" y="180"/>
                  </a:cubicBezTo>
                  <a:cubicBezTo>
                    <a:pt x="20" y="180"/>
                    <a:pt x="16" y="176"/>
                    <a:pt x="16" y="171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81" y="69"/>
                    <a:pt x="181" y="69"/>
                    <a:pt x="181" y="69"/>
                  </a:cubicBezTo>
                  <a:cubicBezTo>
                    <a:pt x="184" y="69"/>
                    <a:pt x="186" y="67"/>
                    <a:pt x="186" y="64"/>
                  </a:cubicBezTo>
                  <a:cubicBezTo>
                    <a:pt x="186" y="61"/>
                    <a:pt x="184" y="58"/>
                    <a:pt x="181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0"/>
                    <a:pt x="20" y="46"/>
                    <a:pt x="25" y="46"/>
                  </a:cubicBezTo>
                  <a:cubicBezTo>
                    <a:pt x="231" y="46"/>
                    <a:pt x="231" y="46"/>
                    <a:pt x="231" y="46"/>
                  </a:cubicBezTo>
                  <a:cubicBezTo>
                    <a:pt x="236" y="46"/>
                    <a:pt x="240" y="50"/>
                    <a:pt x="240" y="55"/>
                  </a:cubicBezTo>
                  <a:cubicBezTo>
                    <a:pt x="240" y="58"/>
                    <a:pt x="240" y="58"/>
                    <a:pt x="240" y="58"/>
                  </a:cubicBezTo>
                  <a:cubicBezTo>
                    <a:pt x="211" y="58"/>
                    <a:pt x="211" y="58"/>
                    <a:pt x="211" y="58"/>
                  </a:cubicBezTo>
                  <a:cubicBezTo>
                    <a:pt x="208" y="58"/>
                    <a:pt x="206" y="61"/>
                    <a:pt x="206" y="64"/>
                  </a:cubicBezTo>
                  <a:cubicBezTo>
                    <a:pt x="206" y="67"/>
                    <a:pt x="208" y="69"/>
                    <a:pt x="211" y="69"/>
                  </a:cubicBezTo>
                  <a:cubicBezTo>
                    <a:pt x="240" y="69"/>
                    <a:pt x="240" y="69"/>
                    <a:pt x="240" y="69"/>
                  </a:cubicBezTo>
                  <a:cubicBezTo>
                    <a:pt x="240" y="171"/>
                    <a:pt x="240" y="171"/>
                    <a:pt x="240" y="171"/>
                  </a:cubicBezTo>
                  <a:cubicBezTo>
                    <a:pt x="240" y="176"/>
                    <a:pt x="236" y="180"/>
                    <a:pt x="231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Freeform 85"/>
            <p:cNvSpPr>
              <a:spLocks/>
            </p:cNvSpPr>
            <p:nvPr/>
          </p:nvSpPr>
          <p:spPr bwMode="auto">
            <a:xfrm>
              <a:off x="3844292" y="3830637"/>
              <a:ext cx="307975" cy="307975"/>
            </a:xfrm>
            <a:custGeom>
              <a:avLst/>
              <a:gdLst>
                <a:gd name="T0" fmla="*/ 79 w 82"/>
                <a:gd name="T1" fmla="*/ 26 h 82"/>
                <a:gd name="T2" fmla="*/ 72 w 82"/>
                <a:gd name="T3" fmla="*/ 23 h 82"/>
                <a:gd name="T4" fmla="*/ 69 w 82"/>
                <a:gd name="T5" fmla="*/ 30 h 82"/>
                <a:gd name="T6" fmla="*/ 71 w 82"/>
                <a:gd name="T7" fmla="*/ 41 h 82"/>
                <a:gd name="T8" fmla="*/ 41 w 82"/>
                <a:gd name="T9" fmla="*/ 72 h 82"/>
                <a:gd name="T10" fmla="*/ 10 w 82"/>
                <a:gd name="T11" fmla="*/ 41 h 82"/>
                <a:gd name="T12" fmla="*/ 41 w 82"/>
                <a:gd name="T13" fmla="*/ 11 h 82"/>
                <a:gd name="T14" fmla="*/ 52 w 82"/>
                <a:gd name="T15" fmla="*/ 14 h 82"/>
                <a:gd name="T16" fmla="*/ 59 w 82"/>
                <a:gd name="T17" fmla="*/ 11 h 82"/>
                <a:gd name="T18" fmla="*/ 57 w 82"/>
                <a:gd name="T19" fmla="*/ 4 h 82"/>
                <a:gd name="T20" fmla="*/ 41 w 82"/>
                <a:gd name="T21" fmla="*/ 0 h 82"/>
                <a:gd name="T22" fmla="*/ 0 w 82"/>
                <a:gd name="T23" fmla="*/ 41 h 82"/>
                <a:gd name="T24" fmla="*/ 41 w 82"/>
                <a:gd name="T25" fmla="*/ 82 h 82"/>
                <a:gd name="T26" fmla="*/ 82 w 82"/>
                <a:gd name="T27" fmla="*/ 41 h 82"/>
                <a:gd name="T28" fmla="*/ 79 w 82"/>
                <a:gd name="T29" fmla="*/ 2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2" h="82">
                  <a:moveTo>
                    <a:pt x="79" y="26"/>
                  </a:moveTo>
                  <a:cubicBezTo>
                    <a:pt x="77" y="23"/>
                    <a:pt x="74" y="22"/>
                    <a:pt x="72" y="23"/>
                  </a:cubicBezTo>
                  <a:cubicBezTo>
                    <a:pt x="69" y="24"/>
                    <a:pt x="68" y="27"/>
                    <a:pt x="69" y="30"/>
                  </a:cubicBezTo>
                  <a:cubicBezTo>
                    <a:pt x="70" y="34"/>
                    <a:pt x="71" y="37"/>
                    <a:pt x="71" y="41"/>
                  </a:cubicBezTo>
                  <a:cubicBezTo>
                    <a:pt x="71" y="58"/>
                    <a:pt x="57" y="72"/>
                    <a:pt x="41" y="72"/>
                  </a:cubicBezTo>
                  <a:cubicBezTo>
                    <a:pt x="24" y="72"/>
                    <a:pt x="10" y="58"/>
                    <a:pt x="10" y="41"/>
                  </a:cubicBezTo>
                  <a:cubicBezTo>
                    <a:pt x="10" y="25"/>
                    <a:pt x="24" y="11"/>
                    <a:pt x="41" y="11"/>
                  </a:cubicBezTo>
                  <a:cubicBezTo>
                    <a:pt x="45" y="11"/>
                    <a:pt x="49" y="12"/>
                    <a:pt x="52" y="14"/>
                  </a:cubicBezTo>
                  <a:cubicBezTo>
                    <a:pt x="55" y="15"/>
                    <a:pt x="58" y="13"/>
                    <a:pt x="59" y="11"/>
                  </a:cubicBezTo>
                  <a:cubicBezTo>
                    <a:pt x="61" y="8"/>
                    <a:pt x="59" y="5"/>
                    <a:pt x="57" y="4"/>
                  </a:cubicBezTo>
                  <a:cubicBezTo>
                    <a:pt x="52" y="2"/>
                    <a:pt x="46" y="0"/>
                    <a:pt x="41" y="0"/>
                  </a:cubicBez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3" y="82"/>
                    <a:pt x="82" y="64"/>
                    <a:pt x="82" y="41"/>
                  </a:cubicBezTo>
                  <a:cubicBezTo>
                    <a:pt x="82" y="36"/>
                    <a:pt x="81" y="31"/>
                    <a:pt x="79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" name="Oval 86"/>
            <p:cNvSpPr>
              <a:spLocks noChangeArrowheads="1"/>
            </p:cNvSpPr>
            <p:nvPr/>
          </p:nvSpPr>
          <p:spPr bwMode="auto">
            <a:xfrm>
              <a:off x="3941129" y="3932237"/>
              <a:ext cx="109538" cy="1079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5" name="组合 214"/>
          <p:cNvGrpSpPr/>
          <p:nvPr/>
        </p:nvGrpSpPr>
        <p:grpSpPr>
          <a:xfrm>
            <a:off x="7542878" y="2221081"/>
            <a:ext cx="559555" cy="656069"/>
            <a:chOff x="6135054" y="3354387"/>
            <a:chExt cx="819150" cy="960438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16" name="Freeform 87"/>
            <p:cNvSpPr>
              <a:spLocks noEditPoints="1"/>
            </p:cNvSpPr>
            <p:nvPr/>
          </p:nvSpPr>
          <p:spPr bwMode="auto">
            <a:xfrm>
              <a:off x="6135054" y="3354387"/>
              <a:ext cx="819150" cy="960438"/>
            </a:xfrm>
            <a:custGeom>
              <a:avLst/>
              <a:gdLst>
                <a:gd name="T0" fmla="*/ 213 w 218"/>
                <a:gd name="T1" fmla="*/ 98 h 256"/>
                <a:gd name="T2" fmla="*/ 120 w 218"/>
                <a:gd name="T3" fmla="*/ 5 h 256"/>
                <a:gd name="T4" fmla="*/ 109 w 218"/>
                <a:gd name="T5" fmla="*/ 0 h 256"/>
                <a:gd name="T6" fmla="*/ 98 w 218"/>
                <a:gd name="T7" fmla="*/ 5 h 256"/>
                <a:gd name="T8" fmla="*/ 56 w 218"/>
                <a:gd name="T9" fmla="*/ 47 h 256"/>
                <a:gd name="T10" fmla="*/ 56 w 218"/>
                <a:gd name="T11" fmla="*/ 35 h 256"/>
                <a:gd name="T12" fmla="*/ 48 w 218"/>
                <a:gd name="T13" fmla="*/ 27 h 256"/>
                <a:gd name="T14" fmla="*/ 40 w 218"/>
                <a:gd name="T15" fmla="*/ 35 h 256"/>
                <a:gd name="T16" fmla="*/ 40 w 218"/>
                <a:gd name="T17" fmla="*/ 63 h 256"/>
                <a:gd name="T18" fmla="*/ 40 w 218"/>
                <a:gd name="T19" fmla="*/ 63 h 256"/>
                <a:gd name="T20" fmla="*/ 5 w 218"/>
                <a:gd name="T21" fmla="*/ 98 h 256"/>
                <a:gd name="T22" fmla="*/ 0 w 218"/>
                <a:gd name="T23" fmla="*/ 110 h 256"/>
                <a:gd name="T24" fmla="*/ 0 w 218"/>
                <a:gd name="T25" fmla="*/ 240 h 256"/>
                <a:gd name="T26" fmla="*/ 16 w 218"/>
                <a:gd name="T27" fmla="*/ 256 h 256"/>
                <a:gd name="T28" fmla="*/ 201 w 218"/>
                <a:gd name="T29" fmla="*/ 256 h 256"/>
                <a:gd name="T30" fmla="*/ 218 w 218"/>
                <a:gd name="T31" fmla="*/ 240 h 256"/>
                <a:gd name="T32" fmla="*/ 218 w 218"/>
                <a:gd name="T33" fmla="*/ 110 h 256"/>
                <a:gd name="T34" fmla="*/ 213 w 218"/>
                <a:gd name="T35" fmla="*/ 98 h 256"/>
                <a:gd name="T36" fmla="*/ 174 w 218"/>
                <a:gd name="T37" fmla="*/ 240 h 256"/>
                <a:gd name="T38" fmla="*/ 124 w 218"/>
                <a:gd name="T39" fmla="*/ 240 h 256"/>
                <a:gd name="T40" fmla="*/ 124 w 218"/>
                <a:gd name="T41" fmla="*/ 144 h 256"/>
                <a:gd name="T42" fmla="*/ 174 w 218"/>
                <a:gd name="T43" fmla="*/ 144 h 256"/>
                <a:gd name="T44" fmla="*/ 174 w 218"/>
                <a:gd name="T45" fmla="*/ 240 h 256"/>
                <a:gd name="T46" fmla="*/ 185 w 218"/>
                <a:gd name="T47" fmla="*/ 240 h 256"/>
                <a:gd name="T48" fmla="*/ 185 w 218"/>
                <a:gd name="T49" fmla="*/ 139 h 256"/>
                <a:gd name="T50" fmla="*/ 179 w 218"/>
                <a:gd name="T51" fmla="*/ 134 h 256"/>
                <a:gd name="T52" fmla="*/ 118 w 218"/>
                <a:gd name="T53" fmla="*/ 134 h 256"/>
                <a:gd name="T54" fmla="*/ 113 w 218"/>
                <a:gd name="T55" fmla="*/ 139 h 256"/>
                <a:gd name="T56" fmla="*/ 113 w 218"/>
                <a:gd name="T57" fmla="*/ 240 h 256"/>
                <a:gd name="T58" fmla="*/ 16 w 218"/>
                <a:gd name="T59" fmla="*/ 240 h 256"/>
                <a:gd name="T60" fmla="*/ 16 w 218"/>
                <a:gd name="T61" fmla="*/ 115 h 256"/>
                <a:gd name="T62" fmla="*/ 145 w 218"/>
                <a:gd name="T63" fmla="*/ 115 h 256"/>
                <a:gd name="T64" fmla="*/ 151 w 218"/>
                <a:gd name="T65" fmla="*/ 110 h 256"/>
                <a:gd name="T66" fmla="*/ 145 w 218"/>
                <a:gd name="T67" fmla="*/ 104 h 256"/>
                <a:gd name="T68" fmla="*/ 22 w 218"/>
                <a:gd name="T69" fmla="*/ 104 h 256"/>
                <a:gd name="T70" fmla="*/ 109 w 218"/>
                <a:gd name="T71" fmla="*/ 16 h 256"/>
                <a:gd name="T72" fmla="*/ 196 w 218"/>
                <a:gd name="T73" fmla="*/ 104 h 256"/>
                <a:gd name="T74" fmla="*/ 176 w 218"/>
                <a:gd name="T75" fmla="*/ 104 h 256"/>
                <a:gd name="T76" fmla="*/ 171 w 218"/>
                <a:gd name="T77" fmla="*/ 110 h 256"/>
                <a:gd name="T78" fmla="*/ 176 w 218"/>
                <a:gd name="T79" fmla="*/ 115 h 256"/>
                <a:gd name="T80" fmla="*/ 201 w 218"/>
                <a:gd name="T81" fmla="*/ 115 h 256"/>
                <a:gd name="T82" fmla="*/ 201 w 218"/>
                <a:gd name="T83" fmla="*/ 240 h 256"/>
                <a:gd name="T84" fmla="*/ 185 w 218"/>
                <a:gd name="T85" fmla="*/ 24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18" h="256">
                  <a:moveTo>
                    <a:pt x="213" y="98"/>
                  </a:moveTo>
                  <a:cubicBezTo>
                    <a:pt x="120" y="5"/>
                    <a:pt x="120" y="5"/>
                    <a:pt x="120" y="5"/>
                  </a:cubicBezTo>
                  <a:cubicBezTo>
                    <a:pt x="117" y="2"/>
                    <a:pt x="113" y="0"/>
                    <a:pt x="109" y="0"/>
                  </a:cubicBezTo>
                  <a:cubicBezTo>
                    <a:pt x="105" y="0"/>
                    <a:pt x="101" y="2"/>
                    <a:pt x="98" y="5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30"/>
                    <a:pt x="52" y="27"/>
                    <a:pt x="48" y="27"/>
                  </a:cubicBezTo>
                  <a:cubicBezTo>
                    <a:pt x="43" y="27"/>
                    <a:pt x="40" y="30"/>
                    <a:pt x="40" y="35"/>
                  </a:cubicBezTo>
                  <a:cubicBezTo>
                    <a:pt x="40" y="63"/>
                    <a:pt x="40" y="63"/>
                    <a:pt x="40" y="63"/>
                  </a:cubicBezTo>
                  <a:cubicBezTo>
                    <a:pt x="40" y="63"/>
                    <a:pt x="40" y="63"/>
                    <a:pt x="40" y="63"/>
                  </a:cubicBezTo>
                  <a:cubicBezTo>
                    <a:pt x="5" y="98"/>
                    <a:pt x="5" y="98"/>
                    <a:pt x="5" y="98"/>
                  </a:cubicBezTo>
                  <a:cubicBezTo>
                    <a:pt x="2" y="101"/>
                    <a:pt x="0" y="105"/>
                    <a:pt x="0" y="110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0" y="249"/>
                    <a:pt x="8" y="256"/>
                    <a:pt x="16" y="256"/>
                  </a:cubicBezTo>
                  <a:cubicBezTo>
                    <a:pt x="201" y="256"/>
                    <a:pt x="201" y="256"/>
                    <a:pt x="201" y="256"/>
                  </a:cubicBezTo>
                  <a:cubicBezTo>
                    <a:pt x="210" y="256"/>
                    <a:pt x="218" y="249"/>
                    <a:pt x="218" y="240"/>
                  </a:cubicBezTo>
                  <a:cubicBezTo>
                    <a:pt x="218" y="110"/>
                    <a:pt x="218" y="110"/>
                    <a:pt x="218" y="110"/>
                  </a:cubicBezTo>
                  <a:cubicBezTo>
                    <a:pt x="218" y="105"/>
                    <a:pt x="216" y="101"/>
                    <a:pt x="213" y="98"/>
                  </a:cubicBezTo>
                  <a:close/>
                  <a:moveTo>
                    <a:pt x="174" y="240"/>
                  </a:moveTo>
                  <a:cubicBezTo>
                    <a:pt x="124" y="240"/>
                    <a:pt x="124" y="240"/>
                    <a:pt x="124" y="240"/>
                  </a:cubicBezTo>
                  <a:cubicBezTo>
                    <a:pt x="124" y="144"/>
                    <a:pt x="124" y="144"/>
                    <a:pt x="124" y="144"/>
                  </a:cubicBezTo>
                  <a:cubicBezTo>
                    <a:pt x="174" y="144"/>
                    <a:pt x="174" y="144"/>
                    <a:pt x="174" y="144"/>
                  </a:cubicBezTo>
                  <a:lnTo>
                    <a:pt x="174" y="240"/>
                  </a:lnTo>
                  <a:close/>
                  <a:moveTo>
                    <a:pt x="185" y="240"/>
                  </a:moveTo>
                  <a:cubicBezTo>
                    <a:pt x="185" y="139"/>
                    <a:pt x="185" y="139"/>
                    <a:pt x="185" y="139"/>
                  </a:cubicBezTo>
                  <a:cubicBezTo>
                    <a:pt x="185" y="136"/>
                    <a:pt x="182" y="134"/>
                    <a:pt x="179" y="134"/>
                  </a:cubicBezTo>
                  <a:cubicBezTo>
                    <a:pt x="118" y="134"/>
                    <a:pt x="118" y="134"/>
                    <a:pt x="118" y="134"/>
                  </a:cubicBezTo>
                  <a:cubicBezTo>
                    <a:pt x="116" y="134"/>
                    <a:pt x="113" y="136"/>
                    <a:pt x="113" y="139"/>
                  </a:cubicBezTo>
                  <a:cubicBezTo>
                    <a:pt x="113" y="240"/>
                    <a:pt x="113" y="240"/>
                    <a:pt x="113" y="240"/>
                  </a:cubicBezTo>
                  <a:cubicBezTo>
                    <a:pt x="16" y="240"/>
                    <a:pt x="16" y="240"/>
                    <a:pt x="16" y="240"/>
                  </a:cubicBezTo>
                  <a:cubicBezTo>
                    <a:pt x="16" y="115"/>
                    <a:pt x="16" y="115"/>
                    <a:pt x="16" y="115"/>
                  </a:cubicBezTo>
                  <a:cubicBezTo>
                    <a:pt x="145" y="115"/>
                    <a:pt x="145" y="115"/>
                    <a:pt x="145" y="115"/>
                  </a:cubicBezTo>
                  <a:cubicBezTo>
                    <a:pt x="148" y="115"/>
                    <a:pt x="151" y="112"/>
                    <a:pt x="151" y="110"/>
                  </a:cubicBezTo>
                  <a:cubicBezTo>
                    <a:pt x="151" y="107"/>
                    <a:pt x="148" y="104"/>
                    <a:pt x="145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109" y="16"/>
                    <a:pt x="109" y="16"/>
                    <a:pt x="109" y="16"/>
                  </a:cubicBezTo>
                  <a:cubicBezTo>
                    <a:pt x="196" y="104"/>
                    <a:pt x="196" y="104"/>
                    <a:pt x="196" y="104"/>
                  </a:cubicBezTo>
                  <a:cubicBezTo>
                    <a:pt x="176" y="104"/>
                    <a:pt x="176" y="104"/>
                    <a:pt x="176" y="104"/>
                  </a:cubicBezTo>
                  <a:cubicBezTo>
                    <a:pt x="173" y="104"/>
                    <a:pt x="171" y="107"/>
                    <a:pt x="171" y="110"/>
                  </a:cubicBezTo>
                  <a:cubicBezTo>
                    <a:pt x="171" y="112"/>
                    <a:pt x="173" y="115"/>
                    <a:pt x="176" y="115"/>
                  </a:cubicBezTo>
                  <a:cubicBezTo>
                    <a:pt x="201" y="115"/>
                    <a:pt x="201" y="115"/>
                    <a:pt x="201" y="115"/>
                  </a:cubicBezTo>
                  <a:cubicBezTo>
                    <a:pt x="201" y="240"/>
                    <a:pt x="201" y="240"/>
                    <a:pt x="201" y="240"/>
                  </a:cubicBezTo>
                  <a:lnTo>
                    <a:pt x="185" y="2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Freeform 88"/>
            <p:cNvSpPr>
              <a:spLocks noEditPoints="1"/>
            </p:cNvSpPr>
            <p:nvPr/>
          </p:nvSpPr>
          <p:spPr bwMode="auto">
            <a:xfrm>
              <a:off x="6255704" y="3856037"/>
              <a:ext cx="242888" cy="255588"/>
            </a:xfrm>
            <a:custGeom>
              <a:avLst/>
              <a:gdLst>
                <a:gd name="T0" fmla="*/ 59 w 65"/>
                <a:gd name="T1" fmla="*/ 0 h 68"/>
                <a:gd name="T2" fmla="*/ 5 w 65"/>
                <a:gd name="T3" fmla="*/ 0 h 68"/>
                <a:gd name="T4" fmla="*/ 0 w 65"/>
                <a:gd name="T5" fmla="*/ 5 h 68"/>
                <a:gd name="T6" fmla="*/ 0 w 65"/>
                <a:gd name="T7" fmla="*/ 63 h 68"/>
                <a:gd name="T8" fmla="*/ 5 w 65"/>
                <a:gd name="T9" fmla="*/ 68 h 68"/>
                <a:gd name="T10" fmla="*/ 59 w 65"/>
                <a:gd name="T11" fmla="*/ 68 h 68"/>
                <a:gd name="T12" fmla="*/ 65 w 65"/>
                <a:gd name="T13" fmla="*/ 63 h 68"/>
                <a:gd name="T14" fmla="*/ 65 w 65"/>
                <a:gd name="T15" fmla="*/ 5 h 68"/>
                <a:gd name="T16" fmla="*/ 59 w 65"/>
                <a:gd name="T17" fmla="*/ 0 h 68"/>
                <a:gd name="T18" fmla="*/ 54 w 65"/>
                <a:gd name="T19" fmla="*/ 57 h 68"/>
                <a:gd name="T20" fmla="*/ 11 w 65"/>
                <a:gd name="T21" fmla="*/ 57 h 68"/>
                <a:gd name="T22" fmla="*/ 11 w 65"/>
                <a:gd name="T23" fmla="*/ 10 h 68"/>
                <a:gd name="T24" fmla="*/ 54 w 65"/>
                <a:gd name="T25" fmla="*/ 10 h 68"/>
                <a:gd name="T26" fmla="*/ 54 w 65"/>
                <a:gd name="T27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68">
                  <a:moveTo>
                    <a:pt x="59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6"/>
                    <a:pt x="2" y="68"/>
                    <a:pt x="5" y="68"/>
                  </a:cubicBezTo>
                  <a:cubicBezTo>
                    <a:pt x="59" y="68"/>
                    <a:pt x="59" y="68"/>
                    <a:pt x="59" y="68"/>
                  </a:cubicBezTo>
                  <a:cubicBezTo>
                    <a:pt x="62" y="68"/>
                    <a:pt x="65" y="66"/>
                    <a:pt x="65" y="63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5" y="2"/>
                    <a:pt x="62" y="0"/>
                    <a:pt x="59" y="0"/>
                  </a:cubicBezTo>
                  <a:close/>
                  <a:moveTo>
                    <a:pt x="54" y="57"/>
                  </a:moveTo>
                  <a:cubicBezTo>
                    <a:pt x="11" y="57"/>
                    <a:pt x="11" y="57"/>
                    <a:pt x="11" y="57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54" y="10"/>
                    <a:pt x="54" y="10"/>
                    <a:pt x="54" y="10"/>
                  </a:cubicBezTo>
                  <a:lnTo>
                    <a:pt x="54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Freeform 89"/>
            <p:cNvSpPr>
              <a:spLocks/>
            </p:cNvSpPr>
            <p:nvPr/>
          </p:nvSpPr>
          <p:spPr bwMode="auto">
            <a:xfrm>
              <a:off x="6635117" y="4021137"/>
              <a:ext cx="36513" cy="90488"/>
            </a:xfrm>
            <a:custGeom>
              <a:avLst/>
              <a:gdLst>
                <a:gd name="T0" fmla="*/ 5 w 10"/>
                <a:gd name="T1" fmla="*/ 24 h 24"/>
                <a:gd name="T2" fmla="*/ 10 w 10"/>
                <a:gd name="T3" fmla="*/ 19 h 24"/>
                <a:gd name="T4" fmla="*/ 10 w 10"/>
                <a:gd name="T5" fmla="*/ 6 h 24"/>
                <a:gd name="T6" fmla="*/ 5 w 10"/>
                <a:gd name="T7" fmla="*/ 0 h 24"/>
                <a:gd name="T8" fmla="*/ 0 w 10"/>
                <a:gd name="T9" fmla="*/ 6 h 24"/>
                <a:gd name="T10" fmla="*/ 0 w 10"/>
                <a:gd name="T11" fmla="*/ 19 h 24"/>
                <a:gd name="T12" fmla="*/ 5 w 10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4">
                  <a:moveTo>
                    <a:pt x="5" y="24"/>
                  </a:moveTo>
                  <a:cubicBezTo>
                    <a:pt x="8" y="24"/>
                    <a:pt x="10" y="22"/>
                    <a:pt x="10" y="1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3"/>
                    <a:pt x="8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2"/>
                    <a:pt x="2" y="24"/>
                    <a:pt x="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9" name="组合 218"/>
          <p:cNvGrpSpPr/>
          <p:nvPr/>
        </p:nvGrpSpPr>
        <p:grpSpPr>
          <a:xfrm>
            <a:off x="5710658" y="5703232"/>
            <a:ext cx="479310" cy="656068"/>
            <a:chOff x="8738554" y="3354387"/>
            <a:chExt cx="701675" cy="960437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20" name="Freeform 90"/>
            <p:cNvSpPr>
              <a:spLocks noEditPoints="1"/>
            </p:cNvSpPr>
            <p:nvPr/>
          </p:nvSpPr>
          <p:spPr bwMode="auto">
            <a:xfrm>
              <a:off x="8779829" y="3575049"/>
              <a:ext cx="622300" cy="739775"/>
            </a:xfrm>
            <a:custGeom>
              <a:avLst/>
              <a:gdLst>
                <a:gd name="T0" fmla="*/ 150 w 166"/>
                <a:gd name="T1" fmla="*/ 0 h 197"/>
                <a:gd name="T2" fmla="*/ 16 w 166"/>
                <a:gd name="T3" fmla="*/ 0 h 197"/>
                <a:gd name="T4" fmla="*/ 0 w 166"/>
                <a:gd name="T5" fmla="*/ 16 h 197"/>
                <a:gd name="T6" fmla="*/ 0 w 166"/>
                <a:gd name="T7" fmla="*/ 181 h 197"/>
                <a:gd name="T8" fmla="*/ 16 w 166"/>
                <a:gd name="T9" fmla="*/ 197 h 197"/>
                <a:gd name="T10" fmla="*/ 150 w 166"/>
                <a:gd name="T11" fmla="*/ 197 h 197"/>
                <a:gd name="T12" fmla="*/ 166 w 166"/>
                <a:gd name="T13" fmla="*/ 181 h 197"/>
                <a:gd name="T14" fmla="*/ 166 w 166"/>
                <a:gd name="T15" fmla="*/ 16 h 197"/>
                <a:gd name="T16" fmla="*/ 150 w 166"/>
                <a:gd name="T17" fmla="*/ 0 h 197"/>
                <a:gd name="T18" fmla="*/ 150 w 166"/>
                <a:gd name="T19" fmla="*/ 181 h 197"/>
                <a:gd name="T20" fmla="*/ 16 w 166"/>
                <a:gd name="T21" fmla="*/ 181 h 197"/>
                <a:gd name="T22" fmla="*/ 16 w 166"/>
                <a:gd name="T23" fmla="*/ 16 h 197"/>
                <a:gd name="T24" fmla="*/ 150 w 166"/>
                <a:gd name="T25" fmla="*/ 16 h 197"/>
                <a:gd name="T26" fmla="*/ 150 w 166"/>
                <a:gd name="T27" fmla="*/ 181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6" h="197">
                  <a:moveTo>
                    <a:pt x="15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90"/>
                    <a:pt x="7" y="197"/>
                    <a:pt x="16" y="197"/>
                  </a:cubicBezTo>
                  <a:cubicBezTo>
                    <a:pt x="150" y="197"/>
                    <a:pt x="150" y="197"/>
                    <a:pt x="150" y="197"/>
                  </a:cubicBezTo>
                  <a:cubicBezTo>
                    <a:pt x="159" y="197"/>
                    <a:pt x="166" y="190"/>
                    <a:pt x="166" y="181"/>
                  </a:cubicBezTo>
                  <a:cubicBezTo>
                    <a:pt x="166" y="16"/>
                    <a:pt x="166" y="16"/>
                    <a:pt x="166" y="16"/>
                  </a:cubicBezTo>
                  <a:cubicBezTo>
                    <a:pt x="166" y="7"/>
                    <a:pt x="159" y="0"/>
                    <a:pt x="150" y="0"/>
                  </a:cubicBezTo>
                  <a:close/>
                  <a:moveTo>
                    <a:pt x="150" y="181"/>
                  </a:moveTo>
                  <a:cubicBezTo>
                    <a:pt x="16" y="181"/>
                    <a:pt x="16" y="181"/>
                    <a:pt x="16" y="181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0" y="16"/>
                    <a:pt x="150" y="16"/>
                    <a:pt x="150" y="16"/>
                  </a:cubicBezTo>
                  <a:lnTo>
                    <a:pt x="150" y="1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Freeform 91"/>
            <p:cNvSpPr>
              <a:spLocks noEditPoints="1"/>
            </p:cNvSpPr>
            <p:nvPr/>
          </p:nvSpPr>
          <p:spPr bwMode="auto">
            <a:xfrm>
              <a:off x="8738554" y="3354387"/>
              <a:ext cx="701675" cy="171450"/>
            </a:xfrm>
            <a:custGeom>
              <a:avLst/>
              <a:gdLst>
                <a:gd name="T0" fmla="*/ 179 w 187"/>
                <a:gd name="T1" fmla="*/ 30 h 46"/>
                <a:gd name="T2" fmla="*/ 131 w 187"/>
                <a:gd name="T3" fmla="*/ 30 h 46"/>
                <a:gd name="T4" fmla="*/ 94 w 187"/>
                <a:gd name="T5" fmla="*/ 0 h 46"/>
                <a:gd name="T6" fmla="*/ 57 w 187"/>
                <a:gd name="T7" fmla="*/ 30 h 46"/>
                <a:gd name="T8" fmla="*/ 8 w 187"/>
                <a:gd name="T9" fmla="*/ 30 h 46"/>
                <a:gd name="T10" fmla="*/ 0 w 187"/>
                <a:gd name="T11" fmla="*/ 38 h 46"/>
                <a:gd name="T12" fmla="*/ 8 w 187"/>
                <a:gd name="T13" fmla="*/ 46 h 46"/>
                <a:gd name="T14" fmla="*/ 179 w 187"/>
                <a:gd name="T15" fmla="*/ 46 h 46"/>
                <a:gd name="T16" fmla="*/ 187 w 187"/>
                <a:gd name="T17" fmla="*/ 38 h 46"/>
                <a:gd name="T18" fmla="*/ 179 w 187"/>
                <a:gd name="T19" fmla="*/ 30 h 46"/>
                <a:gd name="T20" fmla="*/ 94 w 187"/>
                <a:gd name="T21" fmla="*/ 16 h 46"/>
                <a:gd name="T22" fmla="*/ 115 w 187"/>
                <a:gd name="T23" fmla="*/ 30 h 46"/>
                <a:gd name="T24" fmla="*/ 73 w 187"/>
                <a:gd name="T25" fmla="*/ 30 h 46"/>
                <a:gd name="T26" fmla="*/ 94 w 187"/>
                <a:gd name="T27" fmla="*/ 1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7" h="46">
                  <a:moveTo>
                    <a:pt x="179" y="30"/>
                  </a:moveTo>
                  <a:cubicBezTo>
                    <a:pt x="131" y="30"/>
                    <a:pt x="131" y="30"/>
                    <a:pt x="131" y="30"/>
                  </a:cubicBezTo>
                  <a:cubicBezTo>
                    <a:pt x="128" y="13"/>
                    <a:pt x="112" y="0"/>
                    <a:pt x="94" y="0"/>
                  </a:cubicBezTo>
                  <a:cubicBezTo>
                    <a:pt x="76" y="0"/>
                    <a:pt x="60" y="13"/>
                    <a:pt x="57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4" y="30"/>
                    <a:pt x="0" y="34"/>
                    <a:pt x="0" y="38"/>
                  </a:cubicBezTo>
                  <a:cubicBezTo>
                    <a:pt x="0" y="43"/>
                    <a:pt x="4" y="46"/>
                    <a:pt x="8" y="46"/>
                  </a:cubicBezTo>
                  <a:cubicBezTo>
                    <a:pt x="179" y="46"/>
                    <a:pt x="179" y="46"/>
                    <a:pt x="179" y="46"/>
                  </a:cubicBezTo>
                  <a:cubicBezTo>
                    <a:pt x="184" y="46"/>
                    <a:pt x="187" y="43"/>
                    <a:pt x="187" y="38"/>
                  </a:cubicBezTo>
                  <a:cubicBezTo>
                    <a:pt x="187" y="34"/>
                    <a:pt x="184" y="30"/>
                    <a:pt x="179" y="30"/>
                  </a:cubicBezTo>
                  <a:close/>
                  <a:moveTo>
                    <a:pt x="94" y="16"/>
                  </a:moveTo>
                  <a:cubicBezTo>
                    <a:pt x="103" y="16"/>
                    <a:pt x="111" y="22"/>
                    <a:pt x="115" y="30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77" y="22"/>
                    <a:pt x="85" y="16"/>
                    <a:pt x="94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Freeform 92"/>
            <p:cNvSpPr>
              <a:spLocks/>
            </p:cNvSpPr>
            <p:nvPr/>
          </p:nvSpPr>
          <p:spPr bwMode="auto">
            <a:xfrm>
              <a:off x="8925879" y="3717924"/>
              <a:ext cx="41275" cy="457200"/>
            </a:xfrm>
            <a:custGeom>
              <a:avLst/>
              <a:gdLst>
                <a:gd name="T0" fmla="*/ 5 w 11"/>
                <a:gd name="T1" fmla="*/ 122 h 122"/>
                <a:gd name="T2" fmla="*/ 11 w 11"/>
                <a:gd name="T3" fmla="*/ 117 h 122"/>
                <a:gd name="T4" fmla="*/ 11 w 11"/>
                <a:gd name="T5" fmla="*/ 6 h 122"/>
                <a:gd name="T6" fmla="*/ 5 w 11"/>
                <a:gd name="T7" fmla="*/ 0 h 122"/>
                <a:gd name="T8" fmla="*/ 0 w 11"/>
                <a:gd name="T9" fmla="*/ 6 h 122"/>
                <a:gd name="T10" fmla="*/ 0 w 11"/>
                <a:gd name="T11" fmla="*/ 117 h 122"/>
                <a:gd name="T12" fmla="*/ 5 w 11"/>
                <a:gd name="T13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22">
                  <a:moveTo>
                    <a:pt x="5" y="122"/>
                  </a:moveTo>
                  <a:cubicBezTo>
                    <a:pt x="8" y="122"/>
                    <a:pt x="11" y="120"/>
                    <a:pt x="11" y="117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3"/>
                    <a:pt x="8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20"/>
                    <a:pt x="2" y="122"/>
                    <a:pt x="5" y="1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" name="Freeform 93"/>
            <p:cNvSpPr>
              <a:spLocks/>
            </p:cNvSpPr>
            <p:nvPr/>
          </p:nvSpPr>
          <p:spPr bwMode="auto">
            <a:xfrm>
              <a:off x="9063992" y="3717924"/>
              <a:ext cx="41275" cy="457200"/>
            </a:xfrm>
            <a:custGeom>
              <a:avLst/>
              <a:gdLst>
                <a:gd name="T0" fmla="*/ 5 w 11"/>
                <a:gd name="T1" fmla="*/ 122 h 122"/>
                <a:gd name="T2" fmla="*/ 11 w 11"/>
                <a:gd name="T3" fmla="*/ 117 h 122"/>
                <a:gd name="T4" fmla="*/ 11 w 11"/>
                <a:gd name="T5" fmla="*/ 6 h 122"/>
                <a:gd name="T6" fmla="*/ 5 w 11"/>
                <a:gd name="T7" fmla="*/ 0 h 122"/>
                <a:gd name="T8" fmla="*/ 0 w 11"/>
                <a:gd name="T9" fmla="*/ 6 h 122"/>
                <a:gd name="T10" fmla="*/ 0 w 11"/>
                <a:gd name="T11" fmla="*/ 117 h 122"/>
                <a:gd name="T12" fmla="*/ 5 w 11"/>
                <a:gd name="T13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22">
                  <a:moveTo>
                    <a:pt x="5" y="122"/>
                  </a:moveTo>
                  <a:cubicBezTo>
                    <a:pt x="8" y="122"/>
                    <a:pt x="11" y="120"/>
                    <a:pt x="11" y="117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3"/>
                    <a:pt x="8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20"/>
                    <a:pt x="2" y="122"/>
                    <a:pt x="5" y="1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" name="Freeform 94"/>
            <p:cNvSpPr>
              <a:spLocks/>
            </p:cNvSpPr>
            <p:nvPr/>
          </p:nvSpPr>
          <p:spPr bwMode="auto">
            <a:xfrm>
              <a:off x="9203692" y="3879849"/>
              <a:ext cx="41275" cy="295275"/>
            </a:xfrm>
            <a:custGeom>
              <a:avLst/>
              <a:gdLst>
                <a:gd name="T0" fmla="*/ 6 w 11"/>
                <a:gd name="T1" fmla="*/ 79 h 79"/>
                <a:gd name="T2" fmla="*/ 11 w 11"/>
                <a:gd name="T3" fmla="*/ 74 h 79"/>
                <a:gd name="T4" fmla="*/ 11 w 11"/>
                <a:gd name="T5" fmla="*/ 5 h 79"/>
                <a:gd name="T6" fmla="*/ 6 w 11"/>
                <a:gd name="T7" fmla="*/ 0 h 79"/>
                <a:gd name="T8" fmla="*/ 0 w 11"/>
                <a:gd name="T9" fmla="*/ 5 h 79"/>
                <a:gd name="T10" fmla="*/ 0 w 11"/>
                <a:gd name="T11" fmla="*/ 74 h 79"/>
                <a:gd name="T12" fmla="*/ 6 w 11"/>
                <a:gd name="T13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79">
                  <a:moveTo>
                    <a:pt x="6" y="79"/>
                  </a:moveTo>
                  <a:cubicBezTo>
                    <a:pt x="9" y="79"/>
                    <a:pt x="11" y="77"/>
                    <a:pt x="11" y="7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9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7"/>
                    <a:pt x="3" y="79"/>
                    <a:pt x="6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" name="Freeform 95"/>
            <p:cNvSpPr>
              <a:spLocks/>
            </p:cNvSpPr>
            <p:nvPr/>
          </p:nvSpPr>
          <p:spPr bwMode="auto">
            <a:xfrm>
              <a:off x="9203692" y="3717924"/>
              <a:ext cx="41275" cy="104775"/>
            </a:xfrm>
            <a:custGeom>
              <a:avLst/>
              <a:gdLst>
                <a:gd name="T0" fmla="*/ 6 w 11"/>
                <a:gd name="T1" fmla="*/ 28 h 28"/>
                <a:gd name="T2" fmla="*/ 11 w 11"/>
                <a:gd name="T3" fmla="*/ 22 h 28"/>
                <a:gd name="T4" fmla="*/ 11 w 11"/>
                <a:gd name="T5" fmla="*/ 6 h 28"/>
                <a:gd name="T6" fmla="*/ 6 w 11"/>
                <a:gd name="T7" fmla="*/ 0 h 28"/>
                <a:gd name="T8" fmla="*/ 0 w 11"/>
                <a:gd name="T9" fmla="*/ 6 h 28"/>
                <a:gd name="T10" fmla="*/ 0 w 11"/>
                <a:gd name="T11" fmla="*/ 22 h 28"/>
                <a:gd name="T12" fmla="*/ 6 w 11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8">
                  <a:moveTo>
                    <a:pt x="6" y="28"/>
                  </a:moveTo>
                  <a:cubicBezTo>
                    <a:pt x="9" y="28"/>
                    <a:pt x="11" y="25"/>
                    <a:pt x="11" y="22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3"/>
                    <a:pt x="9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3" y="28"/>
                    <a:pt x="6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6" name="组合 225"/>
          <p:cNvGrpSpPr/>
          <p:nvPr/>
        </p:nvGrpSpPr>
        <p:grpSpPr>
          <a:xfrm>
            <a:off x="5538234" y="3132365"/>
            <a:ext cx="551965" cy="656069"/>
            <a:chOff x="3591879" y="5897562"/>
            <a:chExt cx="808038" cy="960438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27" name="Freeform 96"/>
            <p:cNvSpPr>
              <a:spLocks noEditPoints="1"/>
            </p:cNvSpPr>
            <p:nvPr/>
          </p:nvSpPr>
          <p:spPr bwMode="auto">
            <a:xfrm>
              <a:off x="3764917" y="5897562"/>
              <a:ext cx="461963" cy="460375"/>
            </a:xfrm>
            <a:custGeom>
              <a:avLst/>
              <a:gdLst>
                <a:gd name="T0" fmla="*/ 62 w 123"/>
                <a:gd name="T1" fmla="*/ 123 h 123"/>
                <a:gd name="T2" fmla="*/ 123 w 123"/>
                <a:gd name="T3" fmla="*/ 62 h 123"/>
                <a:gd name="T4" fmla="*/ 62 w 123"/>
                <a:gd name="T5" fmla="*/ 0 h 123"/>
                <a:gd name="T6" fmla="*/ 0 w 123"/>
                <a:gd name="T7" fmla="*/ 62 h 123"/>
                <a:gd name="T8" fmla="*/ 62 w 123"/>
                <a:gd name="T9" fmla="*/ 123 h 123"/>
                <a:gd name="T10" fmla="*/ 62 w 123"/>
                <a:gd name="T11" fmla="*/ 16 h 123"/>
                <a:gd name="T12" fmla="*/ 107 w 123"/>
                <a:gd name="T13" fmla="*/ 62 h 123"/>
                <a:gd name="T14" fmla="*/ 62 w 123"/>
                <a:gd name="T15" fmla="*/ 107 h 123"/>
                <a:gd name="T16" fmla="*/ 16 w 123"/>
                <a:gd name="T17" fmla="*/ 62 h 123"/>
                <a:gd name="T18" fmla="*/ 62 w 123"/>
                <a:gd name="T19" fmla="*/ 16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3" h="123">
                  <a:moveTo>
                    <a:pt x="62" y="123"/>
                  </a:moveTo>
                  <a:cubicBezTo>
                    <a:pt x="96" y="123"/>
                    <a:pt x="123" y="96"/>
                    <a:pt x="123" y="62"/>
                  </a:cubicBezTo>
                  <a:cubicBezTo>
                    <a:pt x="123" y="28"/>
                    <a:pt x="96" y="0"/>
                    <a:pt x="62" y="0"/>
                  </a:cubicBezTo>
                  <a:cubicBezTo>
                    <a:pt x="28" y="0"/>
                    <a:pt x="0" y="28"/>
                    <a:pt x="0" y="62"/>
                  </a:cubicBezTo>
                  <a:cubicBezTo>
                    <a:pt x="0" y="96"/>
                    <a:pt x="28" y="123"/>
                    <a:pt x="62" y="123"/>
                  </a:cubicBezTo>
                  <a:close/>
                  <a:moveTo>
                    <a:pt x="62" y="16"/>
                  </a:moveTo>
                  <a:cubicBezTo>
                    <a:pt x="87" y="16"/>
                    <a:pt x="107" y="37"/>
                    <a:pt x="107" y="62"/>
                  </a:cubicBezTo>
                  <a:cubicBezTo>
                    <a:pt x="107" y="87"/>
                    <a:pt x="87" y="107"/>
                    <a:pt x="62" y="107"/>
                  </a:cubicBezTo>
                  <a:cubicBezTo>
                    <a:pt x="37" y="107"/>
                    <a:pt x="16" y="87"/>
                    <a:pt x="16" y="62"/>
                  </a:cubicBezTo>
                  <a:cubicBezTo>
                    <a:pt x="16" y="37"/>
                    <a:pt x="37" y="16"/>
                    <a:pt x="6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" name="Freeform 97"/>
            <p:cNvSpPr>
              <a:spLocks noEditPoints="1"/>
            </p:cNvSpPr>
            <p:nvPr/>
          </p:nvSpPr>
          <p:spPr bwMode="auto">
            <a:xfrm>
              <a:off x="3591879" y="6384925"/>
              <a:ext cx="808038" cy="473075"/>
            </a:xfrm>
            <a:custGeom>
              <a:avLst/>
              <a:gdLst>
                <a:gd name="T0" fmla="*/ 214 w 215"/>
                <a:gd name="T1" fmla="*/ 57 h 126"/>
                <a:gd name="T2" fmla="*/ 144 w 215"/>
                <a:gd name="T3" fmla="*/ 1 h 126"/>
                <a:gd name="T4" fmla="*/ 135 w 215"/>
                <a:gd name="T5" fmla="*/ 6 h 126"/>
                <a:gd name="T6" fmla="*/ 108 w 215"/>
                <a:gd name="T7" fmla="*/ 37 h 126"/>
                <a:gd name="T8" fmla="*/ 81 w 215"/>
                <a:gd name="T9" fmla="*/ 6 h 126"/>
                <a:gd name="T10" fmla="*/ 71 w 215"/>
                <a:gd name="T11" fmla="*/ 1 h 126"/>
                <a:gd name="T12" fmla="*/ 2 w 215"/>
                <a:gd name="T13" fmla="*/ 57 h 126"/>
                <a:gd name="T14" fmla="*/ 2 w 215"/>
                <a:gd name="T15" fmla="*/ 65 h 126"/>
                <a:gd name="T16" fmla="*/ 108 w 215"/>
                <a:gd name="T17" fmla="*/ 126 h 126"/>
                <a:gd name="T18" fmla="*/ 214 w 215"/>
                <a:gd name="T19" fmla="*/ 65 h 126"/>
                <a:gd name="T20" fmla="*/ 214 w 215"/>
                <a:gd name="T21" fmla="*/ 57 h 126"/>
                <a:gd name="T22" fmla="*/ 146 w 215"/>
                <a:gd name="T23" fmla="*/ 19 h 126"/>
                <a:gd name="T24" fmla="*/ 159 w 215"/>
                <a:gd name="T25" fmla="*/ 25 h 126"/>
                <a:gd name="T26" fmla="*/ 131 w 215"/>
                <a:gd name="T27" fmla="*/ 60 h 126"/>
                <a:gd name="T28" fmla="*/ 127 w 215"/>
                <a:gd name="T29" fmla="*/ 56 h 126"/>
                <a:gd name="T30" fmla="*/ 118 w 215"/>
                <a:gd name="T31" fmla="*/ 49 h 126"/>
                <a:gd name="T32" fmla="*/ 146 w 215"/>
                <a:gd name="T33" fmla="*/ 19 h 126"/>
                <a:gd name="T34" fmla="*/ 97 w 215"/>
                <a:gd name="T35" fmla="*/ 49 h 126"/>
                <a:gd name="T36" fmla="*/ 88 w 215"/>
                <a:gd name="T37" fmla="*/ 56 h 126"/>
                <a:gd name="T38" fmla="*/ 84 w 215"/>
                <a:gd name="T39" fmla="*/ 60 h 126"/>
                <a:gd name="T40" fmla="*/ 57 w 215"/>
                <a:gd name="T41" fmla="*/ 25 h 126"/>
                <a:gd name="T42" fmla="*/ 70 w 215"/>
                <a:gd name="T43" fmla="*/ 19 h 126"/>
                <a:gd name="T44" fmla="*/ 97 w 215"/>
                <a:gd name="T45" fmla="*/ 49 h 126"/>
                <a:gd name="T46" fmla="*/ 113 w 215"/>
                <a:gd name="T47" fmla="*/ 110 h 126"/>
                <a:gd name="T48" fmla="*/ 113 w 215"/>
                <a:gd name="T49" fmla="*/ 74 h 126"/>
                <a:gd name="T50" fmla="*/ 108 w 215"/>
                <a:gd name="T51" fmla="*/ 69 h 126"/>
                <a:gd name="T52" fmla="*/ 102 w 215"/>
                <a:gd name="T53" fmla="*/ 74 h 126"/>
                <a:gd name="T54" fmla="*/ 102 w 215"/>
                <a:gd name="T55" fmla="*/ 110 h 126"/>
                <a:gd name="T56" fmla="*/ 18 w 215"/>
                <a:gd name="T57" fmla="*/ 61 h 126"/>
                <a:gd name="T58" fmla="*/ 48 w 215"/>
                <a:gd name="T59" fmla="*/ 30 h 126"/>
                <a:gd name="T60" fmla="*/ 81 w 215"/>
                <a:gd name="T61" fmla="*/ 71 h 126"/>
                <a:gd name="T62" fmla="*/ 87 w 215"/>
                <a:gd name="T63" fmla="*/ 71 h 126"/>
                <a:gd name="T64" fmla="*/ 95 w 215"/>
                <a:gd name="T65" fmla="*/ 64 h 126"/>
                <a:gd name="T66" fmla="*/ 108 w 215"/>
                <a:gd name="T67" fmla="*/ 54 h 126"/>
                <a:gd name="T68" fmla="*/ 120 w 215"/>
                <a:gd name="T69" fmla="*/ 64 h 126"/>
                <a:gd name="T70" fmla="*/ 128 w 215"/>
                <a:gd name="T71" fmla="*/ 71 h 126"/>
                <a:gd name="T72" fmla="*/ 131 w 215"/>
                <a:gd name="T73" fmla="*/ 72 h 126"/>
                <a:gd name="T74" fmla="*/ 135 w 215"/>
                <a:gd name="T75" fmla="*/ 71 h 126"/>
                <a:gd name="T76" fmla="*/ 168 w 215"/>
                <a:gd name="T77" fmla="*/ 30 h 126"/>
                <a:gd name="T78" fmla="*/ 197 w 215"/>
                <a:gd name="T79" fmla="*/ 61 h 126"/>
                <a:gd name="T80" fmla="*/ 113 w 215"/>
                <a:gd name="T81" fmla="*/ 11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5" h="126">
                  <a:moveTo>
                    <a:pt x="214" y="57"/>
                  </a:moveTo>
                  <a:cubicBezTo>
                    <a:pt x="198" y="30"/>
                    <a:pt x="174" y="11"/>
                    <a:pt x="144" y="1"/>
                  </a:cubicBezTo>
                  <a:cubicBezTo>
                    <a:pt x="141" y="0"/>
                    <a:pt x="137" y="2"/>
                    <a:pt x="135" y="6"/>
                  </a:cubicBezTo>
                  <a:cubicBezTo>
                    <a:pt x="129" y="18"/>
                    <a:pt x="119" y="29"/>
                    <a:pt x="108" y="37"/>
                  </a:cubicBezTo>
                  <a:cubicBezTo>
                    <a:pt x="96" y="29"/>
                    <a:pt x="87" y="18"/>
                    <a:pt x="81" y="6"/>
                  </a:cubicBezTo>
                  <a:cubicBezTo>
                    <a:pt x="79" y="2"/>
                    <a:pt x="75" y="0"/>
                    <a:pt x="71" y="1"/>
                  </a:cubicBezTo>
                  <a:cubicBezTo>
                    <a:pt x="42" y="11"/>
                    <a:pt x="17" y="30"/>
                    <a:pt x="2" y="57"/>
                  </a:cubicBezTo>
                  <a:cubicBezTo>
                    <a:pt x="0" y="59"/>
                    <a:pt x="0" y="62"/>
                    <a:pt x="2" y="65"/>
                  </a:cubicBezTo>
                  <a:cubicBezTo>
                    <a:pt x="24" y="103"/>
                    <a:pt x="64" y="126"/>
                    <a:pt x="108" y="126"/>
                  </a:cubicBezTo>
                  <a:cubicBezTo>
                    <a:pt x="151" y="126"/>
                    <a:pt x="192" y="103"/>
                    <a:pt x="214" y="65"/>
                  </a:cubicBezTo>
                  <a:cubicBezTo>
                    <a:pt x="215" y="62"/>
                    <a:pt x="215" y="59"/>
                    <a:pt x="214" y="57"/>
                  </a:cubicBezTo>
                  <a:close/>
                  <a:moveTo>
                    <a:pt x="146" y="19"/>
                  </a:moveTo>
                  <a:cubicBezTo>
                    <a:pt x="150" y="21"/>
                    <a:pt x="155" y="23"/>
                    <a:pt x="159" y="25"/>
                  </a:cubicBezTo>
                  <a:cubicBezTo>
                    <a:pt x="152" y="36"/>
                    <a:pt x="143" y="50"/>
                    <a:pt x="131" y="60"/>
                  </a:cubicBezTo>
                  <a:cubicBezTo>
                    <a:pt x="130" y="59"/>
                    <a:pt x="129" y="58"/>
                    <a:pt x="127" y="56"/>
                  </a:cubicBezTo>
                  <a:cubicBezTo>
                    <a:pt x="124" y="54"/>
                    <a:pt x="121" y="51"/>
                    <a:pt x="118" y="49"/>
                  </a:cubicBezTo>
                  <a:cubicBezTo>
                    <a:pt x="130" y="41"/>
                    <a:pt x="139" y="31"/>
                    <a:pt x="146" y="19"/>
                  </a:cubicBezTo>
                  <a:close/>
                  <a:moveTo>
                    <a:pt x="97" y="49"/>
                  </a:moveTo>
                  <a:cubicBezTo>
                    <a:pt x="94" y="51"/>
                    <a:pt x="91" y="54"/>
                    <a:pt x="88" y="56"/>
                  </a:cubicBezTo>
                  <a:cubicBezTo>
                    <a:pt x="87" y="58"/>
                    <a:pt x="85" y="59"/>
                    <a:pt x="84" y="60"/>
                  </a:cubicBezTo>
                  <a:cubicBezTo>
                    <a:pt x="72" y="50"/>
                    <a:pt x="63" y="36"/>
                    <a:pt x="57" y="25"/>
                  </a:cubicBezTo>
                  <a:cubicBezTo>
                    <a:pt x="61" y="23"/>
                    <a:pt x="65" y="21"/>
                    <a:pt x="70" y="19"/>
                  </a:cubicBezTo>
                  <a:cubicBezTo>
                    <a:pt x="76" y="31"/>
                    <a:pt x="86" y="41"/>
                    <a:pt x="97" y="49"/>
                  </a:cubicBezTo>
                  <a:close/>
                  <a:moveTo>
                    <a:pt x="113" y="110"/>
                  </a:moveTo>
                  <a:cubicBezTo>
                    <a:pt x="113" y="74"/>
                    <a:pt x="113" y="74"/>
                    <a:pt x="113" y="74"/>
                  </a:cubicBezTo>
                  <a:cubicBezTo>
                    <a:pt x="113" y="72"/>
                    <a:pt x="111" y="69"/>
                    <a:pt x="108" y="69"/>
                  </a:cubicBezTo>
                  <a:cubicBezTo>
                    <a:pt x="105" y="69"/>
                    <a:pt x="102" y="72"/>
                    <a:pt x="102" y="74"/>
                  </a:cubicBezTo>
                  <a:cubicBezTo>
                    <a:pt x="102" y="110"/>
                    <a:pt x="102" y="110"/>
                    <a:pt x="102" y="110"/>
                  </a:cubicBezTo>
                  <a:cubicBezTo>
                    <a:pt x="68" y="108"/>
                    <a:pt x="37" y="90"/>
                    <a:pt x="18" y="61"/>
                  </a:cubicBezTo>
                  <a:cubicBezTo>
                    <a:pt x="26" y="49"/>
                    <a:pt x="36" y="38"/>
                    <a:pt x="48" y="30"/>
                  </a:cubicBezTo>
                  <a:cubicBezTo>
                    <a:pt x="55" y="44"/>
                    <a:pt x="66" y="59"/>
                    <a:pt x="81" y="71"/>
                  </a:cubicBezTo>
                  <a:cubicBezTo>
                    <a:pt x="83" y="73"/>
                    <a:pt x="85" y="73"/>
                    <a:pt x="87" y="71"/>
                  </a:cubicBezTo>
                  <a:cubicBezTo>
                    <a:pt x="90" y="69"/>
                    <a:pt x="93" y="67"/>
                    <a:pt x="95" y="64"/>
                  </a:cubicBezTo>
                  <a:cubicBezTo>
                    <a:pt x="99" y="61"/>
                    <a:pt x="104" y="57"/>
                    <a:pt x="108" y="54"/>
                  </a:cubicBezTo>
                  <a:cubicBezTo>
                    <a:pt x="112" y="57"/>
                    <a:pt x="116" y="61"/>
                    <a:pt x="120" y="64"/>
                  </a:cubicBezTo>
                  <a:cubicBezTo>
                    <a:pt x="123" y="67"/>
                    <a:pt x="125" y="69"/>
                    <a:pt x="128" y="71"/>
                  </a:cubicBezTo>
                  <a:cubicBezTo>
                    <a:pt x="129" y="72"/>
                    <a:pt x="130" y="72"/>
                    <a:pt x="131" y="72"/>
                  </a:cubicBezTo>
                  <a:cubicBezTo>
                    <a:pt x="133" y="72"/>
                    <a:pt x="134" y="72"/>
                    <a:pt x="135" y="71"/>
                  </a:cubicBezTo>
                  <a:cubicBezTo>
                    <a:pt x="149" y="59"/>
                    <a:pt x="160" y="44"/>
                    <a:pt x="168" y="30"/>
                  </a:cubicBezTo>
                  <a:cubicBezTo>
                    <a:pt x="180" y="38"/>
                    <a:pt x="190" y="49"/>
                    <a:pt x="197" y="61"/>
                  </a:cubicBezTo>
                  <a:cubicBezTo>
                    <a:pt x="179" y="90"/>
                    <a:pt x="147" y="108"/>
                    <a:pt x="113" y="1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9" name="组合 228"/>
          <p:cNvGrpSpPr/>
          <p:nvPr/>
        </p:nvGrpSpPr>
        <p:grpSpPr>
          <a:xfrm>
            <a:off x="7367024" y="3148090"/>
            <a:ext cx="657153" cy="624620"/>
            <a:chOff x="5613401" y="5919787"/>
            <a:chExt cx="962025" cy="914400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30" name="Freeform 98"/>
            <p:cNvSpPr>
              <a:spLocks noEditPoints="1"/>
            </p:cNvSpPr>
            <p:nvPr/>
          </p:nvSpPr>
          <p:spPr bwMode="auto">
            <a:xfrm>
              <a:off x="5613401" y="5919787"/>
              <a:ext cx="962025" cy="914400"/>
            </a:xfrm>
            <a:custGeom>
              <a:avLst/>
              <a:gdLst>
                <a:gd name="T0" fmla="*/ 214 w 256"/>
                <a:gd name="T1" fmla="*/ 0 h 244"/>
                <a:gd name="T2" fmla="*/ 42 w 256"/>
                <a:gd name="T3" fmla="*/ 0 h 244"/>
                <a:gd name="T4" fmla="*/ 0 w 256"/>
                <a:gd name="T5" fmla="*/ 42 h 244"/>
                <a:gd name="T6" fmla="*/ 0 w 256"/>
                <a:gd name="T7" fmla="*/ 148 h 244"/>
                <a:gd name="T8" fmla="*/ 42 w 256"/>
                <a:gd name="T9" fmla="*/ 191 h 244"/>
                <a:gd name="T10" fmla="*/ 117 w 256"/>
                <a:gd name="T11" fmla="*/ 191 h 244"/>
                <a:gd name="T12" fmla="*/ 157 w 256"/>
                <a:gd name="T13" fmla="*/ 231 h 244"/>
                <a:gd name="T14" fmla="*/ 197 w 256"/>
                <a:gd name="T15" fmla="*/ 244 h 244"/>
                <a:gd name="T16" fmla="*/ 200 w 256"/>
                <a:gd name="T17" fmla="*/ 244 h 244"/>
                <a:gd name="T18" fmla="*/ 214 w 256"/>
                <a:gd name="T19" fmla="*/ 235 h 244"/>
                <a:gd name="T20" fmla="*/ 211 w 256"/>
                <a:gd name="T21" fmla="*/ 217 h 244"/>
                <a:gd name="T22" fmla="*/ 194 w 256"/>
                <a:gd name="T23" fmla="*/ 191 h 244"/>
                <a:gd name="T24" fmla="*/ 214 w 256"/>
                <a:gd name="T25" fmla="*/ 191 h 244"/>
                <a:gd name="T26" fmla="*/ 256 w 256"/>
                <a:gd name="T27" fmla="*/ 148 h 244"/>
                <a:gd name="T28" fmla="*/ 256 w 256"/>
                <a:gd name="T29" fmla="*/ 42 h 244"/>
                <a:gd name="T30" fmla="*/ 214 w 256"/>
                <a:gd name="T31" fmla="*/ 0 h 244"/>
                <a:gd name="T32" fmla="*/ 240 w 256"/>
                <a:gd name="T33" fmla="*/ 148 h 244"/>
                <a:gd name="T34" fmla="*/ 214 w 256"/>
                <a:gd name="T35" fmla="*/ 175 h 244"/>
                <a:gd name="T36" fmla="*/ 174 w 256"/>
                <a:gd name="T37" fmla="*/ 175 h 244"/>
                <a:gd name="T38" fmla="*/ 174 w 256"/>
                <a:gd name="T39" fmla="*/ 177 h 244"/>
                <a:gd name="T40" fmla="*/ 200 w 256"/>
                <a:gd name="T41" fmla="*/ 228 h 244"/>
                <a:gd name="T42" fmla="*/ 128 w 256"/>
                <a:gd name="T43" fmla="*/ 175 h 244"/>
                <a:gd name="T44" fmla="*/ 42 w 256"/>
                <a:gd name="T45" fmla="*/ 175 h 244"/>
                <a:gd name="T46" fmla="*/ 16 w 256"/>
                <a:gd name="T47" fmla="*/ 148 h 244"/>
                <a:gd name="T48" fmla="*/ 16 w 256"/>
                <a:gd name="T49" fmla="*/ 42 h 244"/>
                <a:gd name="T50" fmla="*/ 42 w 256"/>
                <a:gd name="T51" fmla="*/ 16 h 244"/>
                <a:gd name="T52" fmla="*/ 214 w 256"/>
                <a:gd name="T53" fmla="*/ 16 h 244"/>
                <a:gd name="T54" fmla="*/ 240 w 256"/>
                <a:gd name="T55" fmla="*/ 42 h 244"/>
                <a:gd name="T56" fmla="*/ 240 w 256"/>
                <a:gd name="T57" fmla="*/ 148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6" h="244">
                  <a:moveTo>
                    <a:pt x="214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72"/>
                    <a:pt x="19" y="191"/>
                    <a:pt x="42" y="191"/>
                  </a:cubicBezTo>
                  <a:cubicBezTo>
                    <a:pt x="117" y="191"/>
                    <a:pt x="117" y="191"/>
                    <a:pt x="117" y="191"/>
                  </a:cubicBezTo>
                  <a:cubicBezTo>
                    <a:pt x="126" y="208"/>
                    <a:pt x="139" y="222"/>
                    <a:pt x="157" y="231"/>
                  </a:cubicBezTo>
                  <a:cubicBezTo>
                    <a:pt x="174" y="240"/>
                    <a:pt x="190" y="243"/>
                    <a:pt x="197" y="244"/>
                  </a:cubicBezTo>
                  <a:cubicBezTo>
                    <a:pt x="198" y="244"/>
                    <a:pt x="199" y="244"/>
                    <a:pt x="200" y="244"/>
                  </a:cubicBezTo>
                  <a:cubicBezTo>
                    <a:pt x="206" y="244"/>
                    <a:pt x="211" y="241"/>
                    <a:pt x="214" y="235"/>
                  </a:cubicBezTo>
                  <a:cubicBezTo>
                    <a:pt x="217" y="229"/>
                    <a:pt x="216" y="222"/>
                    <a:pt x="211" y="217"/>
                  </a:cubicBezTo>
                  <a:cubicBezTo>
                    <a:pt x="202" y="208"/>
                    <a:pt x="197" y="200"/>
                    <a:pt x="194" y="191"/>
                  </a:cubicBezTo>
                  <a:cubicBezTo>
                    <a:pt x="214" y="191"/>
                    <a:pt x="214" y="191"/>
                    <a:pt x="214" y="191"/>
                  </a:cubicBezTo>
                  <a:cubicBezTo>
                    <a:pt x="237" y="191"/>
                    <a:pt x="256" y="172"/>
                    <a:pt x="256" y="148"/>
                  </a:cubicBezTo>
                  <a:cubicBezTo>
                    <a:pt x="256" y="42"/>
                    <a:pt x="256" y="42"/>
                    <a:pt x="256" y="42"/>
                  </a:cubicBezTo>
                  <a:cubicBezTo>
                    <a:pt x="256" y="19"/>
                    <a:pt x="237" y="0"/>
                    <a:pt x="214" y="0"/>
                  </a:cubicBezTo>
                  <a:close/>
                  <a:moveTo>
                    <a:pt x="240" y="148"/>
                  </a:moveTo>
                  <a:cubicBezTo>
                    <a:pt x="240" y="163"/>
                    <a:pt x="228" y="175"/>
                    <a:pt x="214" y="175"/>
                  </a:cubicBezTo>
                  <a:cubicBezTo>
                    <a:pt x="174" y="175"/>
                    <a:pt x="174" y="175"/>
                    <a:pt x="174" y="175"/>
                  </a:cubicBezTo>
                  <a:cubicBezTo>
                    <a:pt x="174" y="176"/>
                    <a:pt x="173" y="176"/>
                    <a:pt x="174" y="177"/>
                  </a:cubicBezTo>
                  <a:cubicBezTo>
                    <a:pt x="178" y="197"/>
                    <a:pt x="184" y="212"/>
                    <a:pt x="200" y="228"/>
                  </a:cubicBezTo>
                  <a:cubicBezTo>
                    <a:pt x="184" y="226"/>
                    <a:pt x="145" y="218"/>
                    <a:pt x="128" y="175"/>
                  </a:cubicBezTo>
                  <a:cubicBezTo>
                    <a:pt x="42" y="175"/>
                    <a:pt x="42" y="175"/>
                    <a:pt x="42" y="175"/>
                  </a:cubicBezTo>
                  <a:cubicBezTo>
                    <a:pt x="28" y="175"/>
                    <a:pt x="16" y="163"/>
                    <a:pt x="16" y="148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28"/>
                    <a:pt x="28" y="16"/>
                    <a:pt x="42" y="16"/>
                  </a:cubicBezTo>
                  <a:cubicBezTo>
                    <a:pt x="214" y="16"/>
                    <a:pt x="214" y="16"/>
                    <a:pt x="214" y="16"/>
                  </a:cubicBezTo>
                  <a:cubicBezTo>
                    <a:pt x="228" y="16"/>
                    <a:pt x="240" y="28"/>
                    <a:pt x="240" y="42"/>
                  </a:cubicBezTo>
                  <a:lnTo>
                    <a:pt x="240" y="1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Freeform 99"/>
            <p:cNvSpPr>
              <a:spLocks/>
            </p:cNvSpPr>
            <p:nvPr/>
          </p:nvSpPr>
          <p:spPr bwMode="auto">
            <a:xfrm>
              <a:off x="6229351" y="6423025"/>
              <a:ext cx="192088" cy="41275"/>
            </a:xfrm>
            <a:custGeom>
              <a:avLst/>
              <a:gdLst>
                <a:gd name="T0" fmla="*/ 45 w 51"/>
                <a:gd name="T1" fmla="*/ 0 h 11"/>
                <a:gd name="T2" fmla="*/ 6 w 51"/>
                <a:gd name="T3" fmla="*/ 0 h 11"/>
                <a:gd name="T4" fmla="*/ 0 w 51"/>
                <a:gd name="T5" fmla="*/ 6 h 11"/>
                <a:gd name="T6" fmla="*/ 6 w 51"/>
                <a:gd name="T7" fmla="*/ 11 h 11"/>
                <a:gd name="T8" fmla="*/ 45 w 51"/>
                <a:gd name="T9" fmla="*/ 11 h 11"/>
                <a:gd name="T10" fmla="*/ 51 w 51"/>
                <a:gd name="T11" fmla="*/ 6 h 11"/>
                <a:gd name="T12" fmla="*/ 45 w 51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11">
                  <a:moveTo>
                    <a:pt x="4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8" y="11"/>
                    <a:pt x="51" y="9"/>
                    <a:pt x="51" y="6"/>
                  </a:cubicBezTo>
                  <a:cubicBezTo>
                    <a:pt x="51" y="3"/>
                    <a:pt x="48" y="0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" name="Freeform 100"/>
            <p:cNvSpPr>
              <a:spLocks/>
            </p:cNvSpPr>
            <p:nvPr/>
          </p:nvSpPr>
          <p:spPr bwMode="auto">
            <a:xfrm>
              <a:off x="5767388" y="6423025"/>
              <a:ext cx="404813" cy="41275"/>
            </a:xfrm>
            <a:custGeom>
              <a:avLst/>
              <a:gdLst>
                <a:gd name="T0" fmla="*/ 102 w 108"/>
                <a:gd name="T1" fmla="*/ 0 h 11"/>
                <a:gd name="T2" fmla="*/ 5 w 108"/>
                <a:gd name="T3" fmla="*/ 0 h 11"/>
                <a:gd name="T4" fmla="*/ 0 w 108"/>
                <a:gd name="T5" fmla="*/ 6 h 11"/>
                <a:gd name="T6" fmla="*/ 5 w 108"/>
                <a:gd name="T7" fmla="*/ 11 h 11"/>
                <a:gd name="T8" fmla="*/ 102 w 108"/>
                <a:gd name="T9" fmla="*/ 11 h 11"/>
                <a:gd name="T10" fmla="*/ 108 w 108"/>
                <a:gd name="T11" fmla="*/ 6 h 11"/>
                <a:gd name="T12" fmla="*/ 102 w 108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11">
                  <a:moveTo>
                    <a:pt x="102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1"/>
                    <a:pt x="5" y="11"/>
                  </a:cubicBezTo>
                  <a:cubicBezTo>
                    <a:pt x="102" y="11"/>
                    <a:pt x="102" y="11"/>
                    <a:pt x="102" y="11"/>
                  </a:cubicBezTo>
                  <a:cubicBezTo>
                    <a:pt x="105" y="11"/>
                    <a:pt x="108" y="9"/>
                    <a:pt x="108" y="6"/>
                  </a:cubicBezTo>
                  <a:cubicBezTo>
                    <a:pt x="108" y="3"/>
                    <a:pt x="105" y="0"/>
                    <a:pt x="10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" name="Freeform 101"/>
            <p:cNvSpPr>
              <a:spLocks/>
            </p:cNvSpPr>
            <p:nvPr/>
          </p:nvSpPr>
          <p:spPr bwMode="auto">
            <a:xfrm>
              <a:off x="5965826" y="6310312"/>
              <a:ext cx="455613" cy="41275"/>
            </a:xfrm>
            <a:custGeom>
              <a:avLst/>
              <a:gdLst>
                <a:gd name="T0" fmla="*/ 115 w 121"/>
                <a:gd name="T1" fmla="*/ 0 h 11"/>
                <a:gd name="T2" fmla="*/ 5 w 121"/>
                <a:gd name="T3" fmla="*/ 0 h 11"/>
                <a:gd name="T4" fmla="*/ 0 w 121"/>
                <a:gd name="T5" fmla="*/ 6 h 11"/>
                <a:gd name="T6" fmla="*/ 5 w 121"/>
                <a:gd name="T7" fmla="*/ 11 h 11"/>
                <a:gd name="T8" fmla="*/ 115 w 121"/>
                <a:gd name="T9" fmla="*/ 11 h 11"/>
                <a:gd name="T10" fmla="*/ 121 w 121"/>
                <a:gd name="T11" fmla="*/ 6 h 11"/>
                <a:gd name="T12" fmla="*/ 115 w 121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11">
                  <a:moveTo>
                    <a:pt x="11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1"/>
                    <a:pt x="5" y="11"/>
                  </a:cubicBezTo>
                  <a:cubicBezTo>
                    <a:pt x="115" y="11"/>
                    <a:pt x="115" y="11"/>
                    <a:pt x="115" y="11"/>
                  </a:cubicBezTo>
                  <a:cubicBezTo>
                    <a:pt x="118" y="11"/>
                    <a:pt x="121" y="9"/>
                    <a:pt x="121" y="6"/>
                  </a:cubicBezTo>
                  <a:cubicBezTo>
                    <a:pt x="121" y="3"/>
                    <a:pt x="118" y="0"/>
                    <a:pt x="1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" name="Freeform 102"/>
            <p:cNvSpPr>
              <a:spLocks/>
            </p:cNvSpPr>
            <p:nvPr/>
          </p:nvSpPr>
          <p:spPr bwMode="auto">
            <a:xfrm>
              <a:off x="5767388" y="6310312"/>
              <a:ext cx="142875" cy="41275"/>
            </a:xfrm>
            <a:custGeom>
              <a:avLst/>
              <a:gdLst>
                <a:gd name="T0" fmla="*/ 5 w 38"/>
                <a:gd name="T1" fmla="*/ 11 h 11"/>
                <a:gd name="T2" fmla="*/ 33 w 38"/>
                <a:gd name="T3" fmla="*/ 11 h 11"/>
                <a:gd name="T4" fmla="*/ 38 w 38"/>
                <a:gd name="T5" fmla="*/ 6 h 11"/>
                <a:gd name="T6" fmla="*/ 33 w 38"/>
                <a:gd name="T7" fmla="*/ 0 h 11"/>
                <a:gd name="T8" fmla="*/ 5 w 38"/>
                <a:gd name="T9" fmla="*/ 0 h 11"/>
                <a:gd name="T10" fmla="*/ 0 w 38"/>
                <a:gd name="T11" fmla="*/ 6 h 11"/>
                <a:gd name="T12" fmla="*/ 5 w 38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1">
                  <a:moveTo>
                    <a:pt x="5" y="11"/>
                  </a:moveTo>
                  <a:cubicBezTo>
                    <a:pt x="33" y="11"/>
                    <a:pt x="33" y="11"/>
                    <a:pt x="33" y="11"/>
                  </a:cubicBezTo>
                  <a:cubicBezTo>
                    <a:pt x="36" y="11"/>
                    <a:pt x="38" y="9"/>
                    <a:pt x="38" y="6"/>
                  </a:cubicBezTo>
                  <a:cubicBezTo>
                    <a:pt x="38" y="3"/>
                    <a:pt x="36" y="0"/>
                    <a:pt x="3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1"/>
                    <a:pt x="5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" name="Freeform 103"/>
            <p:cNvSpPr>
              <a:spLocks/>
            </p:cNvSpPr>
            <p:nvPr/>
          </p:nvSpPr>
          <p:spPr bwMode="auto">
            <a:xfrm>
              <a:off x="6146801" y="6200775"/>
              <a:ext cx="274638" cy="38100"/>
            </a:xfrm>
            <a:custGeom>
              <a:avLst/>
              <a:gdLst>
                <a:gd name="T0" fmla="*/ 67 w 73"/>
                <a:gd name="T1" fmla="*/ 0 h 10"/>
                <a:gd name="T2" fmla="*/ 6 w 73"/>
                <a:gd name="T3" fmla="*/ 0 h 10"/>
                <a:gd name="T4" fmla="*/ 0 w 73"/>
                <a:gd name="T5" fmla="*/ 5 h 10"/>
                <a:gd name="T6" fmla="*/ 6 w 73"/>
                <a:gd name="T7" fmla="*/ 10 h 10"/>
                <a:gd name="T8" fmla="*/ 67 w 73"/>
                <a:gd name="T9" fmla="*/ 10 h 10"/>
                <a:gd name="T10" fmla="*/ 73 w 73"/>
                <a:gd name="T11" fmla="*/ 5 h 10"/>
                <a:gd name="T12" fmla="*/ 67 w 73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0">
                  <a:moveTo>
                    <a:pt x="6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8"/>
                    <a:pt x="3" y="10"/>
                    <a:pt x="6" y="10"/>
                  </a:cubicBezTo>
                  <a:cubicBezTo>
                    <a:pt x="67" y="10"/>
                    <a:pt x="67" y="10"/>
                    <a:pt x="67" y="10"/>
                  </a:cubicBezTo>
                  <a:cubicBezTo>
                    <a:pt x="70" y="10"/>
                    <a:pt x="73" y="8"/>
                    <a:pt x="73" y="5"/>
                  </a:cubicBezTo>
                  <a:cubicBezTo>
                    <a:pt x="73" y="2"/>
                    <a:pt x="70" y="0"/>
                    <a:pt x="6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" name="Freeform 104"/>
            <p:cNvSpPr>
              <a:spLocks/>
            </p:cNvSpPr>
            <p:nvPr/>
          </p:nvSpPr>
          <p:spPr bwMode="auto">
            <a:xfrm>
              <a:off x="5767388" y="6200775"/>
              <a:ext cx="288925" cy="38100"/>
            </a:xfrm>
            <a:custGeom>
              <a:avLst/>
              <a:gdLst>
                <a:gd name="T0" fmla="*/ 5 w 77"/>
                <a:gd name="T1" fmla="*/ 10 h 10"/>
                <a:gd name="T2" fmla="*/ 72 w 77"/>
                <a:gd name="T3" fmla="*/ 10 h 10"/>
                <a:gd name="T4" fmla="*/ 77 w 77"/>
                <a:gd name="T5" fmla="*/ 5 h 10"/>
                <a:gd name="T6" fmla="*/ 72 w 77"/>
                <a:gd name="T7" fmla="*/ 0 h 10"/>
                <a:gd name="T8" fmla="*/ 5 w 77"/>
                <a:gd name="T9" fmla="*/ 0 h 10"/>
                <a:gd name="T10" fmla="*/ 0 w 77"/>
                <a:gd name="T11" fmla="*/ 5 h 10"/>
                <a:gd name="T12" fmla="*/ 5 w 77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10">
                  <a:moveTo>
                    <a:pt x="5" y="10"/>
                  </a:moveTo>
                  <a:cubicBezTo>
                    <a:pt x="72" y="10"/>
                    <a:pt x="72" y="10"/>
                    <a:pt x="72" y="10"/>
                  </a:cubicBezTo>
                  <a:cubicBezTo>
                    <a:pt x="74" y="10"/>
                    <a:pt x="77" y="8"/>
                    <a:pt x="77" y="5"/>
                  </a:cubicBezTo>
                  <a:cubicBezTo>
                    <a:pt x="77" y="2"/>
                    <a:pt x="74" y="0"/>
                    <a:pt x="7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Freeform 105"/>
            <p:cNvSpPr>
              <a:spLocks/>
            </p:cNvSpPr>
            <p:nvPr/>
          </p:nvSpPr>
          <p:spPr bwMode="auto">
            <a:xfrm>
              <a:off x="6229351" y="6088062"/>
              <a:ext cx="192088" cy="38100"/>
            </a:xfrm>
            <a:custGeom>
              <a:avLst/>
              <a:gdLst>
                <a:gd name="T0" fmla="*/ 45 w 51"/>
                <a:gd name="T1" fmla="*/ 0 h 10"/>
                <a:gd name="T2" fmla="*/ 6 w 51"/>
                <a:gd name="T3" fmla="*/ 0 h 10"/>
                <a:gd name="T4" fmla="*/ 0 w 51"/>
                <a:gd name="T5" fmla="*/ 5 h 10"/>
                <a:gd name="T6" fmla="*/ 6 w 51"/>
                <a:gd name="T7" fmla="*/ 10 h 10"/>
                <a:gd name="T8" fmla="*/ 45 w 51"/>
                <a:gd name="T9" fmla="*/ 10 h 10"/>
                <a:gd name="T10" fmla="*/ 51 w 51"/>
                <a:gd name="T11" fmla="*/ 5 h 10"/>
                <a:gd name="T12" fmla="*/ 45 w 51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10">
                  <a:moveTo>
                    <a:pt x="4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8"/>
                    <a:pt x="3" y="10"/>
                    <a:pt x="6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8" y="10"/>
                    <a:pt x="51" y="8"/>
                    <a:pt x="51" y="5"/>
                  </a:cubicBezTo>
                  <a:cubicBezTo>
                    <a:pt x="51" y="2"/>
                    <a:pt x="48" y="0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" name="Freeform 106"/>
            <p:cNvSpPr>
              <a:spLocks/>
            </p:cNvSpPr>
            <p:nvPr/>
          </p:nvSpPr>
          <p:spPr bwMode="auto">
            <a:xfrm>
              <a:off x="5767388" y="6088062"/>
              <a:ext cx="387350" cy="38100"/>
            </a:xfrm>
            <a:custGeom>
              <a:avLst/>
              <a:gdLst>
                <a:gd name="T0" fmla="*/ 5 w 103"/>
                <a:gd name="T1" fmla="*/ 10 h 10"/>
                <a:gd name="T2" fmla="*/ 98 w 103"/>
                <a:gd name="T3" fmla="*/ 10 h 10"/>
                <a:gd name="T4" fmla="*/ 103 w 103"/>
                <a:gd name="T5" fmla="*/ 5 h 10"/>
                <a:gd name="T6" fmla="*/ 98 w 103"/>
                <a:gd name="T7" fmla="*/ 0 h 10"/>
                <a:gd name="T8" fmla="*/ 5 w 103"/>
                <a:gd name="T9" fmla="*/ 0 h 10"/>
                <a:gd name="T10" fmla="*/ 0 w 103"/>
                <a:gd name="T11" fmla="*/ 5 h 10"/>
                <a:gd name="T12" fmla="*/ 5 w 103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10">
                  <a:moveTo>
                    <a:pt x="5" y="10"/>
                  </a:moveTo>
                  <a:cubicBezTo>
                    <a:pt x="98" y="10"/>
                    <a:pt x="98" y="10"/>
                    <a:pt x="98" y="10"/>
                  </a:cubicBezTo>
                  <a:cubicBezTo>
                    <a:pt x="101" y="10"/>
                    <a:pt x="103" y="8"/>
                    <a:pt x="103" y="5"/>
                  </a:cubicBezTo>
                  <a:cubicBezTo>
                    <a:pt x="103" y="2"/>
                    <a:pt x="101" y="0"/>
                    <a:pt x="9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9" name="组合 238"/>
          <p:cNvGrpSpPr/>
          <p:nvPr/>
        </p:nvGrpSpPr>
        <p:grpSpPr>
          <a:xfrm>
            <a:off x="6513720" y="5703231"/>
            <a:ext cx="514010" cy="656069"/>
            <a:chOff x="8714742" y="5897562"/>
            <a:chExt cx="752475" cy="960438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40" name="Freeform 107"/>
            <p:cNvSpPr>
              <a:spLocks noEditPoints="1"/>
            </p:cNvSpPr>
            <p:nvPr/>
          </p:nvSpPr>
          <p:spPr bwMode="auto">
            <a:xfrm>
              <a:off x="8714742" y="5897562"/>
              <a:ext cx="752475" cy="960438"/>
            </a:xfrm>
            <a:custGeom>
              <a:avLst/>
              <a:gdLst>
                <a:gd name="T0" fmla="*/ 184 w 200"/>
                <a:gd name="T1" fmla="*/ 0 h 256"/>
                <a:gd name="T2" fmla="*/ 89 w 200"/>
                <a:gd name="T3" fmla="*/ 0 h 256"/>
                <a:gd name="T4" fmla="*/ 77 w 200"/>
                <a:gd name="T5" fmla="*/ 5 h 256"/>
                <a:gd name="T6" fmla="*/ 5 w 200"/>
                <a:gd name="T7" fmla="*/ 77 h 256"/>
                <a:gd name="T8" fmla="*/ 0 w 200"/>
                <a:gd name="T9" fmla="*/ 89 h 256"/>
                <a:gd name="T10" fmla="*/ 0 w 200"/>
                <a:gd name="T11" fmla="*/ 240 h 256"/>
                <a:gd name="T12" fmla="*/ 16 w 200"/>
                <a:gd name="T13" fmla="*/ 256 h 256"/>
                <a:gd name="T14" fmla="*/ 184 w 200"/>
                <a:gd name="T15" fmla="*/ 256 h 256"/>
                <a:gd name="T16" fmla="*/ 200 w 200"/>
                <a:gd name="T17" fmla="*/ 240 h 256"/>
                <a:gd name="T18" fmla="*/ 200 w 200"/>
                <a:gd name="T19" fmla="*/ 16 h 256"/>
                <a:gd name="T20" fmla="*/ 184 w 200"/>
                <a:gd name="T21" fmla="*/ 0 h 256"/>
                <a:gd name="T22" fmla="*/ 79 w 200"/>
                <a:gd name="T23" fmla="*/ 26 h 256"/>
                <a:gd name="T24" fmla="*/ 79 w 200"/>
                <a:gd name="T25" fmla="*/ 79 h 256"/>
                <a:gd name="T26" fmla="*/ 26 w 200"/>
                <a:gd name="T27" fmla="*/ 79 h 256"/>
                <a:gd name="T28" fmla="*/ 79 w 200"/>
                <a:gd name="T29" fmla="*/ 26 h 256"/>
                <a:gd name="T30" fmla="*/ 184 w 200"/>
                <a:gd name="T31" fmla="*/ 240 h 256"/>
                <a:gd name="T32" fmla="*/ 16 w 200"/>
                <a:gd name="T33" fmla="*/ 240 h 256"/>
                <a:gd name="T34" fmla="*/ 16 w 200"/>
                <a:gd name="T35" fmla="*/ 89 h 256"/>
                <a:gd name="T36" fmla="*/ 84 w 200"/>
                <a:gd name="T37" fmla="*/ 89 h 256"/>
                <a:gd name="T38" fmla="*/ 90 w 200"/>
                <a:gd name="T39" fmla="*/ 84 h 256"/>
                <a:gd name="T40" fmla="*/ 90 w 200"/>
                <a:gd name="T41" fmla="*/ 16 h 256"/>
                <a:gd name="T42" fmla="*/ 184 w 200"/>
                <a:gd name="T43" fmla="*/ 16 h 256"/>
                <a:gd name="T44" fmla="*/ 184 w 200"/>
                <a:gd name="T45" fmla="*/ 24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0" h="256">
                  <a:moveTo>
                    <a:pt x="184" y="0"/>
                  </a:moveTo>
                  <a:cubicBezTo>
                    <a:pt x="89" y="0"/>
                    <a:pt x="89" y="0"/>
                    <a:pt x="89" y="0"/>
                  </a:cubicBezTo>
                  <a:cubicBezTo>
                    <a:pt x="84" y="0"/>
                    <a:pt x="80" y="2"/>
                    <a:pt x="77" y="5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2" y="80"/>
                    <a:pt x="0" y="84"/>
                    <a:pt x="0" y="89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0" y="249"/>
                    <a:pt x="7" y="256"/>
                    <a:pt x="16" y="256"/>
                  </a:cubicBezTo>
                  <a:cubicBezTo>
                    <a:pt x="184" y="256"/>
                    <a:pt x="184" y="256"/>
                    <a:pt x="184" y="256"/>
                  </a:cubicBezTo>
                  <a:cubicBezTo>
                    <a:pt x="193" y="256"/>
                    <a:pt x="200" y="249"/>
                    <a:pt x="200" y="240"/>
                  </a:cubicBezTo>
                  <a:cubicBezTo>
                    <a:pt x="200" y="16"/>
                    <a:pt x="200" y="16"/>
                    <a:pt x="200" y="16"/>
                  </a:cubicBezTo>
                  <a:cubicBezTo>
                    <a:pt x="200" y="7"/>
                    <a:pt x="193" y="0"/>
                    <a:pt x="184" y="0"/>
                  </a:cubicBezTo>
                  <a:close/>
                  <a:moveTo>
                    <a:pt x="79" y="26"/>
                  </a:moveTo>
                  <a:cubicBezTo>
                    <a:pt x="79" y="79"/>
                    <a:pt x="79" y="79"/>
                    <a:pt x="79" y="79"/>
                  </a:cubicBezTo>
                  <a:cubicBezTo>
                    <a:pt x="26" y="79"/>
                    <a:pt x="26" y="79"/>
                    <a:pt x="26" y="79"/>
                  </a:cubicBezTo>
                  <a:lnTo>
                    <a:pt x="79" y="26"/>
                  </a:lnTo>
                  <a:close/>
                  <a:moveTo>
                    <a:pt x="184" y="240"/>
                  </a:moveTo>
                  <a:cubicBezTo>
                    <a:pt x="16" y="240"/>
                    <a:pt x="16" y="240"/>
                    <a:pt x="16" y="240"/>
                  </a:cubicBezTo>
                  <a:cubicBezTo>
                    <a:pt x="16" y="89"/>
                    <a:pt x="16" y="89"/>
                    <a:pt x="16" y="89"/>
                  </a:cubicBezTo>
                  <a:cubicBezTo>
                    <a:pt x="84" y="89"/>
                    <a:pt x="84" y="89"/>
                    <a:pt x="84" y="89"/>
                  </a:cubicBezTo>
                  <a:cubicBezTo>
                    <a:pt x="87" y="89"/>
                    <a:pt x="90" y="87"/>
                    <a:pt x="90" y="84"/>
                  </a:cubicBezTo>
                  <a:cubicBezTo>
                    <a:pt x="90" y="16"/>
                    <a:pt x="90" y="16"/>
                    <a:pt x="90" y="16"/>
                  </a:cubicBezTo>
                  <a:cubicBezTo>
                    <a:pt x="184" y="16"/>
                    <a:pt x="184" y="16"/>
                    <a:pt x="184" y="16"/>
                  </a:cubicBezTo>
                  <a:lnTo>
                    <a:pt x="184" y="2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" name="Freeform 108"/>
            <p:cNvSpPr>
              <a:spLocks/>
            </p:cNvSpPr>
            <p:nvPr/>
          </p:nvSpPr>
          <p:spPr bwMode="auto">
            <a:xfrm>
              <a:off x="8846504" y="6340475"/>
              <a:ext cx="473075" cy="36513"/>
            </a:xfrm>
            <a:custGeom>
              <a:avLst/>
              <a:gdLst>
                <a:gd name="T0" fmla="*/ 5 w 126"/>
                <a:gd name="T1" fmla="*/ 0 h 10"/>
                <a:gd name="T2" fmla="*/ 0 w 126"/>
                <a:gd name="T3" fmla="*/ 5 h 10"/>
                <a:gd name="T4" fmla="*/ 5 w 126"/>
                <a:gd name="T5" fmla="*/ 10 h 10"/>
                <a:gd name="T6" fmla="*/ 121 w 126"/>
                <a:gd name="T7" fmla="*/ 10 h 10"/>
                <a:gd name="T8" fmla="*/ 126 w 126"/>
                <a:gd name="T9" fmla="*/ 5 h 10"/>
                <a:gd name="T10" fmla="*/ 121 w 126"/>
                <a:gd name="T11" fmla="*/ 0 h 10"/>
                <a:gd name="T12" fmla="*/ 5 w 126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" h="10">
                  <a:moveTo>
                    <a:pt x="5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ubicBezTo>
                    <a:pt x="121" y="10"/>
                    <a:pt x="121" y="10"/>
                    <a:pt x="121" y="10"/>
                  </a:cubicBezTo>
                  <a:cubicBezTo>
                    <a:pt x="124" y="10"/>
                    <a:pt x="126" y="8"/>
                    <a:pt x="126" y="5"/>
                  </a:cubicBezTo>
                  <a:cubicBezTo>
                    <a:pt x="126" y="2"/>
                    <a:pt x="124" y="0"/>
                    <a:pt x="121" y="0"/>
                  </a:cubicBez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" name="Freeform 109"/>
            <p:cNvSpPr>
              <a:spLocks/>
            </p:cNvSpPr>
            <p:nvPr/>
          </p:nvSpPr>
          <p:spPr bwMode="auto">
            <a:xfrm>
              <a:off x="8846504" y="6445250"/>
              <a:ext cx="255588" cy="41275"/>
            </a:xfrm>
            <a:custGeom>
              <a:avLst/>
              <a:gdLst>
                <a:gd name="T0" fmla="*/ 5 w 68"/>
                <a:gd name="T1" fmla="*/ 11 h 11"/>
                <a:gd name="T2" fmla="*/ 63 w 68"/>
                <a:gd name="T3" fmla="*/ 11 h 11"/>
                <a:gd name="T4" fmla="*/ 68 w 68"/>
                <a:gd name="T5" fmla="*/ 5 h 11"/>
                <a:gd name="T6" fmla="*/ 63 w 68"/>
                <a:gd name="T7" fmla="*/ 0 h 11"/>
                <a:gd name="T8" fmla="*/ 5 w 68"/>
                <a:gd name="T9" fmla="*/ 0 h 11"/>
                <a:gd name="T10" fmla="*/ 0 w 68"/>
                <a:gd name="T11" fmla="*/ 5 h 11"/>
                <a:gd name="T12" fmla="*/ 5 w 68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11">
                  <a:moveTo>
                    <a:pt x="5" y="11"/>
                  </a:move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8" y="8"/>
                    <a:pt x="68" y="5"/>
                  </a:cubicBezTo>
                  <a:cubicBezTo>
                    <a:pt x="68" y="2"/>
                    <a:pt x="66" y="0"/>
                    <a:pt x="6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8"/>
                    <a:pt x="2" y="11"/>
                    <a:pt x="5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" name="Freeform 110"/>
            <p:cNvSpPr>
              <a:spLocks/>
            </p:cNvSpPr>
            <p:nvPr/>
          </p:nvSpPr>
          <p:spPr bwMode="auto">
            <a:xfrm>
              <a:off x="9170354" y="6445250"/>
              <a:ext cx="157163" cy="41275"/>
            </a:xfrm>
            <a:custGeom>
              <a:avLst/>
              <a:gdLst>
                <a:gd name="T0" fmla="*/ 5 w 42"/>
                <a:gd name="T1" fmla="*/ 0 h 11"/>
                <a:gd name="T2" fmla="*/ 0 w 42"/>
                <a:gd name="T3" fmla="*/ 5 h 11"/>
                <a:gd name="T4" fmla="*/ 5 w 42"/>
                <a:gd name="T5" fmla="*/ 11 h 11"/>
                <a:gd name="T6" fmla="*/ 37 w 42"/>
                <a:gd name="T7" fmla="*/ 11 h 11"/>
                <a:gd name="T8" fmla="*/ 42 w 42"/>
                <a:gd name="T9" fmla="*/ 5 h 11"/>
                <a:gd name="T10" fmla="*/ 37 w 42"/>
                <a:gd name="T11" fmla="*/ 0 h 11"/>
                <a:gd name="T12" fmla="*/ 5 w 4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11">
                  <a:moveTo>
                    <a:pt x="5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8"/>
                    <a:pt x="2" y="11"/>
                    <a:pt x="5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40" y="11"/>
                    <a:pt x="42" y="8"/>
                    <a:pt x="42" y="5"/>
                  </a:cubicBezTo>
                  <a:cubicBezTo>
                    <a:pt x="42" y="2"/>
                    <a:pt x="40" y="0"/>
                    <a:pt x="37" y="0"/>
                  </a:cubicBez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" name="Freeform 111"/>
            <p:cNvSpPr>
              <a:spLocks/>
            </p:cNvSpPr>
            <p:nvPr/>
          </p:nvSpPr>
          <p:spPr bwMode="auto">
            <a:xfrm>
              <a:off x="8846504" y="6553200"/>
              <a:ext cx="473075" cy="38100"/>
            </a:xfrm>
            <a:custGeom>
              <a:avLst/>
              <a:gdLst>
                <a:gd name="T0" fmla="*/ 5 w 126"/>
                <a:gd name="T1" fmla="*/ 10 h 10"/>
                <a:gd name="T2" fmla="*/ 121 w 126"/>
                <a:gd name="T3" fmla="*/ 10 h 10"/>
                <a:gd name="T4" fmla="*/ 126 w 126"/>
                <a:gd name="T5" fmla="*/ 5 h 10"/>
                <a:gd name="T6" fmla="*/ 121 w 126"/>
                <a:gd name="T7" fmla="*/ 0 h 10"/>
                <a:gd name="T8" fmla="*/ 5 w 126"/>
                <a:gd name="T9" fmla="*/ 0 h 10"/>
                <a:gd name="T10" fmla="*/ 0 w 126"/>
                <a:gd name="T11" fmla="*/ 5 h 10"/>
                <a:gd name="T12" fmla="*/ 5 w 126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" h="10">
                  <a:moveTo>
                    <a:pt x="5" y="10"/>
                  </a:moveTo>
                  <a:cubicBezTo>
                    <a:pt x="121" y="10"/>
                    <a:pt x="121" y="10"/>
                    <a:pt x="121" y="10"/>
                  </a:cubicBezTo>
                  <a:cubicBezTo>
                    <a:pt x="124" y="10"/>
                    <a:pt x="126" y="8"/>
                    <a:pt x="126" y="5"/>
                  </a:cubicBezTo>
                  <a:cubicBezTo>
                    <a:pt x="126" y="2"/>
                    <a:pt x="124" y="0"/>
                    <a:pt x="12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" name="Freeform 112"/>
            <p:cNvSpPr>
              <a:spLocks/>
            </p:cNvSpPr>
            <p:nvPr/>
          </p:nvSpPr>
          <p:spPr bwMode="auto">
            <a:xfrm>
              <a:off x="9071929" y="6657975"/>
              <a:ext cx="255588" cy="41275"/>
            </a:xfrm>
            <a:custGeom>
              <a:avLst/>
              <a:gdLst>
                <a:gd name="T0" fmla="*/ 63 w 68"/>
                <a:gd name="T1" fmla="*/ 0 h 11"/>
                <a:gd name="T2" fmla="*/ 5 w 68"/>
                <a:gd name="T3" fmla="*/ 0 h 11"/>
                <a:gd name="T4" fmla="*/ 0 w 68"/>
                <a:gd name="T5" fmla="*/ 5 h 11"/>
                <a:gd name="T6" fmla="*/ 5 w 68"/>
                <a:gd name="T7" fmla="*/ 11 h 11"/>
                <a:gd name="T8" fmla="*/ 63 w 68"/>
                <a:gd name="T9" fmla="*/ 11 h 11"/>
                <a:gd name="T10" fmla="*/ 68 w 68"/>
                <a:gd name="T11" fmla="*/ 5 h 11"/>
                <a:gd name="T12" fmla="*/ 63 w 68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11">
                  <a:moveTo>
                    <a:pt x="63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8"/>
                    <a:pt x="2" y="11"/>
                    <a:pt x="5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8" y="8"/>
                    <a:pt x="68" y="5"/>
                  </a:cubicBezTo>
                  <a:cubicBezTo>
                    <a:pt x="68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" name="Freeform 113"/>
            <p:cNvSpPr>
              <a:spLocks/>
            </p:cNvSpPr>
            <p:nvPr/>
          </p:nvSpPr>
          <p:spPr bwMode="auto">
            <a:xfrm>
              <a:off x="8846504" y="6657975"/>
              <a:ext cx="158750" cy="41275"/>
            </a:xfrm>
            <a:custGeom>
              <a:avLst/>
              <a:gdLst>
                <a:gd name="T0" fmla="*/ 37 w 42"/>
                <a:gd name="T1" fmla="*/ 0 h 11"/>
                <a:gd name="T2" fmla="*/ 5 w 42"/>
                <a:gd name="T3" fmla="*/ 0 h 11"/>
                <a:gd name="T4" fmla="*/ 0 w 42"/>
                <a:gd name="T5" fmla="*/ 5 h 11"/>
                <a:gd name="T6" fmla="*/ 5 w 42"/>
                <a:gd name="T7" fmla="*/ 11 h 11"/>
                <a:gd name="T8" fmla="*/ 37 w 42"/>
                <a:gd name="T9" fmla="*/ 11 h 11"/>
                <a:gd name="T10" fmla="*/ 42 w 42"/>
                <a:gd name="T11" fmla="*/ 5 h 11"/>
                <a:gd name="T12" fmla="*/ 37 w 4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11">
                  <a:moveTo>
                    <a:pt x="37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8"/>
                    <a:pt x="2" y="11"/>
                    <a:pt x="5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40" y="11"/>
                    <a:pt x="42" y="8"/>
                    <a:pt x="42" y="5"/>
                  </a:cubicBezTo>
                  <a:cubicBezTo>
                    <a:pt x="42" y="2"/>
                    <a:pt x="40" y="0"/>
                    <a:pt x="3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47" name="组合 246"/>
          <p:cNvGrpSpPr/>
          <p:nvPr/>
        </p:nvGrpSpPr>
        <p:grpSpPr>
          <a:xfrm>
            <a:off x="6726261" y="2221081"/>
            <a:ext cx="515096" cy="656069"/>
            <a:chOff x="4860632" y="3504406"/>
            <a:chExt cx="754063" cy="960438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48" name="Freeform 53"/>
            <p:cNvSpPr>
              <a:spLocks noEditPoints="1"/>
            </p:cNvSpPr>
            <p:nvPr/>
          </p:nvSpPr>
          <p:spPr bwMode="auto">
            <a:xfrm>
              <a:off x="4860632" y="3504406"/>
              <a:ext cx="754063" cy="960438"/>
            </a:xfrm>
            <a:custGeom>
              <a:avLst/>
              <a:gdLst>
                <a:gd name="T0" fmla="*/ 170 w 201"/>
                <a:gd name="T1" fmla="*/ 16 h 256"/>
                <a:gd name="T2" fmla="*/ 165 w 201"/>
                <a:gd name="T3" fmla="*/ 0 h 256"/>
                <a:gd name="T4" fmla="*/ 159 w 201"/>
                <a:gd name="T5" fmla="*/ 16 h 256"/>
                <a:gd name="T6" fmla="*/ 144 w 201"/>
                <a:gd name="T7" fmla="*/ 5 h 256"/>
                <a:gd name="T8" fmla="*/ 134 w 201"/>
                <a:gd name="T9" fmla="*/ 5 h 256"/>
                <a:gd name="T10" fmla="*/ 119 w 201"/>
                <a:gd name="T11" fmla="*/ 16 h 256"/>
                <a:gd name="T12" fmla="*/ 114 w 201"/>
                <a:gd name="T13" fmla="*/ 0 h 256"/>
                <a:gd name="T14" fmla="*/ 108 w 201"/>
                <a:gd name="T15" fmla="*/ 16 h 256"/>
                <a:gd name="T16" fmla="*/ 93 w 201"/>
                <a:gd name="T17" fmla="*/ 5 h 256"/>
                <a:gd name="T18" fmla="*/ 83 w 201"/>
                <a:gd name="T19" fmla="*/ 5 h 256"/>
                <a:gd name="T20" fmla="*/ 68 w 201"/>
                <a:gd name="T21" fmla="*/ 16 h 256"/>
                <a:gd name="T22" fmla="*/ 62 w 201"/>
                <a:gd name="T23" fmla="*/ 0 h 256"/>
                <a:gd name="T24" fmla="*/ 57 w 201"/>
                <a:gd name="T25" fmla="*/ 16 h 256"/>
                <a:gd name="T26" fmla="*/ 42 w 201"/>
                <a:gd name="T27" fmla="*/ 5 h 256"/>
                <a:gd name="T28" fmla="*/ 31 w 201"/>
                <a:gd name="T29" fmla="*/ 5 h 256"/>
                <a:gd name="T30" fmla="*/ 16 w 201"/>
                <a:gd name="T31" fmla="*/ 16 h 256"/>
                <a:gd name="T32" fmla="*/ 0 w 201"/>
                <a:gd name="T33" fmla="*/ 240 h 256"/>
                <a:gd name="T34" fmla="*/ 185 w 201"/>
                <a:gd name="T35" fmla="*/ 256 h 256"/>
                <a:gd name="T36" fmla="*/ 201 w 201"/>
                <a:gd name="T37" fmla="*/ 32 h 256"/>
                <a:gd name="T38" fmla="*/ 16 w 201"/>
                <a:gd name="T39" fmla="*/ 240 h 256"/>
                <a:gd name="T40" fmla="*/ 131 w 201"/>
                <a:gd name="T41" fmla="*/ 72 h 256"/>
                <a:gd name="T42" fmla="*/ 131 w 201"/>
                <a:gd name="T43" fmla="*/ 61 h 256"/>
                <a:gd name="T44" fmla="*/ 16 w 201"/>
                <a:gd name="T45" fmla="*/ 32 h 256"/>
                <a:gd name="T46" fmla="*/ 31 w 201"/>
                <a:gd name="T47" fmla="*/ 43 h 256"/>
                <a:gd name="T48" fmla="*/ 42 w 201"/>
                <a:gd name="T49" fmla="*/ 43 h 256"/>
                <a:gd name="T50" fmla="*/ 57 w 201"/>
                <a:gd name="T51" fmla="*/ 32 h 256"/>
                <a:gd name="T52" fmla="*/ 62 w 201"/>
                <a:gd name="T53" fmla="*/ 49 h 256"/>
                <a:gd name="T54" fmla="*/ 68 w 201"/>
                <a:gd name="T55" fmla="*/ 32 h 256"/>
                <a:gd name="T56" fmla="*/ 83 w 201"/>
                <a:gd name="T57" fmla="*/ 43 h 256"/>
                <a:gd name="T58" fmla="*/ 93 w 201"/>
                <a:gd name="T59" fmla="*/ 43 h 256"/>
                <a:gd name="T60" fmla="*/ 108 w 201"/>
                <a:gd name="T61" fmla="*/ 32 h 256"/>
                <a:gd name="T62" fmla="*/ 114 w 201"/>
                <a:gd name="T63" fmla="*/ 49 h 256"/>
                <a:gd name="T64" fmla="*/ 119 w 201"/>
                <a:gd name="T65" fmla="*/ 32 h 256"/>
                <a:gd name="T66" fmla="*/ 134 w 201"/>
                <a:gd name="T67" fmla="*/ 43 h 256"/>
                <a:gd name="T68" fmla="*/ 144 w 201"/>
                <a:gd name="T69" fmla="*/ 43 h 256"/>
                <a:gd name="T70" fmla="*/ 159 w 201"/>
                <a:gd name="T71" fmla="*/ 32 h 256"/>
                <a:gd name="T72" fmla="*/ 165 w 201"/>
                <a:gd name="T73" fmla="*/ 49 h 256"/>
                <a:gd name="T74" fmla="*/ 170 w 201"/>
                <a:gd name="T75" fmla="*/ 32 h 256"/>
                <a:gd name="T76" fmla="*/ 185 w 201"/>
                <a:gd name="T77" fmla="*/ 61 h 256"/>
                <a:gd name="T78" fmla="*/ 156 w 201"/>
                <a:gd name="T79" fmla="*/ 66 h 256"/>
                <a:gd name="T80" fmla="*/ 185 w 201"/>
                <a:gd name="T81" fmla="*/ 72 h 256"/>
                <a:gd name="T82" fmla="*/ 16 w 201"/>
                <a:gd name="T83" fmla="*/ 24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1" h="256">
                  <a:moveTo>
                    <a:pt x="185" y="16"/>
                  </a:moveTo>
                  <a:cubicBezTo>
                    <a:pt x="170" y="16"/>
                    <a:pt x="170" y="16"/>
                    <a:pt x="170" y="16"/>
                  </a:cubicBezTo>
                  <a:cubicBezTo>
                    <a:pt x="170" y="5"/>
                    <a:pt x="170" y="5"/>
                    <a:pt x="170" y="5"/>
                  </a:cubicBezTo>
                  <a:cubicBezTo>
                    <a:pt x="170" y="3"/>
                    <a:pt x="168" y="0"/>
                    <a:pt x="165" y="0"/>
                  </a:cubicBezTo>
                  <a:cubicBezTo>
                    <a:pt x="162" y="0"/>
                    <a:pt x="159" y="3"/>
                    <a:pt x="159" y="5"/>
                  </a:cubicBezTo>
                  <a:cubicBezTo>
                    <a:pt x="159" y="16"/>
                    <a:pt x="159" y="16"/>
                    <a:pt x="159" y="16"/>
                  </a:cubicBezTo>
                  <a:cubicBezTo>
                    <a:pt x="144" y="16"/>
                    <a:pt x="144" y="16"/>
                    <a:pt x="144" y="16"/>
                  </a:cubicBezTo>
                  <a:cubicBezTo>
                    <a:pt x="144" y="5"/>
                    <a:pt x="144" y="5"/>
                    <a:pt x="144" y="5"/>
                  </a:cubicBezTo>
                  <a:cubicBezTo>
                    <a:pt x="144" y="3"/>
                    <a:pt x="142" y="0"/>
                    <a:pt x="139" y="0"/>
                  </a:cubicBezTo>
                  <a:cubicBezTo>
                    <a:pt x="136" y="0"/>
                    <a:pt x="134" y="3"/>
                    <a:pt x="134" y="5"/>
                  </a:cubicBezTo>
                  <a:cubicBezTo>
                    <a:pt x="134" y="16"/>
                    <a:pt x="134" y="16"/>
                    <a:pt x="134" y="16"/>
                  </a:cubicBezTo>
                  <a:cubicBezTo>
                    <a:pt x="119" y="16"/>
                    <a:pt x="119" y="16"/>
                    <a:pt x="119" y="16"/>
                  </a:cubicBezTo>
                  <a:cubicBezTo>
                    <a:pt x="119" y="5"/>
                    <a:pt x="119" y="5"/>
                    <a:pt x="119" y="5"/>
                  </a:cubicBezTo>
                  <a:cubicBezTo>
                    <a:pt x="119" y="3"/>
                    <a:pt x="116" y="0"/>
                    <a:pt x="114" y="0"/>
                  </a:cubicBezTo>
                  <a:cubicBezTo>
                    <a:pt x="111" y="0"/>
                    <a:pt x="108" y="3"/>
                    <a:pt x="108" y="5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3" y="5"/>
                    <a:pt x="93" y="5"/>
                    <a:pt x="93" y="5"/>
                  </a:cubicBezTo>
                  <a:cubicBezTo>
                    <a:pt x="93" y="3"/>
                    <a:pt x="91" y="0"/>
                    <a:pt x="88" y="0"/>
                  </a:cubicBezTo>
                  <a:cubicBezTo>
                    <a:pt x="85" y="0"/>
                    <a:pt x="83" y="3"/>
                    <a:pt x="83" y="5"/>
                  </a:cubicBezTo>
                  <a:cubicBezTo>
                    <a:pt x="83" y="16"/>
                    <a:pt x="83" y="16"/>
                    <a:pt x="83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8" y="3"/>
                    <a:pt x="65" y="0"/>
                    <a:pt x="62" y="0"/>
                  </a:cubicBezTo>
                  <a:cubicBezTo>
                    <a:pt x="59" y="0"/>
                    <a:pt x="57" y="3"/>
                    <a:pt x="57" y="5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3"/>
                    <a:pt x="40" y="0"/>
                    <a:pt x="37" y="0"/>
                  </a:cubicBezTo>
                  <a:cubicBezTo>
                    <a:pt x="34" y="0"/>
                    <a:pt x="31" y="3"/>
                    <a:pt x="31" y="5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7" y="16"/>
                    <a:pt x="0" y="23"/>
                    <a:pt x="0" y="32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0" y="249"/>
                    <a:pt x="7" y="256"/>
                    <a:pt x="16" y="256"/>
                  </a:cubicBezTo>
                  <a:cubicBezTo>
                    <a:pt x="185" y="256"/>
                    <a:pt x="185" y="256"/>
                    <a:pt x="185" y="256"/>
                  </a:cubicBezTo>
                  <a:cubicBezTo>
                    <a:pt x="194" y="256"/>
                    <a:pt x="201" y="249"/>
                    <a:pt x="201" y="240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1" y="23"/>
                    <a:pt x="194" y="16"/>
                    <a:pt x="185" y="16"/>
                  </a:cubicBezTo>
                  <a:close/>
                  <a:moveTo>
                    <a:pt x="16" y="240"/>
                  </a:moveTo>
                  <a:cubicBezTo>
                    <a:pt x="16" y="72"/>
                    <a:pt x="16" y="72"/>
                    <a:pt x="16" y="72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34" y="72"/>
                    <a:pt x="137" y="69"/>
                    <a:pt x="137" y="66"/>
                  </a:cubicBezTo>
                  <a:cubicBezTo>
                    <a:pt x="137" y="63"/>
                    <a:pt x="134" y="61"/>
                    <a:pt x="131" y="61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1" y="46"/>
                    <a:pt x="34" y="49"/>
                    <a:pt x="37" y="49"/>
                  </a:cubicBezTo>
                  <a:cubicBezTo>
                    <a:pt x="40" y="49"/>
                    <a:pt x="42" y="46"/>
                    <a:pt x="42" y="43"/>
                  </a:cubicBezTo>
                  <a:cubicBezTo>
                    <a:pt x="42" y="32"/>
                    <a:pt x="42" y="32"/>
                    <a:pt x="42" y="32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57" y="46"/>
                    <a:pt x="59" y="49"/>
                    <a:pt x="62" y="49"/>
                  </a:cubicBezTo>
                  <a:cubicBezTo>
                    <a:pt x="65" y="49"/>
                    <a:pt x="68" y="46"/>
                    <a:pt x="68" y="43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3" y="43"/>
                    <a:pt x="83" y="43"/>
                    <a:pt x="83" y="43"/>
                  </a:cubicBezTo>
                  <a:cubicBezTo>
                    <a:pt x="83" y="46"/>
                    <a:pt x="85" y="49"/>
                    <a:pt x="88" y="49"/>
                  </a:cubicBezTo>
                  <a:cubicBezTo>
                    <a:pt x="91" y="49"/>
                    <a:pt x="93" y="46"/>
                    <a:pt x="93" y="43"/>
                  </a:cubicBezTo>
                  <a:cubicBezTo>
                    <a:pt x="93" y="32"/>
                    <a:pt x="93" y="32"/>
                    <a:pt x="93" y="32"/>
                  </a:cubicBezTo>
                  <a:cubicBezTo>
                    <a:pt x="108" y="32"/>
                    <a:pt x="108" y="32"/>
                    <a:pt x="108" y="32"/>
                  </a:cubicBezTo>
                  <a:cubicBezTo>
                    <a:pt x="108" y="43"/>
                    <a:pt x="108" y="43"/>
                    <a:pt x="108" y="43"/>
                  </a:cubicBezTo>
                  <a:cubicBezTo>
                    <a:pt x="108" y="46"/>
                    <a:pt x="111" y="49"/>
                    <a:pt x="114" y="49"/>
                  </a:cubicBezTo>
                  <a:cubicBezTo>
                    <a:pt x="116" y="49"/>
                    <a:pt x="119" y="46"/>
                    <a:pt x="119" y="43"/>
                  </a:cubicBezTo>
                  <a:cubicBezTo>
                    <a:pt x="119" y="32"/>
                    <a:pt x="119" y="32"/>
                    <a:pt x="119" y="32"/>
                  </a:cubicBezTo>
                  <a:cubicBezTo>
                    <a:pt x="134" y="32"/>
                    <a:pt x="134" y="32"/>
                    <a:pt x="134" y="32"/>
                  </a:cubicBezTo>
                  <a:cubicBezTo>
                    <a:pt x="134" y="43"/>
                    <a:pt x="134" y="43"/>
                    <a:pt x="134" y="43"/>
                  </a:cubicBezTo>
                  <a:cubicBezTo>
                    <a:pt x="134" y="46"/>
                    <a:pt x="136" y="49"/>
                    <a:pt x="139" y="49"/>
                  </a:cubicBezTo>
                  <a:cubicBezTo>
                    <a:pt x="142" y="49"/>
                    <a:pt x="144" y="46"/>
                    <a:pt x="144" y="43"/>
                  </a:cubicBezTo>
                  <a:cubicBezTo>
                    <a:pt x="144" y="32"/>
                    <a:pt x="144" y="32"/>
                    <a:pt x="144" y="32"/>
                  </a:cubicBezTo>
                  <a:cubicBezTo>
                    <a:pt x="159" y="32"/>
                    <a:pt x="159" y="32"/>
                    <a:pt x="159" y="32"/>
                  </a:cubicBezTo>
                  <a:cubicBezTo>
                    <a:pt x="159" y="43"/>
                    <a:pt x="159" y="43"/>
                    <a:pt x="159" y="43"/>
                  </a:cubicBezTo>
                  <a:cubicBezTo>
                    <a:pt x="159" y="46"/>
                    <a:pt x="162" y="49"/>
                    <a:pt x="165" y="49"/>
                  </a:cubicBezTo>
                  <a:cubicBezTo>
                    <a:pt x="168" y="49"/>
                    <a:pt x="170" y="46"/>
                    <a:pt x="170" y="43"/>
                  </a:cubicBezTo>
                  <a:cubicBezTo>
                    <a:pt x="170" y="32"/>
                    <a:pt x="170" y="32"/>
                    <a:pt x="170" y="32"/>
                  </a:cubicBezTo>
                  <a:cubicBezTo>
                    <a:pt x="185" y="32"/>
                    <a:pt x="185" y="32"/>
                    <a:pt x="185" y="32"/>
                  </a:cubicBezTo>
                  <a:cubicBezTo>
                    <a:pt x="185" y="61"/>
                    <a:pt x="185" y="61"/>
                    <a:pt x="185" y="61"/>
                  </a:cubicBezTo>
                  <a:cubicBezTo>
                    <a:pt x="161" y="61"/>
                    <a:pt x="161" y="61"/>
                    <a:pt x="161" y="61"/>
                  </a:cubicBezTo>
                  <a:cubicBezTo>
                    <a:pt x="158" y="61"/>
                    <a:pt x="156" y="63"/>
                    <a:pt x="156" y="66"/>
                  </a:cubicBezTo>
                  <a:cubicBezTo>
                    <a:pt x="156" y="69"/>
                    <a:pt x="158" y="72"/>
                    <a:pt x="161" y="72"/>
                  </a:cubicBezTo>
                  <a:cubicBezTo>
                    <a:pt x="185" y="72"/>
                    <a:pt x="185" y="72"/>
                    <a:pt x="185" y="72"/>
                  </a:cubicBezTo>
                  <a:cubicBezTo>
                    <a:pt x="185" y="240"/>
                    <a:pt x="185" y="240"/>
                    <a:pt x="185" y="240"/>
                  </a:cubicBezTo>
                  <a:lnTo>
                    <a:pt x="16" y="2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" name="Freeform 54"/>
            <p:cNvSpPr>
              <a:spLocks/>
            </p:cNvSpPr>
            <p:nvPr/>
          </p:nvSpPr>
          <p:spPr bwMode="auto">
            <a:xfrm>
              <a:off x="5190832" y="3906043"/>
              <a:ext cx="285750" cy="41275"/>
            </a:xfrm>
            <a:custGeom>
              <a:avLst/>
              <a:gdLst>
                <a:gd name="T0" fmla="*/ 71 w 76"/>
                <a:gd name="T1" fmla="*/ 0 h 11"/>
                <a:gd name="T2" fmla="*/ 5 w 76"/>
                <a:gd name="T3" fmla="*/ 0 h 11"/>
                <a:gd name="T4" fmla="*/ 0 w 76"/>
                <a:gd name="T5" fmla="*/ 6 h 11"/>
                <a:gd name="T6" fmla="*/ 5 w 76"/>
                <a:gd name="T7" fmla="*/ 11 h 11"/>
                <a:gd name="T8" fmla="*/ 71 w 76"/>
                <a:gd name="T9" fmla="*/ 11 h 11"/>
                <a:gd name="T10" fmla="*/ 76 w 76"/>
                <a:gd name="T11" fmla="*/ 6 h 11"/>
                <a:gd name="T12" fmla="*/ 71 w 7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1">
                  <a:moveTo>
                    <a:pt x="71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1"/>
                    <a:pt x="5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4" y="11"/>
                    <a:pt x="76" y="9"/>
                    <a:pt x="76" y="6"/>
                  </a:cubicBezTo>
                  <a:cubicBezTo>
                    <a:pt x="76" y="3"/>
                    <a:pt x="74" y="0"/>
                    <a:pt x="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" name="Freeform 55"/>
            <p:cNvSpPr>
              <a:spLocks/>
            </p:cNvSpPr>
            <p:nvPr/>
          </p:nvSpPr>
          <p:spPr bwMode="auto">
            <a:xfrm>
              <a:off x="4998744" y="3906043"/>
              <a:ext cx="120650" cy="41275"/>
            </a:xfrm>
            <a:custGeom>
              <a:avLst/>
              <a:gdLst>
                <a:gd name="T0" fmla="*/ 26 w 32"/>
                <a:gd name="T1" fmla="*/ 0 h 11"/>
                <a:gd name="T2" fmla="*/ 6 w 32"/>
                <a:gd name="T3" fmla="*/ 0 h 11"/>
                <a:gd name="T4" fmla="*/ 0 w 32"/>
                <a:gd name="T5" fmla="*/ 6 h 11"/>
                <a:gd name="T6" fmla="*/ 6 w 32"/>
                <a:gd name="T7" fmla="*/ 11 h 11"/>
                <a:gd name="T8" fmla="*/ 26 w 32"/>
                <a:gd name="T9" fmla="*/ 11 h 11"/>
                <a:gd name="T10" fmla="*/ 32 w 32"/>
                <a:gd name="T11" fmla="*/ 6 h 11"/>
                <a:gd name="T12" fmla="*/ 26 w 3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1">
                  <a:moveTo>
                    <a:pt x="2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9" y="11"/>
                    <a:pt x="32" y="9"/>
                    <a:pt x="32" y="6"/>
                  </a:cubicBezTo>
                  <a:cubicBezTo>
                    <a:pt x="32" y="3"/>
                    <a:pt x="29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" name="Freeform 56"/>
            <p:cNvSpPr>
              <a:spLocks/>
            </p:cNvSpPr>
            <p:nvPr/>
          </p:nvSpPr>
          <p:spPr bwMode="auto">
            <a:xfrm>
              <a:off x="5190832" y="4010818"/>
              <a:ext cx="285750" cy="41275"/>
            </a:xfrm>
            <a:custGeom>
              <a:avLst/>
              <a:gdLst>
                <a:gd name="T0" fmla="*/ 71 w 76"/>
                <a:gd name="T1" fmla="*/ 0 h 11"/>
                <a:gd name="T2" fmla="*/ 5 w 76"/>
                <a:gd name="T3" fmla="*/ 0 h 11"/>
                <a:gd name="T4" fmla="*/ 0 w 76"/>
                <a:gd name="T5" fmla="*/ 6 h 11"/>
                <a:gd name="T6" fmla="*/ 5 w 76"/>
                <a:gd name="T7" fmla="*/ 11 h 11"/>
                <a:gd name="T8" fmla="*/ 71 w 76"/>
                <a:gd name="T9" fmla="*/ 11 h 11"/>
                <a:gd name="T10" fmla="*/ 76 w 76"/>
                <a:gd name="T11" fmla="*/ 6 h 11"/>
                <a:gd name="T12" fmla="*/ 71 w 7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1">
                  <a:moveTo>
                    <a:pt x="71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1"/>
                    <a:pt x="5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4" y="11"/>
                    <a:pt x="76" y="9"/>
                    <a:pt x="76" y="6"/>
                  </a:cubicBezTo>
                  <a:cubicBezTo>
                    <a:pt x="76" y="3"/>
                    <a:pt x="74" y="0"/>
                    <a:pt x="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" name="Freeform 57"/>
            <p:cNvSpPr>
              <a:spLocks/>
            </p:cNvSpPr>
            <p:nvPr/>
          </p:nvSpPr>
          <p:spPr bwMode="auto">
            <a:xfrm>
              <a:off x="4998744" y="4010818"/>
              <a:ext cx="120650" cy="41275"/>
            </a:xfrm>
            <a:custGeom>
              <a:avLst/>
              <a:gdLst>
                <a:gd name="T0" fmla="*/ 26 w 32"/>
                <a:gd name="T1" fmla="*/ 0 h 11"/>
                <a:gd name="T2" fmla="*/ 6 w 32"/>
                <a:gd name="T3" fmla="*/ 0 h 11"/>
                <a:gd name="T4" fmla="*/ 0 w 32"/>
                <a:gd name="T5" fmla="*/ 6 h 11"/>
                <a:gd name="T6" fmla="*/ 6 w 32"/>
                <a:gd name="T7" fmla="*/ 11 h 11"/>
                <a:gd name="T8" fmla="*/ 26 w 32"/>
                <a:gd name="T9" fmla="*/ 11 h 11"/>
                <a:gd name="T10" fmla="*/ 32 w 32"/>
                <a:gd name="T11" fmla="*/ 6 h 11"/>
                <a:gd name="T12" fmla="*/ 26 w 3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1">
                  <a:moveTo>
                    <a:pt x="2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9" y="11"/>
                    <a:pt x="32" y="9"/>
                    <a:pt x="32" y="6"/>
                  </a:cubicBezTo>
                  <a:cubicBezTo>
                    <a:pt x="32" y="3"/>
                    <a:pt x="29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" name="Freeform 58"/>
            <p:cNvSpPr>
              <a:spLocks/>
            </p:cNvSpPr>
            <p:nvPr/>
          </p:nvSpPr>
          <p:spPr bwMode="auto">
            <a:xfrm>
              <a:off x="5190832" y="4123531"/>
              <a:ext cx="285750" cy="41275"/>
            </a:xfrm>
            <a:custGeom>
              <a:avLst/>
              <a:gdLst>
                <a:gd name="T0" fmla="*/ 71 w 76"/>
                <a:gd name="T1" fmla="*/ 0 h 11"/>
                <a:gd name="T2" fmla="*/ 5 w 76"/>
                <a:gd name="T3" fmla="*/ 0 h 11"/>
                <a:gd name="T4" fmla="*/ 0 w 76"/>
                <a:gd name="T5" fmla="*/ 5 h 11"/>
                <a:gd name="T6" fmla="*/ 5 w 76"/>
                <a:gd name="T7" fmla="*/ 11 h 11"/>
                <a:gd name="T8" fmla="*/ 71 w 76"/>
                <a:gd name="T9" fmla="*/ 11 h 11"/>
                <a:gd name="T10" fmla="*/ 76 w 76"/>
                <a:gd name="T11" fmla="*/ 5 h 11"/>
                <a:gd name="T12" fmla="*/ 71 w 7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1">
                  <a:moveTo>
                    <a:pt x="71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8"/>
                    <a:pt x="2" y="11"/>
                    <a:pt x="5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4" y="11"/>
                    <a:pt x="76" y="8"/>
                    <a:pt x="76" y="5"/>
                  </a:cubicBezTo>
                  <a:cubicBezTo>
                    <a:pt x="76" y="2"/>
                    <a:pt x="74" y="0"/>
                    <a:pt x="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" name="Freeform 59"/>
            <p:cNvSpPr>
              <a:spLocks/>
            </p:cNvSpPr>
            <p:nvPr/>
          </p:nvSpPr>
          <p:spPr bwMode="auto">
            <a:xfrm>
              <a:off x="4998744" y="4123531"/>
              <a:ext cx="120650" cy="41275"/>
            </a:xfrm>
            <a:custGeom>
              <a:avLst/>
              <a:gdLst>
                <a:gd name="T0" fmla="*/ 26 w 32"/>
                <a:gd name="T1" fmla="*/ 0 h 11"/>
                <a:gd name="T2" fmla="*/ 6 w 32"/>
                <a:gd name="T3" fmla="*/ 0 h 11"/>
                <a:gd name="T4" fmla="*/ 0 w 32"/>
                <a:gd name="T5" fmla="*/ 5 h 11"/>
                <a:gd name="T6" fmla="*/ 6 w 32"/>
                <a:gd name="T7" fmla="*/ 11 h 11"/>
                <a:gd name="T8" fmla="*/ 26 w 32"/>
                <a:gd name="T9" fmla="*/ 11 h 11"/>
                <a:gd name="T10" fmla="*/ 32 w 32"/>
                <a:gd name="T11" fmla="*/ 5 h 11"/>
                <a:gd name="T12" fmla="*/ 26 w 3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1">
                  <a:moveTo>
                    <a:pt x="2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8"/>
                    <a:pt x="3" y="11"/>
                    <a:pt x="6" y="11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9" y="11"/>
                    <a:pt x="32" y="8"/>
                    <a:pt x="32" y="5"/>
                  </a:cubicBezTo>
                  <a:cubicBezTo>
                    <a:pt x="32" y="2"/>
                    <a:pt x="29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" name="Freeform 60"/>
            <p:cNvSpPr>
              <a:spLocks/>
            </p:cNvSpPr>
            <p:nvPr/>
          </p:nvSpPr>
          <p:spPr bwMode="auto">
            <a:xfrm>
              <a:off x="5190832" y="4239418"/>
              <a:ext cx="285750" cy="41275"/>
            </a:xfrm>
            <a:custGeom>
              <a:avLst/>
              <a:gdLst>
                <a:gd name="T0" fmla="*/ 71 w 76"/>
                <a:gd name="T1" fmla="*/ 0 h 11"/>
                <a:gd name="T2" fmla="*/ 5 w 76"/>
                <a:gd name="T3" fmla="*/ 0 h 11"/>
                <a:gd name="T4" fmla="*/ 0 w 76"/>
                <a:gd name="T5" fmla="*/ 6 h 11"/>
                <a:gd name="T6" fmla="*/ 5 w 76"/>
                <a:gd name="T7" fmla="*/ 11 h 11"/>
                <a:gd name="T8" fmla="*/ 71 w 76"/>
                <a:gd name="T9" fmla="*/ 11 h 11"/>
                <a:gd name="T10" fmla="*/ 76 w 76"/>
                <a:gd name="T11" fmla="*/ 6 h 11"/>
                <a:gd name="T12" fmla="*/ 71 w 7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1">
                  <a:moveTo>
                    <a:pt x="71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8"/>
                    <a:pt x="2" y="11"/>
                    <a:pt x="5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4" y="11"/>
                    <a:pt x="76" y="8"/>
                    <a:pt x="76" y="6"/>
                  </a:cubicBezTo>
                  <a:cubicBezTo>
                    <a:pt x="76" y="3"/>
                    <a:pt x="74" y="0"/>
                    <a:pt x="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" name="Freeform 61"/>
            <p:cNvSpPr>
              <a:spLocks/>
            </p:cNvSpPr>
            <p:nvPr/>
          </p:nvSpPr>
          <p:spPr bwMode="auto">
            <a:xfrm>
              <a:off x="4998744" y="4239418"/>
              <a:ext cx="120650" cy="41275"/>
            </a:xfrm>
            <a:custGeom>
              <a:avLst/>
              <a:gdLst>
                <a:gd name="T0" fmla="*/ 26 w 32"/>
                <a:gd name="T1" fmla="*/ 0 h 11"/>
                <a:gd name="T2" fmla="*/ 6 w 32"/>
                <a:gd name="T3" fmla="*/ 0 h 11"/>
                <a:gd name="T4" fmla="*/ 0 w 32"/>
                <a:gd name="T5" fmla="*/ 6 h 11"/>
                <a:gd name="T6" fmla="*/ 6 w 32"/>
                <a:gd name="T7" fmla="*/ 11 h 11"/>
                <a:gd name="T8" fmla="*/ 26 w 32"/>
                <a:gd name="T9" fmla="*/ 11 h 11"/>
                <a:gd name="T10" fmla="*/ 32 w 32"/>
                <a:gd name="T11" fmla="*/ 6 h 11"/>
                <a:gd name="T12" fmla="*/ 26 w 3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1">
                  <a:moveTo>
                    <a:pt x="2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8"/>
                    <a:pt x="3" y="11"/>
                    <a:pt x="6" y="11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9" y="11"/>
                    <a:pt x="32" y="8"/>
                    <a:pt x="32" y="6"/>
                  </a:cubicBezTo>
                  <a:cubicBezTo>
                    <a:pt x="32" y="3"/>
                    <a:pt x="29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57" name="组合 256"/>
          <p:cNvGrpSpPr/>
          <p:nvPr/>
        </p:nvGrpSpPr>
        <p:grpSpPr>
          <a:xfrm>
            <a:off x="8403956" y="2221083"/>
            <a:ext cx="518349" cy="656068"/>
            <a:chOff x="7406982" y="3504406"/>
            <a:chExt cx="758825" cy="960437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58" name="Freeform 62"/>
            <p:cNvSpPr>
              <a:spLocks noEditPoints="1"/>
            </p:cNvSpPr>
            <p:nvPr/>
          </p:nvSpPr>
          <p:spPr bwMode="auto">
            <a:xfrm>
              <a:off x="7695907" y="3504406"/>
              <a:ext cx="180975" cy="179388"/>
            </a:xfrm>
            <a:custGeom>
              <a:avLst/>
              <a:gdLst>
                <a:gd name="T0" fmla="*/ 24 w 48"/>
                <a:gd name="T1" fmla="*/ 48 h 48"/>
                <a:gd name="T2" fmla="*/ 48 w 48"/>
                <a:gd name="T3" fmla="*/ 24 h 48"/>
                <a:gd name="T4" fmla="*/ 24 w 48"/>
                <a:gd name="T5" fmla="*/ 0 h 48"/>
                <a:gd name="T6" fmla="*/ 0 w 48"/>
                <a:gd name="T7" fmla="*/ 24 h 48"/>
                <a:gd name="T8" fmla="*/ 24 w 48"/>
                <a:gd name="T9" fmla="*/ 48 h 48"/>
                <a:gd name="T10" fmla="*/ 24 w 48"/>
                <a:gd name="T11" fmla="*/ 16 h 48"/>
                <a:gd name="T12" fmla="*/ 32 w 48"/>
                <a:gd name="T13" fmla="*/ 24 h 48"/>
                <a:gd name="T14" fmla="*/ 24 w 48"/>
                <a:gd name="T15" fmla="*/ 32 h 48"/>
                <a:gd name="T16" fmla="*/ 16 w 48"/>
                <a:gd name="T17" fmla="*/ 24 h 48"/>
                <a:gd name="T18" fmla="*/ 24 w 48"/>
                <a:gd name="T19" fmla="*/ 1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48"/>
                  </a:moveTo>
                  <a:cubicBezTo>
                    <a:pt x="37" y="48"/>
                    <a:pt x="48" y="37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lose/>
                  <a:moveTo>
                    <a:pt x="24" y="16"/>
                  </a:moveTo>
                  <a:cubicBezTo>
                    <a:pt x="28" y="16"/>
                    <a:pt x="32" y="20"/>
                    <a:pt x="32" y="24"/>
                  </a:cubicBezTo>
                  <a:cubicBezTo>
                    <a:pt x="32" y="28"/>
                    <a:pt x="28" y="32"/>
                    <a:pt x="24" y="32"/>
                  </a:cubicBezTo>
                  <a:cubicBezTo>
                    <a:pt x="20" y="32"/>
                    <a:pt x="16" y="28"/>
                    <a:pt x="16" y="24"/>
                  </a:cubicBezTo>
                  <a:cubicBezTo>
                    <a:pt x="16" y="20"/>
                    <a:pt x="20" y="16"/>
                    <a:pt x="24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" name="Freeform 63"/>
            <p:cNvSpPr>
              <a:spLocks noEditPoints="1"/>
            </p:cNvSpPr>
            <p:nvPr/>
          </p:nvSpPr>
          <p:spPr bwMode="auto">
            <a:xfrm>
              <a:off x="7406982" y="3725068"/>
              <a:ext cx="758825" cy="739775"/>
            </a:xfrm>
            <a:custGeom>
              <a:avLst/>
              <a:gdLst>
                <a:gd name="T0" fmla="*/ 193 w 202"/>
                <a:gd name="T1" fmla="*/ 154 h 197"/>
                <a:gd name="T2" fmla="*/ 186 w 202"/>
                <a:gd name="T3" fmla="*/ 154 h 197"/>
                <a:gd name="T4" fmla="*/ 186 w 202"/>
                <a:gd name="T5" fmla="*/ 85 h 197"/>
                <a:gd name="T6" fmla="*/ 101 w 202"/>
                <a:gd name="T7" fmla="*/ 0 h 197"/>
                <a:gd name="T8" fmla="*/ 16 w 202"/>
                <a:gd name="T9" fmla="*/ 85 h 197"/>
                <a:gd name="T10" fmla="*/ 16 w 202"/>
                <a:gd name="T11" fmla="*/ 154 h 197"/>
                <a:gd name="T12" fmla="*/ 8 w 202"/>
                <a:gd name="T13" fmla="*/ 154 h 197"/>
                <a:gd name="T14" fmla="*/ 0 w 202"/>
                <a:gd name="T15" fmla="*/ 162 h 197"/>
                <a:gd name="T16" fmla="*/ 8 w 202"/>
                <a:gd name="T17" fmla="*/ 170 h 197"/>
                <a:gd name="T18" fmla="*/ 24 w 202"/>
                <a:gd name="T19" fmla="*/ 170 h 197"/>
                <a:gd name="T20" fmla="*/ 66 w 202"/>
                <a:gd name="T21" fmla="*/ 170 h 197"/>
                <a:gd name="T22" fmla="*/ 101 w 202"/>
                <a:gd name="T23" fmla="*/ 197 h 197"/>
                <a:gd name="T24" fmla="*/ 136 w 202"/>
                <a:gd name="T25" fmla="*/ 170 h 197"/>
                <a:gd name="T26" fmla="*/ 177 w 202"/>
                <a:gd name="T27" fmla="*/ 170 h 197"/>
                <a:gd name="T28" fmla="*/ 193 w 202"/>
                <a:gd name="T29" fmla="*/ 170 h 197"/>
                <a:gd name="T30" fmla="*/ 202 w 202"/>
                <a:gd name="T31" fmla="*/ 162 h 197"/>
                <a:gd name="T32" fmla="*/ 193 w 202"/>
                <a:gd name="T33" fmla="*/ 154 h 197"/>
                <a:gd name="T34" fmla="*/ 101 w 202"/>
                <a:gd name="T35" fmla="*/ 181 h 197"/>
                <a:gd name="T36" fmla="*/ 83 w 202"/>
                <a:gd name="T37" fmla="*/ 170 h 197"/>
                <a:gd name="T38" fmla="*/ 119 w 202"/>
                <a:gd name="T39" fmla="*/ 170 h 197"/>
                <a:gd name="T40" fmla="*/ 101 w 202"/>
                <a:gd name="T41" fmla="*/ 181 h 197"/>
                <a:gd name="T42" fmla="*/ 32 w 202"/>
                <a:gd name="T43" fmla="*/ 142 h 197"/>
                <a:gd name="T44" fmla="*/ 117 w 202"/>
                <a:gd name="T45" fmla="*/ 142 h 197"/>
                <a:gd name="T46" fmla="*/ 122 w 202"/>
                <a:gd name="T47" fmla="*/ 136 h 197"/>
                <a:gd name="T48" fmla="*/ 117 w 202"/>
                <a:gd name="T49" fmla="*/ 131 h 197"/>
                <a:gd name="T50" fmla="*/ 32 w 202"/>
                <a:gd name="T51" fmla="*/ 131 h 197"/>
                <a:gd name="T52" fmla="*/ 32 w 202"/>
                <a:gd name="T53" fmla="*/ 85 h 197"/>
                <a:gd name="T54" fmla="*/ 101 w 202"/>
                <a:gd name="T55" fmla="*/ 17 h 197"/>
                <a:gd name="T56" fmla="*/ 169 w 202"/>
                <a:gd name="T57" fmla="*/ 85 h 197"/>
                <a:gd name="T58" fmla="*/ 169 w 202"/>
                <a:gd name="T59" fmla="*/ 131 h 197"/>
                <a:gd name="T60" fmla="*/ 149 w 202"/>
                <a:gd name="T61" fmla="*/ 131 h 197"/>
                <a:gd name="T62" fmla="*/ 143 w 202"/>
                <a:gd name="T63" fmla="*/ 136 h 197"/>
                <a:gd name="T64" fmla="*/ 149 w 202"/>
                <a:gd name="T65" fmla="*/ 142 h 197"/>
                <a:gd name="T66" fmla="*/ 169 w 202"/>
                <a:gd name="T67" fmla="*/ 142 h 197"/>
                <a:gd name="T68" fmla="*/ 169 w 202"/>
                <a:gd name="T69" fmla="*/ 154 h 197"/>
                <a:gd name="T70" fmla="*/ 32 w 202"/>
                <a:gd name="T71" fmla="*/ 154 h 197"/>
                <a:gd name="T72" fmla="*/ 32 w 202"/>
                <a:gd name="T73" fmla="*/ 142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2" h="197">
                  <a:moveTo>
                    <a:pt x="193" y="154"/>
                  </a:moveTo>
                  <a:cubicBezTo>
                    <a:pt x="186" y="154"/>
                    <a:pt x="186" y="154"/>
                    <a:pt x="186" y="154"/>
                  </a:cubicBezTo>
                  <a:cubicBezTo>
                    <a:pt x="186" y="85"/>
                    <a:pt x="186" y="85"/>
                    <a:pt x="186" y="85"/>
                  </a:cubicBezTo>
                  <a:cubicBezTo>
                    <a:pt x="186" y="38"/>
                    <a:pt x="148" y="0"/>
                    <a:pt x="101" y="0"/>
                  </a:cubicBezTo>
                  <a:cubicBezTo>
                    <a:pt x="54" y="0"/>
                    <a:pt x="16" y="38"/>
                    <a:pt x="16" y="85"/>
                  </a:cubicBezTo>
                  <a:cubicBezTo>
                    <a:pt x="16" y="154"/>
                    <a:pt x="16" y="154"/>
                    <a:pt x="16" y="154"/>
                  </a:cubicBezTo>
                  <a:cubicBezTo>
                    <a:pt x="8" y="154"/>
                    <a:pt x="8" y="154"/>
                    <a:pt x="8" y="154"/>
                  </a:cubicBezTo>
                  <a:cubicBezTo>
                    <a:pt x="4" y="154"/>
                    <a:pt x="0" y="157"/>
                    <a:pt x="0" y="162"/>
                  </a:cubicBezTo>
                  <a:cubicBezTo>
                    <a:pt x="0" y="166"/>
                    <a:pt x="4" y="170"/>
                    <a:pt x="8" y="170"/>
                  </a:cubicBezTo>
                  <a:cubicBezTo>
                    <a:pt x="24" y="170"/>
                    <a:pt x="24" y="170"/>
                    <a:pt x="24" y="170"/>
                  </a:cubicBezTo>
                  <a:cubicBezTo>
                    <a:pt x="66" y="170"/>
                    <a:pt x="66" y="170"/>
                    <a:pt x="66" y="170"/>
                  </a:cubicBezTo>
                  <a:cubicBezTo>
                    <a:pt x="70" y="185"/>
                    <a:pt x="84" y="197"/>
                    <a:pt x="101" y="197"/>
                  </a:cubicBezTo>
                  <a:cubicBezTo>
                    <a:pt x="118" y="197"/>
                    <a:pt x="132" y="185"/>
                    <a:pt x="136" y="170"/>
                  </a:cubicBezTo>
                  <a:cubicBezTo>
                    <a:pt x="177" y="170"/>
                    <a:pt x="177" y="170"/>
                    <a:pt x="177" y="170"/>
                  </a:cubicBezTo>
                  <a:cubicBezTo>
                    <a:pt x="193" y="170"/>
                    <a:pt x="193" y="170"/>
                    <a:pt x="193" y="170"/>
                  </a:cubicBezTo>
                  <a:cubicBezTo>
                    <a:pt x="198" y="170"/>
                    <a:pt x="202" y="166"/>
                    <a:pt x="202" y="162"/>
                  </a:cubicBezTo>
                  <a:cubicBezTo>
                    <a:pt x="202" y="157"/>
                    <a:pt x="198" y="154"/>
                    <a:pt x="193" y="154"/>
                  </a:cubicBezTo>
                  <a:close/>
                  <a:moveTo>
                    <a:pt x="101" y="181"/>
                  </a:moveTo>
                  <a:cubicBezTo>
                    <a:pt x="93" y="181"/>
                    <a:pt x="86" y="176"/>
                    <a:pt x="83" y="170"/>
                  </a:cubicBezTo>
                  <a:cubicBezTo>
                    <a:pt x="119" y="170"/>
                    <a:pt x="119" y="170"/>
                    <a:pt x="119" y="170"/>
                  </a:cubicBezTo>
                  <a:cubicBezTo>
                    <a:pt x="116" y="176"/>
                    <a:pt x="109" y="181"/>
                    <a:pt x="101" y="181"/>
                  </a:cubicBezTo>
                  <a:close/>
                  <a:moveTo>
                    <a:pt x="32" y="142"/>
                  </a:moveTo>
                  <a:cubicBezTo>
                    <a:pt x="117" y="142"/>
                    <a:pt x="117" y="142"/>
                    <a:pt x="117" y="142"/>
                  </a:cubicBezTo>
                  <a:cubicBezTo>
                    <a:pt x="120" y="142"/>
                    <a:pt x="122" y="139"/>
                    <a:pt x="122" y="136"/>
                  </a:cubicBezTo>
                  <a:cubicBezTo>
                    <a:pt x="122" y="134"/>
                    <a:pt x="120" y="131"/>
                    <a:pt x="117" y="131"/>
                  </a:cubicBezTo>
                  <a:cubicBezTo>
                    <a:pt x="32" y="131"/>
                    <a:pt x="32" y="131"/>
                    <a:pt x="32" y="131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32" y="47"/>
                    <a:pt x="63" y="17"/>
                    <a:pt x="101" y="17"/>
                  </a:cubicBezTo>
                  <a:cubicBezTo>
                    <a:pt x="139" y="17"/>
                    <a:pt x="169" y="47"/>
                    <a:pt x="169" y="85"/>
                  </a:cubicBezTo>
                  <a:cubicBezTo>
                    <a:pt x="169" y="131"/>
                    <a:pt x="169" y="131"/>
                    <a:pt x="169" y="131"/>
                  </a:cubicBezTo>
                  <a:cubicBezTo>
                    <a:pt x="149" y="131"/>
                    <a:pt x="149" y="131"/>
                    <a:pt x="149" y="131"/>
                  </a:cubicBezTo>
                  <a:cubicBezTo>
                    <a:pt x="146" y="131"/>
                    <a:pt x="143" y="134"/>
                    <a:pt x="143" y="136"/>
                  </a:cubicBezTo>
                  <a:cubicBezTo>
                    <a:pt x="143" y="139"/>
                    <a:pt x="146" y="142"/>
                    <a:pt x="149" y="142"/>
                  </a:cubicBezTo>
                  <a:cubicBezTo>
                    <a:pt x="169" y="142"/>
                    <a:pt x="169" y="142"/>
                    <a:pt x="169" y="142"/>
                  </a:cubicBezTo>
                  <a:cubicBezTo>
                    <a:pt x="169" y="154"/>
                    <a:pt x="169" y="154"/>
                    <a:pt x="169" y="154"/>
                  </a:cubicBezTo>
                  <a:cubicBezTo>
                    <a:pt x="32" y="154"/>
                    <a:pt x="32" y="154"/>
                    <a:pt x="32" y="154"/>
                  </a:cubicBezTo>
                  <a:lnTo>
                    <a:pt x="32" y="1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60" name="组合 259"/>
          <p:cNvGrpSpPr/>
          <p:nvPr/>
        </p:nvGrpSpPr>
        <p:grpSpPr>
          <a:xfrm>
            <a:off x="8332384" y="5717329"/>
            <a:ext cx="661491" cy="627874"/>
            <a:chOff x="9848557" y="3526631"/>
            <a:chExt cx="968375" cy="919163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61" name="Freeform 64"/>
            <p:cNvSpPr>
              <a:spLocks noEditPoints="1"/>
            </p:cNvSpPr>
            <p:nvPr/>
          </p:nvSpPr>
          <p:spPr bwMode="auto">
            <a:xfrm>
              <a:off x="9848557" y="3526631"/>
              <a:ext cx="968375" cy="919163"/>
            </a:xfrm>
            <a:custGeom>
              <a:avLst/>
              <a:gdLst>
                <a:gd name="T0" fmla="*/ 256 w 258"/>
                <a:gd name="T1" fmla="*/ 92 h 245"/>
                <a:gd name="T2" fmla="*/ 243 w 258"/>
                <a:gd name="T3" fmla="*/ 81 h 245"/>
                <a:gd name="T4" fmla="*/ 174 w 258"/>
                <a:gd name="T5" fmla="*/ 71 h 245"/>
                <a:gd name="T6" fmla="*/ 143 w 258"/>
                <a:gd name="T7" fmla="*/ 9 h 245"/>
                <a:gd name="T8" fmla="*/ 129 w 258"/>
                <a:gd name="T9" fmla="*/ 0 h 245"/>
                <a:gd name="T10" fmla="*/ 115 w 258"/>
                <a:gd name="T11" fmla="*/ 9 h 245"/>
                <a:gd name="T12" fmla="*/ 84 w 258"/>
                <a:gd name="T13" fmla="*/ 71 h 245"/>
                <a:gd name="T14" fmla="*/ 15 w 258"/>
                <a:gd name="T15" fmla="*/ 81 h 245"/>
                <a:gd name="T16" fmla="*/ 2 w 258"/>
                <a:gd name="T17" fmla="*/ 92 h 245"/>
                <a:gd name="T18" fmla="*/ 6 w 258"/>
                <a:gd name="T19" fmla="*/ 108 h 245"/>
                <a:gd name="T20" fmla="*/ 56 w 258"/>
                <a:gd name="T21" fmla="*/ 157 h 245"/>
                <a:gd name="T22" fmla="*/ 44 w 258"/>
                <a:gd name="T23" fmla="*/ 226 h 245"/>
                <a:gd name="T24" fmla="*/ 50 w 258"/>
                <a:gd name="T25" fmla="*/ 242 h 245"/>
                <a:gd name="T26" fmla="*/ 60 w 258"/>
                <a:gd name="T27" fmla="*/ 245 h 245"/>
                <a:gd name="T28" fmla="*/ 67 w 258"/>
                <a:gd name="T29" fmla="*/ 243 h 245"/>
                <a:gd name="T30" fmla="*/ 129 w 258"/>
                <a:gd name="T31" fmla="*/ 210 h 245"/>
                <a:gd name="T32" fmla="*/ 191 w 258"/>
                <a:gd name="T33" fmla="*/ 243 h 245"/>
                <a:gd name="T34" fmla="*/ 198 w 258"/>
                <a:gd name="T35" fmla="*/ 245 h 245"/>
                <a:gd name="T36" fmla="*/ 208 w 258"/>
                <a:gd name="T37" fmla="*/ 242 h 245"/>
                <a:gd name="T38" fmla="*/ 214 w 258"/>
                <a:gd name="T39" fmla="*/ 226 h 245"/>
                <a:gd name="T40" fmla="*/ 202 w 258"/>
                <a:gd name="T41" fmla="*/ 157 h 245"/>
                <a:gd name="T42" fmla="*/ 252 w 258"/>
                <a:gd name="T43" fmla="*/ 108 h 245"/>
                <a:gd name="T44" fmla="*/ 256 w 258"/>
                <a:gd name="T45" fmla="*/ 92 h 245"/>
                <a:gd name="T46" fmla="*/ 185 w 258"/>
                <a:gd name="T47" fmla="*/ 152 h 245"/>
                <a:gd name="T48" fmla="*/ 198 w 258"/>
                <a:gd name="T49" fmla="*/ 229 h 245"/>
                <a:gd name="T50" fmla="*/ 129 w 258"/>
                <a:gd name="T51" fmla="*/ 192 h 245"/>
                <a:gd name="T52" fmla="*/ 60 w 258"/>
                <a:gd name="T53" fmla="*/ 229 h 245"/>
                <a:gd name="T54" fmla="*/ 73 w 258"/>
                <a:gd name="T55" fmla="*/ 152 h 245"/>
                <a:gd name="T56" fmla="*/ 17 w 258"/>
                <a:gd name="T57" fmla="*/ 97 h 245"/>
                <a:gd name="T58" fmla="*/ 94 w 258"/>
                <a:gd name="T59" fmla="*/ 86 h 245"/>
                <a:gd name="T60" fmla="*/ 129 w 258"/>
                <a:gd name="T61" fmla="*/ 16 h 245"/>
                <a:gd name="T62" fmla="*/ 164 w 258"/>
                <a:gd name="T63" fmla="*/ 86 h 245"/>
                <a:gd name="T64" fmla="*/ 241 w 258"/>
                <a:gd name="T65" fmla="*/ 97 h 245"/>
                <a:gd name="T66" fmla="*/ 185 w 258"/>
                <a:gd name="T67" fmla="*/ 152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245">
                  <a:moveTo>
                    <a:pt x="256" y="92"/>
                  </a:moveTo>
                  <a:cubicBezTo>
                    <a:pt x="254" y="86"/>
                    <a:pt x="249" y="82"/>
                    <a:pt x="243" y="81"/>
                  </a:cubicBezTo>
                  <a:cubicBezTo>
                    <a:pt x="174" y="71"/>
                    <a:pt x="174" y="71"/>
                    <a:pt x="174" y="71"/>
                  </a:cubicBezTo>
                  <a:cubicBezTo>
                    <a:pt x="143" y="9"/>
                    <a:pt x="143" y="9"/>
                    <a:pt x="143" y="9"/>
                  </a:cubicBezTo>
                  <a:cubicBezTo>
                    <a:pt x="141" y="3"/>
                    <a:pt x="135" y="0"/>
                    <a:pt x="129" y="0"/>
                  </a:cubicBezTo>
                  <a:cubicBezTo>
                    <a:pt x="123" y="0"/>
                    <a:pt x="117" y="3"/>
                    <a:pt x="115" y="9"/>
                  </a:cubicBezTo>
                  <a:cubicBezTo>
                    <a:pt x="84" y="71"/>
                    <a:pt x="84" y="71"/>
                    <a:pt x="84" y="7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9" y="82"/>
                    <a:pt x="4" y="86"/>
                    <a:pt x="2" y="92"/>
                  </a:cubicBezTo>
                  <a:cubicBezTo>
                    <a:pt x="0" y="98"/>
                    <a:pt x="1" y="104"/>
                    <a:pt x="6" y="108"/>
                  </a:cubicBezTo>
                  <a:cubicBezTo>
                    <a:pt x="56" y="157"/>
                    <a:pt x="56" y="157"/>
                    <a:pt x="56" y="157"/>
                  </a:cubicBezTo>
                  <a:cubicBezTo>
                    <a:pt x="44" y="226"/>
                    <a:pt x="44" y="226"/>
                    <a:pt x="44" y="226"/>
                  </a:cubicBezTo>
                  <a:cubicBezTo>
                    <a:pt x="43" y="232"/>
                    <a:pt x="45" y="238"/>
                    <a:pt x="50" y="242"/>
                  </a:cubicBezTo>
                  <a:cubicBezTo>
                    <a:pt x="53" y="244"/>
                    <a:pt x="56" y="245"/>
                    <a:pt x="60" y="245"/>
                  </a:cubicBezTo>
                  <a:cubicBezTo>
                    <a:pt x="62" y="245"/>
                    <a:pt x="65" y="244"/>
                    <a:pt x="67" y="243"/>
                  </a:cubicBezTo>
                  <a:cubicBezTo>
                    <a:pt x="129" y="210"/>
                    <a:pt x="129" y="210"/>
                    <a:pt x="129" y="210"/>
                  </a:cubicBezTo>
                  <a:cubicBezTo>
                    <a:pt x="191" y="243"/>
                    <a:pt x="191" y="243"/>
                    <a:pt x="191" y="243"/>
                  </a:cubicBezTo>
                  <a:cubicBezTo>
                    <a:pt x="193" y="244"/>
                    <a:pt x="196" y="245"/>
                    <a:pt x="198" y="245"/>
                  </a:cubicBezTo>
                  <a:cubicBezTo>
                    <a:pt x="202" y="245"/>
                    <a:pt x="205" y="244"/>
                    <a:pt x="208" y="242"/>
                  </a:cubicBezTo>
                  <a:cubicBezTo>
                    <a:pt x="213" y="238"/>
                    <a:pt x="215" y="232"/>
                    <a:pt x="214" y="226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252" y="108"/>
                    <a:pt x="252" y="108"/>
                    <a:pt x="252" y="108"/>
                  </a:cubicBezTo>
                  <a:cubicBezTo>
                    <a:pt x="256" y="104"/>
                    <a:pt x="258" y="98"/>
                    <a:pt x="256" y="92"/>
                  </a:cubicBezTo>
                  <a:close/>
                  <a:moveTo>
                    <a:pt x="185" y="152"/>
                  </a:moveTo>
                  <a:cubicBezTo>
                    <a:pt x="198" y="229"/>
                    <a:pt x="198" y="229"/>
                    <a:pt x="198" y="229"/>
                  </a:cubicBezTo>
                  <a:cubicBezTo>
                    <a:pt x="129" y="192"/>
                    <a:pt x="129" y="192"/>
                    <a:pt x="129" y="192"/>
                  </a:cubicBezTo>
                  <a:cubicBezTo>
                    <a:pt x="60" y="229"/>
                    <a:pt x="60" y="229"/>
                    <a:pt x="60" y="229"/>
                  </a:cubicBezTo>
                  <a:cubicBezTo>
                    <a:pt x="73" y="152"/>
                    <a:pt x="73" y="152"/>
                    <a:pt x="73" y="152"/>
                  </a:cubicBezTo>
                  <a:cubicBezTo>
                    <a:pt x="17" y="97"/>
                    <a:pt x="17" y="97"/>
                    <a:pt x="17" y="97"/>
                  </a:cubicBezTo>
                  <a:cubicBezTo>
                    <a:pt x="94" y="86"/>
                    <a:pt x="94" y="86"/>
                    <a:pt x="94" y="86"/>
                  </a:cubicBezTo>
                  <a:cubicBezTo>
                    <a:pt x="129" y="16"/>
                    <a:pt x="129" y="16"/>
                    <a:pt x="129" y="1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241" y="97"/>
                    <a:pt x="241" y="97"/>
                    <a:pt x="241" y="97"/>
                  </a:cubicBezTo>
                  <a:lnTo>
                    <a:pt x="185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" name="Freeform 65"/>
            <p:cNvSpPr>
              <a:spLocks/>
            </p:cNvSpPr>
            <p:nvPr/>
          </p:nvSpPr>
          <p:spPr bwMode="auto">
            <a:xfrm>
              <a:off x="9983494" y="3658393"/>
              <a:ext cx="522288" cy="547688"/>
            </a:xfrm>
            <a:custGeom>
              <a:avLst/>
              <a:gdLst>
                <a:gd name="T0" fmla="*/ 122 w 139"/>
                <a:gd name="T1" fmla="*/ 59 h 146"/>
                <a:gd name="T2" fmla="*/ 93 w 139"/>
                <a:gd name="T3" fmla="*/ 0 h 146"/>
                <a:gd name="T4" fmla="*/ 64 w 139"/>
                <a:gd name="T5" fmla="*/ 59 h 146"/>
                <a:gd name="T6" fmla="*/ 0 w 139"/>
                <a:gd name="T7" fmla="*/ 68 h 146"/>
                <a:gd name="T8" fmla="*/ 46 w 139"/>
                <a:gd name="T9" fmla="*/ 114 h 146"/>
                <a:gd name="T10" fmla="*/ 42 w 139"/>
                <a:gd name="T11" fmla="*/ 139 h 146"/>
                <a:gd name="T12" fmla="*/ 42 w 139"/>
                <a:gd name="T13" fmla="*/ 141 h 146"/>
                <a:gd name="T14" fmla="*/ 47 w 139"/>
                <a:gd name="T15" fmla="*/ 146 h 146"/>
                <a:gd name="T16" fmla="*/ 52 w 139"/>
                <a:gd name="T17" fmla="*/ 142 h 146"/>
                <a:gd name="T18" fmla="*/ 52 w 139"/>
                <a:gd name="T19" fmla="*/ 142 h 146"/>
                <a:gd name="T20" fmla="*/ 58 w 139"/>
                <a:gd name="T21" fmla="*/ 110 h 146"/>
                <a:gd name="T22" fmla="*/ 23 w 139"/>
                <a:gd name="T23" fmla="*/ 76 h 146"/>
                <a:gd name="T24" fmla="*/ 71 w 139"/>
                <a:gd name="T25" fmla="*/ 68 h 146"/>
                <a:gd name="T26" fmla="*/ 93 w 139"/>
                <a:gd name="T27" fmla="*/ 24 h 146"/>
                <a:gd name="T28" fmla="*/ 115 w 139"/>
                <a:gd name="T29" fmla="*/ 68 h 146"/>
                <a:gd name="T30" fmla="*/ 132 w 139"/>
                <a:gd name="T31" fmla="*/ 71 h 146"/>
                <a:gd name="T32" fmla="*/ 132 w 139"/>
                <a:gd name="T33" fmla="*/ 71 h 146"/>
                <a:gd name="T34" fmla="*/ 133 w 139"/>
                <a:gd name="T35" fmla="*/ 71 h 146"/>
                <a:gd name="T36" fmla="*/ 133 w 139"/>
                <a:gd name="T37" fmla="*/ 71 h 146"/>
                <a:gd name="T38" fmla="*/ 133 w 139"/>
                <a:gd name="T39" fmla="*/ 71 h 146"/>
                <a:gd name="T40" fmla="*/ 139 w 139"/>
                <a:gd name="T41" fmla="*/ 66 h 146"/>
                <a:gd name="T42" fmla="*/ 134 w 139"/>
                <a:gd name="T43" fmla="*/ 60 h 146"/>
                <a:gd name="T44" fmla="*/ 122 w 139"/>
                <a:gd name="T45" fmla="*/ 59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9" h="146">
                  <a:moveTo>
                    <a:pt x="122" y="59"/>
                  </a:moveTo>
                  <a:cubicBezTo>
                    <a:pt x="93" y="0"/>
                    <a:pt x="93" y="0"/>
                    <a:pt x="93" y="0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46" y="114"/>
                    <a:pt x="46" y="114"/>
                    <a:pt x="46" y="114"/>
                  </a:cubicBezTo>
                  <a:cubicBezTo>
                    <a:pt x="42" y="139"/>
                    <a:pt x="42" y="139"/>
                    <a:pt x="42" y="139"/>
                  </a:cubicBezTo>
                  <a:cubicBezTo>
                    <a:pt x="42" y="140"/>
                    <a:pt x="42" y="140"/>
                    <a:pt x="42" y="141"/>
                  </a:cubicBezTo>
                  <a:cubicBezTo>
                    <a:pt x="42" y="144"/>
                    <a:pt x="44" y="146"/>
                    <a:pt x="47" y="146"/>
                  </a:cubicBezTo>
                  <a:cubicBezTo>
                    <a:pt x="50" y="146"/>
                    <a:pt x="52" y="144"/>
                    <a:pt x="52" y="142"/>
                  </a:cubicBezTo>
                  <a:cubicBezTo>
                    <a:pt x="52" y="142"/>
                    <a:pt x="52" y="142"/>
                    <a:pt x="52" y="142"/>
                  </a:cubicBezTo>
                  <a:cubicBezTo>
                    <a:pt x="58" y="110"/>
                    <a:pt x="58" y="110"/>
                    <a:pt x="58" y="110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71" y="68"/>
                    <a:pt x="71" y="68"/>
                    <a:pt x="71" y="68"/>
                  </a:cubicBezTo>
                  <a:cubicBezTo>
                    <a:pt x="93" y="24"/>
                    <a:pt x="93" y="24"/>
                    <a:pt x="93" y="24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32" y="71"/>
                    <a:pt x="132" y="71"/>
                    <a:pt x="132" y="71"/>
                  </a:cubicBezTo>
                  <a:cubicBezTo>
                    <a:pt x="132" y="71"/>
                    <a:pt x="132" y="71"/>
                    <a:pt x="132" y="71"/>
                  </a:cubicBezTo>
                  <a:cubicBezTo>
                    <a:pt x="133" y="71"/>
                    <a:pt x="133" y="71"/>
                    <a:pt x="133" y="71"/>
                  </a:cubicBezTo>
                  <a:cubicBezTo>
                    <a:pt x="133" y="71"/>
                    <a:pt x="133" y="71"/>
                    <a:pt x="133" y="71"/>
                  </a:cubicBezTo>
                  <a:cubicBezTo>
                    <a:pt x="133" y="71"/>
                    <a:pt x="133" y="71"/>
                    <a:pt x="133" y="71"/>
                  </a:cubicBezTo>
                  <a:cubicBezTo>
                    <a:pt x="136" y="71"/>
                    <a:pt x="139" y="69"/>
                    <a:pt x="139" y="66"/>
                  </a:cubicBezTo>
                  <a:cubicBezTo>
                    <a:pt x="139" y="63"/>
                    <a:pt x="136" y="61"/>
                    <a:pt x="134" y="60"/>
                  </a:cubicBezTo>
                  <a:lnTo>
                    <a:pt x="122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3" name="Freeform 66"/>
            <p:cNvSpPr>
              <a:spLocks/>
            </p:cNvSpPr>
            <p:nvPr/>
          </p:nvSpPr>
          <p:spPr bwMode="auto">
            <a:xfrm>
              <a:off x="10123194" y="3898106"/>
              <a:ext cx="558800" cy="427038"/>
            </a:xfrm>
            <a:custGeom>
              <a:avLst/>
              <a:gdLst>
                <a:gd name="T0" fmla="*/ 123 w 149"/>
                <a:gd name="T1" fmla="*/ 11 h 114"/>
                <a:gd name="T2" fmla="*/ 126 w 149"/>
                <a:gd name="T3" fmla="*/ 12 h 114"/>
                <a:gd name="T4" fmla="*/ 91 w 149"/>
                <a:gd name="T5" fmla="*/ 46 h 114"/>
                <a:gd name="T6" fmla="*/ 99 w 149"/>
                <a:gd name="T7" fmla="*/ 94 h 114"/>
                <a:gd name="T8" fmla="*/ 56 w 149"/>
                <a:gd name="T9" fmla="*/ 71 h 114"/>
                <a:gd name="T10" fmla="*/ 3 w 149"/>
                <a:gd name="T11" fmla="*/ 99 h 114"/>
                <a:gd name="T12" fmla="*/ 0 w 149"/>
                <a:gd name="T13" fmla="*/ 104 h 114"/>
                <a:gd name="T14" fmla="*/ 5 w 149"/>
                <a:gd name="T15" fmla="*/ 109 h 114"/>
                <a:gd name="T16" fmla="*/ 8 w 149"/>
                <a:gd name="T17" fmla="*/ 109 h 114"/>
                <a:gd name="T18" fmla="*/ 8 w 149"/>
                <a:gd name="T19" fmla="*/ 109 h 114"/>
                <a:gd name="T20" fmla="*/ 56 w 149"/>
                <a:gd name="T21" fmla="*/ 83 h 114"/>
                <a:gd name="T22" fmla="*/ 114 w 149"/>
                <a:gd name="T23" fmla="*/ 114 h 114"/>
                <a:gd name="T24" fmla="*/ 103 w 149"/>
                <a:gd name="T25" fmla="*/ 50 h 114"/>
                <a:gd name="T26" fmla="*/ 149 w 149"/>
                <a:gd name="T27" fmla="*/ 4 h 114"/>
                <a:gd name="T28" fmla="*/ 124 w 149"/>
                <a:gd name="T29" fmla="*/ 1 h 114"/>
                <a:gd name="T30" fmla="*/ 123 w 149"/>
                <a:gd name="T31" fmla="*/ 0 h 114"/>
                <a:gd name="T32" fmla="*/ 118 w 149"/>
                <a:gd name="T33" fmla="*/ 6 h 114"/>
                <a:gd name="T34" fmla="*/ 123 w 149"/>
                <a:gd name="T35" fmla="*/ 11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9" h="114">
                  <a:moveTo>
                    <a:pt x="123" y="11"/>
                  </a:moveTo>
                  <a:cubicBezTo>
                    <a:pt x="126" y="12"/>
                    <a:pt x="126" y="12"/>
                    <a:pt x="126" y="12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9" y="94"/>
                    <a:pt x="99" y="94"/>
                    <a:pt x="99" y="94"/>
                  </a:cubicBezTo>
                  <a:cubicBezTo>
                    <a:pt x="56" y="71"/>
                    <a:pt x="56" y="71"/>
                    <a:pt x="56" y="71"/>
                  </a:cubicBezTo>
                  <a:cubicBezTo>
                    <a:pt x="3" y="99"/>
                    <a:pt x="3" y="99"/>
                    <a:pt x="3" y="99"/>
                  </a:cubicBezTo>
                  <a:cubicBezTo>
                    <a:pt x="1" y="100"/>
                    <a:pt x="0" y="102"/>
                    <a:pt x="0" y="104"/>
                  </a:cubicBezTo>
                  <a:cubicBezTo>
                    <a:pt x="0" y="107"/>
                    <a:pt x="2" y="109"/>
                    <a:pt x="5" y="109"/>
                  </a:cubicBezTo>
                  <a:cubicBezTo>
                    <a:pt x="6" y="109"/>
                    <a:pt x="7" y="109"/>
                    <a:pt x="8" y="109"/>
                  </a:cubicBezTo>
                  <a:cubicBezTo>
                    <a:pt x="8" y="109"/>
                    <a:pt x="8" y="109"/>
                    <a:pt x="8" y="109"/>
                  </a:cubicBezTo>
                  <a:cubicBezTo>
                    <a:pt x="56" y="83"/>
                    <a:pt x="56" y="83"/>
                    <a:pt x="56" y="83"/>
                  </a:cubicBezTo>
                  <a:cubicBezTo>
                    <a:pt x="114" y="114"/>
                    <a:pt x="114" y="114"/>
                    <a:pt x="114" y="114"/>
                  </a:cubicBezTo>
                  <a:cubicBezTo>
                    <a:pt x="103" y="50"/>
                    <a:pt x="103" y="50"/>
                    <a:pt x="103" y="50"/>
                  </a:cubicBezTo>
                  <a:cubicBezTo>
                    <a:pt x="149" y="4"/>
                    <a:pt x="149" y="4"/>
                    <a:pt x="149" y="4"/>
                  </a:cubicBezTo>
                  <a:cubicBezTo>
                    <a:pt x="124" y="1"/>
                    <a:pt x="124" y="1"/>
                    <a:pt x="124" y="1"/>
                  </a:cubicBezTo>
                  <a:cubicBezTo>
                    <a:pt x="124" y="0"/>
                    <a:pt x="124" y="0"/>
                    <a:pt x="123" y="0"/>
                  </a:cubicBezTo>
                  <a:cubicBezTo>
                    <a:pt x="120" y="0"/>
                    <a:pt x="118" y="3"/>
                    <a:pt x="118" y="6"/>
                  </a:cubicBezTo>
                  <a:cubicBezTo>
                    <a:pt x="118" y="8"/>
                    <a:pt x="120" y="11"/>
                    <a:pt x="12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64" name="组合 263"/>
          <p:cNvGrpSpPr/>
          <p:nvPr/>
        </p:nvGrpSpPr>
        <p:grpSpPr>
          <a:xfrm>
            <a:off x="6400578" y="3181164"/>
            <a:ext cx="656069" cy="558471"/>
            <a:chOff x="4759032" y="6119018"/>
            <a:chExt cx="960438" cy="817563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65" name="Freeform 67"/>
            <p:cNvSpPr>
              <a:spLocks noEditPoints="1"/>
            </p:cNvSpPr>
            <p:nvPr/>
          </p:nvSpPr>
          <p:spPr bwMode="auto">
            <a:xfrm>
              <a:off x="4759032" y="6119018"/>
              <a:ext cx="960438" cy="817563"/>
            </a:xfrm>
            <a:custGeom>
              <a:avLst/>
              <a:gdLst>
                <a:gd name="T0" fmla="*/ 184 w 256"/>
                <a:gd name="T1" fmla="*/ 0 h 218"/>
                <a:gd name="T2" fmla="*/ 128 w 256"/>
                <a:gd name="T3" fmla="*/ 27 h 218"/>
                <a:gd name="T4" fmla="*/ 72 w 256"/>
                <a:gd name="T5" fmla="*/ 0 h 218"/>
                <a:gd name="T6" fmla="*/ 0 w 256"/>
                <a:gd name="T7" fmla="*/ 72 h 218"/>
                <a:gd name="T8" fmla="*/ 21 w 256"/>
                <a:gd name="T9" fmla="*/ 126 h 218"/>
                <a:gd name="T10" fmla="*/ 118 w 256"/>
                <a:gd name="T11" fmla="*/ 215 h 218"/>
                <a:gd name="T12" fmla="*/ 128 w 256"/>
                <a:gd name="T13" fmla="*/ 218 h 218"/>
                <a:gd name="T14" fmla="*/ 137 w 256"/>
                <a:gd name="T15" fmla="*/ 215 h 218"/>
                <a:gd name="T16" fmla="*/ 235 w 256"/>
                <a:gd name="T17" fmla="*/ 126 h 218"/>
                <a:gd name="T18" fmla="*/ 256 w 256"/>
                <a:gd name="T19" fmla="*/ 72 h 218"/>
                <a:gd name="T20" fmla="*/ 184 w 256"/>
                <a:gd name="T21" fmla="*/ 0 h 218"/>
                <a:gd name="T22" fmla="*/ 222 w 256"/>
                <a:gd name="T23" fmla="*/ 117 h 218"/>
                <a:gd name="T24" fmla="*/ 128 w 256"/>
                <a:gd name="T25" fmla="*/ 202 h 218"/>
                <a:gd name="T26" fmla="*/ 34 w 256"/>
                <a:gd name="T27" fmla="*/ 117 h 218"/>
                <a:gd name="T28" fmla="*/ 16 w 256"/>
                <a:gd name="T29" fmla="*/ 72 h 218"/>
                <a:gd name="T30" fmla="*/ 72 w 256"/>
                <a:gd name="T31" fmla="*/ 16 h 218"/>
                <a:gd name="T32" fmla="*/ 123 w 256"/>
                <a:gd name="T33" fmla="*/ 50 h 218"/>
                <a:gd name="T34" fmla="*/ 123 w 256"/>
                <a:gd name="T35" fmla="*/ 50 h 218"/>
                <a:gd name="T36" fmla="*/ 123 w 256"/>
                <a:gd name="T37" fmla="*/ 50 h 218"/>
                <a:gd name="T38" fmla="*/ 128 w 256"/>
                <a:gd name="T39" fmla="*/ 53 h 218"/>
                <a:gd name="T40" fmla="*/ 132 w 256"/>
                <a:gd name="T41" fmla="*/ 50 h 218"/>
                <a:gd name="T42" fmla="*/ 133 w 256"/>
                <a:gd name="T43" fmla="*/ 50 h 218"/>
                <a:gd name="T44" fmla="*/ 184 w 256"/>
                <a:gd name="T45" fmla="*/ 16 h 218"/>
                <a:gd name="T46" fmla="*/ 240 w 256"/>
                <a:gd name="T47" fmla="*/ 72 h 218"/>
                <a:gd name="T48" fmla="*/ 222 w 256"/>
                <a:gd name="T49" fmla="*/ 117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56" h="218">
                  <a:moveTo>
                    <a:pt x="184" y="0"/>
                  </a:moveTo>
                  <a:cubicBezTo>
                    <a:pt x="162" y="0"/>
                    <a:pt x="141" y="10"/>
                    <a:pt x="128" y="27"/>
                  </a:cubicBezTo>
                  <a:cubicBezTo>
                    <a:pt x="114" y="10"/>
                    <a:pt x="94" y="0"/>
                    <a:pt x="72" y="0"/>
                  </a:cubicBezTo>
                  <a:cubicBezTo>
                    <a:pt x="32" y="0"/>
                    <a:pt x="0" y="33"/>
                    <a:pt x="0" y="72"/>
                  </a:cubicBezTo>
                  <a:cubicBezTo>
                    <a:pt x="0" y="96"/>
                    <a:pt x="11" y="113"/>
                    <a:pt x="21" y="126"/>
                  </a:cubicBezTo>
                  <a:cubicBezTo>
                    <a:pt x="48" y="165"/>
                    <a:pt x="116" y="213"/>
                    <a:pt x="118" y="215"/>
                  </a:cubicBezTo>
                  <a:cubicBezTo>
                    <a:pt x="121" y="217"/>
                    <a:pt x="124" y="218"/>
                    <a:pt x="128" y="218"/>
                  </a:cubicBezTo>
                  <a:cubicBezTo>
                    <a:pt x="131" y="218"/>
                    <a:pt x="134" y="217"/>
                    <a:pt x="137" y="215"/>
                  </a:cubicBezTo>
                  <a:cubicBezTo>
                    <a:pt x="140" y="213"/>
                    <a:pt x="208" y="165"/>
                    <a:pt x="235" y="126"/>
                  </a:cubicBezTo>
                  <a:cubicBezTo>
                    <a:pt x="244" y="113"/>
                    <a:pt x="256" y="96"/>
                    <a:pt x="256" y="72"/>
                  </a:cubicBezTo>
                  <a:cubicBezTo>
                    <a:pt x="256" y="33"/>
                    <a:pt x="223" y="0"/>
                    <a:pt x="184" y="0"/>
                  </a:cubicBezTo>
                  <a:close/>
                  <a:moveTo>
                    <a:pt x="222" y="117"/>
                  </a:moveTo>
                  <a:cubicBezTo>
                    <a:pt x="196" y="154"/>
                    <a:pt x="128" y="202"/>
                    <a:pt x="128" y="202"/>
                  </a:cubicBezTo>
                  <a:cubicBezTo>
                    <a:pt x="128" y="202"/>
                    <a:pt x="59" y="154"/>
                    <a:pt x="34" y="117"/>
                  </a:cubicBezTo>
                  <a:cubicBezTo>
                    <a:pt x="24" y="103"/>
                    <a:pt x="16" y="90"/>
                    <a:pt x="16" y="72"/>
                  </a:cubicBezTo>
                  <a:cubicBezTo>
                    <a:pt x="16" y="41"/>
                    <a:pt x="41" y="16"/>
                    <a:pt x="72" y="16"/>
                  </a:cubicBezTo>
                  <a:cubicBezTo>
                    <a:pt x="95" y="16"/>
                    <a:pt x="114" y="30"/>
                    <a:pt x="123" y="50"/>
                  </a:cubicBezTo>
                  <a:cubicBezTo>
                    <a:pt x="123" y="50"/>
                    <a:pt x="123" y="50"/>
                    <a:pt x="123" y="50"/>
                  </a:cubicBezTo>
                  <a:cubicBezTo>
                    <a:pt x="123" y="50"/>
                    <a:pt x="123" y="50"/>
                    <a:pt x="123" y="50"/>
                  </a:cubicBezTo>
                  <a:cubicBezTo>
                    <a:pt x="124" y="52"/>
                    <a:pt x="125" y="53"/>
                    <a:pt x="128" y="53"/>
                  </a:cubicBezTo>
                  <a:cubicBezTo>
                    <a:pt x="130" y="53"/>
                    <a:pt x="132" y="52"/>
                    <a:pt x="132" y="50"/>
                  </a:cubicBezTo>
                  <a:cubicBezTo>
                    <a:pt x="133" y="50"/>
                    <a:pt x="133" y="50"/>
                    <a:pt x="133" y="50"/>
                  </a:cubicBezTo>
                  <a:cubicBezTo>
                    <a:pt x="141" y="30"/>
                    <a:pt x="161" y="16"/>
                    <a:pt x="184" y="16"/>
                  </a:cubicBezTo>
                  <a:cubicBezTo>
                    <a:pt x="215" y="16"/>
                    <a:pt x="240" y="41"/>
                    <a:pt x="240" y="72"/>
                  </a:cubicBezTo>
                  <a:cubicBezTo>
                    <a:pt x="240" y="90"/>
                    <a:pt x="231" y="103"/>
                    <a:pt x="222" y="1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" name="Freeform 68"/>
            <p:cNvSpPr>
              <a:spLocks/>
            </p:cNvSpPr>
            <p:nvPr/>
          </p:nvSpPr>
          <p:spPr bwMode="auto">
            <a:xfrm>
              <a:off x="5295607" y="6223793"/>
              <a:ext cx="282575" cy="127000"/>
            </a:xfrm>
            <a:custGeom>
              <a:avLst/>
              <a:gdLst>
                <a:gd name="T0" fmla="*/ 3 w 75"/>
                <a:gd name="T1" fmla="*/ 34 h 34"/>
                <a:gd name="T2" fmla="*/ 6 w 75"/>
                <a:gd name="T3" fmla="*/ 34 h 34"/>
                <a:gd name="T4" fmla="*/ 11 w 75"/>
                <a:gd name="T5" fmla="*/ 31 h 34"/>
                <a:gd name="T6" fmla="*/ 11 w 75"/>
                <a:gd name="T7" fmla="*/ 30 h 34"/>
                <a:gd name="T8" fmla="*/ 42 w 75"/>
                <a:gd name="T9" fmla="*/ 10 h 34"/>
                <a:gd name="T10" fmla="*/ 65 w 75"/>
                <a:gd name="T11" fmla="*/ 20 h 34"/>
                <a:gd name="T12" fmla="*/ 73 w 75"/>
                <a:gd name="T13" fmla="*/ 21 h 34"/>
                <a:gd name="T14" fmla="*/ 73 w 75"/>
                <a:gd name="T15" fmla="*/ 13 h 34"/>
                <a:gd name="T16" fmla="*/ 42 w 75"/>
                <a:gd name="T17" fmla="*/ 0 h 34"/>
                <a:gd name="T18" fmla="*/ 1 w 75"/>
                <a:gd name="T19" fmla="*/ 26 h 34"/>
                <a:gd name="T20" fmla="*/ 1 w 75"/>
                <a:gd name="T21" fmla="*/ 27 h 34"/>
                <a:gd name="T22" fmla="*/ 3 w 75"/>
                <a:gd name="T23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" h="34">
                  <a:moveTo>
                    <a:pt x="3" y="34"/>
                  </a:moveTo>
                  <a:cubicBezTo>
                    <a:pt x="4" y="34"/>
                    <a:pt x="5" y="34"/>
                    <a:pt x="6" y="34"/>
                  </a:cubicBezTo>
                  <a:cubicBezTo>
                    <a:pt x="8" y="34"/>
                    <a:pt x="10" y="33"/>
                    <a:pt x="11" y="31"/>
                  </a:cubicBezTo>
                  <a:cubicBezTo>
                    <a:pt x="11" y="31"/>
                    <a:pt x="11" y="31"/>
                    <a:pt x="11" y="30"/>
                  </a:cubicBezTo>
                  <a:cubicBezTo>
                    <a:pt x="17" y="18"/>
                    <a:pt x="28" y="10"/>
                    <a:pt x="42" y="10"/>
                  </a:cubicBezTo>
                  <a:cubicBezTo>
                    <a:pt x="51" y="10"/>
                    <a:pt x="59" y="14"/>
                    <a:pt x="65" y="20"/>
                  </a:cubicBezTo>
                  <a:cubicBezTo>
                    <a:pt x="67" y="23"/>
                    <a:pt x="71" y="23"/>
                    <a:pt x="73" y="21"/>
                  </a:cubicBezTo>
                  <a:cubicBezTo>
                    <a:pt x="75" y="19"/>
                    <a:pt x="75" y="15"/>
                    <a:pt x="73" y="13"/>
                  </a:cubicBezTo>
                  <a:cubicBezTo>
                    <a:pt x="65" y="4"/>
                    <a:pt x="53" y="0"/>
                    <a:pt x="42" y="0"/>
                  </a:cubicBezTo>
                  <a:cubicBezTo>
                    <a:pt x="24" y="0"/>
                    <a:pt x="9" y="10"/>
                    <a:pt x="1" y="26"/>
                  </a:cubicBezTo>
                  <a:cubicBezTo>
                    <a:pt x="1" y="26"/>
                    <a:pt x="1" y="26"/>
                    <a:pt x="1" y="27"/>
                  </a:cubicBezTo>
                  <a:cubicBezTo>
                    <a:pt x="0" y="29"/>
                    <a:pt x="1" y="32"/>
                    <a:pt x="3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" name="Freeform 69"/>
            <p:cNvSpPr>
              <a:spLocks/>
            </p:cNvSpPr>
            <p:nvPr/>
          </p:nvSpPr>
          <p:spPr bwMode="auto">
            <a:xfrm>
              <a:off x="4860632" y="6223793"/>
              <a:ext cx="758825" cy="592138"/>
            </a:xfrm>
            <a:custGeom>
              <a:avLst/>
              <a:gdLst>
                <a:gd name="T0" fmla="*/ 196 w 202"/>
                <a:gd name="T1" fmla="*/ 38 h 158"/>
                <a:gd name="T2" fmla="*/ 191 w 202"/>
                <a:gd name="T3" fmla="*/ 44 h 158"/>
                <a:gd name="T4" fmla="*/ 177 w 202"/>
                <a:gd name="T5" fmla="*/ 75 h 158"/>
                <a:gd name="T6" fmla="*/ 101 w 202"/>
                <a:gd name="T7" fmla="*/ 146 h 158"/>
                <a:gd name="T8" fmla="*/ 25 w 202"/>
                <a:gd name="T9" fmla="*/ 75 h 158"/>
                <a:gd name="T10" fmla="*/ 11 w 202"/>
                <a:gd name="T11" fmla="*/ 44 h 158"/>
                <a:gd name="T12" fmla="*/ 44 w 202"/>
                <a:gd name="T13" fmla="*/ 10 h 158"/>
                <a:gd name="T14" fmla="*/ 74 w 202"/>
                <a:gd name="T15" fmla="*/ 30 h 158"/>
                <a:gd name="T16" fmla="*/ 75 w 202"/>
                <a:gd name="T17" fmla="*/ 32 h 158"/>
                <a:gd name="T18" fmla="*/ 82 w 202"/>
                <a:gd name="T19" fmla="*/ 34 h 158"/>
                <a:gd name="T20" fmla="*/ 84 w 202"/>
                <a:gd name="T21" fmla="*/ 27 h 158"/>
                <a:gd name="T22" fmla="*/ 84 w 202"/>
                <a:gd name="T23" fmla="*/ 26 h 158"/>
                <a:gd name="T24" fmla="*/ 44 w 202"/>
                <a:gd name="T25" fmla="*/ 0 h 158"/>
                <a:gd name="T26" fmla="*/ 0 w 202"/>
                <a:gd name="T27" fmla="*/ 44 h 158"/>
                <a:gd name="T28" fmla="*/ 16 w 202"/>
                <a:gd name="T29" fmla="*/ 82 h 158"/>
                <a:gd name="T30" fmla="*/ 97 w 202"/>
                <a:gd name="T31" fmla="*/ 157 h 158"/>
                <a:gd name="T32" fmla="*/ 101 w 202"/>
                <a:gd name="T33" fmla="*/ 158 h 158"/>
                <a:gd name="T34" fmla="*/ 104 w 202"/>
                <a:gd name="T35" fmla="*/ 157 h 158"/>
                <a:gd name="T36" fmla="*/ 186 w 202"/>
                <a:gd name="T37" fmla="*/ 82 h 158"/>
                <a:gd name="T38" fmla="*/ 202 w 202"/>
                <a:gd name="T39" fmla="*/ 44 h 158"/>
                <a:gd name="T40" fmla="*/ 196 w 202"/>
                <a:gd name="T41" fmla="*/ 3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2" h="158">
                  <a:moveTo>
                    <a:pt x="196" y="38"/>
                  </a:moveTo>
                  <a:cubicBezTo>
                    <a:pt x="193" y="38"/>
                    <a:pt x="191" y="41"/>
                    <a:pt x="191" y="44"/>
                  </a:cubicBezTo>
                  <a:cubicBezTo>
                    <a:pt x="191" y="54"/>
                    <a:pt x="186" y="63"/>
                    <a:pt x="177" y="75"/>
                  </a:cubicBezTo>
                  <a:cubicBezTo>
                    <a:pt x="160" y="100"/>
                    <a:pt x="120" y="131"/>
                    <a:pt x="101" y="146"/>
                  </a:cubicBezTo>
                  <a:cubicBezTo>
                    <a:pt x="81" y="131"/>
                    <a:pt x="42" y="100"/>
                    <a:pt x="25" y="75"/>
                  </a:cubicBezTo>
                  <a:cubicBezTo>
                    <a:pt x="16" y="63"/>
                    <a:pt x="11" y="54"/>
                    <a:pt x="11" y="44"/>
                  </a:cubicBezTo>
                  <a:cubicBezTo>
                    <a:pt x="11" y="25"/>
                    <a:pt x="25" y="10"/>
                    <a:pt x="44" y="10"/>
                  </a:cubicBezTo>
                  <a:cubicBezTo>
                    <a:pt x="57" y="10"/>
                    <a:pt x="69" y="18"/>
                    <a:pt x="74" y="30"/>
                  </a:cubicBezTo>
                  <a:cubicBezTo>
                    <a:pt x="74" y="31"/>
                    <a:pt x="75" y="31"/>
                    <a:pt x="75" y="32"/>
                  </a:cubicBezTo>
                  <a:cubicBezTo>
                    <a:pt x="76" y="34"/>
                    <a:pt x="79" y="35"/>
                    <a:pt x="82" y="34"/>
                  </a:cubicBezTo>
                  <a:cubicBezTo>
                    <a:pt x="85" y="32"/>
                    <a:pt x="86" y="29"/>
                    <a:pt x="84" y="27"/>
                  </a:cubicBezTo>
                  <a:cubicBezTo>
                    <a:pt x="84" y="26"/>
                    <a:pt x="84" y="26"/>
                    <a:pt x="84" y="26"/>
                  </a:cubicBezTo>
                  <a:cubicBezTo>
                    <a:pt x="77" y="10"/>
                    <a:pt x="61" y="0"/>
                    <a:pt x="44" y="0"/>
                  </a:cubicBezTo>
                  <a:cubicBezTo>
                    <a:pt x="20" y="0"/>
                    <a:pt x="0" y="19"/>
                    <a:pt x="0" y="44"/>
                  </a:cubicBezTo>
                  <a:cubicBezTo>
                    <a:pt x="0" y="58"/>
                    <a:pt x="6" y="68"/>
                    <a:pt x="16" y="82"/>
                  </a:cubicBezTo>
                  <a:cubicBezTo>
                    <a:pt x="34" y="108"/>
                    <a:pt x="75" y="140"/>
                    <a:pt x="97" y="157"/>
                  </a:cubicBezTo>
                  <a:cubicBezTo>
                    <a:pt x="98" y="158"/>
                    <a:pt x="100" y="158"/>
                    <a:pt x="101" y="158"/>
                  </a:cubicBezTo>
                  <a:cubicBezTo>
                    <a:pt x="102" y="158"/>
                    <a:pt x="103" y="158"/>
                    <a:pt x="104" y="157"/>
                  </a:cubicBezTo>
                  <a:cubicBezTo>
                    <a:pt x="127" y="140"/>
                    <a:pt x="167" y="108"/>
                    <a:pt x="186" y="82"/>
                  </a:cubicBezTo>
                  <a:cubicBezTo>
                    <a:pt x="195" y="68"/>
                    <a:pt x="202" y="58"/>
                    <a:pt x="202" y="44"/>
                  </a:cubicBezTo>
                  <a:cubicBezTo>
                    <a:pt x="202" y="41"/>
                    <a:pt x="199" y="38"/>
                    <a:pt x="196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68" name="组合 267"/>
          <p:cNvGrpSpPr/>
          <p:nvPr/>
        </p:nvGrpSpPr>
        <p:grpSpPr>
          <a:xfrm>
            <a:off x="8334553" y="3163271"/>
            <a:ext cx="657153" cy="594257"/>
            <a:chOff x="7305382" y="6092031"/>
            <a:chExt cx="962025" cy="869950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69" name="Freeform 70"/>
            <p:cNvSpPr>
              <a:spLocks/>
            </p:cNvSpPr>
            <p:nvPr/>
          </p:nvSpPr>
          <p:spPr bwMode="auto">
            <a:xfrm>
              <a:off x="7305382" y="6355556"/>
              <a:ext cx="60325" cy="347663"/>
            </a:xfrm>
            <a:custGeom>
              <a:avLst/>
              <a:gdLst>
                <a:gd name="T0" fmla="*/ 8 w 16"/>
                <a:gd name="T1" fmla="*/ 0 h 93"/>
                <a:gd name="T2" fmla="*/ 0 w 16"/>
                <a:gd name="T3" fmla="*/ 8 h 93"/>
                <a:gd name="T4" fmla="*/ 0 w 16"/>
                <a:gd name="T5" fmla="*/ 85 h 93"/>
                <a:gd name="T6" fmla="*/ 8 w 16"/>
                <a:gd name="T7" fmla="*/ 93 h 93"/>
                <a:gd name="T8" fmla="*/ 16 w 16"/>
                <a:gd name="T9" fmla="*/ 85 h 93"/>
                <a:gd name="T10" fmla="*/ 16 w 16"/>
                <a:gd name="T11" fmla="*/ 8 h 93"/>
                <a:gd name="T12" fmla="*/ 8 w 16"/>
                <a:gd name="T13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93">
                  <a:moveTo>
                    <a:pt x="8" y="0"/>
                  </a:moveTo>
                  <a:cubicBezTo>
                    <a:pt x="4" y="0"/>
                    <a:pt x="0" y="3"/>
                    <a:pt x="0" y="8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9"/>
                    <a:pt x="4" y="93"/>
                    <a:pt x="8" y="93"/>
                  </a:cubicBezTo>
                  <a:cubicBezTo>
                    <a:pt x="12" y="93"/>
                    <a:pt x="16" y="89"/>
                    <a:pt x="16" y="85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3"/>
                    <a:pt x="12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" name="Freeform 71"/>
            <p:cNvSpPr>
              <a:spLocks noEditPoints="1"/>
            </p:cNvSpPr>
            <p:nvPr/>
          </p:nvSpPr>
          <p:spPr bwMode="auto">
            <a:xfrm>
              <a:off x="7426032" y="6092031"/>
              <a:ext cx="533400" cy="869950"/>
            </a:xfrm>
            <a:custGeom>
              <a:avLst/>
              <a:gdLst>
                <a:gd name="T0" fmla="*/ 138 w 142"/>
                <a:gd name="T1" fmla="*/ 1 h 232"/>
                <a:gd name="T2" fmla="*/ 130 w 142"/>
                <a:gd name="T3" fmla="*/ 1 h 232"/>
                <a:gd name="T4" fmla="*/ 4 w 142"/>
                <a:gd name="T5" fmla="*/ 64 h 232"/>
                <a:gd name="T6" fmla="*/ 0 w 142"/>
                <a:gd name="T7" fmla="*/ 71 h 232"/>
                <a:gd name="T8" fmla="*/ 0 w 142"/>
                <a:gd name="T9" fmla="*/ 161 h 232"/>
                <a:gd name="T10" fmla="*/ 4 w 142"/>
                <a:gd name="T11" fmla="*/ 168 h 232"/>
                <a:gd name="T12" fmla="*/ 130 w 142"/>
                <a:gd name="T13" fmla="*/ 231 h 232"/>
                <a:gd name="T14" fmla="*/ 134 w 142"/>
                <a:gd name="T15" fmla="*/ 232 h 232"/>
                <a:gd name="T16" fmla="*/ 138 w 142"/>
                <a:gd name="T17" fmla="*/ 231 h 232"/>
                <a:gd name="T18" fmla="*/ 142 w 142"/>
                <a:gd name="T19" fmla="*/ 224 h 232"/>
                <a:gd name="T20" fmla="*/ 142 w 142"/>
                <a:gd name="T21" fmla="*/ 8 h 232"/>
                <a:gd name="T22" fmla="*/ 138 w 142"/>
                <a:gd name="T23" fmla="*/ 1 h 232"/>
                <a:gd name="T24" fmla="*/ 126 w 142"/>
                <a:gd name="T25" fmla="*/ 211 h 232"/>
                <a:gd name="T26" fmla="*/ 112 w 142"/>
                <a:gd name="T27" fmla="*/ 204 h 232"/>
                <a:gd name="T28" fmla="*/ 112 w 142"/>
                <a:gd name="T29" fmla="*/ 97 h 232"/>
                <a:gd name="T30" fmla="*/ 107 w 142"/>
                <a:gd name="T31" fmla="*/ 92 h 232"/>
                <a:gd name="T32" fmla="*/ 102 w 142"/>
                <a:gd name="T33" fmla="*/ 97 h 232"/>
                <a:gd name="T34" fmla="*/ 102 w 142"/>
                <a:gd name="T35" fmla="*/ 199 h 232"/>
                <a:gd name="T36" fmla="*/ 16 w 142"/>
                <a:gd name="T37" fmla="*/ 156 h 232"/>
                <a:gd name="T38" fmla="*/ 16 w 142"/>
                <a:gd name="T39" fmla="*/ 76 h 232"/>
                <a:gd name="T40" fmla="*/ 102 w 142"/>
                <a:gd name="T41" fmla="*/ 33 h 232"/>
                <a:gd name="T42" fmla="*/ 102 w 142"/>
                <a:gd name="T43" fmla="*/ 67 h 232"/>
                <a:gd name="T44" fmla="*/ 107 w 142"/>
                <a:gd name="T45" fmla="*/ 72 h 232"/>
                <a:gd name="T46" fmla="*/ 112 w 142"/>
                <a:gd name="T47" fmla="*/ 67 h 232"/>
                <a:gd name="T48" fmla="*/ 112 w 142"/>
                <a:gd name="T49" fmla="*/ 28 h 232"/>
                <a:gd name="T50" fmla="*/ 126 w 142"/>
                <a:gd name="T51" fmla="*/ 21 h 232"/>
                <a:gd name="T52" fmla="*/ 126 w 142"/>
                <a:gd name="T53" fmla="*/ 21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2" h="232">
                  <a:moveTo>
                    <a:pt x="138" y="1"/>
                  </a:moveTo>
                  <a:cubicBezTo>
                    <a:pt x="136" y="0"/>
                    <a:pt x="133" y="0"/>
                    <a:pt x="130" y="1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1" y="65"/>
                    <a:pt x="0" y="68"/>
                    <a:pt x="0" y="7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4"/>
                    <a:pt x="1" y="167"/>
                    <a:pt x="4" y="168"/>
                  </a:cubicBezTo>
                  <a:cubicBezTo>
                    <a:pt x="130" y="231"/>
                    <a:pt x="130" y="231"/>
                    <a:pt x="130" y="231"/>
                  </a:cubicBezTo>
                  <a:cubicBezTo>
                    <a:pt x="131" y="232"/>
                    <a:pt x="133" y="232"/>
                    <a:pt x="134" y="232"/>
                  </a:cubicBezTo>
                  <a:cubicBezTo>
                    <a:pt x="135" y="232"/>
                    <a:pt x="137" y="232"/>
                    <a:pt x="138" y="231"/>
                  </a:cubicBezTo>
                  <a:cubicBezTo>
                    <a:pt x="140" y="230"/>
                    <a:pt x="142" y="227"/>
                    <a:pt x="142" y="224"/>
                  </a:cubicBezTo>
                  <a:cubicBezTo>
                    <a:pt x="142" y="8"/>
                    <a:pt x="142" y="8"/>
                    <a:pt x="142" y="8"/>
                  </a:cubicBezTo>
                  <a:cubicBezTo>
                    <a:pt x="142" y="5"/>
                    <a:pt x="140" y="3"/>
                    <a:pt x="138" y="1"/>
                  </a:cubicBezTo>
                  <a:close/>
                  <a:moveTo>
                    <a:pt x="126" y="211"/>
                  </a:moveTo>
                  <a:cubicBezTo>
                    <a:pt x="112" y="204"/>
                    <a:pt x="112" y="204"/>
                    <a:pt x="112" y="204"/>
                  </a:cubicBezTo>
                  <a:cubicBezTo>
                    <a:pt x="112" y="97"/>
                    <a:pt x="112" y="97"/>
                    <a:pt x="112" y="97"/>
                  </a:cubicBezTo>
                  <a:cubicBezTo>
                    <a:pt x="112" y="94"/>
                    <a:pt x="110" y="92"/>
                    <a:pt x="107" y="92"/>
                  </a:cubicBezTo>
                  <a:cubicBezTo>
                    <a:pt x="104" y="92"/>
                    <a:pt x="102" y="94"/>
                    <a:pt x="102" y="97"/>
                  </a:cubicBezTo>
                  <a:cubicBezTo>
                    <a:pt x="102" y="199"/>
                    <a:pt x="102" y="199"/>
                    <a:pt x="102" y="199"/>
                  </a:cubicBezTo>
                  <a:cubicBezTo>
                    <a:pt x="16" y="156"/>
                    <a:pt x="16" y="156"/>
                    <a:pt x="16" y="156"/>
                  </a:cubicBezTo>
                  <a:cubicBezTo>
                    <a:pt x="16" y="76"/>
                    <a:pt x="16" y="76"/>
                    <a:pt x="16" y="76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67"/>
                    <a:pt x="102" y="67"/>
                    <a:pt x="102" y="67"/>
                  </a:cubicBezTo>
                  <a:cubicBezTo>
                    <a:pt x="102" y="70"/>
                    <a:pt x="104" y="72"/>
                    <a:pt x="107" y="72"/>
                  </a:cubicBezTo>
                  <a:cubicBezTo>
                    <a:pt x="110" y="72"/>
                    <a:pt x="112" y="70"/>
                    <a:pt x="112" y="67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26" y="21"/>
                    <a:pt x="126" y="21"/>
                    <a:pt x="126" y="21"/>
                  </a:cubicBezTo>
                  <a:lnTo>
                    <a:pt x="126" y="2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" name="Freeform 72"/>
            <p:cNvSpPr>
              <a:spLocks/>
            </p:cNvSpPr>
            <p:nvPr/>
          </p:nvSpPr>
          <p:spPr bwMode="auto">
            <a:xfrm>
              <a:off x="8014994" y="6215856"/>
              <a:ext cx="252413" cy="622300"/>
            </a:xfrm>
            <a:custGeom>
              <a:avLst/>
              <a:gdLst>
                <a:gd name="T0" fmla="*/ 7 w 67"/>
                <a:gd name="T1" fmla="*/ 1 h 166"/>
                <a:gd name="T2" fmla="*/ 1 w 67"/>
                <a:gd name="T3" fmla="*/ 4 h 166"/>
                <a:gd name="T4" fmla="*/ 4 w 67"/>
                <a:gd name="T5" fmla="*/ 11 h 166"/>
                <a:gd name="T6" fmla="*/ 56 w 67"/>
                <a:gd name="T7" fmla="*/ 83 h 166"/>
                <a:gd name="T8" fmla="*/ 4 w 67"/>
                <a:gd name="T9" fmla="*/ 155 h 166"/>
                <a:gd name="T10" fmla="*/ 1 w 67"/>
                <a:gd name="T11" fmla="*/ 162 h 166"/>
                <a:gd name="T12" fmla="*/ 6 w 67"/>
                <a:gd name="T13" fmla="*/ 166 h 166"/>
                <a:gd name="T14" fmla="*/ 7 w 67"/>
                <a:gd name="T15" fmla="*/ 166 h 166"/>
                <a:gd name="T16" fmla="*/ 67 w 67"/>
                <a:gd name="T17" fmla="*/ 83 h 166"/>
                <a:gd name="T18" fmla="*/ 7 w 67"/>
                <a:gd name="T19" fmla="*/ 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" h="166">
                  <a:moveTo>
                    <a:pt x="7" y="1"/>
                  </a:moveTo>
                  <a:cubicBezTo>
                    <a:pt x="5" y="0"/>
                    <a:pt x="1" y="1"/>
                    <a:pt x="1" y="4"/>
                  </a:cubicBezTo>
                  <a:cubicBezTo>
                    <a:pt x="0" y="7"/>
                    <a:pt x="1" y="10"/>
                    <a:pt x="4" y="11"/>
                  </a:cubicBezTo>
                  <a:cubicBezTo>
                    <a:pt x="35" y="21"/>
                    <a:pt x="56" y="50"/>
                    <a:pt x="56" y="83"/>
                  </a:cubicBezTo>
                  <a:cubicBezTo>
                    <a:pt x="56" y="116"/>
                    <a:pt x="35" y="145"/>
                    <a:pt x="4" y="155"/>
                  </a:cubicBezTo>
                  <a:cubicBezTo>
                    <a:pt x="1" y="156"/>
                    <a:pt x="0" y="159"/>
                    <a:pt x="1" y="162"/>
                  </a:cubicBezTo>
                  <a:cubicBezTo>
                    <a:pt x="1" y="164"/>
                    <a:pt x="3" y="166"/>
                    <a:pt x="6" y="166"/>
                  </a:cubicBezTo>
                  <a:cubicBezTo>
                    <a:pt x="6" y="166"/>
                    <a:pt x="7" y="166"/>
                    <a:pt x="7" y="166"/>
                  </a:cubicBezTo>
                  <a:cubicBezTo>
                    <a:pt x="43" y="154"/>
                    <a:pt x="67" y="121"/>
                    <a:pt x="67" y="83"/>
                  </a:cubicBezTo>
                  <a:cubicBezTo>
                    <a:pt x="67" y="46"/>
                    <a:pt x="43" y="12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2" name="Freeform 73"/>
            <p:cNvSpPr>
              <a:spLocks/>
            </p:cNvSpPr>
            <p:nvPr/>
          </p:nvSpPr>
          <p:spPr bwMode="auto">
            <a:xfrm>
              <a:off x="8014994" y="6298406"/>
              <a:ext cx="165100" cy="454025"/>
            </a:xfrm>
            <a:custGeom>
              <a:avLst/>
              <a:gdLst>
                <a:gd name="T0" fmla="*/ 3 w 44"/>
                <a:gd name="T1" fmla="*/ 111 h 121"/>
                <a:gd name="T2" fmla="*/ 1 w 44"/>
                <a:gd name="T3" fmla="*/ 118 h 121"/>
                <a:gd name="T4" fmla="*/ 6 w 44"/>
                <a:gd name="T5" fmla="*/ 121 h 121"/>
                <a:gd name="T6" fmla="*/ 8 w 44"/>
                <a:gd name="T7" fmla="*/ 121 h 121"/>
                <a:gd name="T8" fmla="*/ 44 w 44"/>
                <a:gd name="T9" fmla="*/ 61 h 121"/>
                <a:gd name="T10" fmla="*/ 8 w 44"/>
                <a:gd name="T11" fmla="*/ 2 h 121"/>
                <a:gd name="T12" fmla="*/ 1 w 44"/>
                <a:gd name="T13" fmla="*/ 4 h 121"/>
                <a:gd name="T14" fmla="*/ 3 w 44"/>
                <a:gd name="T15" fmla="*/ 11 h 121"/>
                <a:gd name="T16" fmla="*/ 33 w 44"/>
                <a:gd name="T17" fmla="*/ 61 h 121"/>
                <a:gd name="T18" fmla="*/ 3 w 44"/>
                <a:gd name="T1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121">
                  <a:moveTo>
                    <a:pt x="3" y="111"/>
                  </a:moveTo>
                  <a:cubicBezTo>
                    <a:pt x="1" y="112"/>
                    <a:pt x="0" y="116"/>
                    <a:pt x="1" y="118"/>
                  </a:cubicBezTo>
                  <a:cubicBezTo>
                    <a:pt x="2" y="120"/>
                    <a:pt x="4" y="121"/>
                    <a:pt x="6" y="121"/>
                  </a:cubicBezTo>
                  <a:cubicBezTo>
                    <a:pt x="6" y="121"/>
                    <a:pt x="7" y="121"/>
                    <a:pt x="8" y="121"/>
                  </a:cubicBezTo>
                  <a:cubicBezTo>
                    <a:pt x="30" y="109"/>
                    <a:pt x="44" y="86"/>
                    <a:pt x="44" y="61"/>
                  </a:cubicBezTo>
                  <a:cubicBezTo>
                    <a:pt x="44" y="36"/>
                    <a:pt x="30" y="13"/>
                    <a:pt x="8" y="2"/>
                  </a:cubicBezTo>
                  <a:cubicBezTo>
                    <a:pt x="6" y="0"/>
                    <a:pt x="2" y="1"/>
                    <a:pt x="1" y="4"/>
                  </a:cubicBezTo>
                  <a:cubicBezTo>
                    <a:pt x="0" y="7"/>
                    <a:pt x="1" y="10"/>
                    <a:pt x="3" y="11"/>
                  </a:cubicBezTo>
                  <a:cubicBezTo>
                    <a:pt x="22" y="21"/>
                    <a:pt x="33" y="40"/>
                    <a:pt x="33" y="61"/>
                  </a:cubicBezTo>
                  <a:cubicBezTo>
                    <a:pt x="33" y="82"/>
                    <a:pt x="22" y="101"/>
                    <a:pt x="3" y="1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73" name="Freeform 74"/>
          <p:cNvSpPr>
            <a:spLocks noEditPoints="1"/>
          </p:cNvSpPr>
          <p:nvPr/>
        </p:nvSpPr>
        <p:spPr bwMode="auto">
          <a:xfrm>
            <a:off x="7351483" y="5807335"/>
            <a:ext cx="657153" cy="447862"/>
          </a:xfrm>
          <a:custGeom>
            <a:avLst/>
            <a:gdLst>
              <a:gd name="T0" fmla="*/ 231 w 256"/>
              <a:gd name="T1" fmla="*/ 0 h 175"/>
              <a:gd name="T2" fmla="*/ 25 w 256"/>
              <a:gd name="T3" fmla="*/ 0 h 175"/>
              <a:gd name="T4" fmla="*/ 0 w 256"/>
              <a:gd name="T5" fmla="*/ 25 h 175"/>
              <a:gd name="T6" fmla="*/ 0 w 256"/>
              <a:gd name="T7" fmla="*/ 149 h 175"/>
              <a:gd name="T8" fmla="*/ 25 w 256"/>
              <a:gd name="T9" fmla="*/ 175 h 175"/>
              <a:gd name="T10" fmla="*/ 231 w 256"/>
              <a:gd name="T11" fmla="*/ 175 h 175"/>
              <a:gd name="T12" fmla="*/ 256 w 256"/>
              <a:gd name="T13" fmla="*/ 149 h 175"/>
              <a:gd name="T14" fmla="*/ 256 w 256"/>
              <a:gd name="T15" fmla="*/ 25 h 175"/>
              <a:gd name="T16" fmla="*/ 231 w 256"/>
              <a:gd name="T17" fmla="*/ 0 h 175"/>
              <a:gd name="T18" fmla="*/ 231 w 256"/>
              <a:gd name="T19" fmla="*/ 16 h 175"/>
              <a:gd name="T20" fmla="*/ 234 w 256"/>
              <a:gd name="T21" fmla="*/ 16 h 175"/>
              <a:gd name="T22" fmla="*/ 131 w 256"/>
              <a:gd name="T23" fmla="*/ 98 h 175"/>
              <a:gd name="T24" fmla="*/ 26 w 256"/>
              <a:gd name="T25" fmla="*/ 16 h 175"/>
              <a:gd name="T26" fmla="*/ 231 w 256"/>
              <a:gd name="T27" fmla="*/ 16 h 175"/>
              <a:gd name="T28" fmla="*/ 29 w 256"/>
              <a:gd name="T29" fmla="*/ 158 h 175"/>
              <a:gd name="T30" fmla="*/ 98 w 256"/>
              <a:gd name="T31" fmla="*/ 110 h 175"/>
              <a:gd name="T32" fmla="*/ 100 w 256"/>
              <a:gd name="T33" fmla="*/ 102 h 175"/>
              <a:gd name="T34" fmla="*/ 92 w 256"/>
              <a:gd name="T35" fmla="*/ 101 h 175"/>
              <a:gd name="T36" fmla="*/ 17 w 256"/>
              <a:gd name="T37" fmla="*/ 154 h 175"/>
              <a:gd name="T38" fmla="*/ 16 w 256"/>
              <a:gd name="T39" fmla="*/ 149 h 175"/>
              <a:gd name="T40" fmla="*/ 16 w 256"/>
              <a:gd name="T41" fmla="*/ 25 h 175"/>
              <a:gd name="T42" fmla="*/ 17 w 256"/>
              <a:gd name="T43" fmla="*/ 22 h 175"/>
              <a:gd name="T44" fmla="*/ 124 w 256"/>
              <a:gd name="T45" fmla="*/ 106 h 175"/>
              <a:gd name="T46" fmla="*/ 131 w 256"/>
              <a:gd name="T47" fmla="*/ 108 h 175"/>
              <a:gd name="T48" fmla="*/ 137 w 256"/>
              <a:gd name="T49" fmla="*/ 106 h 175"/>
              <a:gd name="T50" fmla="*/ 240 w 256"/>
              <a:gd name="T51" fmla="*/ 26 h 175"/>
              <a:gd name="T52" fmla="*/ 240 w 256"/>
              <a:gd name="T53" fmla="*/ 149 h 175"/>
              <a:gd name="T54" fmla="*/ 240 w 256"/>
              <a:gd name="T55" fmla="*/ 150 h 175"/>
              <a:gd name="T56" fmla="*/ 170 w 256"/>
              <a:gd name="T57" fmla="*/ 101 h 175"/>
              <a:gd name="T58" fmla="*/ 162 w 256"/>
              <a:gd name="T59" fmla="*/ 102 h 175"/>
              <a:gd name="T60" fmla="*/ 164 w 256"/>
              <a:gd name="T61" fmla="*/ 110 h 175"/>
              <a:gd name="T62" fmla="*/ 233 w 256"/>
              <a:gd name="T63" fmla="*/ 158 h 175"/>
              <a:gd name="T64" fmla="*/ 231 w 256"/>
              <a:gd name="T65" fmla="*/ 158 h 175"/>
              <a:gd name="T66" fmla="*/ 29 w 256"/>
              <a:gd name="T67" fmla="*/ 158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56" h="175">
                <a:moveTo>
                  <a:pt x="231" y="0"/>
                </a:moveTo>
                <a:cubicBezTo>
                  <a:pt x="25" y="0"/>
                  <a:pt x="25" y="0"/>
                  <a:pt x="25" y="0"/>
                </a:cubicBezTo>
                <a:cubicBezTo>
                  <a:pt x="11" y="0"/>
                  <a:pt x="0" y="11"/>
                  <a:pt x="0" y="25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63"/>
                  <a:pt x="11" y="175"/>
                  <a:pt x="25" y="175"/>
                </a:cubicBezTo>
                <a:cubicBezTo>
                  <a:pt x="231" y="175"/>
                  <a:pt x="231" y="175"/>
                  <a:pt x="231" y="175"/>
                </a:cubicBezTo>
                <a:cubicBezTo>
                  <a:pt x="245" y="175"/>
                  <a:pt x="256" y="163"/>
                  <a:pt x="256" y="149"/>
                </a:cubicBezTo>
                <a:cubicBezTo>
                  <a:pt x="256" y="25"/>
                  <a:pt x="256" y="25"/>
                  <a:pt x="256" y="25"/>
                </a:cubicBezTo>
                <a:cubicBezTo>
                  <a:pt x="256" y="11"/>
                  <a:pt x="245" y="0"/>
                  <a:pt x="231" y="0"/>
                </a:cubicBezTo>
                <a:close/>
                <a:moveTo>
                  <a:pt x="231" y="16"/>
                </a:moveTo>
                <a:cubicBezTo>
                  <a:pt x="232" y="16"/>
                  <a:pt x="233" y="16"/>
                  <a:pt x="234" y="16"/>
                </a:cubicBezTo>
                <a:cubicBezTo>
                  <a:pt x="131" y="98"/>
                  <a:pt x="131" y="98"/>
                  <a:pt x="131" y="98"/>
                </a:cubicBezTo>
                <a:cubicBezTo>
                  <a:pt x="26" y="16"/>
                  <a:pt x="26" y="16"/>
                  <a:pt x="26" y="16"/>
                </a:cubicBezTo>
                <a:lnTo>
                  <a:pt x="231" y="16"/>
                </a:lnTo>
                <a:close/>
                <a:moveTo>
                  <a:pt x="29" y="158"/>
                </a:moveTo>
                <a:cubicBezTo>
                  <a:pt x="98" y="110"/>
                  <a:pt x="98" y="110"/>
                  <a:pt x="98" y="110"/>
                </a:cubicBezTo>
                <a:cubicBezTo>
                  <a:pt x="101" y="108"/>
                  <a:pt x="101" y="104"/>
                  <a:pt x="100" y="102"/>
                </a:cubicBezTo>
                <a:cubicBezTo>
                  <a:pt x="98" y="100"/>
                  <a:pt x="95" y="99"/>
                  <a:pt x="92" y="101"/>
                </a:cubicBezTo>
                <a:cubicBezTo>
                  <a:pt x="17" y="154"/>
                  <a:pt x="17" y="154"/>
                  <a:pt x="17" y="154"/>
                </a:cubicBezTo>
                <a:cubicBezTo>
                  <a:pt x="16" y="152"/>
                  <a:pt x="16" y="151"/>
                  <a:pt x="16" y="149"/>
                </a:cubicBezTo>
                <a:cubicBezTo>
                  <a:pt x="16" y="25"/>
                  <a:pt x="16" y="25"/>
                  <a:pt x="16" y="25"/>
                </a:cubicBezTo>
                <a:cubicBezTo>
                  <a:pt x="16" y="24"/>
                  <a:pt x="16" y="23"/>
                  <a:pt x="17" y="22"/>
                </a:cubicBezTo>
                <a:cubicBezTo>
                  <a:pt x="124" y="106"/>
                  <a:pt x="124" y="106"/>
                  <a:pt x="124" y="106"/>
                </a:cubicBezTo>
                <a:cubicBezTo>
                  <a:pt x="126" y="108"/>
                  <a:pt x="128" y="108"/>
                  <a:pt x="131" y="108"/>
                </a:cubicBezTo>
                <a:cubicBezTo>
                  <a:pt x="133" y="108"/>
                  <a:pt x="135" y="108"/>
                  <a:pt x="137" y="106"/>
                </a:cubicBezTo>
                <a:cubicBezTo>
                  <a:pt x="240" y="26"/>
                  <a:pt x="240" y="26"/>
                  <a:pt x="240" y="26"/>
                </a:cubicBezTo>
                <a:cubicBezTo>
                  <a:pt x="240" y="149"/>
                  <a:pt x="240" y="149"/>
                  <a:pt x="240" y="149"/>
                </a:cubicBezTo>
                <a:cubicBezTo>
                  <a:pt x="240" y="150"/>
                  <a:pt x="240" y="150"/>
                  <a:pt x="240" y="150"/>
                </a:cubicBezTo>
                <a:cubicBezTo>
                  <a:pt x="170" y="101"/>
                  <a:pt x="170" y="101"/>
                  <a:pt x="170" y="101"/>
                </a:cubicBezTo>
                <a:cubicBezTo>
                  <a:pt x="167" y="99"/>
                  <a:pt x="164" y="100"/>
                  <a:pt x="162" y="102"/>
                </a:cubicBezTo>
                <a:cubicBezTo>
                  <a:pt x="161" y="104"/>
                  <a:pt x="161" y="108"/>
                  <a:pt x="164" y="110"/>
                </a:cubicBezTo>
                <a:cubicBezTo>
                  <a:pt x="233" y="158"/>
                  <a:pt x="233" y="158"/>
                  <a:pt x="233" y="158"/>
                </a:cubicBezTo>
                <a:cubicBezTo>
                  <a:pt x="232" y="158"/>
                  <a:pt x="232" y="158"/>
                  <a:pt x="231" y="158"/>
                </a:cubicBezTo>
                <a:lnTo>
                  <a:pt x="29" y="1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74" name="组合 273"/>
          <p:cNvGrpSpPr/>
          <p:nvPr/>
        </p:nvGrpSpPr>
        <p:grpSpPr>
          <a:xfrm>
            <a:off x="5540400" y="4822256"/>
            <a:ext cx="551965" cy="656069"/>
            <a:chOff x="3141663" y="3742928"/>
            <a:chExt cx="808038" cy="960438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75" name="Freeform 146"/>
            <p:cNvSpPr>
              <a:spLocks/>
            </p:cNvSpPr>
            <p:nvPr/>
          </p:nvSpPr>
          <p:spPr bwMode="auto">
            <a:xfrm>
              <a:off x="3141663" y="3930253"/>
              <a:ext cx="808038" cy="773113"/>
            </a:xfrm>
            <a:custGeom>
              <a:avLst/>
              <a:gdLst>
                <a:gd name="T0" fmla="*/ 155 w 215"/>
                <a:gd name="T1" fmla="*/ 2 h 206"/>
                <a:gd name="T2" fmla="*/ 144 w 215"/>
                <a:gd name="T3" fmla="*/ 5 h 206"/>
                <a:gd name="T4" fmla="*/ 148 w 215"/>
                <a:gd name="T5" fmla="*/ 16 h 206"/>
                <a:gd name="T6" fmla="*/ 199 w 215"/>
                <a:gd name="T7" fmla="*/ 98 h 206"/>
                <a:gd name="T8" fmla="*/ 108 w 215"/>
                <a:gd name="T9" fmla="*/ 190 h 206"/>
                <a:gd name="T10" fmla="*/ 16 w 215"/>
                <a:gd name="T11" fmla="*/ 98 h 206"/>
                <a:gd name="T12" fmla="*/ 67 w 215"/>
                <a:gd name="T13" fmla="*/ 16 h 206"/>
                <a:gd name="T14" fmla="*/ 71 w 215"/>
                <a:gd name="T15" fmla="*/ 5 h 206"/>
                <a:gd name="T16" fmla="*/ 60 w 215"/>
                <a:gd name="T17" fmla="*/ 2 h 206"/>
                <a:gd name="T18" fmla="*/ 0 w 215"/>
                <a:gd name="T19" fmla="*/ 98 h 206"/>
                <a:gd name="T20" fmla="*/ 108 w 215"/>
                <a:gd name="T21" fmla="*/ 206 h 206"/>
                <a:gd name="T22" fmla="*/ 215 w 215"/>
                <a:gd name="T23" fmla="*/ 98 h 206"/>
                <a:gd name="T24" fmla="*/ 155 w 215"/>
                <a:gd name="T25" fmla="*/ 2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5" h="206">
                  <a:moveTo>
                    <a:pt x="155" y="2"/>
                  </a:moveTo>
                  <a:cubicBezTo>
                    <a:pt x="151" y="0"/>
                    <a:pt x="146" y="1"/>
                    <a:pt x="144" y="5"/>
                  </a:cubicBezTo>
                  <a:cubicBezTo>
                    <a:pt x="142" y="9"/>
                    <a:pt x="144" y="14"/>
                    <a:pt x="148" y="16"/>
                  </a:cubicBezTo>
                  <a:cubicBezTo>
                    <a:pt x="180" y="31"/>
                    <a:pt x="199" y="63"/>
                    <a:pt x="199" y="98"/>
                  </a:cubicBezTo>
                  <a:cubicBezTo>
                    <a:pt x="199" y="149"/>
                    <a:pt x="158" y="190"/>
                    <a:pt x="108" y="190"/>
                  </a:cubicBezTo>
                  <a:cubicBezTo>
                    <a:pt x="57" y="190"/>
                    <a:pt x="16" y="149"/>
                    <a:pt x="16" y="98"/>
                  </a:cubicBezTo>
                  <a:cubicBezTo>
                    <a:pt x="16" y="63"/>
                    <a:pt x="36" y="31"/>
                    <a:pt x="67" y="16"/>
                  </a:cubicBezTo>
                  <a:cubicBezTo>
                    <a:pt x="71" y="14"/>
                    <a:pt x="73" y="9"/>
                    <a:pt x="71" y="5"/>
                  </a:cubicBezTo>
                  <a:cubicBezTo>
                    <a:pt x="69" y="1"/>
                    <a:pt x="64" y="0"/>
                    <a:pt x="60" y="2"/>
                  </a:cubicBezTo>
                  <a:cubicBezTo>
                    <a:pt x="23" y="20"/>
                    <a:pt x="0" y="57"/>
                    <a:pt x="0" y="98"/>
                  </a:cubicBezTo>
                  <a:cubicBezTo>
                    <a:pt x="0" y="157"/>
                    <a:pt x="48" y="206"/>
                    <a:pt x="108" y="206"/>
                  </a:cubicBezTo>
                  <a:cubicBezTo>
                    <a:pt x="167" y="206"/>
                    <a:pt x="215" y="157"/>
                    <a:pt x="215" y="98"/>
                  </a:cubicBezTo>
                  <a:cubicBezTo>
                    <a:pt x="215" y="57"/>
                    <a:pt x="192" y="20"/>
                    <a:pt x="15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6" name="Freeform 147"/>
            <p:cNvSpPr>
              <a:spLocks/>
            </p:cNvSpPr>
            <p:nvPr/>
          </p:nvSpPr>
          <p:spPr bwMode="auto">
            <a:xfrm>
              <a:off x="3235326" y="4028678"/>
              <a:ext cx="180975" cy="479425"/>
            </a:xfrm>
            <a:custGeom>
              <a:avLst/>
              <a:gdLst>
                <a:gd name="T0" fmla="*/ 39 w 48"/>
                <a:gd name="T1" fmla="*/ 2 h 128"/>
                <a:gd name="T2" fmla="*/ 0 w 48"/>
                <a:gd name="T3" fmla="*/ 72 h 128"/>
                <a:gd name="T4" fmla="*/ 21 w 48"/>
                <a:gd name="T5" fmla="*/ 126 h 128"/>
                <a:gd name="T6" fmla="*/ 25 w 48"/>
                <a:gd name="T7" fmla="*/ 128 h 128"/>
                <a:gd name="T8" fmla="*/ 28 w 48"/>
                <a:gd name="T9" fmla="*/ 127 h 128"/>
                <a:gd name="T10" fmla="*/ 29 w 48"/>
                <a:gd name="T11" fmla="*/ 119 h 128"/>
                <a:gd name="T12" fmla="*/ 11 w 48"/>
                <a:gd name="T13" fmla="*/ 72 h 128"/>
                <a:gd name="T14" fmla="*/ 45 w 48"/>
                <a:gd name="T15" fmla="*/ 11 h 128"/>
                <a:gd name="T16" fmla="*/ 47 w 48"/>
                <a:gd name="T17" fmla="*/ 4 h 128"/>
                <a:gd name="T18" fmla="*/ 39 w 48"/>
                <a:gd name="T19" fmla="*/ 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128">
                  <a:moveTo>
                    <a:pt x="39" y="2"/>
                  </a:moveTo>
                  <a:cubicBezTo>
                    <a:pt x="15" y="17"/>
                    <a:pt x="0" y="43"/>
                    <a:pt x="0" y="72"/>
                  </a:cubicBezTo>
                  <a:cubicBezTo>
                    <a:pt x="0" y="92"/>
                    <a:pt x="8" y="111"/>
                    <a:pt x="21" y="126"/>
                  </a:cubicBezTo>
                  <a:cubicBezTo>
                    <a:pt x="22" y="127"/>
                    <a:pt x="23" y="128"/>
                    <a:pt x="25" y="128"/>
                  </a:cubicBezTo>
                  <a:cubicBezTo>
                    <a:pt x="26" y="128"/>
                    <a:pt x="27" y="128"/>
                    <a:pt x="28" y="127"/>
                  </a:cubicBezTo>
                  <a:cubicBezTo>
                    <a:pt x="30" y="125"/>
                    <a:pt x="30" y="121"/>
                    <a:pt x="29" y="119"/>
                  </a:cubicBezTo>
                  <a:cubicBezTo>
                    <a:pt x="17" y="106"/>
                    <a:pt x="11" y="89"/>
                    <a:pt x="11" y="72"/>
                  </a:cubicBezTo>
                  <a:cubicBezTo>
                    <a:pt x="11" y="47"/>
                    <a:pt x="24" y="24"/>
                    <a:pt x="45" y="11"/>
                  </a:cubicBezTo>
                  <a:cubicBezTo>
                    <a:pt x="48" y="10"/>
                    <a:pt x="48" y="6"/>
                    <a:pt x="47" y="4"/>
                  </a:cubicBezTo>
                  <a:cubicBezTo>
                    <a:pt x="45" y="1"/>
                    <a:pt x="42" y="0"/>
                    <a:pt x="3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7" name="Freeform 148"/>
            <p:cNvSpPr>
              <a:spLocks/>
            </p:cNvSpPr>
            <p:nvPr/>
          </p:nvSpPr>
          <p:spPr bwMode="auto">
            <a:xfrm>
              <a:off x="3370263" y="4028678"/>
              <a:ext cx="485775" cy="581025"/>
            </a:xfrm>
            <a:custGeom>
              <a:avLst/>
              <a:gdLst>
                <a:gd name="T0" fmla="*/ 83 w 129"/>
                <a:gd name="T1" fmla="*/ 10 h 155"/>
                <a:gd name="T2" fmla="*/ 118 w 129"/>
                <a:gd name="T3" fmla="*/ 72 h 155"/>
                <a:gd name="T4" fmla="*/ 47 w 129"/>
                <a:gd name="T5" fmla="*/ 144 h 155"/>
                <a:gd name="T6" fmla="*/ 9 w 129"/>
                <a:gd name="T7" fmla="*/ 133 h 155"/>
                <a:gd name="T8" fmla="*/ 1 w 129"/>
                <a:gd name="T9" fmla="*/ 135 h 155"/>
                <a:gd name="T10" fmla="*/ 3 w 129"/>
                <a:gd name="T11" fmla="*/ 142 h 155"/>
                <a:gd name="T12" fmla="*/ 47 w 129"/>
                <a:gd name="T13" fmla="*/ 155 h 155"/>
                <a:gd name="T14" fmla="*/ 129 w 129"/>
                <a:gd name="T15" fmla="*/ 72 h 155"/>
                <a:gd name="T16" fmla="*/ 89 w 129"/>
                <a:gd name="T17" fmla="*/ 1 h 155"/>
                <a:gd name="T18" fmla="*/ 81 w 129"/>
                <a:gd name="T19" fmla="*/ 3 h 155"/>
                <a:gd name="T20" fmla="*/ 83 w 129"/>
                <a:gd name="T21" fmla="*/ 1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9" h="155">
                  <a:moveTo>
                    <a:pt x="83" y="10"/>
                  </a:moveTo>
                  <a:cubicBezTo>
                    <a:pt x="105" y="23"/>
                    <a:pt x="118" y="47"/>
                    <a:pt x="118" y="72"/>
                  </a:cubicBezTo>
                  <a:cubicBezTo>
                    <a:pt x="118" y="112"/>
                    <a:pt x="86" y="144"/>
                    <a:pt x="47" y="144"/>
                  </a:cubicBezTo>
                  <a:cubicBezTo>
                    <a:pt x="33" y="144"/>
                    <a:pt x="20" y="140"/>
                    <a:pt x="9" y="133"/>
                  </a:cubicBezTo>
                  <a:cubicBezTo>
                    <a:pt x="6" y="131"/>
                    <a:pt x="3" y="132"/>
                    <a:pt x="1" y="135"/>
                  </a:cubicBezTo>
                  <a:cubicBezTo>
                    <a:pt x="0" y="137"/>
                    <a:pt x="0" y="140"/>
                    <a:pt x="3" y="142"/>
                  </a:cubicBezTo>
                  <a:cubicBezTo>
                    <a:pt x="16" y="150"/>
                    <a:pt x="31" y="155"/>
                    <a:pt x="47" y="155"/>
                  </a:cubicBezTo>
                  <a:cubicBezTo>
                    <a:pt x="92" y="155"/>
                    <a:pt x="129" y="118"/>
                    <a:pt x="129" y="72"/>
                  </a:cubicBezTo>
                  <a:cubicBezTo>
                    <a:pt x="129" y="43"/>
                    <a:pt x="114" y="16"/>
                    <a:pt x="89" y="1"/>
                  </a:cubicBezTo>
                  <a:cubicBezTo>
                    <a:pt x="86" y="0"/>
                    <a:pt x="83" y="1"/>
                    <a:pt x="81" y="3"/>
                  </a:cubicBezTo>
                  <a:cubicBezTo>
                    <a:pt x="80" y="6"/>
                    <a:pt x="81" y="9"/>
                    <a:pt x="83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8" name="Freeform 149"/>
            <p:cNvSpPr>
              <a:spLocks noEditPoints="1"/>
            </p:cNvSpPr>
            <p:nvPr/>
          </p:nvSpPr>
          <p:spPr bwMode="auto">
            <a:xfrm>
              <a:off x="3457576" y="3742928"/>
              <a:ext cx="176213" cy="646113"/>
            </a:xfrm>
            <a:custGeom>
              <a:avLst/>
              <a:gdLst>
                <a:gd name="T0" fmla="*/ 24 w 47"/>
                <a:gd name="T1" fmla="*/ 172 h 172"/>
                <a:gd name="T2" fmla="*/ 47 w 47"/>
                <a:gd name="T3" fmla="*/ 148 h 172"/>
                <a:gd name="T4" fmla="*/ 47 w 47"/>
                <a:gd name="T5" fmla="*/ 146 h 172"/>
                <a:gd name="T6" fmla="*/ 47 w 47"/>
                <a:gd name="T7" fmla="*/ 8 h 172"/>
                <a:gd name="T8" fmla="*/ 39 w 47"/>
                <a:gd name="T9" fmla="*/ 0 h 172"/>
                <a:gd name="T10" fmla="*/ 8 w 47"/>
                <a:gd name="T11" fmla="*/ 0 h 172"/>
                <a:gd name="T12" fmla="*/ 0 w 47"/>
                <a:gd name="T13" fmla="*/ 8 h 172"/>
                <a:gd name="T14" fmla="*/ 0 w 47"/>
                <a:gd name="T15" fmla="*/ 146 h 172"/>
                <a:gd name="T16" fmla="*/ 0 w 47"/>
                <a:gd name="T17" fmla="*/ 148 h 172"/>
                <a:gd name="T18" fmla="*/ 24 w 47"/>
                <a:gd name="T19" fmla="*/ 172 h 172"/>
                <a:gd name="T20" fmla="*/ 16 w 47"/>
                <a:gd name="T21" fmla="*/ 148 h 172"/>
                <a:gd name="T22" fmla="*/ 16 w 47"/>
                <a:gd name="T23" fmla="*/ 148 h 172"/>
                <a:gd name="T24" fmla="*/ 16 w 47"/>
                <a:gd name="T25" fmla="*/ 147 h 172"/>
                <a:gd name="T26" fmla="*/ 16 w 47"/>
                <a:gd name="T27" fmla="*/ 147 h 172"/>
                <a:gd name="T28" fmla="*/ 16 w 47"/>
                <a:gd name="T29" fmla="*/ 16 h 172"/>
                <a:gd name="T30" fmla="*/ 31 w 47"/>
                <a:gd name="T31" fmla="*/ 16 h 172"/>
                <a:gd name="T32" fmla="*/ 31 w 47"/>
                <a:gd name="T33" fmla="*/ 147 h 172"/>
                <a:gd name="T34" fmla="*/ 31 w 47"/>
                <a:gd name="T35" fmla="*/ 147 h 172"/>
                <a:gd name="T36" fmla="*/ 31 w 47"/>
                <a:gd name="T37" fmla="*/ 148 h 172"/>
                <a:gd name="T38" fmla="*/ 24 w 47"/>
                <a:gd name="T39" fmla="*/ 156 h 172"/>
                <a:gd name="T40" fmla="*/ 16 w 47"/>
                <a:gd name="T41" fmla="*/ 148 h 172"/>
                <a:gd name="T42" fmla="*/ 16 w 47"/>
                <a:gd name="T43" fmla="*/ 148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7" h="172">
                  <a:moveTo>
                    <a:pt x="24" y="172"/>
                  </a:moveTo>
                  <a:cubicBezTo>
                    <a:pt x="37" y="172"/>
                    <a:pt x="47" y="161"/>
                    <a:pt x="47" y="148"/>
                  </a:cubicBezTo>
                  <a:cubicBezTo>
                    <a:pt x="47" y="148"/>
                    <a:pt x="47" y="147"/>
                    <a:pt x="47" y="146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7" y="3"/>
                    <a:pt x="43" y="0"/>
                    <a:pt x="3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47"/>
                    <a:pt x="0" y="147"/>
                    <a:pt x="0" y="148"/>
                  </a:cubicBezTo>
                  <a:cubicBezTo>
                    <a:pt x="0" y="161"/>
                    <a:pt x="11" y="172"/>
                    <a:pt x="24" y="172"/>
                  </a:cubicBezTo>
                  <a:close/>
                  <a:moveTo>
                    <a:pt x="16" y="148"/>
                  </a:moveTo>
                  <a:cubicBezTo>
                    <a:pt x="16" y="148"/>
                    <a:pt x="16" y="148"/>
                    <a:pt x="16" y="148"/>
                  </a:cubicBezTo>
                  <a:cubicBezTo>
                    <a:pt x="16" y="148"/>
                    <a:pt x="16" y="148"/>
                    <a:pt x="16" y="147"/>
                  </a:cubicBezTo>
                  <a:cubicBezTo>
                    <a:pt x="16" y="147"/>
                    <a:pt x="16" y="147"/>
                    <a:pt x="16" y="14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47"/>
                    <a:pt x="31" y="147"/>
                    <a:pt x="31" y="147"/>
                  </a:cubicBezTo>
                  <a:cubicBezTo>
                    <a:pt x="31" y="147"/>
                    <a:pt x="31" y="147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52"/>
                    <a:pt x="28" y="156"/>
                    <a:pt x="24" y="156"/>
                  </a:cubicBezTo>
                  <a:cubicBezTo>
                    <a:pt x="20" y="156"/>
                    <a:pt x="16" y="152"/>
                    <a:pt x="16" y="148"/>
                  </a:cubicBezTo>
                  <a:cubicBezTo>
                    <a:pt x="16" y="148"/>
                    <a:pt x="16" y="148"/>
                    <a:pt x="16" y="1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79" name="组合 278"/>
          <p:cNvGrpSpPr/>
          <p:nvPr/>
        </p:nvGrpSpPr>
        <p:grpSpPr>
          <a:xfrm>
            <a:off x="7368103" y="4822256"/>
            <a:ext cx="657153" cy="656069"/>
            <a:chOff x="6074729" y="8910744"/>
            <a:chExt cx="962025" cy="960438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80" name="Freeform 150"/>
            <p:cNvSpPr>
              <a:spLocks noEditPoints="1"/>
            </p:cNvSpPr>
            <p:nvPr/>
          </p:nvSpPr>
          <p:spPr bwMode="auto">
            <a:xfrm>
              <a:off x="6074729" y="8910744"/>
              <a:ext cx="962025" cy="960438"/>
            </a:xfrm>
            <a:custGeom>
              <a:avLst/>
              <a:gdLst>
                <a:gd name="T0" fmla="*/ 174 w 256"/>
                <a:gd name="T1" fmla="*/ 0 h 256"/>
                <a:gd name="T2" fmla="*/ 82 w 256"/>
                <a:gd name="T3" fmla="*/ 0 h 256"/>
                <a:gd name="T4" fmla="*/ 0 w 256"/>
                <a:gd name="T5" fmla="*/ 82 h 256"/>
                <a:gd name="T6" fmla="*/ 0 w 256"/>
                <a:gd name="T7" fmla="*/ 174 h 256"/>
                <a:gd name="T8" fmla="*/ 82 w 256"/>
                <a:gd name="T9" fmla="*/ 256 h 256"/>
                <a:gd name="T10" fmla="*/ 174 w 256"/>
                <a:gd name="T11" fmla="*/ 256 h 256"/>
                <a:gd name="T12" fmla="*/ 256 w 256"/>
                <a:gd name="T13" fmla="*/ 174 h 256"/>
                <a:gd name="T14" fmla="*/ 256 w 256"/>
                <a:gd name="T15" fmla="*/ 82 h 256"/>
                <a:gd name="T16" fmla="*/ 174 w 256"/>
                <a:gd name="T17" fmla="*/ 0 h 256"/>
                <a:gd name="T18" fmla="*/ 240 w 256"/>
                <a:gd name="T19" fmla="*/ 174 h 256"/>
                <a:gd name="T20" fmla="*/ 174 w 256"/>
                <a:gd name="T21" fmla="*/ 240 h 256"/>
                <a:gd name="T22" fmla="*/ 82 w 256"/>
                <a:gd name="T23" fmla="*/ 240 h 256"/>
                <a:gd name="T24" fmla="*/ 16 w 256"/>
                <a:gd name="T25" fmla="*/ 174 h 256"/>
                <a:gd name="T26" fmla="*/ 16 w 256"/>
                <a:gd name="T27" fmla="*/ 82 h 256"/>
                <a:gd name="T28" fmla="*/ 82 w 256"/>
                <a:gd name="T29" fmla="*/ 16 h 256"/>
                <a:gd name="T30" fmla="*/ 174 w 256"/>
                <a:gd name="T31" fmla="*/ 16 h 256"/>
                <a:gd name="T32" fmla="*/ 240 w 256"/>
                <a:gd name="T33" fmla="*/ 82 h 256"/>
                <a:gd name="T34" fmla="*/ 240 w 256"/>
                <a:gd name="T35" fmla="*/ 174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256">
                  <a:moveTo>
                    <a:pt x="174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0" y="36"/>
                    <a:pt x="0" y="82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0" y="219"/>
                    <a:pt x="37" y="256"/>
                    <a:pt x="82" y="256"/>
                  </a:cubicBezTo>
                  <a:cubicBezTo>
                    <a:pt x="174" y="256"/>
                    <a:pt x="174" y="256"/>
                    <a:pt x="174" y="256"/>
                  </a:cubicBezTo>
                  <a:cubicBezTo>
                    <a:pt x="219" y="256"/>
                    <a:pt x="256" y="219"/>
                    <a:pt x="256" y="174"/>
                  </a:cubicBezTo>
                  <a:cubicBezTo>
                    <a:pt x="256" y="82"/>
                    <a:pt x="256" y="82"/>
                    <a:pt x="256" y="82"/>
                  </a:cubicBezTo>
                  <a:cubicBezTo>
                    <a:pt x="256" y="36"/>
                    <a:pt x="219" y="0"/>
                    <a:pt x="174" y="0"/>
                  </a:cubicBezTo>
                  <a:close/>
                  <a:moveTo>
                    <a:pt x="240" y="174"/>
                  </a:moveTo>
                  <a:cubicBezTo>
                    <a:pt x="240" y="210"/>
                    <a:pt x="210" y="240"/>
                    <a:pt x="174" y="240"/>
                  </a:cubicBezTo>
                  <a:cubicBezTo>
                    <a:pt x="82" y="240"/>
                    <a:pt x="82" y="240"/>
                    <a:pt x="82" y="240"/>
                  </a:cubicBezTo>
                  <a:cubicBezTo>
                    <a:pt x="46" y="240"/>
                    <a:pt x="16" y="210"/>
                    <a:pt x="16" y="174"/>
                  </a:cubicBezTo>
                  <a:cubicBezTo>
                    <a:pt x="16" y="82"/>
                    <a:pt x="16" y="82"/>
                    <a:pt x="16" y="82"/>
                  </a:cubicBezTo>
                  <a:cubicBezTo>
                    <a:pt x="16" y="45"/>
                    <a:pt x="46" y="16"/>
                    <a:pt x="82" y="16"/>
                  </a:cubicBezTo>
                  <a:cubicBezTo>
                    <a:pt x="174" y="16"/>
                    <a:pt x="174" y="16"/>
                    <a:pt x="174" y="16"/>
                  </a:cubicBezTo>
                  <a:cubicBezTo>
                    <a:pt x="210" y="16"/>
                    <a:pt x="240" y="45"/>
                    <a:pt x="240" y="82"/>
                  </a:cubicBezTo>
                  <a:lnTo>
                    <a:pt x="240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" name="Freeform 151"/>
            <p:cNvSpPr>
              <a:spLocks/>
            </p:cNvSpPr>
            <p:nvPr/>
          </p:nvSpPr>
          <p:spPr bwMode="auto">
            <a:xfrm>
              <a:off x="6187441" y="9023456"/>
              <a:ext cx="676275" cy="404813"/>
            </a:xfrm>
            <a:custGeom>
              <a:avLst/>
              <a:gdLst>
                <a:gd name="T0" fmla="*/ 6 w 180"/>
                <a:gd name="T1" fmla="*/ 108 h 108"/>
                <a:gd name="T2" fmla="*/ 11 w 180"/>
                <a:gd name="T3" fmla="*/ 103 h 108"/>
                <a:gd name="T4" fmla="*/ 11 w 180"/>
                <a:gd name="T5" fmla="*/ 51 h 108"/>
                <a:gd name="T6" fmla="*/ 51 w 180"/>
                <a:gd name="T7" fmla="*/ 11 h 108"/>
                <a:gd name="T8" fmla="*/ 145 w 180"/>
                <a:gd name="T9" fmla="*/ 11 h 108"/>
                <a:gd name="T10" fmla="*/ 170 w 180"/>
                <a:gd name="T11" fmla="*/ 20 h 108"/>
                <a:gd name="T12" fmla="*/ 178 w 180"/>
                <a:gd name="T13" fmla="*/ 20 h 108"/>
                <a:gd name="T14" fmla="*/ 177 w 180"/>
                <a:gd name="T15" fmla="*/ 12 h 108"/>
                <a:gd name="T16" fmla="*/ 145 w 180"/>
                <a:gd name="T17" fmla="*/ 0 h 108"/>
                <a:gd name="T18" fmla="*/ 51 w 180"/>
                <a:gd name="T19" fmla="*/ 0 h 108"/>
                <a:gd name="T20" fmla="*/ 0 w 180"/>
                <a:gd name="T21" fmla="*/ 51 h 108"/>
                <a:gd name="T22" fmla="*/ 0 w 180"/>
                <a:gd name="T23" fmla="*/ 103 h 108"/>
                <a:gd name="T24" fmla="*/ 6 w 180"/>
                <a:gd name="T25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0" h="108">
                  <a:moveTo>
                    <a:pt x="6" y="108"/>
                  </a:moveTo>
                  <a:cubicBezTo>
                    <a:pt x="9" y="108"/>
                    <a:pt x="11" y="106"/>
                    <a:pt x="11" y="103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1" y="29"/>
                    <a:pt x="29" y="11"/>
                    <a:pt x="51" y="11"/>
                  </a:cubicBezTo>
                  <a:cubicBezTo>
                    <a:pt x="145" y="11"/>
                    <a:pt x="145" y="11"/>
                    <a:pt x="145" y="11"/>
                  </a:cubicBezTo>
                  <a:cubicBezTo>
                    <a:pt x="154" y="11"/>
                    <a:pt x="163" y="14"/>
                    <a:pt x="170" y="20"/>
                  </a:cubicBezTo>
                  <a:cubicBezTo>
                    <a:pt x="173" y="22"/>
                    <a:pt x="176" y="22"/>
                    <a:pt x="178" y="20"/>
                  </a:cubicBezTo>
                  <a:cubicBezTo>
                    <a:pt x="180" y="17"/>
                    <a:pt x="180" y="14"/>
                    <a:pt x="177" y="12"/>
                  </a:cubicBezTo>
                  <a:cubicBezTo>
                    <a:pt x="168" y="4"/>
                    <a:pt x="157" y="0"/>
                    <a:pt x="145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23" y="0"/>
                    <a:pt x="0" y="23"/>
                    <a:pt x="0" y="51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6"/>
                    <a:pt x="3" y="108"/>
                    <a:pt x="6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2" name="Freeform 152"/>
            <p:cNvSpPr>
              <a:spLocks/>
            </p:cNvSpPr>
            <p:nvPr/>
          </p:nvSpPr>
          <p:spPr bwMode="auto">
            <a:xfrm>
              <a:off x="6187441" y="9196494"/>
              <a:ext cx="736600" cy="558800"/>
            </a:xfrm>
            <a:custGeom>
              <a:avLst/>
              <a:gdLst>
                <a:gd name="T0" fmla="*/ 185 w 196"/>
                <a:gd name="T1" fmla="*/ 5 h 149"/>
                <a:gd name="T2" fmla="*/ 185 w 196"/>
                <a:gd name="T3" fmla="*/ 98 h 149"/>
                <a:gd name="T4" fmla="*/ 145 w 196"/>
                <a:gd name="T5" fmla="*/ 139 h 149"/>
                <a:gd name="T6" fmla="*/ 51 w 196"/>
                <a:gd name="T7" fmla="*/ 139 h 149"/>
                <a:gd name="T8" fmla="*/ 11 w 196"/>
                <a:gd name="T9" fmla="*/ 98 h 149"/>
                <a:gd name="T10" fmla="*/ 6 w 196"/>
                <a:gd name="T11" fmla="*/ 93 h 149"/>
                <a:gd name="T12" fmla="*/ 0 w 196"/>
                <a:gd name="T13" fmla="*/ 98 h 149"/>
                <a:gd name="T14" fmla="*/ 51 w 196"/>
                <a:gd name="T15" fmla="*/ 149 h 149"/>
                <a:gd name="T16" fmla="*/ 145 w 196"/>
                <a:gd name="T17" fmla="*/ 149 h 149"/>
                <a:gd name="T18" fmla="*/ 196 w 196"/>
                <a:gd name="T19" fmla="*/ 98 h 149"/>
                <a:gd name="T20" fmla="*/ 196 w 196"/>
                <a:gd name="T21" fmla="*/ 5 h 149"/>
                <a:gd name="T22" fmla="*/ 190 w 196"/>
                <a:gd name="T23" fmla="*/ 0 h 149"/>
                <a:gd name="T24" fmla="*/ 185 w 196"/>
                <a:gd name="T25" fmla="*/ 5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6" h="149">
                  <a:moveTo>
                    <a:pt x="185" y="5"/>
                  </a:moveTo>
                  <a:cubicBezTo>
                    <a:pt x="185" y="98"/>
                    <a:pt x="185" y="98"/>
                    <a:pt x="185" y="98"/>
                  </a:cubicBezTo>
                  <a:cubicBezTo>
                    <a:pt x="185" y="121"/>
                    <a:pt x="167" y="139"/>
                    <a:pt x="145" y="139"/>
                  </a:cubicBezTo>
                  <a:cubicBezTo>
                    <a:pt x="51" y="139"/>
                    <a:pt x="51" y="139"/>
                    <a:pt x="51" y="139"/>
                  </a:cubicBezTo>
                  <a:cubicBezTo>
                    <a:pt x="29" y="139"/>
                    <a:pt x="11" y="121"/>
                    <a:pt x="11" y="98"/>
                  </a:cubicBezTo>
                  <a:cubicBezTo>
                    <a:pt x="11" y="95"/>
                    <a:pt x="9" y="93"/>
                    <a:pt x="6" y="93"/>
                  </a:cubicBezTo>
                  <a:cubicBezTo>
                    <a:pt x="3" y="93"/>
                    <a:pt x="0" y="95"/>
                    <a:pt x="0" y="98"/>
                  </a:cubicBezTo>
                  <a:cubicBezTo>
                    <a:pt x="0" y="126"/>
                    <a:pt x="23" y="149"/>
                    <a:pt x="51" y="149"/>
                  </a:cubicBezTo>
                  <a:cubicBezTo>
                    <a:pt x="145" y="149"/>
                    <a:pt x="145" y="149"/>
                    <a:pt x="145" y="149"/>
                  </a:cubicBezTo>
                  <a:cubicBezTo>
                    <a:pt x="173" y="149"/>
                    <a:pt x="196" y="126"/>
                    <a:pt x="196" y="98"/>
                  </a:cubicBezTo>
                  <a:cubicBezTo>
                    <a:pt x="196" y="5"/>
                    <a:pt x="196" y="5"/>
                    <a:pt x="196" y="5"/>
                  </a:cubicBezTo>
                  <a:cubicBezTo>
                    <a:pt x="196" y="2"/>
                    <a:pt x="193" y="0"/>
                    <a:pt x="190" y="0"/>
                  </a:cubicBezTo>
                  <a:cubicBezTo>
                    <a:pt x="187" y="0"/>
                    <a:pt x="185" y="2"/>
                    <a:pt x="18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3" name="Freeform 153"/>
            <p:cNvSpPr>
              <a:spLocks/>
            </p:cNvSpPr>
            <p:nvPr/>
          </p:nvSpPr>
          <p:spPr bwMode="auto">
            <a:xfrm>
              <a:off x="6396991" y="9155219"/>
              <a:ext cx="315913" cy="363538"/>
            </a:xfrm>
            <a:custGeom>
              <a:avLst/>
              <a:gdLst>
                <a:gd name="T0" fmla="*/ 84 w 84"/>
                <a:gd name="T1" fmla="*/ 42 h 97"/>
                <a:gd name="T2" fmla="*/ 42 w 84"/>
                <a:gd name="T3" fmla="*/ 0 h 97"/>
                <a:gd name="T4" fmla="*/ 0 w 84"/>
                <a:gd name="T5" fmla="*/ 42 h 97"/>
                <a:gd name="T6" fmla="*/ 5 w 84"/>
                <a:gd name="T7" fmla="*/ 48 h 97"/>
                <a:gd name="T8" fmla="*/ 11 w 84"/>
                <a:gd name="T9" fmla="*/ 42 h 97"/>
                <a:gd name="T10" fmla="*/ 42 w 84"/>
                <a:gd name="T11" fmla="*/ 11 h 97"/>
                <a:gd name="T12" fmla="*/ 73 w 84"/>
                <a:gd name="T13" fmla="*/ 42 h 97"/>
                <a:gd name="T14" fmla="*/ 57 w 84"/>
                <a:gd name="T15" fmla="*/ 68 h 97"/>
                <a:gd name="T16" fmla="*/ 37 w 84"/>
                <a:gd name="T17" fmla="*/ 91 h 97"/>
                <a:gd name="T18" fmla="*/ 42 w 84"/>
                <a:gd name="T19" fmla="*/ 97 h 97"/>
                <a:gd name="T20" fmla="*/ 47 w 84"/>
                <a:gd name="T21" fmla="*/ 91 h 97"/>
                <a:gd name="T22" fmla="*/ 61 w 84"/>
                <a:gd name="T23" fmla="*/ 78 h 97"/>
                <a:gd name="T24" fmla="*/ 84 w 84"/>
                <a:gd name="T25" fmla="*/ 4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" h="97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45"/>
                    <a:pt x="2" y="48"/>
                    <a:pt x="5" y="48"/>
                  </a:cubicBezTo>
                  <a:cubicBezTo>
                    <a:pt x="8" y="48"/>
                    <a:pt x="11" y="45"/>
                    <a:pt x="11" y="42"/>
                  </a:cubicBezTo>
                  <a:cubicBezTo>
                    <a:pt x="11" y="25"/>
                    <a:pt x="25" y="11"/>
                    <a:pt x="42" y="11"/>
                  </a:cubicBezTo>
                  <a:cubicBezTo>
                    <a:pt x="59" y="11"/>
                    <a:pt x="73" y="25"/>
                    <a:pt x="73" y="42"/>
                  </a:cubicBezTo>
                  <a:cubicBezTo>
                    <a:pt x="73" y="53"/>
                    <a:pt x="66" y="65"/>
                    <a:pt x="57" y="68"/>
                  </a:cubicBezTo>
                  <a:cubicBezTo>
                    <a:pt x="48" y="72"/>
                    <a:pt x="37" y="78"/>
                    <a:pt x="37" y="91"/>
                  </a:cubicBezTo>
                  <a:cubicBezTo>
                    <a:pt x="37" y="94"/>
                    <a:pt x="39" y="97"/>
                    <a:pt x="42" y="97"/>
                  </a:cubicBezTo>
                  <a:cubicBezTo>
                    <a:pt x="45" y="97"/>
                    <a:pt x="47" y="94"/>
                    <a:pt x="47" y="91"/>
                  </a:cubicBezTo>
                  <a:cubicBezTo>
                    <a:pt x="47" y="88"/>
                    <a:pt x="49" y="83"/>
                    <a:pt x="61" y="78"/>
                  </a:cubicBezTo>
                  <a:cubicBezTo>
                    <a:pt x="74" y="73"/>
                    <a:pt x="84" y="58"/>
                    <a:pt x="84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4" name="Oval 154"/>
            <p:cNvSpPr>
              <a:spLocks noChangeArrowheads="1"/>
            </p:cNvSpPr>
            <p:nvPr/>
          </p:nvSpPr>
          <p:spPr bwMode="auto">
            <a:xfrm>
              <a:off x="6517641" y="9563206"/>
              <a:ext cx="74613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85" name="组合 284"/>
          <p:cNvGrpSpPr/>
          <p:nvPr/>
        </p:nvGrpSpPr>
        <p:grpSpPr>
          <a:xfrm>
            <a:off x="8334553" y="4822256"/>
            <a:ext cx="657153" cy="656069"/>
            <a:chOff x="8621079" y="8910744"/>
            <a:chExt cx="962025" cy="960438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86" name="Freeform 155"/>
            <p:cNvSpPr>
              <a:spLocks noEditPoints="1"/>
            </p:cNvSpPr>
            <p:nvPr/>
          </p:nvSpPr>
          <p:spPr bwMode="auto">
            <a:xfrm>
              <a:off x="8621079" y="8910744"/>
              <a:ext cx="962025" cy="960438"/>
            </a:xfrm>
            <a:custGeom>
              <a:avLst/>
              <a:gdLst>
                <a:gd name="T0" fmla="*/ 128 w 256"/>
                <a:gd name="T1" fmla="*/ 0 h 256"/>
                <a:gd name="T2" fmla="*/ 0 w 256"/>
                <a:gd name="T3" fmla="*/ 128 h 256"/>
                <a:gd name="T4" fmla="*/ 128 w 256"/>
                <a:gd name="T5" fmla="*/ 256 h 256"/>
                <a:gd name="T6" fmla="*/ 256 w 256"/>
                <a:gd name="T7" fmla="*/ 128 h 256"/>
                <a:gd name="T8" fmla="*/ 128 w 256"/>
                <a:gd name="T9" fmla="*/ 0 h 256"/>
                <a:gd name="T10" fmla="*/ 128 w 256"/>
                <a:gd name="T11" fmla="*/ 240 h 256"/>
                <a:gd name="T12" fmla="*/ 16 w 256"/>
                <a:gd name="T13" fmla="*/ 128 h 256"/>
                <a:gd name="T14" fmla="*/ 128 w 256"/>
                <a:gd name="T15" fmla="*/ 16 h 256"/>
                <a:gd name="T16" fmla="*/ 240 w 256"/>
                <a:gd name="T17" fmla="*/ 128 h 256"/>
                <a:gd name="T18" fmla="*/ 128 w 256"/>
                <a:gd name="T19" fmla="*/ 24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6" h="256">
                  <a:moveTo>
                    <a:pt x="128" y="0"/>
                  </a:moveTo>
                  <a:cubicBezTo>
                    <a:pt x="57" y="0"/>
                    <a:pt x="0" y="57"/>
                    <a:pt x="0" y="128"/>
                  </a:cubicBezTo>
                  <a:cubicBezTo>
                    <a:pt x="0" y="198"/>
                    <a:pt x="57" y="256"/>
                    <a:pt x="128" y="256"/>
                  </a:cubicBezTo>
                  <a:cubicBezTo>
                    <a:pt x="199" y="256"/>
                    <a:pt x="256" y="198"/>
                    <a:pt x="256" y="128"/>
                  </a:cubicBezTo>
                  <a:cubicBezTo>
                    <a:pt x="256" y="57"/>
                    <a:pt x="199" y="0"/>
                    <a:pt x="128" y="0"/>
                  </a:cubicBezTo>
                  <a:close/>
                  <a:moveTo>
                    <a:pt x="128" y="240"/>
                  </a:moveTo>
                  <a:cubicBezTo>
                    <a:pt x="66" y="240"/>
                    <a:pt x="16" y="189"/>
                    <a:pt x="16" y="128"/>
                  </a:cubicBezTo>
                  <a:cubicBezTo>
                    <a:pt x="16" y="66"/>
                    <a:pt x="66" y="16"/>
                    <a:pt x="128" y="16"/>
                  </a:cubicBezTo>
                  <a:cubicBezTo>
                    <a:pt x="190" y="16"/>
                    <a:pt x="240" y="66"/>
                    <a:pt x="240" y="128"/>
                  </a:cubicBezTo>
                  <a:cubicBezTo>
                    <a:pt x="240" y="189"/>
                    <a:pt x="190" y="240"/>
                    <a:pt x="128" y="2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7" name="Freeform 156"/>
            <p:cNvSpPr>
              <a:spLocks noEditPoints="1"/>
            </p:cNvSpPr>
            <p:nvPr/>
          </p:nvSpPr>
          <p:spPr bwMode="auto">
            <a:xfrm>
              <a:off x="8887779" y="9177444"/>
              <a:ext cx="428625" cy="423863"/>
            </a:xfrm>
            <a:custGeom>
              <a:avLst/>
              <a:gdLst>
                <a:gd name="T0" fmla="*/ 32 w 114"/>
                <a:gd name="T1" fmla="*/ 57 h 113"/>
                <a:gd name="T2" fmla="*/ 57 w 114"/>
                <a:gd name="T3" fmla="*/ 82 h 113"/>
                <a:gd name="T4" fmla="*/ 61 w 114"/>
                <a:gd name="T5" fmla="*/ 81 h 113"/>
                <a:gd name="T6" fmla="*/ 107 w 114"/>
                <a:gd name="T7" fmla="*/ 113 h 113"/>
                <a:gd name="T8" fmla="*/ 108 w 114"/>
                <a:gd name="T9" fmla="*/ 113 h 113"/>
                <a:gd name="T10" fmla="*/ 108 w 114"/>
                <a:gd name="T11" fmla="*/ 113 h 113"/>
                <a:gd name="T12" fmla="*/ 114 w 114"/>
                <a:gd name="T13" fmla="*/ 108 h 113"/>
                <a:gd name="T14" fmla="*/ 113 w 114"/>
                <a:gd name="T15" fmla="*/ 106 h 113"/>
                <a:gd name="T16" fmla="*/ 82 w 114"/>
                <a:gd name="T17" fmla="*/ 61 h 113"/>
                <a:gd name="T18" fmla="*/ 82 w 114"/>
                <a:gd name="T19" fmla="*/ 57 h 113"/>
                <a:gd name="T20" fmla="*/ 57 w 114"/>
                <a:gd name="T21" fmla="*/ 32 h 113"/>
                <a:gd name="T22" fmla="*/ 53 w 114"/>
                <a:gd name="T23" fmla="*/ 32 h 113"/>
                <a:gd name="T24" fmla="*/ 7 w 114"/>
                <a:gd name="T25" fmla="*/ 0 h 113"/>
                <a:gd name="T26" fmla="*/ 2 w 114"/>
                <a:gd name="T27" fmla="*/ 2 h 113"/>
                <a:gd name="T28" fmla="*/ 0 w 114"/>
                <a:gd name="T29" fmla="*/ 7 h 113"/>
                <a:gd name="T30" fmla="*/ 32 w 114"/>
                <a:gd name="T31" fmla="*/ 53 h 113"/>
                <a:gd name="T32" fmla="*/ 32 w 114"/>
                <a:gd name="T33" fmla="*/ 57 h 113"/>
                <a:gd name="T34" fmla="*/ 96 w 114"/>
                <a:gd name="T35" fmla="*/ 96 h 113"/>
                <a:gd name="T36" fmla="*/ 72 w 114"/>
                <a:gd name="T37" fmla="*/ 77 h 113"/>
                <a:gd name="T38" fmla="*/ 77 w 114"/>
                <a:gd name="T39" fmla="*/ 72 h 113"/>
                <a:gd name="T40" fmla="*/ 96 w 114"/>
                <a:gd name="T41" fmla="*/ 96 h 113"/>
                <a:gd name="T42" fmla="*/ 71 w 114"/>
                <a:gd name="T43" fmla="*/ 57 h 113"/>
                <a:gd name="T44" fmla="*/ 57 w 114"/>
                <a:gd name="T45" fmla="*/ 71 h 113"/>
                <a:gd name="T46" fmla="*/ 43 w 114"/>
                <a:gd name="T47" fmla="*/ 57 h 113"/>
                <a:gd name="T48" fmla="*/ 57 w 114"/>
                <a:gd name="T49" fmla="*/ 42 h 113"/>
                <a:gd name="T50" fmla="*/ 71 w 114"/>
                <a:gd name="T51" fmla="*/ 5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4" h="113">
                  <a:moveTo>
                    <a:pt x="32" y="57"/>
                  </a:moveTo>
                  <a:cubicBezTo>
                    <a:pt x="32" y="70"/>
                    <a:pt x="43" y="82"/>
                    <a:pt x="57" y="82"/>
                  </a:cubicBezTo>
                  <a:cubicBezTo>
                    <a:pt x="58" y="82"/>
                    <a:pt x="60" y="81"/>
                    <a:pt x="61" y="81"/>
                  </a:cubicBezTo>
                  <a:cubicBezTo>
                    <a:pt x="80" y="99"/>
                    <a:pt x="98" y="111"/>
                    <a:pt x="107" y="113"/>
                  </a:cubicBezTo>
                  <a:cubicBezTo>
                    <a:pt x="108" y="113"/>
                    <a:pt x="108" y="113"/>
                    <a:pt x="108" y="113"/>
                  </a:cubicBezTo>
                  <a:cubicBezTo>
                    <a:pt x="108" y="113"/>
                    <a:pt x="108" y="113"/>
                    <a:pt x="108" y="113"/>
                  </a:cubicBezTo>
                  <a:cubicBezTo>
                    <a:pt x="111" y="113"/>
                    <a:pt x="114" y="111"/>
                    <a:pt x="114" y="108"/>
                  </a:cubicBezTo>
                  <a:cubicBezTo>
                    <a:pt x="114" y="107"/>
                    <a:pt x="114" y="107"/>
                    <a:pt x="113" y="106"/>
                  </a:cubicBezTo>
                  <a:cubicBezTo>
                    <a:pt x="111" y="96"/>
                    <a:pt x="99" y="80"/>
                    <a:pt x="82" y="61"/>
                  </a:cubicBezTo>
                  <a:cubicBezTo>
                    <a:pt x="82" y="59"/>
                    <a:pt x="82" y="58"/>
                    <a:pt x="82" y="57"/>
                  </a:cubicBezTo>
                  <a:cubicBezTo>
                    <a:pt x="82" y="43"/>
                    <a:pt x="71" y="32"/>
                    <a:pt x="57" y="32"/>
                  </a:cubicBezTo>
                  <a:cubicBezTo>
                    <a:pt x="56" y="32"/>
                    <a:pt x="54" y="32"/>
                    <a:pt x="53" y="32"/>
                  </a:cubicBezTo>
                  <a:cubicBezTo>
                    <a:pt x="34" y="14"/>
                    <a:pt x="16" y="2"/>
                    <a:pt x="7" y="0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0" y="3"/>
                    <a:pt x="0" y="5"/>
                    <a:pt x="0" y="7"/>
                  </a:cubicBezTo>
                  <a:cubicBezTo>
                    <a:pt x="3" y="16"/>
                    <a:pt x="15" y="33"/>
                    <a:pt x="32" y="53"/>
                  </a:cubicBezTo>
                  <a:cubicBezTo>
                    <a:pt x="32" y="54"/>
                    <a:pt x="32" y="55"/>
                    <a:pt x="32" y="57"/>
                  </a:cubicBezTo>
                  <a:close/>
                  <a:moveTo>
                    <a:pt x="96" y="96"/>
                  </a:moveTo>
                  <a:cubicBezTo>
                    <a:pt x="89" y="91"/>
                    <a:pt x="81" y="85"/>
                    <a:pt x="72" y="77"/>
                  </a:cubicBezTo>
                  <a:cubicBezTo>
                    <a:pt x="74" y="75"/>
                    <a:pt x="75" y="73"/>
                    <a:pt x="77" y="72"/>
                  </a:cubicBezTo>
                  <a:cubicBezTo>
                    <a:pt x="85" y="81"/>
                    <a:pt x="92" y="89"/>
                    <a:pt x="96" y="96"/>
                  </a:cubicBezTo>
                  <a:close/>
                  <a:moveTo>
                    <a:pt x="71" y="57"/>
                  </a:moveTo>
                  <a:cubicBezTo>
                    <a:pt x="71" y="65"/>
                    <a:pt x="65" y="71"/>
                    <a:pt x="57" y="71"/>
                  </a:cubicBezTo>
                  <a:cubicBezTo>
                    <a:pt x="49" y="71"/>
                    <a:pt x="43" y="65"/>
                    <a:pt x="43" y="57"/>
                  </a:cubicBezTo>
                  <a:cubicBezTo>
                    <a:pt x="43" y="49"/>
                    <a:pt x="49" y="42"/>
                    <a:pt x="57" y="42"/>
                  </a:cubicBezTo>
                  <a:cubicBezTo>
                    <a:pt x="65" y="42"/>
                    <a:pt x="71" y="49"/>
                    <a:pt x="71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8" name="Freeform 157"/>
            <p:cNvSpPr>
              <a:spLocks/>
            </p:cNvSpPr>
            <p:nvPr/>
          </p:nvSpPr>
          <p:spPr bwMode="auto">
            <a:xfrm>
              <a:off x="8725854" y="9012344"/>
              <a:ext cx="538163" cy="625475"/>
            </a:xfrm>
            <a:custGeom>
              <a:avLst/>
              <a:gdLst>
                <a:gd name="T0" fmla="*/ 95 w 143"/>
                <a:gd name="T1" fmla="*/ 11 h 167"/>
                <a:gd name="T2" fmla="*/ 95 w 143"/>
                <a:gd name="T3" fmla="*/ 20 h 167"/>
                <a:gd name="T4" fmla="*/ 100 w 143"/>
                <a:gd name="T5" fmla="*/ 25 h 167"/>
                <a:gd name="T6" fmla="*/ 105 w 143"/>
                <a:gd name="T7" fmla="*/ 20 h 167"/>
                <a:gd name="T8" fmla="*/ 105 w 143"/>
                <a:gd name="T9" fmla="*/ 11 h 167"/>
                <a:gd name="T10" fmla="*/ 134 w 143"/>
                <a:gd name="T11" fmla="*/ 18 h 167"/>
                <a:gd name="T12" fmla="*/ 141 w 143"/>
                <a:gd name="T13" fmla="*/ 15 h 167"/>
                <a:gd name="T14" fmla="*/ 139 w 143"/>
                <a:gd name="T15" fmla="*/ 8 h 167"/>
                <a:gd name="T16" fmla="*/ 100 w 143"/>
                <a:gd name="T17" fmla="*/ 0 h 167"/>
                <a:gd name="T18" fmla="*/ 0 w 143"/>
                <a:gd name="T19" fmla="*/ 101 h 167"/>
                <a:gd name="T20" fmla="*/ 23 w 143"/>
                <a:gd name="T21" fmla="*/ 165 h 167"/>
                <a:gd name="T22" fmla="*/ 27 w 143"/>
                <a:gd name="T23" fmla="*/ 167 h 167"/>
                <a:gd name="T24" fmla="*/ 30 w 143"/>
                <a:gd name="T25" fmla="*/ 166 h 167"/>
                <a:gd name="T26" fmla="*/ 31 w 143"/>
                <a:gd name="T27" fmla="*/ 158 h 167"/>
                <a:gd name="T28" fmla="*/ 10 w 143"/>
                <a:gd name="T29" fmla="*/ 106 h 167"/>
                <a:gd name="T30" fmla="*/ 19 w 143"/>
                <a:gd name="T31" fmla="*/ 106 h 167"/>
                <a:gd name="T32" fmla="*/ 24 w 143"/>
                <a:gd name="T33" fmla="*/ 101 h 167"/>
                <a:gd name="T34" fmla="*/ 19 w 143"/>
                <a:gd name="T35" fmla="*/ 95 h 167"/>
                <a:gd name="T36" fmla="*/ 10 w 143"/>
                <a:gd name="T37" fmla="*/ 95 h 167"/>
                <a:gd name="T38" fmla="*/ 95 w 143"/>
                <a:gd name="T39" fmla="*/ 1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3" h="167">
                  <a:moveTo>
                    <a:pt x="95" y="11"/>
                  </a:moveTo>
                  <a:cubicBezTo>
                    <a:pt x="95" y="20"/>
                    <a:pt x="95" y="20"/>
                    <a:pt x="95" y="20"/>
                  </a:cubicBezTo>
                  <a:cubicBezTo>
                    <a:pt x="95" y="23"/>
                    <a:pt x="97" y="25"/>
                    <a:pt x="100" y="25"/>
                  </a:cubicBezTo>
                  <a:cubicBezTo>
                    <a:pt x="103" y="25"/>
                    <a:pt x="105" y="23"/>
                    <a:pt x="105" y="20"/>
                  </a:cubicBezTo>
                  <a:cubicBezTo>
                    <a:pt x="105" y="11"/>
                    <a:pt x="105" y="11"/>
                    <a:pt x="105" y="11"/>
                  </a:cubicBezTo>
                  <a:cubicBezTo>
                    <a:pt x="115" y="12"/>
                    <a:pt x="125" y="14"/>
                    <a:pt x="134" y="18"/>
                  </a:cubicBezTo>
                  <a:cubicBezTo>
                    <a:pt x="137" y="19"/>
                    <a:pt x="140" y="18"/>
                    <a:pt x="141" y="15"/>
                  </a:cubicBezTo>
                  <a:cubicBezTo>
                    <a:pt x="143" y="12"/>
                    <a:pt x="141" y="9"/>
                    <a:pt x="139" y="8"/>
                  </a:cubicBezTo>
                  <a:cubicBezTo>
                    <a:pt x="126" y="3"/>
                    <a:pt x="113" y="0"/>
                    <a:pt x="100" y="0"/>
                  </a:cubicBezTo>
                  <a:cubicBezTo>
                    <a:pt x="45" y="0"/>
                    <a:pt x="0" y="45"/>
                    <a:pt x="0" y="101"/>
                  </a:cubicBezTo>
                  <a:cubicBezTo>
                    <a:pt x="0" y="124"/>
                    <a:pt x="8" y="147"/>
                    <a:pt x="23" y="165"/>
                  </a:cubicBezTo>
                  <a:cubicBezTo>
                    <a:pt x="24" y="166"/>
                    <a:pt x="25" y="167"/>
                    <a:pt x="27" y="167"/>
                  </a:cubicBezTo>
                  <a:cubicBezTo>
                    <a:pt x="28" y="167"/>
                    <a:pt x="29" y="167"/>
                    <a:pt x="30" y="166"/>
                  </a:cubicBezTo>
                  <a:cubicBezTo>
                    <a:pt x="33" y="164"/>
                    <a:pt x="33" y="161"/>
                    <a:pt x="31" y="158"/>
                  </a:cubicBezTo>
                  <a:cubicBezTo>
                    <a:pt x="19" y="144"/>
                    <a:pt x="12" y="125"/>
                    <a:pt x="10" y="106"/>
                  </a:cubicBezTo>
                  <a:cubicBezTo>
                    <a:pt x="19" y="106"/>
                    <a:pt x="19" y="106"/>
                    <a:pt x="19" y="106"/>
                  </a:cubicBezTo>
                  <a:cubicBezTo>
                    <a:pt x="22" y="106"/>
                    <a:pt x="24" y="104"/>
                    <a:pt x="24" y="101"/>
                  </a:cubicBezTo>
                  <a:cubicBezTo>
                    <a:pt x="24" y="98"/>
                    <a:pt x="22" y="95"/>
                    <a:pt x="19" y="95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13" y="50"/>
                    <a:pt x="49" y="14"/>
                    <a:pt x="95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9" name="Freeform 158"/>
            <p:cNvSpPr>
              <a:spLocks/>
            </p:cNvSpPr>
            <p:nvPr/>
          </p:nvSpPr>
          <p:spPr bwMode="auto">
            <a:xfrm>
              <a:off x="8910004" y="9136169"/>
              <a:ext cx="568325" cy="630238"/>
            </a:xfrm>
            <a:custGeom>
              <a:avLst/>
              <a:gdLst>
                <a:gd name="T0" fmla="*/ 127 w 151"/>
                <a:gd name="T1" fmla="*/ 2 h 168"/>
                <a:gd name="T2" fmla="*/ 120 w 151"/>
                <a:gd name="T3" fmla="*/ 2 h 168"/>
                <a:gd name="T4" fmla="*/ 119 w 151"/>
                <a:gd name="T5" fmla="*/ 9 h 168"/>
                <a:gd name="T6" fmla="*/ 141 w 151"/>
                <a:gd name="T7" fmla="*/ 62 h 168"/>
                <a:gd name="T8" fmla="*/ 132 w 151"/>
                <a:gd name="T9" fmla="*/ 62 h 168"/>
                <a:gd name="T10" fmla="*/ 126 w 151"/>
                <a:gd name="T11" fmla="*/ 68 h 168"/>
                <a:gd name="T12" fmla="*/ 132 w 151"/>
                <a:gd name="T13" fmla="*/ 73 h 168"/>
                <a:gd name="T14" fmla="*/ 141 w 151"/>
                <a:gd name="T15" fmla="*/ 73 h 168"/>
                <a:gd name="T16" fmla="*/ 56 w 151"/>
                <a:gd name="T17" fmla="*/ 157 h 168"/>
                <a:gd name="T18" fmla="*/ 56 w 151"/>
                <a:gd name="T19" fmla="*/ 149 h 168"/>
                <a:gd name="T20" fmla="*/ 51 w 151"/>
                <a:gd name="T21" fmla="*/ 143 h 168"/>
                <a:gd name="T22" fmla="*/ 46 w 151"/>
                <a:gd name="T23" fmla="*/ 149 h 168"/>
                <a:gd name="T24" fmla="*/ 46 w 151"/>
                <a:gd name="T25" fmla="*/ 157 h 168"/>
                <a:gd name="T26" fmla="*/ 9 w 151"/>
                <a:gd name="T27" fmla="*/ 147 h 168"/>
                <a:gd name="T28" fmla="*/ 2 w 151"/>
                <a:gd name="T29" fmla="*/ 149 h 168"/>
                <a:gd name="T30" fmla="*/ 4 w 151"/>
                <a:gd name="T31" fmla="*/ 157 h 168"/>
                <a:gd name="T32" fmla="*/ 51 w 151"/>
                <a:gd name="T33" fmla="*/ 168 h 168"/>
                <a:gd name="T34" fmla="*/ 151 w 151"/>
                <a:gd name="T35" fmla="*/ 68 h 168"/>
                <a:gd name="T36" fmla="*/ 127 w 151"/>
                <a:gd name="T37" fmla="*/ 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1" h="168">
                  <a:moveTo>
                    <a:pt x="127" y="2"/>
                  </a:moveTo>
                  <a:cubicBezTo>
                    <a:pt x="125" y="0"/>
                    <a:pt x="122" y="0"/>
                    <a:pt x="120" y="2"/>
                  </a:cubicBezTo>
                  <a:cubicBezTo>
                    <a:pt x="118" y="4"/>
                    <a:pt x="117" y="7"/>
                    <a:pt x="119" y="9"/>
                  </a:cubicBezTo>
                  <a:cubicBezTo>
                    <a:pt x="132" y="24"/>
                    <a:pt x="139" y="43"/>
                    <a:pt x="141" y="62"/>
                  </a:cubicBezTo>
                  <a:cubicBezTo>
                    <a:pt x="132" y="62"/>
                    <a:pt x="132" y="62"/>
                    <a:pt x="132" y="62"/>
                  </a:cubicBezTo>
                  <a:cubicBezTo>
                    <a:pt x="129" y="62"/>
                    <a:pt x="126" y="65"/>
                    <a:pt x="126" y="68"/>
                  </a:cubicBezTo>
                  <a:cubicBezTo>
                    <a:pt x="126" y="71"/>
                    <a:pt x="129" y="73"/>
                    <a:pt x="132" y="73"/>
                  </a:cubicBezTo>
                  <a:cubicBezTo>
                    <a:pt x="141" y="73"/>
                    <a:pt x="141" y="73"/>
                    <a:pt x="141" y="73"/>
                  </a:cubicBezTo>
                  <a:cubicBezTo>
                    <a:pt x="138" y="118"/>
                    <a:pt x="102" y="155"/>
                    <a:pt x="56" y="157"/>
                  </a:cubicBezTo>
                  <a:cubicBezTo>
                    <a:pt x="56" y="149"/>
                    <a:pt x="56" y="149"/>
                    <a:pt x="56" y="149"/>
                  </a:cubicBezTo>
                  <a:cubicBezTo>
                    <a:pt x="56" y="146"/>
                    <a:pt x="54" y="143"/>
                    <a:pt x="51" y="143"/>
                  </a:cubicBezTo>
                  <a:cubicBezTo>
                    <a:pt x="48" y="143"/>
                    <a:pt x="46" y="146"/>
                    <a:pt x="46" y="149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33" y="157"/>
                    <a:pt x="20" y="153"/>
                    <a:pt x="9" y="147"/>
                  </a:cubicBezTo>
                  <a:cubicBezTo>
                    <a:pt x="6" y="146"/>
                    <a:pt x="3" y="147"/>
                    <a:pt x="2" y="149"/>
                  </a:cubicBezTo>
                  <a:cubicBezTo>
                    <a:pt x="0" y="152"/>
                    <a:pt x="1" y="155"/>
                    <a:pt x="4" y="157"/>
                  </a:cubicBezTo>
                  <a:cubicBezTo>
                    <a:pt x="18" y="164"/>
                    <a:pt x="35" y="168"/>
                    <a:pt x="51" y="168"/>
                  </a:cubicBezTo>
                  <a:cubicBezTo>
                    <a:pt x="106" y="168"/>
                    <a:pt x="151" y="123"/>
                    <a:pt x="151" y="68"/>
                  </a:cubicBezTo>
                  <a:cubicBezTo>
                    <a:pt x="151" y="44"/>
                    <a:pt x="143" y="21"/>
                    <a:pt x="12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90" name="组合 289"/>
          <p:cNvGrpSpPr/>
          <p:nvPr/>
        </p:nvGrpSpPr>
        <p:grpSpPr>
          <a:xfrm>
            <a:off x="7588723" y="4000744"/>
            <a:ext cx="520516" cy="658237"/>
            <a:chOff x="6176329" y="7322450"/>
            <a:chExt cx="762000" cy="963612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91" name="Freeform 5"/>
            <p:cNvSpPr>
              <a:spLocks/>
            </p:cNvSpPr>
            <p:nvPr/>
          </p:nvSpPr>
          <p:spPr bwMode="auto">
            <a:xfrm>
              <a:off x="6390641" y="8117787"/>
              <a:ext cx="231775" cy="168275"/>
            </a:xfrm>
            <a:custGeom>
              <a:avLst/>
              <a:gdLst>
                <a:gd name="T0" fmla="*/ 54 w 62"/>
                <a:gd name="T1" fmla="*/ 29 h 45"/>
                <a:gd name="T2" fmla="*/ 39 w 62"/>
                <a:gd name="T3" fmla="*/ 29 h 45"/>
                <a:gd name="T4" fmla="*/ 39 w 62"/>
                <a:gd name="T5" fmla="*/ 8 h 45"/>
                <a:gd name="T6" fmla="*/ 31 w 62"/>
                <a:gd name="T7" fmla="*/ 0 h 45"/>
                <a:gd name="T8" fmla="*/ 23 w 62"/>
                <a:gd name="T9" fmla="*/ 8 h 45"/>
                <a:gd name="T10" fmla="*/ 23 w 62"/>
                <a:gd name="T11" fmla="*/ 29 h 45"/>
                <a:gd name="T12" fmla="*/ 8 w 62"/>
                <a:gd name="T13" fmla="*/ 29 h 45"/>
                <a:gd name="T14" fmla="*/ 0 w 62"/>
                <a:gd name="T15" fmla="*/ 37 h 45"/>
                <a:gd name="T16" fmla="*/ 8 w 62"/>
                <a:gd name="T17" fmla="*/ 45 h 45"/>
                <a:gd name="T18" fmla="*/ 54 w 62"/>
                <a:gd name="T19" fmla="*/ 45 h 45"/>
                <a:gd name="T20" fmla="*/ 62 w 62"/>
                <a:gd name="T21" fmla="*/ 37 h 45"/>
                <a:gd name="T22" fmla="*/ 54 w 62"/>
                <a:gd name="T23" fmla="*/ 2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" h="45">
                  <a:moveTo>
                    <a:pt x="54" y="29"/>
                  </a:moveTo>
                  <a:cubicBezTo>
                    <a:pt x="39" y="29"/>
                    <a:pt x="39" y="29"/>
                    <a:pt x="39" y="29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3"/>
                    <a:pt x="36" y="0"/>
                    <a:pt x="31" y="0"/>
                  </a:cubicBezTo>
                  <a:cubicBezTo>
                    <a:pt x="27" y="0"/>
                    <a:pt x="23" y="3"/>
                    <a:pt x="23" y="8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4" y="29"/>
                    <a:pt x="0" y="33"/>
                    <a:pt x="0" y="37"/>
                  </a:cubicBezTo>
                  <a:cubicBezTo>
                    <a:pt x="0" y="42"/>
                    <a:pt x="4" y="45"/>
                    <a:pt x="8" y="45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9" y="45"/>
                    <a:pt x="62" y="42"/>
                    <a:pt x="62" y="37"/>
                  </a:cubicBezTo>
                  <a:cubicBezTo>
                    <a:pt x="62" y="33"/>
                    <a:pt x="59" y="29"/>
                    <a:pt x="54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2" name="Freeform 6"/>
            <p:cNvSpPr>
              <a:spLocks/>
            </p:cNvSpPr>
            <p:nvPr/>
          </p:nvSpPr>
          <p:spPr bwMode="auto">
            <a:xfrm>
              <a:off x="6663691" y="7482787"/>
              <a:ext cx="117475" cy="117475"/>
            </a:xfrm>
            <a:custGeom>
              <a:avLst/>
              <a:gdLst>
                <a:gd name="T0" fmla="*/ 25 w 31"/>
                <a:gd name="T1" fmla="*/ 25 h 31"/>
                <a:gd name="T2" fmla="*/ 25 w 31"/>
                <a:gd name="T3" fmla="*/ 5 h 31"/>
                <a:gd name="T4" fmla="*/ 6 w 31"/>
                <a:gd name="T5" fmla="*/ 5 h 31"/>
                <a:gd name="T6" fmla="*/ 6 w 31"/>
                <a:gd name="T7" fmla="*/ 25 h 31"/>
                <a:gd name="T8" fmla="*/ 25 w 31"/>
                <a:gd name="T9" fmla="*/ 2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25" y="25"/>
                  </a:moveTo>
                  <a:cubicBezTo>
                    <a:pt x="31" y="20"/>
                    <a:pt x="31" y="11"/>
                    <a:pt x="25" y="5"/>
                  </a:cubicBezTo>
                  <a:cubicBezTo>
                    <a:pt x="20" y="0"/>
                    <a:pt x="11" y="0"/>
                    <a:pt x="6" y="5"/>
                  </a:cubicBezTo>
                  <a:cubicBezTo>
                    <a:pt x="0" y="11"/>
                    <a:pt x="0" y="20"/>
                    <a:pt x="6" y="25"/>
                  </a:cubicBezTo>
                  <a:cubicBezTo>
                    <a:pt x="11" y="31"/>
                    <a:pt x="20" y="31"/>
                    <a:pt x="25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3" name="Freeform 7"/>
            <p:cNvSpPr>
              <a:spLocks noEditPoints="1"/>
            </p:cNvSpPr>
            <p:nvPr/>
          </p:nvSpPr>
          <p:spPr bwMode="auto">
            <a:xfrm>
              <a:off x="6176329" y="7322450"/>
              <a:ext cx="762000" cy="760413"/>
            </a:xfrm>
            <a:custGeom>
              <a:avLst/>
              <a:gdLst>
                <a:gd name="T0" fmla="*/ 200 w 203"/>
                <a:gd name="T1" fmla="*/ 170 h 203"/>
                <a:gd name="T2" fmla="*/ 190 w 203"/>
                <a:gd name="T3" fmla="*/ 160 h 203"/>
                <a:gd name="T4" fmla="*/ 190 w 203"/>
                <a:gd name="T5" fmla="*/ 159 h 203"/>
                <a:gd name="T6" fmla="*/ 122 w 203"/>
                <a:gd name="T7" fmla="*/ 92 h 203"/>
                <a:gd name="T8" fmla="*/ 127 w 203"/>
                <a:gd name="T9" fmla="*/ 86 h 203"/>
                <a:gd name="T10" fmla="*/ 127 w 203"/>
                <a:gd name="T11" fmla="*/ 75 h 203"/>
                <a:gd name="T12" fmla="*/ 116 w 203"/>
                <a:gd name="T13" fmla="*/ 75 h 203"/>
                <a:gd name="T14" fmla="*/ 111 w 203"/>
                <a:gd name="T15" fmla="*/ 80 h 203"/>
                <a:gd name="T16" fmla="*/ 43 w 203"/>
                <a:gd name="T17" fmla="*/ 13 h 203"/>
                <a:gd name="T18" fmla="*/ 43 w 203"/>
                <a:gd name="T19" fmla="*/ 12 h 203"/>
                <a:gd name="T20" fmla="*/ 34 w 203"/>
                <a:gd name="T21" fmla="*/ 3 h 203"/>
                <a:gd name="T22" fmla="*/ 23 w 203"/>
                <a:gd name="T23" fmla="*/ 3 h 203"/>
                <a:gd name="T24" fmla="*/ 23 w 203"/>
                <a:gd name="T25" fmla="*/ 15 h 203"/>
                <a:gd name="T26" fmla="*/ 27 w 203"/>
                <a:gd name="T27" fmla="*/ 19 h 203"/>
                <a:gd name="T28" fmla="*/ 0 w 203"/>
                <a:gd name="T29" fmla="*/ 92 h 203"/>
                <a:gd name="T30" fmla="*/ 32 w 203"/>
                <a:gd name="T31" fmla="*/ 170 h 203"/>
                <a:gd name="T32" fmla="*/ 111 w 203"/>
                <a:gd name="T33" fmla="*/ 203 h 203"/>
                <a:gd name="T34" fmla="*/ 184 w 203"/>
                <a:gd name="T35" fmla="*/ 176 h 203"/>
                <a:gd name="T36" fmla="*/ 189 w 203"/>
                <a:gd name="T37" fmla="*/ 181 h 203"/>
                <a:gd name="T38" fmla="*/ 194 w 203"/>
                <a:gd name="T39" fmla="*/ 183 h 203"/>
                <a:gd name="T40" fmla="*/ 200 w 203"/>
                <a:gd name="T41" fmla="*/ 181 h 203"/>
                <a:gd name="T42" fmla="*/ 200 w 203"/>
                <a:gd name="T43" fmla="*/ 170 h 203"/>
                <a:gd name="T44" fmla="*/ 161 w 203"/>
                <a:gd name="T45" fmla="*/ 172 h 203"/>
                <a:gd name="T46" fmla="*/ 77 w 203"/>
                <a:gd name="T47" fmla="*/ 88 h 203"/>
                <a:gd name="T48" fmla="*/ 69 w 203"/>
                <a:gd name="T49" fmla="*/ 88 h 203"/>
                <a:gd name="T50" fmla="*/ 69 w 203"/>
                <a:gd name="T51" fmla="*/ 95 h 203"/>
                <a:gd name="T52" fmla="*/ 152 w 203"/>
                <a:gd name="T53" fmla="*/ 178 h 203"/>
                <a:gd name="T54" fmla="*/ 111 w 203"/>
                <a:gd name="T55" fmla="*/ 187 h 203"/>
                <a:gd name="T56" fmla="*/ 43 w 203"/>
                <a:gd name="T57" fmla="*/ 159 h 203"/>
                <a:gd name="T58" fmla="*/ 16 w 203"/>
                <a:gd name="T59" fmla="*/ 92 h 203"/>
                <a:gd name="T60" fmla="*/ 25 w 203"/>
                <a:gd name="T61" fmla="*/ 51 h 203"/>
                <a:gd name="T62" fmla="*/ 49 w 203"/>
                <a:gd name="T63" fmla="*/ 75 h 203"/>
                <a:gd name="T64" fmla="*/ 52 w 203"/>
                <a:gd name="T65" fmla="*/ 76 h 203"/>
                <a:gd name="T66" fmla="*/ 56 w 203"/>
                <a:gd name="T67" fmla="*/ 75 h 203"/>
                <a:gd name="T68" fmla="*/ 56 w 203"/>
                <a:gd name="T69" fmla="*/ 67 h 203"/>
                <a:gd name="T70" fmla="*/ 30 w 203"/>
                <a:gd name="T71" fmla="*/ 41 h 203"/>
                <a:gd name="T72" fmla="*/ 38 w 203"/>
                <a:gd name="T73" fmla="*/ 30 h 203"/>
                <a:gd name="T74" fmla="*/ 172 w 203"/>
                <a:gd name="T75" fmla="*/ 164 h 203"/>
                <a:gd name="T76" fmla="*/ 161 w 203"/>
                <a:gd name="T77" fmla="*/ 172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3" h="203">
                  <a:moveTo>
                    <a:pt x="200" y="170"/>
                  </a:moveTo>
                  <a:cubicBezTo>
                    <a:pt x="190" y="160"/>
                    <a:pt x="190" y="160"/>
                    <a:pt x="190" y="160"/>
                  </a:cubicBezTo>
                  <a:cubicBezTo>
                    <a:pt x="190" y="159"/>
                    <a:pt x="190" y="159"/>
                    <a:pt x="190" y="159"/>
                  </a:cubicBezTo>
                  <a:cubicBezTo>
                    <a:pt x="122" y="92"/>
                    <a:pt x="122" y="92"/>
                    <a:pt x="122" y="92"/>
                  </a:cubicBezTo>
                  <a:cubicBezTo>
                    <a:pt x="127" y="86"/>
                    <a:pt x="127" y="86"/>
                    <a:pt x="127" y="86"/>
                  </a:cubicBezTo>
                  <a:cubicBezTo>
                    <a:pt x="130" y="83"/>
                    <a:pt x="130" y="78"/>
                    <a:pt x="127" y="75"/>
                  </a:cubicBezTo>
                  <a:cubicBezTo>
                    <a:pt x="124" y="72"/>
                    <a:pt x="119" y="72"/>
                    <a:pt x="116" y="75"/>
                  </a:cubicBezTo>
                  <a:cubicBezTo>
                    <a:pt x="111" y="80"/>
                    <a:pt x="111" y="80"/>
                    <a:pt x="111" y="80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3"/>
                    <a:pt x="43" y="12"/>
                    <a:pt x="43" y="12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1" y="0"/>
                    <a:pt x="26" y="0"/>
                    <a:pt x="23" y="3"/>
                  </a:cubicBezTo>
                  <a:cubicBezTo>
                    <a:pt x="20" y="7"/>
                    <a:pt x="20" y="12"/>
                    <a:pt x="23" y="15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9" y="39"/>
                    <a:pt x="0" y="65"/>
                    <a:pt x="0" y="92"/>
                  </a:cubicBezTo>
                  <a:cubicBezTo>
                    <a:pt x="0" y="121"/>
                    <a:pt x="11" y="149"/>
                    <a:pt x="32" y="170"/>
                  </a:cubicBezTo>
                  <a:cubicBezTo>
                    <a:pt x="53" y="191"/>
                    <a:pt x="81" y="203"/>
                    <a:pt x="111" y="203"/>
                  </a:cubicBezTo>
                  <a:cubicBezTo>
                    <a:pt x="138" y="203"/>
                    <a:pt x="163" y="193"/>
                    <a:pt x="184" y="176"/>
                  </a:cubicBezTo>
                  <a:cubicBezTo>
                    <a:pt x="189" y="181"/>
                    <a:pt x="189" y="181"/>
                    <a:pt x="189" y="181"/>
                  </a:cubicBezTo>
                  <a:cubicBezTo>
                    <a:pt x="190" y="182"/>
                    <a:pt x="192" y="183"/>
                    <a:pt x="194" y="183"/>
                  </a:cubicBezTo>
                  <a:cubicBezTo>
                    <a:pt x="196" y="183"/>
                    <a:pt x="198" y="182"/>
                    <a:pt x="200" y="181"/>
                  </a:cubicBezTo>
                  <a:cubicBezTo>
                    <a:pt x="203" y="178"/>
                    <a:pt x="203" y="173"/>
                    <a:pt x="200" y="170"/>
                  </a:cubicBezTo>
                  <a:close/>
                  <a:moveTo>
                    <a:pt x="161" y="172"/>
                  </a:moveTo>
                  <a:cubicBezTo>
                    <a:pt x="77" y="88"/>
                    <a:pt x="77" y="88"/>
                    <a:pt x="77" y="88"/>
                  </a:cubicBezTo>
                  <a:cubicBezTo>
                    <a:pt x="75" y="86"/>
                    <a:pt x="72" y="86"/>
                    <a:pt x="69" y="88"/>
                  </a:cubicBezTo>
                  <a:cubicBezTo>
                    <a:pt x="67" y="90"/>
                    <a:pt x="67" y="93"/>
                    <a:pt x="69" y="95"/>
                  </a:cubicBezTo>
                  <a:cubicBezTo>
                    <a:pt x="152" y="178"/>
                    <a:pt x="152" y="178"/>
                    <a:pt x="152" y="178"/>
                  </a:cubicBezTo>
                  <a:cubicBezTo>
                    <a:pt x="139" y="184"/>
                    <a:pt x="125" y="187"/>
                    <a:pt x="111" y="187"/>
                  </a:cubicBezTo>
                  <a:cubicBezTo>
                    <a:pt x="85" y="187"/>
                    <a:pt x="61" y="177"/>
                    <a:pt x="43" y="159"/>
                  </a:cubicBezTo>
                  <a:cubicBezTo>
                    <a:pt x="25" y="141"/>
                    <a:pt x="16" y="117"/>
                    <a:pt x="16" y="92"/>
                  </a:cubicBezTo>
                  <a:cubicBezTo>
                    <a:pt x="16" y="77"/>
                    <a:pt x="19" y="63"/>
                    <a:pt x="25" y="51"/>
                  </a:cubicBezTo>
                  <a:cubicBezTo>
                    <a:pt x="49" y="75"/>
                    <a:pt x="49" y="75"/>
                    <a:pt x="49" y="75"/>
                  </a:cubicBezTo>
                  <a:cubicBezTo>
                    <a:pt x="50" y="76"/>
                    <a:pt x="51" y="76"/>
                    <a:pt x="52" y="76"/>
                  </a:cubicBezTo>
                  <a:cubicBezTo>
                    <a:pt x="54" y="76"/>
                    <a:pt x="55" y="76"/>
                    <a:pt x="56" y="75"/>
                  </a:cubicBezTo>
                  <a:cubicBezTo>
                    <a:pt x="58" y="72"/>
                    <a:pt x="58" y="69"/>
                    <a:pt x="56" y="67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2" y="37"/>
                    <a:pt x="35" y="34"/>
                    <a:pt x="38" y="30"/>
                  </a:cubicBezTo>
                  <a:cubicBezTo>
                    <a:pt x="172" y="164"/>
                    <a:pt x="172" y="164"/>
                    <a:pt x="172" y="164"/>
                  </a:cubicBezTo>
                  <a:cubicBezTo>
                    <a:pt x="169" y="167"/>
                    <a:pt x="165" y="170"/>
                    <a:pt x="161" y="1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94" name="组合 293"/>
          <p:cNvGrpSpPr/>
          <p:nvPr/>
        </p:nvGrpSpPr>
        <p:grpSpPr>
          <a:xfrm>
            <a:off x="5961515" y="4001828"/>
            <a:ext cx="569315" cy="656069"/>
            <a:chOff x="3591879" y="7325625"/>
            <a:chExt cx="833438" cy="960438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95" name="Freeform 8"/>
            <p:cNvSpPr>
              <a:spLocks noEditPoints="1"/>
            </p:cNvSpPr>
            <p:nvPr/>
          </p:nvSpPr>
          <p:spPr bwMode="auto">
            <a:xfrm>
              <a:off x="3591879" y="7325625"/>
              <a:ext cx="833438" cy="960438"/>
            </a:xfrm>
            <a:custGeom>
              <a:avLst/>
              <a:gdLst>
                <a:gd name="T0" fmla="*/ 222 w 222"/>
                <a:gd name="T1" fmla="*/ 139 h 256"/>
                <a:gd name="T2" fmla="*/ 141 w 222"/>
                <a:gd name="T3" fmla="*/ 33 h 256"/>
                <a:gd name="T4" fmla="*/ 141 w 222"/>
                <a:gd name="T5" fmla="*/ 16 h 256"/>
                <a:gd name="T6" fmla="*/ 125 w 222"/>
                <a:gd name="T7" fmla="*/ 0 h 256"/>
                <a:gd name="T8" fmla="*/ 96 w 222"/>
                <a:gd name="T9" fmla="*/ 0 h 256"/>
                <a:gd name="T10" fmla="*/ 80 w 222"/>
                <a:gd name="T11" fmla="*/ 16 h 256"/>
                <a:gd name="T12" fmla="*/ 80 w 222"/>
                <a:gd name="T13" fmla="*/ 33 h 256"/>
                <a:gd name="T14" fmla="*/ 0 w 222"/>
                <a:gd name="T15" fmla="*/ 139 h 256"/>
                <a:gd name="T16" fmla="*/ 56 w 222"/>
                <a:gd name="T17" fmla="*/ 235 h 256"/>
                <a:gd name="T18" fmla="*/ 50 w 222"/>
                <a:gd name="T19" fmla="*/ 244 h 256"/>
                <a:gd name="T20" fmla="*/ 52 w 222"/>
                <a:gd name="T21" fmla="*/ 255 h 256"/>
                <a:gd name="T22" fmla="*/ 56 w 222"/>
                <a:gd name="T23" fmla="*/ 256 h 256"/>
                <a:gd name="T24" fmla="*/ 63 w 222"/>
                <a:gd name="T25" fmla="*/ 253 h 256"/>
                <a:gd name="T26" fmla="*/ 70 w 222"/>
                <a:gd name="T27" fmla="*/ 242 h 256"/>
                <a:gd name="T28" fmla="*/ 111 w 222"/>
                <a:gd name="T29" fmla="*/ 250 h 256"/>
                <a:gd name="T30" fmla="*/ 151 w 222"/>
                <a:gd name="T31" fmla="*/ 242 h 256"/>
                <a:gd name="T32" fmla="*/ 158 w 222"/>
                <a:gd name="T33" fmla="*/ 253 h 256"/>
                <a:gd name="T34" fmla="*/ 165 w 222"/>
                <a:gd name="T35" fmla="*/ 256 h 256"/>
                <a:gd name="T36" fmla="*/ 169 w 222"/>
                <a:gd name="T37" fmla="*/ 255 h 256"/>
                <a:gd name="T38" fmla="*/ 171 w 222"/>
                <a:gd name="T39" fmla="*/ 244 h 256"/>
                <a:gd name="T40" fmla="*/ 166 w 222"/>
                <a:gd name="T41" fmla="*/ 235 h 256"/>
                <a:gd name="T42" fmla="*/ 222 w 222"/>
                <a:gd name="T43" fmla="*/ 139 h 256"/>
                <a:gd name="T44" fmla="*/ 96 w 222"/>
                <a:gd name="T45" fmla="*/ 16 h 256"/>
                <a:gd name="T46" fmla="*/ 125 w 222"/>
                <a:gd name="T47" fmla="*/ 16 h 256"/>
                <a:gd name="T48" fmla="*/ 125 w 222"/>
                <a:gd name="T49" fmla="*/ 29 h 256"/>
                <a:gd name="T50" fmla="*/ 111 w 222"/>
                <a:gd name="T51" fmla="*/ 28 h 256"/>
                <a:gd name="T52" fmla="*/ 96 w 222"/>
                <a:gd name="T53" fmla="*/ 29 h 256"/>
                <a:gd name="T54" fmla="*/ 96 w 222"/>
                <a:gd name="T55" fmla="*/ 16 h 256"/>
                <a:gd name="T56" fmla="*/ 111 w 222"/>
                <a:gd name="T57" fmla="*/ 234 h 256"/>
                <a:gd name="T58" fmla="*/ 16 w 222"/>
                <a:gd name="T59" fmla="*/ 139 h 256"/>
                <a:gd name="T60" fmla="*/ 111 w 222"/>
                <a:gd name="T61" fmla="*/ 44 h 256"/>
                <a:gd name="T62" fmla="*/ 206 w 222"/>
                <a:gd name="T63" fmla="*/ 139 h 256"/>
                <a:gd name="T64" fmla="*/ 111 w 222"/>
                <a:gd name="T65" fmla="*/ 234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22" h="256">
                  <a:moveTo>
                    <a:pt x="222" y="139"/>
                  </a:moveTo>
                  <a:cubicBezTo>
                    <a:pt x="222" y="89"/>
                    <a:pt x="188" y="46"/>
                    <a:pt x="141" y="33"/>
                  </a:cubicBezTo>
                  <a:cubicBezTo>
                    <a:pt x="141" y="16"/>
                    <a:pt x="141" y="16"/>
                    <a:pt x="141" y="16"/>
                  </a:cubicBezTo>
                  <a:cubicBezTo>
                    <a:pt x="141" y="7"/>
                    <a:pt x="134" y="0"/>
                    <a:pt x="12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87" y="0"/>
                    <a:pt x="80" y="7"/>
                    <a:pt x="80" y="16"/>
                  </a:cubicBezTo>
                  <a:cubicBezTo>
                    <a:pt x="80" y="33"/>
                    <a:pt x="80" y="33"/>
                    <a:pt x="80" y="33"/>
                  </a:cubicBezTo>
                  <a:cubicBezTo>
                    <a:pt x="34" y="46"/>
                    <a:pt x="0" y="89"/>
                    <a:pt x="0" y="139"/>
                  </a:cubicBezTo>
                  <a:cubicBezTo>
                    <a:pt x="0" y="180"/>
                    <a:pt x="22" y="216"/>
                    <a:pt x="56" y="235"/>
                  </a:cubicBezTo>
                  <a:cubicBezTo>
                    <a:pt x="50" y="244"/>
                    <a:pt x="50" y="244"/>
                    <a:pt x="50" y="244"/>
                  </a:cubicBezTo>
                  <a:cubicBezTo>
                    <a:pt x="47" y="247"/>
                    <a:pt x="48" y="252"/>
                    <a:pt x="52" y="255"/>
                  </a:cubicBezTo>
                  <a:cubicBezTo>
                    <a:pt x="53" y="256"/>
                    <a:pt x="55" y="256"/>
                    <a:pt x="56" y="256"/>
                  </a:cubicBezTo>
                  <a:cubicBezTo>
                    <a:pt x="59" y="256"/>
                    <a:pt x="61" y="255"/>
                    <a:pt x="63" y="253"/>
                  </a:cubicBezTo>
                  <a:cubicBezTo>
                    <a:pt x="70" y="242"/>
                    <a:pt x="70" y="242"/>
                    <a:pt x="70" y="242"/>
                  </a:cubicBezTo>
                  <a:cubicBezTo>
                    <a:pt x="83" y="247"/>
                    <a:pt x="96" y="250"/>
                    <a:pt x="111" y="250"/>
                  </a:cubicBezTo>
                  <a:cubicBezTo>
                    <a:pt x="125" y="250"/>
                    <a:pt x="139" y="247"/>
                    <a:pt x="151" y="242"/>
                  </a:cubicBezTo>
                  <a:cubicBezTo>
                    <a:pt x="158" y="253"/>
                    <a:pt x="158" y="253"/>
                    <a:pt x="158" y="253"/>
                  </a:cubicBezTo>
                  <a:cubicBezTo>
                    <a:pt x="160" y="255"/>
                    <a:pt x="162" y="256"/>
                    <a:pt x="165" y="256"/>
                  </a:cubicBezTo>
                  <a:cubicBezTo>
                    <a:pt x="166" y="256"/>
                    <a:pt x="168" y="256"/>
                    <a:pt x="169" y="255"/>
                  </a:cubicBezTo>
                  <a:cubicBezTo>
                    <a:pt x="173" y="252"/>
                    <a:pt x="174" y="247"/>
                    <a:pt x="171" y="244"/>
                  </a:cubicBezTo>
                  <a:cubicBezTo>
                    <a:pt x="166" y="235"/>
                    <a:pt x="166" y="235"/>
                    <a:pt x="166" y="235"/>
                  </a:cubicBezTo>
                  <a:cubicBezTo>
                    <a:pt x="199" y="216"/>
                    <a:pt x="222" y="180"/>
                    <a:pt x="222" y="139"/>
                  </a:cubicBezTo>
                  <a:close/>
                  <a:moveTo>
                    <a:pt x="96" y="16"/>
                  </a:moveTo>
                  <a:cubicBezTo>
                    <a:pt x="125" y="16"/>
                    <a:pt x="125" y="16"/>
                    <a:pt x="125" y="16"/>
                  </a:cubicBezTo>
                  <a:cubicBezTo>
                    <a:pt x="125" y="29"/>
                    <a:pt x="125" y="29"/>
                    <a:pt x="125" y="29"/>
                  </a:cubicBezTo>
                  <a:cubicBezTo>
                    <a:pt x="121" y="29"/>
                    <a:pt x="116" y="28"/>
                    <a:pt x="111" y="28"/>
                  </a:cubicBezTo>
                  <a:cubicBezTo>
                    <a:pt x="106" y="28"/>
                    <a:pt x="101" y="29"/>
                    <a:pt x="96" y="29"/>
                  </a:cubicBezTo>
                  <a:lnTo>
                    <a:pt x="96" y="16"/>
                  </a:lnTo>
                  <a:close/>
                  <a:moveTo>
                    <a:pt x="111" y="234"/>
                  </a:moveTo>
                  <a:cubicBezTo>
                    <a:pt x="58" y="234"/>
                    <a:pt x="16" y="192"/>
                    <a:pt x="16" y="139"/>
                  </a:cubicBezTo>
                  <a:cubicBezTo>
                    <a:pt x="16" y="87"/>
                    <a:pt x="58" y="44"/>
                    <a:pt x="111" y="44"/>
                  </a:cubicBezTo>
                  <a:cubicBezTo>
                    <a:pt x="163" y="44"/>
                    <a:pt x="206" y="87"/>
                    <a:pt x="206" y="139"/>
                  </a:cubicBezTo>
                  <a:cubicBezTo>
                    <a:pt x="206" y="192"/>
                    <a:pt x="163" y="234"/>
                    <a:pt x="111" y="2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6" name="Freeform 9"/>
            <p:cNvSpPr>
              <a:spLocks/>
            </p:cNvSpPr>
            <p:nvPr/>
          </p:nvSpPr>
          <p:spPr bwMode="auto">
            <a:xfrm>
              <a:off x="3696654" y="7535175"/>
              <a:ext cx="620713" cy="623888"/>
            </a:xfrm>
            <a:custGeom>
              <a:avLst/>
              <a:gdLst>
                <a:gd name="T0" fmla="*/ 160 w 165"/>
                <a:gd name="T1" fmla="*/ 53 h 166"/>
                <a:gd name="T2" fmla="*/ 153 w 165"/>
                <a:gd name="T3" fmla="*/ 50 h 166"/>
                <a:gd name="T4" fmla="*/ 150 w 165"/>
                <a:gd name="T5" fmla="*/ 57 h 166"/>
                <a:gd name="T6" fmla="*/ 155 w 165"/>
                <a:gd name="T7" fmla="*/ 83 h 166"/>
                <a:gd name="T8" fmla="*/ 83 w 165"/>
                <a:gd name="T9" fmla="*/ 155 h 166"/>
                <a:gd name="T10" fmla="*/ 11 w 165"/>
                <a:gd name="T11" fmla="*/ 83 h 166"/>
                <a:gd name="T12" fmla="*/ 83 w 165"/>
                <a:gd name="T13" fmla="*/ 11 h 166"/>
                <a:gd name="T14" fmla="*/ 88 w 165"/>
                <a:gd name="T15" fmla="*/ 6 h 166"/>
                <a:gd name="T16" fmla="*/ 83 w 165"/>
                <a:gd name="T17" fmla="*/ 0 h 166"/>
                <a:gd name="T18" fmla="*/ 0 w 165"/>
                <a:gd name="T19" fmla="*/ 83 h 166"/>
                <a:gd name="T20" fmla="*/ 83 w 165"/>
                <a:gd name="T21" fmla="*/ 166 h 166"/>
                <a:gd name="T22" fmla="*/ 165 w 165"/>
                <a:gd name="T23" fmla="*/ 83 h 166"/>
                <a:gd name="T24" fmla="*/ 160 w 165"/>
                <a:gd name="T25" fmla="*/ 53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5" h="166">
                  <a:moveTo>
                    <a:pt x="160" y="53"/>
                  </a:moveTo>
                  <a:cubicBezTo>
                    <a:pt x="159" y="51"/>
                    <a:pt x="156" y="49"/>
                    <a:pt x="153" y="50"/>
                  </a:cubicBezTo>
                  <a:cubicBezTo>
                    <a:pt x="150" y="51"/>
                    <a:pt x="149" y="55"/>
                    <a:pt x="150" y="57"/>
                  </a:cubicBezTo>
                  <a:cubicBezTo>
                    <a:pt x="153" y="66"/>
                    <a:pt x="155" y="74"/>
                    <a:pt x="155" y="83"/>
                  </a:cubicBezTo>
                  <a:cubicBezTo>
                    <a:pt x="155" y="123"/>
                    <a:pt x="122" y="155"/>
                    <a:pt x="83" y="155"/>
                  </a:cubicBezTo>
                  <a:cubicBezTo>
                    <a:pt x="43" y="155"/>
                    <a:pt x="11" y="123"/>
                    <a:pt x="11" y="83"/>
                  </a:cubicBezTo>
                  <a:cubicBezTo>
                    <a:pt x="11" y="43"/>
                    <a:pt x="43" y="11"/>
                    <a:pt x="83" y="11"/>
                  </a:cubicBezTo>
                  <a:cubicBezTo>
                    <a:pt x="86" y="11"/>
                    <a:pt x="88" y="9"/>
                    <a:pt x="88" y="6"/>
                  </a:cubicBezTo>
                  <a:cubicBezTo>
                    <a:pt x="88" y="3"/>
                    <a:pt x="86" y="0"/>
                    <a:pt x="83" y="0"/>
                  </a:cubicBezTo>
                  <a:cubicBezTo>
                    <a:pt x="37" y="0"/>
                    <a:pt x="0" y="38"/>
                    <a:pt x="0" y="83"/>
                  </a:cubicBezTo>
                  <a:cubicBezTo>
                    <a:pt x="0" y="129"/>
                    <a:pt x="37" y="166"/>
                    <a:pt x="83" y="166"/>
                  </a:cubicBezTo>
                  <a:cubicBezTo>
                    <a:pt x="128" y="166"/>
                    <a:pt x="165" y="129"/>
                    <a:pt x="165" y="83"/>
                  </a:cubicBezTo>
                  <a:cubicBezTo>
                    <a:pt x="165" y="73"/>
                    <a:pt x="164" y="63"/>
                    <a:pt x="160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7" name="Freeform 10"/>
            <p:cNvSpPr>
              <a:spLocks/>
            </p:cNvSpPr>
            <p:nvPr/>
          </p:nvSpPr>
          <p:spPr bwMode="auto">
            <a:xfrm>
              <a:off x="4068129" y="7546287"/>
              <a:ext cx="188913" cy="142875"/>
            </a:xfrm>
            <a:custGeom>
              <a:avLst/>
              <a:gdLst>
                <a:gd name="T0" fmla="*/ 4 w 50"/>
                <a:gd name="T1" fmla="*/ 11 h 38"/>
                <a:gd name="T2" fmla="*/ 40 w 50"/>
                <a:gd name="T3" fmla="*/ 35 h 38"/>
                <a:gd name="T4" fmla="*/ 44 w 50"/>
                <a:gd name="T5" fmla="*/ 38 h 38"/>
                <a:gd name="T6" fmla="*/ 48 w 50"/>
                <a:gd name="T7" fmla="*/ 36 h 38"/>
                <a:gd name="T8" fmla="*/ 49 w 50"/>
                <a:gd name="T9" fmla="*/ 29 h 38"/>
                <a:gd name="T10" fmla="*/ 7 w 50"/>
                <a:gd name="T11" fmla="*/ 1 h 38"/>
                <a:gd name="T12" fmla="*/ 1 w 50"/>
                <a:gd name="T13" fmla="*/ 4 h 38"/>
                <a:gd name="T14" fmla="*/ 4 w 50"/>
                <a:gd name="T15" fmla="*/ 1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38">
                  <a:moveTo>
                    <a:pt x="4" y="11"/>
                  </a:moveTo>
                  <a:cubicBezTo>
                    <a:pt x="19" y="15"/>
                    <a:pt x="31" y="24"/>
                    <a:pt x="40" y="35"/>
                  </a:cubicBezTo>
                  <a:cubicBezTo>
                    <a:pt x="41" y="37"/>
                    <a:pt x="43" y="38"/>
                    <a:pt x="44" y="38"/>
                  </a:cubicBezTo>
                  <a:cubicBezTo>
                    <a:pt x="46" y="38"/>
                    <a:pt x="47" y="37"/>
                    <a:pt x="48" y="36"/>
                  </a:cubicBezTo>
                  <a:cubicBezTo>
                    <a:pt x="50" y="35"/>
                    <a:pt x="50" y="31"/>
                    <a:pt x="49" y="29"/>
                  </a:cubicBezTo>
                  <a:cubicBezTo>
                    <a:pt x="38" y="15"/>
                    <a:pt x="24" y="6"/>
                    <a:pt x="7" y="1"/>
                  </a:cubicBezTo>
                  <a:cubicBezTo>
                    <a:pt x="5" y="0"/>
                    <a:pt x="2" y="2"/>
                    <a:pt x="1" y="4"/>
                  </a:cubicBezTo>
                  <a:cubicBezTo>
                    <a:pt x="0" y="7"/>
                    <a:pt x="2" y="10"/>
                    <a:pt x="4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8" name="Oval 11"/>
            <p:cNvSpPr>
              <a:spLocks noChangeArrowheads="1"/>
            </p:cNvSpPr>
            <p:nvPr/>
          </p:nvSpPr>
          <p:spPr bwMode="auto">
            <a:xfrm>
              <a:off x="3971291" y="7812987"/>
              <a:ext cx="71438" cy="682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9" name="Freeform 12"/>
            <p:cNvSpPr>
              <a:spLocks/>
            </p:cNvSpPr>
            <p:nvPr/>
          </p:nvSpPr>
          <p:spPr bwMode="auto">
            <a:xfrm>
              <a:off x="3985579" y="7622487"/>
              <a:ext cx="41275" cy="160338"/>
            </a:xfrm>
            <a:custGeom>
              <a:avLst/>
              <a:gdLst>
                <a:gd name="T0" fmla="*/ 11 w 11"/>
                <a:gd name="T1" fmla="*/ 37 h 43"/>
                <a:gd name="T2" fmla="*/ 11 w 11"/>
                <a:gd name="T3" fmla="*/ 5 h 43"/>
                <a:gd name="T4" fmla="*/ 6 w 11"/>
                <a:gd name="T5" fmla="*/ 0 h 43"/>
                <a:gd name="T6" fmla="*/ 0 w 11"/>
                <a:gd name="T7" fmla="*/ 5 h 43"/>
                <a:gd name="T8" fmla="*/ 0 w 11"/>
                <a:gd name="T9" fmla="*/ 37 h 43"/>
                <a:gd name="T10" fmla="*/ 6 w 11"/>
                <a:gd name="T11" fmla="*/ 43 h 43"/>
                <a:gd name="T12" fmla="*/ 11 w 11"/>
                <a:gd name="T13" fmla="*/ 3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3">
                  <a:moveTo>
                    <a:pt x="11" y="37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9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40"/>
                    <a:pt x="3" y="43"/>
                    <a:pt x="6" y="43"/>
                  </a:cubicBezTo>
                  <a:cubicBezTo>
                    <a:pt x="9" y="43"/>
                    <a:pt x="11" y="40"/>
                    <a:pt x="11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0" name="Freeform 13"/>
            <p:cNvSpPr>
              <a:spLocks/>
            </p:cNvSpPr>
            <p:nvPr/>
          </p:nvSpPr>
          <p:spPr bwMode="auto">
            <a:xfrm>
              <a:off x="4076066" y="7828862"/>
              <a:ext cx="161925" cy="41275"/>
            </a:xfrm>
            <a:custGeom>
              <a:avLst/>
              <a:gdLst>
                <a:gd name="T0" fmla="*/ 38 w 43"/>
                <a:gd name="T1" fmla="*/ 0 h 11"/>
                <a:gd name="T2" fmla="*/ 5 w 43"/>
                <a:gd name="T3" fmla="*/ 0 h 11"/>
                <a:gd name="T4" fmla="*/ 0 w 43"/>
                <a:gd name="T5" fmla="*/ 5 h 11"/>
                <a:gd name="T6" fmla="*/ 5 w 43"/>
                <a:gd name="T7" fmla="*/ 11 h 11"/>
                <a:gd name="T8" fmla="*/ 38 w 43"/>
                <a:gd name="T9" fmla="*/ 11 h 11"/>
                <a:gd name="T10" fmla="*/ 43 w 43"/>
                <a:gd name="T11" fmla="*/ 5 h 11"/>
                <a:gd name="T12" fmla="*/ 38 w 4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1">
                  <a:moveTo>
                    <a:pt x="38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8"/>
                    <a:pt x="2" y="11"/>
                    <a:pt x="5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3" y="8"/>
                    <a:pt x="43" y="5"/>
                  </a:cubicBezTo>
                  <a:cubicBezTo>
                    <a:pt x="43" y="2"/>
                    <a:pt x="40" y="0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01" name="组合 300"/>
          <p:cNvGrpSpPr/>
          <p:nvPr/>
        </p:nvGrpSpPr>
        <p:grpSpPr>
          <a:xfrm>
            <a:off x="6401658" y="4863464"/>
            <a:ext cx="657153" cy="573653"/>
            <a:chOff x="8621079" y="7385950"/>
            <a:chExt cx="962025" cy="839787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02" name="Freeform 14"/>
            <p:cNvSpPr>
              <a:spLocks noEditPoints="1"/>
            </p:cNvSpPr>
            <p:nvPr/>
          </p:nvSpPr>
          <p:spPr bwMode="auto">
            <a:xfrm>
              <a:off x="8621079" y="7457387"/>
              <a:ext cx="962025" cy="547688"/>
            </a:xfrm>
            <a:custGeom>
              <a:avLst/>
              <a:gdLst>
                <a:gd name="T0" fmla="*/ 248 w 256"/>
                <a:gd name="T1" fmla="*/ 130 h 146"/>
                <a:gd name="T2" fmla="*/ 242 w 256"/>
                <a:gd name="T3" fmla="*/ 130 h 146"/>
                <a:gd name="T4" fmla="*/ 242 w 256"/>
                <a:gd name="T5" fmla="*/ 20 h 146"/>
                <a:gd name="T6" fmla="*/ 234 w 256"/>
                <a:gd name="T7" fmla="*/ 12 h 146"/>
                <a:gd name="T8" fmla="*/ 208 w 256"/>
                <a:gd name="T9" fmla="*/ 12 h 146"/>
                <a:gd name="T10" fmla="*/ 208 w 256"/>
                <a:gd name="T11" fmla="*/ 5 h 146"/>
                <a:gd name="T12" fmla="*/ 202 w 256"/>
                <a:gd name="T13" fmla="*/ 0 h 146"/>
                <a:gd name="T14" fmla="*/ 197 w 256"/>
                <a:gd name="T15" fmla="*/ 5 h 146"/>
                <a:gd name="T16" fmla="*/ 197 w 256"/>
                <a:gd name="T17" fmla="*/ 12 h 146"/>
                <a:gd name="T18" fmla="*/ 59 w 256"/>
                <a:gd name="T19" fmla="*/ 12 h 146"/>
                <a:gd name="T20" fmla="*/ 59 w 256"/>
                <a:gd name="T21" fmla="*/ 5 h 146"/>
                <a:gd name="T22" fmla="*/ 54 w 256"/>
                <a:gd name="T23" fmla="*/ 0 h 146"/>
                <a:gd name="T24" fmla="*/ 48 w 256"/>
                <a:gd name="T25" fmla="*/ 5 h 146"/>
                <a:gd name="T26" fmla="*/ 48 w 256"/>
                <a:gd name="T27" fmla="*/ 12 h 146"/>
                <a:gd name="T28" fmla="*/ 22 w 256"/>
                <a:gd name="T29" fmla="*/ 12 h 146"/>
                <a:gd name="T30" fmla="*/ 14 w 256"/>
                <a:gd name="T31" fmla="*/ 20 h 146"/>
                <a:gd name="T32" fmla="*/ 14 w 256"/>
                <a:gd name="T33" fmla="*/ 130 h 146"/>
                <a:gd name="T34" fmla="*/ 8 w 256"/>
                <a:gd name="T35" fmla="*/ 130 h 146"/>
                <a:gd name="T36" fmla="*/ 0 w 256"/>
                <a:gd name="T37" fmla="*/ 138 h 146"/>
                <a:gd name="T38" fmla="*/ 8 w 256"/>
                <a:gd name="T39" fmla="*/ 146 h 146"/>
                <a:gd name="T40" fmla="*/ 22 w 256"/>
                <a:gd name="T41" fmla="*/ 146 h 146"/>
                <a:gd name="T42" fmla="*/ 234 w 256"/>
                <a:gd name="T43" fmla="*/ 146 h 146"/>
                <a:gd name="T44" fmla="*/ 248 w 256"/>
                <a:gd name="T45" fmla="*/ 146 h 146"/>
                <a:gd name="T46" fmla="*/ 256 w 256"/>
                <a:gd name="T47" fmla="*/ 138 h 146"/>
                <a:gd name="T48" fmla="*/ 248 w 256"/>
                <a:gd name="T49" fmla="*/ 130 h 146"/>
                <a:gd name="T50" fmla="*/ 30 w 256"/>
                <a:gd name="T51" fmla="*/ 130 h 146"/>
                <a:gd name="T52" fmla="*/ 30 w 256"/>
                <a:gd name="T53" fmla="*/ 50 h 146"/>
                <a:gd name="T54" fmla="*/ 179 w 256"/>
                <a:gd name="T55" fmla="*/ 50 h 146"/>
                <a:gd name="T56" fmla="*/ 184 w 256"/>
                <a:gd name="T57" fmla="*/ 45 h 146"/>
                <a:gd name="T58" fmla="*/ 179 w 256"/>
                <a:gd name="T59" fmla="*/ 40 h 146"/>
                <a:gd name="T60" fmla="*/ 30 w 256"/>
                <a:gd name="T61" fmla="*/ 40 h 146"/>
                <a:gd name="T62" fmla="*/ 30 w 256"/>
                <a:gd name="T63" fmla="*/ 28 h 146"/>
                <a:gd name="T64" fmla="*/ 226 w 256"/>
                <a:gd name="T65" fmla="*/ 28 h 146"/>
                <a:gd name="T66" fmla="*/ 226 w 256"/>
                <a:gd name="T67" fmla="*/ 40 h 146"/>
                <a:gd name="T68" fmla="*/ 208 w 256"/>
                <a:gd name="T69" fmla="*/ 40 h 146"/>
                <a:gd name="T70" fmla="*/ 203 w 256"/>
                <a:gd name="T71" fmla="*/ 45 h 146"/>
                <a:gd name="T72" fmla="*/ 208 w 256"/>
                <a:gd name="T73" fmla="*/ 50 h 146"/>
                <a:gd name="T74" fmla="*/ 226 w 256"/>
                <a:gd name="T75" fmla="*/ 50 h 146"/>
                <a:gd name="T76" fmla="*/ 226 w 256"/>
                <a:gd name="T77" fmla="*/ 130 h 146"/>
                <a:gd name="T78" fmla="*/ 30 w 256"/>
                <a:gd name="T79" fmla="*/ 13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6" h="146">
                  <a:moveTo>
                    <a:pt x="248" y="130"/>
                  </a:moveTo>
                  <a:cubicBezTo>
                    <a:pt x="242" y="130"/>
                    <a:pt x="242" y="130"/>
                    <a:pt x="242" y="130"/>
                  </a:cubicBezTo>
                  <a:cubicBezTo>
                    <a:pt x="242" y="20"/>
                    <a:pt x="242" y="20"/>
                    <a:pt x="242" y="20"/>
                  </a:cubicBezTo>
                  <a:cubicBezTo>
                    <a:pt x="242" y="15"/>
                    <a:pt x="239" y="12"/>
                    <a:pt x="234" y="12"/>
                  </a:cubicBezTo>
                  <a:cubicBezTo>
                    <a:pt x="208" y="12"/>
                    <a:pt x="208" y="12"/>
                    <a:pt x="208" y="12"/>
                  </a:cubicBezTo>
                  <a:cubicBezTo>
                    <a:pt x="208" y="5"/>
                    <a:pt x="208" y="5"/>
                    <a:pt x="208" y="5"/>
                  </a:cubicBezTo>
                  <a:cubicBezTo>
                    <a:pt x="208" y="2"/>
                    <a:pt x="205" y="0"/>
                    <a:pt x="202" y="0"/>
                  </a:cubicBezTo>
                  <a:cubicBezTo>
                    <a:pt x="199" y="0"/>
                    <a:pt x="197" y="2"/>
                    <a:pt x="197" y="5"/>
                  </a:cubicBezTo>
                  <a:cubicBezTo>
                    <a:pt x="197" y="12"/>
                    <a:pt x="197" y="12"/>
                    <a:pt x="197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9" y="2"/>
                    <a:pt x="57" y="0"/>
                    <a:pt x="54" y="0"/>
                  </a:cubicBezTo>
                  <a:cubicBezTo>
                    <a:pt x="51" y="0"/>
                    <a:pt x="48" y="2"/>
                    <a:pt x="48" y="5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17" y="12"/>
                    <a:pt x="14" y="15"/>
                    <a:pt x="14" y="20"/>
                  </a:cubicBezTo>
                  <a:cubicBezTo>
                    <a:pt x="14" y="130"/>
                    <a:pt x="14" y="130"/>
                    <a:pt x="14" y="130"/>
                  </a:cubicBezTo>
                  <a:cubicBezTo>
                    <a:pt x="8" y="130"/>
                    <a:pt x="8" y="130"/>
                    <a:pt x="8" y="130"/>
                  </a:cubicBezTo>
                  <a:cubicBezTo>
                    <a:pt x="4" y="130"/>
                    <a:pt x="0" y="134"/>
                    <a:pt x="0" y="138"/>
                  </a:cubicBezTo>
                  <a:cubicBezTo>
                    <a:pt x="0" y="143"/>
                    <a:pt x="4" y="146"/>
                    <a:pt x="8" y="146"/>
                  </a:cubicBezTo>
                  <a:cubicBezTo>
                    <a:pt x="22" y="146"/>
                    <a:pt x="22" y="146"/>
                    <a:pt x="22" y="146"/>
                  </a:cubicBezTo>
                  <a:cubicBezTo>
                    <a:pt x="234" y="146"/>
                    <a:pt x="234" y="146"/>
                    <a:pt x="234" y="146"/>
                  </a:cubicBezTo>
                  <a:cubicBezTo>
                    <a:pt x="248" y="146"/>
                    <a:pt x="248" y="146"/>
                    <a:pt x="248" y="146"/>
                  </a:cubicBezTo>
                  <a:cubicBezTo>
                    <a:pt x="252" y="146"/>
                    <a:pt x="256" y="143"/>
                    <a:pt x="256" y="138"/>
                  </a:cubicBezTo>
                  <a:cubicBezTo>
                    <a:pt x="256" y="134"/>
                    <a:pt x="252" y="130"/>
                    <a:pt x="248" y="130"/>
                  </a:cubicBezTo>
                  <a:close/>
                  <a:moveTo>
                    <a:pt x="30" y="130"/>
                  </a:moveTo>
                  <a:cubicBezTo>
                    <a:pt x="30" y="50"/>
                    <a:pt x="30" y="50"/>
                    <a:pt x="30" y="50"/>
                  </a:cubicBezTo>
                  <a:cubicBezTo>
                    <a:pt x="179" y="50"/>
                    <a:pt x="179" y="50"/>
                    <a:pt x="179" y="50"/>
                  </a:cubicBezTo>
                  <a:cubicBezTo>
                    <a:pt x="182" y="50"/>
                    <a:pt x="184" y="48"/>
                    <a:pt x="184" y="45"/>
                  </a:cubicBezTo>
                  <a:cubicBezTo>
                    <a:pt x="184" y="42"/>
                    <a:pt x="182" y="40"/>
                    <a:pt x="179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226" y="28"/>
                    <a:pt x="226" y="28"/>
                    <a:pt x="226" y="28"/>
                  </a:cubicBezTo>
                  <a:cubicBezTo>
                    <a:pt x="226" y="40"/>
                    <a:pt x="226" y="40"/>
                    <a:pt x="226" y="40"/>
                  </a:cubicBezTo>
                  <a:cubicBezTo>
                    <a:pt x="208" y="40"/>
                    <a:pt x="208" y="40"/>
                    <a:pt x="208" y="40"/>
                  </a:cubicBezTo>
                  <a:cubicBezTo>
                    <a:pt x="205" y="40"/>
                    <a:pt x="203" y="42"/>
                    <a:pt x="203" y="45"/>
                  </a:cubicBezTo>
                  <a:cubicBezTo>
                    <a:pt x="203" y="48"/>
                    <a:pt x="205" y="50"/>
                    <a:pt x="208" y="50"/>
                  </a:cubicBezTo>
                  <a:cubicBezTo>
                    <a:pt x="226" y="50"/>
                    <a:pt x="226" y="50"/>
                    <a:pt x="226" y="50"/>
                  </a:cubicBezTo>
                  <a:cubicBezTo>
                    <a:pt x="226" y="130"/>
                    <a:pt x="226" y="130"/>
                    <a:pt x="226" y="130"/>
                  </a:cubicBezTo>
                  <a:lnTo>
                    <a:pt x="30" y="1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3" name="Freeform 15"/>
            <p:cNvSpPr>
              <a:spLocks/>
            </p:cNvSpPr>
            <p:nvPr/>
          </p:nvSpPr>
          <p:spPr bwMode="auto">
            <a:xfrm>
              <a:off x="8771891" y="7385950"/>
              <a:ext cx="101600" cy="41275"/>
            </a:xfrm>
            <a:custGeom>
              <a:avLst/>
              <a:gdLst>
                <a:gd name="T0" fmla="*/ 5 w 27"/>
                <a:gd name="T1" fmla="*/ 11 h 11"/>
                <a:gd name="T2" fmla="*/ 22 w 27"/>
                <a:gd name="T3" fmla="*/ 11 h 11"/>
                <a:gd name="T4" fmla="*/ 27 w 27"/>
                <a:gd name="T5" fmla="*/ 6 h 11"/>
                <a:gd name="T6" fmla="*/ 22 w 27"/>
                <a:gd name="T7" fmla="*/ 0 h 11"/>
                <a:gd name="T8" fmla="*/ 5 w 27"/>
                <a:gd name="T9" fmla="*/ 0 h 11"/>
                <a:gd name="T10" fmla="*/ 0 w 27"/>
                <a:gd name="T11" fmla="*/ 6 h 11"/>
                <a:gd name="T12" fmla="*/ 5 w 27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11">
                  <a:moveTo>
                    <a:pt x="5" y="11"/>
                  </a:moveTo>
                  <a:cubicBezTo>
                    <a:pt x="22" y="11"/>
                    <a:pt x="22" y="11"/>
                    <a:pt x="22" y="11"/>
                  </a:cubicBezTo>
                  <a:cubicBezTo>
                    <a:pt x="25" y="11"/>
                    <a:pt x="27" y="9"/>
                    <a:pt x="27" y="6"/>
                  </a:cubicBezTo>
                  <a:cubicBezTo>
                    <a:pt x="27" y="3"/>
                    <a:pt x="25" y="0"/>
                    <a:pt x="2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1"/>
                    <a:pt x="5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4" name="Freeform 16"/>
            <p:cNvSpPr>
              <a:spLocks/>
            </p:cNvSpPr>
            <p:nvPr/>
          </p:nvSpPr>
          <p:spPr bwMode="auto">
            <a:xfrm>
              <a:off x="9327516" y="7385950"/>
              <a:ext cx="104775" cy="41275"/>
            </a:xfrm>
            <a:custGeom>
              <a:avLst/>
              <a:gdLst>
                <a:gd name="T0" fmla="*/ 6 w 28"/>
                <a:gd name="T1" fmla="*/ 11 h 11"/>
                <a:gd name="T2" fmla="*/ 23 w 28"/>
                <a:gd name="T3" fmla="*/ 11 h 11"/>
                <a:gd name="T4" fmla="*/ 28 w 28"/>
                <a:gd name="T5" fmla="*/ 6 h 11"/>
                <a:gd name="T6" fmla="*/ 23 w 28"/>
                <a:gd name="T7" fmla="*/ 0 h 11"/>
                <a:gd name="T8" fmla="*/ 6 w 28"/>
                <a:gd name="T9" fmla="*/ 0 h 11"/>
                <a:gd name="T10" fmla="*/ 0 w 28"/>
                <a:gd name="T11" fmla="*/ 6 h 11"/>
                <a:gd name="T12" fmla="*/ 6 w 28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1">
                  <a:moveTo>
                    <a:pt x="6" y="11"/>
                  </a:moveTo>
                  <a:cubicBezTo>
                    <a:pt x="23" y="11"/>
                    <a:pt x="23" y="11"/>
                    <a:pt x="23" y="11"/>
                  </a:cubicBezTo>
                  <a:cubicBezTo>
                    <a:pt x="26" y="11"/>
                    <a:pt x="28" y="9"/>
                    <a:pt x="28" y="6"/>
                  </a:cubicBezTo>
                  <a:cubicBezTo>
                    <a:pt x="28" y="3"/>
                    <a:pt x="26" y="0"/>
                    <a:pt x="2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1"/>
                    <a:pt x="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5" name="Freeform 17"/>
            <p:cNvSpPr>
              <a:spLocks/>
            </p:cNvSpPr>
            <p:nvPr/>
          </p:nvSpPr>
          <p:spPr bwMode="auto">
            <a:xfrm>
              <a:off x="8986204" y="8057462"/>
              <a:ext cx="231775" cy="168275"/>
            </a:xfrm>
            <a:custGeom>
              <a:avLst/>
              <a:gdLst>
                <a:gd name="T0" fmla="*/ 54 w 62"/>
                <a:gd name="T1" fmla="*/ 29 h 45"/>
                <a:gd name="T2" fmla="*/ 39 w 62"/>
                <a:gd name="T3" fmla="*/ 29 h 45"/>
                <a:gd name="T4" fmla="*/ 39 w 62"/>
                <a:gd name="T5" fmla="*/ 8 h 45"/>
                <a:gd name="T6" fmla="*/ 31 w 62"/>
                <a:gd name="T7" fmla="*/ 0 h 45"/>
                <a:gd name="T8" fmla="*/ 23 w 62"/>
                <a:gd name="T9" fmla="*/ 8 h 45"/>
                <a:gd name="T10" fmla="*/ 23 w 62"/>
                <a:gd name="T11" fmla="*/ 29 h 45"/>
                <a:gd name="T12" fmla="*/ 8 w 62"/>
                <a:gd name="T13" fmla="*/ 29 h 45"/>
                <a:gd name="T14" fmla="*/ 0 w 62"/>
                <a:gd name="T15" fmla="*/ 37 h 45"/>
                <a:gd name="T16" fmla="*/ 8 w 62"/>
                <a:gd name="T17" fmla="*/ 45 h 45"/>
                <a:gd name="T18" fmla="*/ 54 w 62"/>
                <a:gd name="T19" fmla="*/ 45 h 45"/>
                <a:gd name="T20" fmla="*/ 62 w 62"/>
                <a:gd name="T21" fmla="*/ 37 h 45"/>
                <a:gd name="T22" fmla="*/ 54 w 62"/>
                <a:gd name="T23" fmla="*/ 2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" h="45">
                  <a:moveTo>
                    <a:pt x="54" y="29"/>
                  </a:moveTo>
                  <a:cubicBezTo>
                    <a:pt x="39" y="29"/>
                    <a:pt x="39" y="29"/>
                    <a:pt x="39" y="29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3"/>
                    <a:pt x="35" y="0"/>
                    <a:pt x="31" y="0"/>
                  </a:cubicBezTo>
                  <a:cubicBezTo>
                    <a:pt x="27" y="0"/>
                    <a:pt x="23" y="3"/>
                    <a:pt x="23" y="8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4" y="29"/>
                    <a:pt x="0" y="33"/>
                    <a:pt x="0" y="37"/>
                  </a:cubicBezTo>
                  <a:cubicBezTo>
                    <a:pt x="0" y="41"/>
                    <a:pt x="4" y="45"/>
                    <a:pt x="8" y="45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8" y="45"/>
                    <a:pt x="62" y="41"/>
                    <a:pt x="62" y="37"/>
                  </a:cubicBezTo>
                  <a:cubicBezTo>
                    <a:pt x="62" y="33"/>
                    <a:pt x="58" y="29"/>
                    <a:pt x="54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06" name="组合 305"/>
          <p:cNvGrpSpPr/>
          <p:nvPr/>
        </p:nvGrpSpPr>
        <p:grpSpPr>
          <a:xfrm>
            <a:off x="2969342" y="183979"/>
            <a:ext cx="3205316" cy="803588"/>
            <a:chOff x="2969342" y="12935"/>
            <a:chExt cx="3205316" cy="80358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307" name="组合 306"/>
            <p:cNvGrpSpPr/>
            <p:nvPr/>
          </p:nvGrpSpPr>
          <p:grpSpPr>
            <a:xfrm>
              <a:off x="2969342" y="113557"/>
              <a:ext cx="3205316" cy="702966"/>
              <a:chOff x="2969342" y="117059"/>
              <a:chExt cx="3205316" cy="702966"/>
            </a:xfrm>
          </p:grpSpPr>
          <p:sp>
            <p:nvSpPr>
              <p:cNvPr id="336" name="Freeform 595"/>
              <p:cNvSpPr>
                <a:spLocks/>
              </p:cNvSpPr>
              <p:nvPr/>
            </p:nvSpPr>
            <p:spPr bwMode="auto">
              <a:xfrm>
                <a:off x="2969342" y="117059"/>
                <a:ext cx="1202826" cy="70296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7" name="Freeform 595"/>
              <p:cNvSpPr>
                <a:spLocks/>
              </p:cNvSpPr>
              <p:nvPr/>
            </p:nvSpPr>
            <p:spPr bwMode="auto">
              <a:xfrm>
                <a:off x="3369840" y="117059"/>
                <a:ext cx="1202826" cy="70296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8" name="Freeform 595"/>
              <p:cNvSpPr>
                <a:spLocks/>
              </p:cNvSpPr>
              <p:nvPr/>
            </p:nvSpPr>
            <p:spPr bwMode="auto">
              <a:xfrm>
                <a:off x="3770338" y="117059"/>
                <a:ext cx="1202826" cy="70296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9" name="Freeform 595"/>
              <p:cNvSpPr>
                <a:spLocks/>
              </p:cNvSpPr>
              <p:nvPr/>
            </p:nvSpPr>
            <p:spPr bwMode="auto">
              <a:xfrm>
                <a:off x="4170836" y="117059"/>
                <a:ext cx="1202826" cy="70296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0" name="Freeform 595"/>
              <p:cNvSpPr>
                <a:spLocks/>
              </p:cNvSpPr>
              <p:nvPr/>
            </p:nvSpPr>
            <p:spPr bwMode="auto">
              <a:xfrm>
                <a:off x="4571334" y="117059"/>
                <a:ext cx="1202826" cy="70296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1" name="Freeform 595"/>
              <p:cNvSpPr>
                <a:spLocks/>
              </p:cNvSpPr>
              <p:nvPr/>
            </p:nvSpPr>
            <p:spPr bwMode="auto">
              <a:xfrm>
                <a:off x="4971832" y="117059"/>
                <a:ext cx="1202826" cy="70296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08" name="组合 307"/>
            <p:cNvGrpSpPr/>
            <p:nvPr/>
          </p:nvGrpSpPr>
          <p:grpSpPr>
            <a:xfrm>
              <a:off x="3154892" y="12935"/>
              <a:ext cx="368993" cy="803588"/>
              <a:chOff x="974945" y="2345331"/>
              <a:chExt cx="1763621" cy="3840787"/>
            </a:xfrm>
          </p:grpSpPr>
          <p:sp>
            <p:nvSpPr>
              <p:cNvPr id="310" name="Freeform 159"/>
              <p:cNvSpPr>
                <a:spLocks/>
              </p:cNvSpPr>
              <p:nvPr/>
            </p:nvSpPr>
            <p:spPr bwMode="auto">
              <a:xfrm rot="20700000">
                <a:off x="1726148" y="4700426"/>
                <a:ext cx="891224" cy="1485692"/>
              </a:xfrm>
              <a:custGeom>
                <a:avLst/>
                <a:gdLst>
                  <a:gd name="T0" fmla="*/ 1 w 394"/>
                  <a:gd name="T1" fmla="*/ 267 h 658"/>
                  <a:gd name="T2" fmla="*/ 0 w 394"/>
                  <a:gd name="T3" fmla="*/ 267 h 658"/>
                  <a:gd name="T4" fmla="*/ 0 w 394"/>
                  <a:gd name="T5" fmla="*/ 267 h 658"/>
                  <a:gd name="T6" fmla="*/ 1 w 394"/>
                  <a:gd name="T7" fmla="*/ 270 h 658"/>
                  <a:gd name="T8" fmla="*/ 2 w 394"/>
                  <a:gd name="T9" fmla="*/ 282 h 658"/>
                  <a:gd name="T10" fmla="*/ 3 w 394"/>
                  <a:gd name="T11" fmla="*/ 284 h 658"/>
                  <a:gd name="T12" fmla="*/ 45 w 394"/>
                  <a:gd name="T13" fmla="*/ 417 h 658"/>
                  <a:gd name="T14" fmla="*/ 89 w 394"/>
                  <a:gd name="T15" fmla="*/ 290 h 658"/>
                  <a:gd name="T16" fmla="*/ 169 w 394"/>
                  <a:gd name="T17" fmla="*/ 440 h 658"/>
                  <a:gd name="T18" fmla="*/ 143 w 394"/>
                  <a:gd name="T19" fmla="*/ 564 h 658"/>
                  <a:gd name="T20" fmla="*/ 199 w 394"/>
                  <a:gd name="T21" fmla="*/ 658 h 658"/>
                  <a:gd name="T22" fmla="*/ 169 w 394"/>
                  <a:gd name="T23" fmla="*/ 604 h 658"/>
                  <a:gd name="T24" fmla="*/ 179 w 394"/>
                  <a:gd name="T25" fmla="*/ 528 h 658"/>
                  <a:gd name="T26" fmla="*/ 226 w 394"/>
                  <a:gd name="T27" fmla="*/ 462 h 658"/>
                  <a:gd name="T28" fmla="*/ 269 w 394"/>
                  <a:gd name="T29" fmla="*/ 386 h 658"/>
                  <a:gd name="T30" fmla="*/ 277 w 394"/>
                  <a:gd name="T31" fmla="*/ 362 h 658"/>
                  <a:gd name="T32" fmla="*/ 305 w 394"/>
                  <a:gd name="T33" fmla="*/ 484 h 658"/>
                  <a:gd name="T34" fmla="*/ 322 w 394"/>
                  <a:gd name="T35" fmla="*/ 406 h 658"/>
                  <a:gd name="T36" fmla="*/ 367 w 394"/>
                  <a:gd name="T37" fmla="*/ 197 h 658"/>
                  <a:gd name="T38" fmla="*/ 186 w 394"/>
                  <a:gd name="T39" fmla="*/ 0 h 658"/>
                  <a:gd name="T40" fmla="*/ 1 w 394"/>
                  <a:gd name="T41" fmla="*/ 253 h 658"/>
                  <a:gd name="T42" fmla="*/ 1 w 394"/>
                  <a:gd name="T43" fmla="*/ 267 h 6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94" h="658">
                    <a:moveTo>
                      <a:pt x="1" y="267"/>
                    </a:moveTo>
                    <a:cubicBezTo>
                      <a:pt x="1" y="266"/>
                      <a:pt x="0" y="263"/>
                      <a:pt x="0" y="267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68"/>
                      <a:pt x="1" y="269"/>
                      <a:pt x="1" y="270"/>
                    </a:cubicBezTo>
                    <a:cubicBezTo>
                      <a:pt x="1" y="274"/>
                      <a:pt x="2" y="278"/>
                      <a:pt x="2" y="282"/>
                    </a:cubicBezTo>
                    <a:cubicBezTo>
                      <a:pt x="2" y="282"/>
                      <a:pt x="3" y="283"/>
                      <a:pt x="3" y="284"/>
                    </a:cubicBezTo>
                    <a:cubicBezTo>
                      <a:pt x="7" y="334"/>
                      <a:pt x="22" y="380"/>
                      <a:pt x="45" y="417"/>
                    </a:cubicBezTo>
                    <a:cubicBezTo>
                      <a:pt x="20" y="377"/>
                      <a:pt x="35" y="298"/>
                      <a:pt x="89" y="290"/>
                    </a:cubicBezTo>
                    <a:cubicBezTo>
                      <a:pt x="156" y="279"/>
                      <a:pt x="167" y="399"/>
                      <a:pt x="169" y="440"/>
                    </a:cubicBezTo>
                    <a:cubicBezTo>
                      <a:pt x="171" y="484"/>
                      <a:pt x="143" y="520"/>
                      <a:pt x="143" y="564"/>
                    </a:cubicBezTo>
                    <a:cubicBezTo>
                      <a:pt x="143" y="613"/>
                      <a:pt x="167" y="653"/>
                      <a:pt x="199" y="658"/>
                    </a:cubicBezTo>
                    <a:cubicBezTo>
                      <a:pt x="184" y="656"/>
                      <a:pt x="171" y="615"/>
                      <a:pt x="169" y="604"/>
                    </a:cubicBezTo>
                    <a:cubicBezTo>
                      <a:pt x="166" y="580"/>
                      <a:pt x="172" y="551"/>
                      <a:pt x="179" y="528"/>
                    </a:cubicBezTo>
                    <a:cubicBezTo>
                      <a:pt x="187" y="501"/>
                      <a:pt x="208" y="482"/>
                      <a:pt x="226" y="462"/>
                    </a:cubicBezTo>
                    <a:cubicBezTo>
                      <a:pt x="245" y="439"/>
                      <a:pt x="259" y="413"/>
                      <a:pt x="269" y="386"/>
                    </a:cubicBezTo>
                    <a:cubicBezTo>
                      <a:pt x="272" y="378"/>
                      <a:pt x="275" y="370"/>
                      <a:pt x="277" y="362"/>
                    </a:cubicBezTo>
                    <a:cubicBezTo>
                      <a:pt x="281" y="420"/>
                      <a:pt x="305" y="484"/>
                      <a:pt x="305" y="484"/>
                    </a:cubicBezTo>
                    <a:cubicBezTo>
                      <a:pt x="296" y="437"/>
                      <a:pt x="322" y="406"/>
                      <a:pt x="322" y="406"/>
                    </a:cubicBezTo>
                    <a:cubicBezTo>
                      <a:pt x="394" y="291"/>
                      <a:pt x="367" y="197"/>
                      <a:pt x="367" y="197"/>
                    </a:cubicBezTo>
                    <a:cubicBezTo>
                      <a:pt x="348" y="84"/>
                      <a:pt x="274" y="0"/>
                      <a:pt x="186" y="0"/>
                    </a:cubicBezTo>
                    <a:cubicBezTo>
                      <a:pt x="84" y="0"/>
                      <a:pt x="1" y="113"/>
                      <a:pt x="1" y="253"/>
                    </a:cubicBezTo>
                    <a:cubicBezTo>
                      <a:pt x="1" y="258"/>
                      <a:pt x="1" y="263"/>
                      <a:pt x="1" y="267"/>
                    </a:cubicBezTo>
                  </a:path>
                </a:pathLst>
              </a:custGeom>
              <a:solidFill>
                <a:srgbClr val="FF746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311" name="组合 310"/>
              <p:cNvGrpSpPr/>
              <p:nvPr/>
            </p:nvGrpSpPr>
            <p:grpSpPr>
              <a:xfrm>
                <a:off x="974945" y="2345331"/>
                <a:ext cx="1763621" cy="3358341"/>
                <a:chOff x="974945" y="2345331"/>
                <a:chExt cx="1763621" cy="3358341"/>
              </a:xfrm>
            </p:grpSpPr>
            <p:sp>
              <p:nvSpPr>
                <p:cNvPr id="312" name="Freeform 165"/>
                <p:cNvSpPr>
                  <a:spLocks/>
                </p:cNvSpPr>
                <p:nvPr/>
              </p:nvSpPr>
              <p:spPr bwMode="auto">
                <a:xfrm rot="20700000">
                  <a:off x="1075729" y="4158738"/>
                  <a:ext cx="708018" cy="1115461"/>
                </a:xfrm>
                <a:custGeom>
                  <a:avLst/>
                  <a:gdLst>
                    <a:gd name="T0" fmla="*/ 157 w 313"/>
                    <a:gd name="T1" fmla="*/ 0 h 494"/>
                    <a:gd name="T2" fmla="*/ 0 w 313"/>
                    <a:gd name="T3" fmla="*/ 156 h 494"/>
                    <a:gd name="T4" fmla="*/ 0 w 313"/>
                    <a:gd name="T5" fmla="*/ 159 h 494"/>
                    <a:gd name="T6" fmla="*/ 0 w 313"/>
                    <a:gd name="T7" fmla="*/ 159 h 494"/>
                    <a:gd name="T8" fmla="*/ 101 w 313"/>
                    <a:gd name="T9" fmla="*/ 477 h 494"/>
                    <a:gd name="T10" fmla="*/ 106 w 313"/>
                    <a:gd name="T11" fmla="*/ 485 h 494"/>
                    <a:gd name="T12" fmla="*/ 106 w 313"/>
                    <a:gd name="T13" fmla="*/ 485 h 494"/>
                    <a:gd name="T14" fmla="*/ 106 w 313"/>
                    <a:gd name="T15" fmla="*/ 485 h 494"/>
                    <a:gd name="T16" fmla="*/ 128 w 313"/>
                    <a:gd name="T17" fmla="*/ 494 h 494"/>
                    <a:gd name="T18" fmla="*/ 159 w 313"/>
                    <a:gd name="T19" fmla="*/ 467 h 494"/>
                    <a:gd name="T20" fmla="*/ 157 w 313"/>
                    <a:gd name="T21" fmla="*/ 459 h 494"/>
                    <a:gd name="T22" fmla="*/ 157 w 313"/>
                    <a:gd name="T23" fmla="*/ 459 h 494"/>
                    <a:gd name="T24" fmla="*/ 148 w 313"/>
                    <a:gd name="T25" fmla="*/ 412 h 494"/>
                    <a:gd name="T26" fmla="*/ 191 w 313"/>
                    <a:gd name="T27" fmla="*/ 310 h 494"/>
                    <a:gd name="T28" fmla="*/ 191 w 313"/>
                    <a:gd name="T29" fmla="*/ 309 h 494"/>
                    <a:gd name="T30" fmla="*/ 270 w 313"/>
                    <a:gd name="T31" fmla="*/ 264 h 494"/>
                    <a:gd name="T32" fmla="*/ 313 w 313"/>
                    <a:gd name="T33" fmla="*/ 156 h 494"/>
                    <a:gd name="T34" fmla="*/ 157 w 313"/>
                    <a:gd name="T35" fmla="*/ 0 h 4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3" h="494">
                      <a:moveTo>
                        <a:pt x="157" y="0"/>
                      </a:moveTo>
                      <a:cubicBezTo>
                        <a:pt x="70" y="0"/>
                        <a:pt x="0" y="70"/>
                        <a:pt x="0" y="156"/>
                      </a:cubicBezTo>
                      <a:cubicBezTo>
                        <a:pt x="0" y="157"/>
                        <a:pt x="0" y="159"/>
                        <a:pt x="0" y="159"/>
                      </a:cubicBezTo>
                      <a:cubicBezTo>
                        <a:pt x="0" y="159"/>
                        <a:pt x="0" y="159"/>
                        <a:pt x="0" y="159"/>
                      </a:cubicBezTo>
                      <a:cubicBezTo>
                        <a:pt x="0" y="279"/>
                        <a:pt x="38" y="386"/>
                        <a:pt x="101" y="477"/>
                      </a:cubicBezTo>
                      <a:cubicBezTo>
                        <a:pt x="102" y="480"/>
                        <a:pt x="104" y="482"/>
                        <a:pt x="106" y="485"/>
                      </a:cubicBezTo>
                      <a:cubicBezTo>
                        <a:pt x="106" y="485"/>
                        <a:pt x="106" y="485"/>
                        <a:pt x="106" y="485"/>
                      </a:cubicBezTo>
                      <a:cubicBezTo>
                        <a:pt x="106" y="485"/>
                        <a:pt x="106" y="485"/>
                        <a:pt x="106" y="485"/>
                      </a:cubicBezTo>
                      <a:cubicBezTo>
                        <a:pt x="112" y="491"/>
                        <a:pt x="119" y="494"/>
                        <a:pt x="128" y="494"/>
                      </a:cubicBezTo>
                      <a:cubicBezTo>
                        <a:pt x="145" y="494"/>
                        <a:pt x="159" y="483"/>
                        <a:pt x="159" y="467"/>
                      </a:cubicBezTo>
                      <a:cubicBezTo>
                        <a:pt x="159" y="463"/>
                        <a:pt x="158" y="459"/>
                        <a:pt x="157" y="459"/>
                      </a:cubicBezTo>
                      <a:cubicBezTo>
                        <a:pt x="157" y="459"/>
                        <a:pt x="157" y="459"/>
                        <a:pt x="157" y="459"/>
                      </a:cubicBezTo>
                      <a:cubicBezTo>
                        <a:pt x="152" y="439"/>
                        <a:pt x="146" y="428"/>
                        <a:pt x="148" y="412"/>
                      </a:cubicBezTo>
                      <a:cubicBezTo>
                        <a:pt x="155" y="371"/>
                        <a:pt x="164" y="338"/>
                        <a:pt x="191" y="310"/>
                      </a:cubicBezTo>
                      <a:cubicBezTo>
                        <a:pt x="191" y="309"/>
                        <a:pt x="191" y="309"/>
                        <a:pt x="191" y="309"/>
                      </a:cubicBezTo>
                      <a:cubicBezTo>
                        <a:pt x="212" y="287"/>
                        <a:pt x="239" y="270"/>
                        <a:pt x="270" y="264"/>
                      </a:cubicBezTo>
                      <a:cubicBezTo>
                        <a:pt x="297" y="236"/>
                        <a:pt x="313" y="198"/>
                        <a:pt x="313" y="156"/>
                      </a:cubicBezTo>
                      <a:cubicBezTo>
                        <a:pt x="313" y="70"/>
                        <a:pt x="243" y="0"/>
                        <a:pt x="157" y="0"/>
                      </a:cubicBezTo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3" name="Freeform 166"/>
                <p:cNvSpPr>
                  <a:spLocks/>
                </p:cNvSpPr>
                <p:nvPr/>
              </p:nvSpPr>
              <p:spPr bwMode="auto">
                <a:xfrm rot="20700000">
                  <a:off x="2033411" y="3902512"/>
                  <a:ext cx="705155" cy="1115461"/>
                </a:xfrm>
                <a:custGeom>
                  <a:avLst/>
                  <a:gdLst>
                    <a:gd name="T0" fmla="*/ 156 w 312"/>
                    <a:gd name="T1" fmla="*/ 0 h 494"/>
                    <a:gd name="T2" fmla="*/ 312 w 312"/>
                    <a:gd name="T3" fmla="*/ 156 h 494"/>
                    <a:gd name="T4" fmla="*/ 312 w 312"/>
                    <a:gd name="T5" fmla="*/ 159 h 494"/>
                    <a:gd name="T6" fmla="*/ 312 w 312"/>
                    <a:gd name="T7" fmla="*/ 159 h 494"/>
                    <a:gd name="T8" fmla="*/ 212 w 312"/>
                    <a:gd name="T9" fmla="*/ 477 h 494"/>
                    <a:gd name="T10" fmla="*/ 207 w 312"/>
                    <a:gd name="T11" fmla="*/ 485 h 494"/>
                    <a:gd name="T12" fmla="*/ 207 w 312"/>
                    <a:gd name="T13" fmla="*/ 485 h 494"/>
                    <a:gd name="T14" fmla="*/ 207 w 312"/>
                    <a:gd name="T15" fmla="*/ 485 h 494"/>
                    <a:gd name="T16" fmla="*/ 185 w 312"/>
                    <a:gd name="T17" fmla="*/ 494 h 494"/>
                    <a:gd name="T18" fmla="*/ 154 w 312"/>
                    <a:gd name="T19" fmla="*/ 467 h 494"/>
                    <a:gd name="T20" fmla="*/ 156 w 312"/>
                    <a:gd name="T21" fmla="*/ 459 h 494"/>
                    <a:gd name="T22" fmla="*/ 156 w 312"/>
                    <a:gd name="T23" fmla="*/ 459 h 494"/>
                    <a:gd name="T24" fmla="*/ 165 w 312"/>
                    <a:gd name="T25" fmla="*/ 412 h 494"/>
                    <a:gd name="T26" fmla="*/ 122 w 312"/>
                    <a:gd name="T27" fmla="*/ 310 h 494"/>
                    <a:gd name="T28" fmla="*/ 122 w 312"/>
                    <a:gd name="T29" fmla="*/ 309 h 494"/>
                    <a:gd name="T30" fmla="*/ 43 w 312"/>
                    <a:gd name="T31" fmla="*/ 264 h 494"/>
                    <a:gd name="T32" fmla="*/ 0 w 312"/>
                    <a:gd name="T33" fmla="*/ 156 h 494"/>
                    <a:gd name="T34" fmla="*/ 156 w 312"/>
                    <a:gd name="T35" fmla="*/ 0 h 4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2" h="494">
                      <a:moveTo>
                        <a:pt x="156" y="0"/>
                      </a:moveTo>
                      <a:cubicBezTo>
                        <a:pt x="242" y="0"/>
                        <a:pt x="312" y="70"/>
                        <a:pt x="312" y="156"/>
                      </a:cubicBezTo>
                      <a:cubicBezTo>
                        <a:pt x="312" y="157"/>
                        <a:pt x="312" y="159"/>
                        <a:pt x="312" y="159"/>
                      </a:cubicBezTo>
                      <a:cubicBezTo>
                        <a:pt x="312" y="159"/>
                        <a:pt x="312" y="159"/>
                        <a:pt x="312" y="159"/>
                      </a:cubicBezTo>
                      <a:cubicBezTo>
                        <a:pt x="312" y="279"/>
                        <a:pt x="275" y="386"/>
                        <a:pt x="212" y="477"/>
                      </a:cubicBezTo>
                      <a:cubicBezTo>
                        <a:pt x="210" y="480"/>
                        <a:pt x="209" y="482"/>
                        <a:pt x="207" y="485"/>
                      </a:cubicBezTo>
                      <a:cubicBezTo>
                        <a:pt x="207" y="485"/>
                        <a:pt x="207" y="485"/>
                        <a:pt x="207" y="485"/>
                      </a:cubicBezTo>
                      <a:cubicBezTo>
                        <a:pt x="207" y="485"/>
                        <a:pt x="207" y="485"/>
                        <a:pt x="207" y="485"/>
                      </a:cubicBezTo>
                      <a:cubicBezTo>
                        <a:pt x="201" y="491"/>
                        <a:pt x="193" y="494"/>
                        <a:pt x="185" y="494"/>
                      </a:cubicBezTo>
                      <a:cubicBezTo>
                        <a:pt x="168" y="494"/>
                        <a:pt x="154" y="483"/>
                        <a:pt x="154" y="467"/>
                      </a:cubicBezTo>
                      <a:cubicBezTo>
                        <a:pt x="154" y="463"/>
                        <a:pt x="155" y="459"/>
                        <a:pt x="156" y="459"/>
                      </a:cubicBezTo>
                      <a:cubicBezTo>
                        <a:pt x="156" y="459"/>
                        <a:pt x="156" y="459"/>
                        <a:pt x="156" y="459"/>
                      </a:cubicBezTo>
                      <a:cubicBezTo>
                        <a:pt x="160" y="439"/>
                        <a:pt x="167" y="428"/>
                        <a:pt x="165" y="412"/>
                      </a:cubicBezTo>
                      <a:cubicBezTo>
                        <a:pt x="158" y="371"/>
                        <a:pt x="148" y="338"/>
                        <a:pt x="122" y="310"/>
                      </a:cubicBezTo>
                      <a:cubicBezTo>
                        <a:pt x="122" y="309"/>
                        <a:pt x="122" y="309"/>
                        <a:pt x="122" y="309"/>
                      </a:cubicBezTo>
                      <a:cubicBezTo>
                        <a:pt x="101" y="287"/>
                        <a:pt x="74" y="270"/>
                        <a:pt x="43" y="264"/>
                      </a:cubicBezTo>
                      <a:cubicBezTo>
                        <a:pt x="16" y="236"/>
                        <a:pt x="0" y="198"/>
                        <a:pt x="0" y="156"/>
                      </a:cubicBezTo>
                      <a:cubicBezTo>
                        <a:pt x="0" y="70"/>
                        <a:pt x="70" y="0"/>
                        <a:pt x="156" y="0"/>
                      </a:cubicBezTo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4" name="任意多边形 313"/>
                <p:cNvSpPr/>
                <p:nvPr/>
              </p:nvSpPr>
              <p:spPr>
                <a:xfrm rot="20700000">
                  <a:off x="1052657" y="2596072"/>
                  <a:ext cx="1255262" cy="2173478"/>
                </a:xfrm>
                <a:custGeom>
                  <a:avLst/>
                  <a:gdLst>
                    <a:gd name="connsiteX0" fmla="*/ 1549408 w 2088372"/>
                    <a:gd name="connsiteY0" fmla="*/ 0 h 3616005"/>
                    <a:gd name="connsiteX1" fmla="*/ 1594845 w 2088372"/>
                    <a:gd name="connsiteY1" fmla="*/ 54341 h 3616005"/>
                    <a:gd name="connsiteX2" fmla="*/ 2084372 w 2088372"/>
                    <a:gd name="connsiteY2" fmla="*/ 1438077 h 3616005"/>
                    <a:gd name="connsiteX3" fmla="*/ 1568981 w 2088372"/>
                    <a:gd name="connsiteY3" fmla="*/ 3616005 h 3616005"/>
                    <a:gd name="connsiteX4" fmla="*/ 1042305 w 2088372"/>
                    <a:gd name="connsiteY4" fmla="*/ 3616005 h 3616005"/>
                    <a:gd name="connsiteX5" fmla="*/ 519390 w 2088372"/>
                    <a:gd name="connsiteY5" fmla="*/ 3616005 h 3616005"/>
                    <a:gd name="connsiteX6" fmla="*/ 4000 w 2088372"/>
                    <a:gd name="connsiteY6" fmla="*/ 1438077 h 3616005"/>
                    <a:gd name="connsiteX7" fmla="*/ 493527 w 2088372"/>
                    <a:gd name="connsiteY7" fmla="*/ 54341 h 3616005"/>
                    <a:gd name="connsiteX8" fmla="*/ 538964 w 2088372"/>
                    <a:gd name="connsiteY8" fmla="*/ 1 h 3616005"/>
                    <a:gd name="connsiteX9" fmla="*/ 625259 w 2088372"/>
                    <a:gd name="connsiteY9" fmla="*/ 52666 h 3616005"/>
                    <a:gd name="connsiteX10" fmla="*/ 1044185 w 2088372"/>
                    <a:gd name="connsiteY10" fmla="*/ 147318 h 3616005"/>
                    <a:gd name="connsiteX11" fmla="*/ 1463111 w 2088372"/>
                    <a:gd name="connsiteY11" fmla="*/ 52666 h 3616005"/>
                    <a:gd name="connsiteX12" fmla="*/ 1549408 w 2088372"/>
                    <a:gd name="connsiteY12" fmla="*/ 0 h 3616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88372" h="3616005">
                      <a:moveTo>
                        <a:pt x="1549408" y="0"/>
                      </a:moveTo>
                      <a:lnTo>
                        <a:pt x="1594845" y="54341"/>
                      </a:lnTo>
                      <a:cubicBezTo>
                        <a:pt x="1864296" y="394173"/>
                        <a:pt x="2123873" y="874820"/>
                        <a:pt x="2084372" y="1438077"/>
                      </a:cubicBezTo>
                      <a:cubicBezTo>
                        <a:pt x="2084372" y="1438077"/>
                        <a:pt x="2050514" y="2609652"/>
                        <a:pt x="1568981" y="3616005"/>
                      </a:cubicBezTo>
                      <a:cubicBezTo>
                        <a:pt x="1042305" y="3616005"/>
                        <a:pt x="1042305" y="3616005"/>
                        <a:pt x="1042305" y="3616005"/>
                      </a:cubicBezTo>
                      <a:cubicBezTo>
                        <a:pt x="519390" y="3616005"/>
                        <a:pt x="519390" y="3616005"/>
                        <a:pt x="519390" y="3616005"/>
                      </a:cubicBezTo>
                      <a:cubicBezTo>
                        <a:pt x="37857" y="2609652"/>
                        <a:pt x="4000" y="1438077"/>
                        <a:pt x="4000" y="1438077"/>
                      </a:cubicBezTo>
                      <a:cubicBezTo>
                        <a:pt x="-35501" y="874820"/>
                        <a:pt x="224075" y="394173"/>
                        <a:pt x="493527" y="54341"/>
                      </a:cubicBezTo>
                      <a:lnTo>
                        <a:pt x="538964" y="1"/>
                      </a:lnTo>
                      <a:lnTo>
                        <a:pt x="625259" y="52666"/>
                      </a:lnTo>
                      <a:cubicBezTo>
                        <a:pt x="744844" y="112424"/>
                        <a:pt x="889005" y="147318"/>
                        <a:pt x="1044185" y="147318"/>
                      </a:cubicBezTo>
                      <a:cubicBezTo>
                        <a:pt x="1199365" y="147318"/>
                        <a:pt x="1343527" y="112424"/>
                        <a:pt x="1463111" y="52666"/>
                      </a:cubicBezTo>
                      <a:lnTo>
                        <a:pt x="15494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5" name="Freeform 160"/>
                <p:cNvSpPr>
                  <a:spLocks/>
                </p:cNvSpPr>
                <p:nvPr/>
              </p:nvSpPr>
              <p:spPr bwMode="auto">
                <a:xfrm rot="20700000">
                  <a:off x="1741227" y="4761274"/>
                  <a:ext cx="732827" cy="937026"/>
                </a:xfrm>
                <a:custGeom>
                  <a:avLst/>
                  <a:gdLst>
                    <a:gd name="T0" fmla="*/ 154 w 324"/>
                    <a:gd name="T1" fmla="*/ 0 h 415"/>
                    <a:gd name="T2" fmla="*/ 305 w 324"/>
                    <a:gd name="T3" fmla="*/ 172 h 415"/>
                    <a:gd name="T4" fmla="*/ 305 w 324"/>
                    <a:gd name="T5" fmla="*/ 174 h 415"/>
                    <a:gd name="T6" fmla="*/ 305 w 324"/>
                    <a:gd name="T7" fmla="*/ 175 h 415"/>
                    <a:gd name="T8" fmla="*/ 276 w 324"/>
                    <a:gd name="T9" fmla="*/ 338 h 415"/>
                    <a:gd name="T10" fmla="*/ 255 w 324"/>
                    <a:gd name="T11" fmla="*/ 260 h 415"/>
                    <a:gd name="T12" fmla="*/ 230 w 324"/>
                    <a:gd name="T13" fmla="*/ 301 h 415"/>
                    <a:gd name="T14" fmla="*/ 170 w 324"/>
                    <a:gd name="T15" fmla="*/ 411 h 415"/>
                    <a:gd name="T16" fmla="*/ 167 w 324"/>
                    <a:gd name="T17" fmla="*/ 415 h 415"/>
                    <a:gd name="T18" fmla="*/ 167 w 324"/>
                    <a:gd name="T19" fmla="*/ 408 h 415"/>
                    <a:gd name="T20" fmla="*/ 65 w 324"/>
                    <a:gd name="T21" fmla="*/ 228 h 415"/>
                    <a:gd name="T22" fmla="*/ 52 w 324"/>
                    <a:gd name="T23" fmla="*/ 229 h 415"/>
                    <a:gd name="T24" fmla="*/ 2 w 324"/>
                    <a:gd name="T25" fmla="*/ 256 h 415"/>
                    <a:gd name="T26" fmla="*/ 1 w 324"/>
                    <a:gd name="T27" fmla="*/ 250 h 415"/>
                    <a:gd name="T28" fmla="*/ 1 w 324"/>
                    <a:gd name="T29" fmla="*/ 248 h 415"/>
                    <a:gd name="T30" fmla="*/ 0 w 324"/>
                    <a:gd name="T31" fmla="*/ 238 h 415"/>
                    <a:gd name="T32" fmla="*/ 0 w 324"/>
                    <a:gd name="T33" fmla="*/ 235 h 415"/>
                    <a:gd name="T34" fmla="*/ 0 w 324"/>
                    <a:gd name="T35" fmla="*/ 223 h 415"/>
                    <a:gd name="T36" fmla="*/ 154 w 324"/>
                    <a:gd name="T37" fmla="*/ 0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4" h="415">
                      <a:moveTo>
                        <a:pt x="154" y="0"/>
                      </a:moveTo>
                      <a:cubicBezTo>
                        <a:pt x="225" y="0"/>
                        <a:pt x="288" y="72"/>
                        <a:pt x="305" y="172"/>
                      </a:cubicBezTo>
                      <a:cubicBezTo>
                        <a:pt x="305" y="174"/>
                        <a:pt x="305" y="174"/>
                        <a:pt x="305" y="174"/>
                      </a:cubicBezTo>
                      <a:cubicBezTo>
                        <a:pt x="305" y="175"/>
                        <a:pt x="305" y="175"/>
                        <a:pt x="305" y="175"/>
                      </a:cubicBezTo>
                      <a:cubicBezTo>
                        <a:pt x="306" y="178"/>
                        <a:pt x="324" y="247"/>
                        <a:pt x="276" y="338"/>
                      </a:cubicBezTo>
                      <a:cubicBezTo>
                        <a:pt x="276" y="335"/>
                        <a:pt x="256" y="263"/>
                        <a:pt x="255" y="260"/>
                      </a:cubicBezTo>
                      <a:cubicBezTo>
                        <a:pt x="256" y="270"/>
                        <a:pt x="235" y="291"/>
                        <a:pt x="230" y="301"/>
                      </a:cubicBezTo>
                      <a:cubicBezTo>
                        <a:pt x="209" y="338"/>
                        <a:pt x="198" y="379"/>
                        <a:pt x="170" y="411"/>
                      </a:cubicBezTo>
                      <a:cubicBezTo>
                        <a:pt x="169" y="412"/>
                        <a:pt x="168" y="414"/>
                        <a:pt x="167" y="415"/>
                      </a:cubicBezTo>
                      <a:cubicBezTo>
                        <a:pt x="167" y="412"/>
                        <a:pt x="167" y="410"/>
                        <a:pt x="167" y="408"/>
                      </a:cubicBezTo>
                      <a:cubicBezTo>
                        <a:pt x="159" y="259"/>
                        <a:pt x="107" y="228"/>
                        <a:pt x="65" y="228"/>
                      </a:cubicBezTo>
                      <a:cubicBezTo>
                        <a:pt x="61" y="228"/>
                        <a:pt x="57" y="228"/>
                        <a:pt x="52" y="229"/>
                      </a:cubicBezTo>
                      <a:cubicBezTo>
                        <a:pt x="33" y="232"/>
                        <a:pt x="15" y="241"/>
                        <a:pt x="2" y="256"/>
                      </a:cubicBezTo>
                      <a:cubicBezTo>
                        <a:pt x="2" y="254"/>
                        <a:pt x="1" y="252"/>
                        <a:pt x="1" y="250"/>
                      </a:cubicBezTo>
                      <a:cubicBezTo>
                        <a:pt x="1" y="248"/>
                        <a:pt x="1" y="248"/>
                        <a:pt x="1" y="248"/>
                      </a:cubicBezTo>
                      <a:cubicBezTo>
                        <a:pt x="1" y="245"/>
                        <a:pt x="1" y="242"/>
                        <a:pt x="0" y="238"/>
                      </a:cubicBezTo>
                      <a:cubicBezTo>
                        <a:pt x="0" y="235"/>
                        <a:pt x="0" y="235"/>
                        <a:pt x="0" y="235"/>
                      </a:cubicBezTo>
                      <a:cubicBezTo>
                        <a:pt x="0" y="231"/>
                        <a:pt x="0" y="227"/>
                        <a:pt x="0" y="223"/>
                      </a:cubicBezTo>
                      <a:cubicBezTo>
                        <a:pt x="0" y="100"/>
                        <a:pt x="69" y="0"/>
                        <a:pt x="154" y="0"/>
                      </a:cubicBezTo>
                    </a:path>
                  </a:pathLst>
                </a:custGeom>
                <a:solidFill>
                  <a:srgbClr val="FFA29A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6" name="Rectangle 162"/>
                <p:cNvSpPr>
                  <a:spLocks noChangeArrowheads="1"/>
                </p:cNvSpPr>
                <p:nvPr/>
              </p:nvSpPr>
              <p:spPr bwMode="auto">
                <a:xfrm rot="20700000">
                  <a:off x="1742563" y="4764738"/>
                  <a:ext cx="741415" cy="9389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7" name="Freeform 163"/>
                <p:cNvSpPr>
                  <a:spLocks/>
                </p:cNvSpPr>
                <p:nvPr/>
              </p:nvSpPr>
              <p:spPr bwMode="auto">
                <a:xfrm rot="20700000">
                  <a:off x="1857851" y="4813350"/>
                  <a:ext cx="481872" cy="674621"/>
                </a:xfrm>
                <a:custGeom>
                  <a:avLst/>
                  <a:gdLst>
                    <a:gd name="T0" fmla="*/ 43 w 213"/>
                    <a:gd name="T1" fmla="*/ 141 h 299"/>
                    <a:gd name="T2" fmla="*/ 34 w 213"/>
                    <a:gd name="T3" fmla="*/ 142 h 299"/>
                    <a:gd name="T4" fmla="*/ 1 w 213"/>
                    <a:gd name="T5" fmla="*/ 159 h 299"/>
                    <a:gd name="T6" fmla="*/ 1 w 213"/>
                    <a:gd name="T7" fmla="*/ 155 h 299"/>
                    <a:gd name="T8" fmla="*/ 1 w 213"/>
                    <a:gd name="T9" fmla="*/ 154 h 299"/>
                    <a:gd name="T10" fmla="*/ 0 w 213"/>
                    <a:gd name="T11" fmla="*/ 148 h 299"/>
                    <a:gd name="T12" fmla="*/ 0 w 213"/>
                    <a:gd name="T13" fmla="*/ 146 h 299"/>
                    <a:gd name="T14" fmla="*/ 0 w 213"/>
                    <a:gd name="T15" fmla="*/ 138 h 299"/>
                    <a:gd name="T16" fmla="*/ 101 w 213"/>
                    <a:gd name="T17" fmla="*/ 0 h 299"/>
                    <a:gd name="T18" fmla="*/ 200 w 213"/>
                    <a:gd name="T19" fmla="*/ 106 h 299"/>
                    <a:gd name="T20" fmla="*/ 200 w 213"/>
                    <a:gd name="T21" fmla="*/ 108 h 299"/>
                    <a:gd name="T22" fmla="*/ 200 w 213"/>
                    <a:gd name="T23" fmla="*/ 109 h 299"/>
                    <a:gd name="T24" fmla="*/ 181 w 213"/>
                    <a:gd name="T25" fmla="*/ 209 h 299"/>
                    <a:gd name="T26" fmla="*/ 167 w 213"/>
                    <a:gd name="T27" fmla="*/ 161 h 299"/>
                    <a:gd name="T28" fmla="*/ 151 w 213"/>
                    <a:gd name="T29" fmla="*/ 187 h 299"/>
                    <a:gd name="T30" fmla="*/ 121 w 213"/>
                    <a:gd name="T31" fmla="*/ 299 h 299"/>
                    <a:gd name="T32" fmla="*/ 43 w 213"/>
                    <a:gd name="T33" fmla="*/ 141 h 2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13" h="299">
                      <a:moveTo>
                        <a:pt x="43" y="141"/>
                      </a:moveTo>
                      <a:cubicBezTo>
                        <a:pt x="40" y="142"/>
                        <a:pt x="37" y="141"/>
                        <a:pt x="34" y="142"/>
                      </a:cubicBezTo>
                      <a:cubicBezTo>
                        <a:pt x="21" y="144"/>
                        <a:pt x="10" y="150"/>
                        <a:pt x="1" y="159"/>
                      </a:cubicBezTo>
                      <a:cubicBezTo>
                        <a:pt x="1" y="157"/>
                        <a:pt x="1" y="156"/>
                        <a:pt x="1" y="155"/>
                      </a:cubicBezTo>
                      <a:cubicBezTo>
                        <a:pt x="1" y="154"/>
                        <a:pt x="1" y="154"/>
                        <a:pt x="1" y="154"/>
                      </a:cubicBezTo>
                      <a:cubicBezTo>
                        <a:pt x="1" y="152"/>
                        <a:pt x="0" y="150"/>
                        <a:pt x="0" y="148"/>
                      </a:cubicBezTo>
                      <a:cubicBezTo>
                        <a:pt x="0" y="146"/>
                        <a:pt x="0" y="146"/>
                        <a:pt x="0" y="146"/>
                      </a:cubicBezTo>
                      <a:cubicBezTo>
                        <a:pt x="0" y="143"/>
                        <a:pt x="0" y="140"/>
                        <a:pt x="0" y="138"/>
                      </a:cubicBezTo>
                      <a:cubicBezTo>
                        <a:pt x="0" y="62"/>
                        <a:pt x="45" y="0"/>
                        <a:pt x="101" y="0"/>
                      </a:cubicBezTo>
                      <a:cubicBezTo>
                        <a:pt x="147" y="0"/>
                        <a:pt x="189" y="45"/>
                        <a:pt x="200" y="106"/>
                      </a:cubicBezTo>
                      <a:cubicBezTo>
                        <a:pt x="200" y="108"/>
                        <a:pt x="200" y="108"/>
                        <a:pt x="200" y="108"/>
                      </a:cubicBezTo>
                      <a:cubicBezTo>
                        <a:pt x="200" y="109"/>
                        <a:pt x="200" y="109"/>
                        <a:pt x="200" y="109"/>
                      </a:cubicBezTo>
                      <a:cubicBezTo>
                        <a:pt x="201" y="111"/>
                        <a:pt x="213" y="153"/>
                        <a:pt x="181" y="209"/>
                      </a:cubicBezTo>
                      <a:cubicBezTo>
                        <a:pt x="181" y="208"/>
                        <a:pt x="167" y="163"/>
                        <a:pt x="167" y="161"/>
                      </a:cubicBezTo>
                      <a:cubicBezTo>
                        <a:pt x="168" y="167"/>
                        <a:pt x="154" y="181"/>
                        <a:pt x="151" y="187"/>
                      </a:cubicBezTo>
                      <a:cubicBezTo>
                        <a:pt x="137" y="210"/>
                        <a:pt x="126" y="274"/>
                        <a:pt x="121" y="299"/>
                      </a:cubicBezTo>
                      <a:cubicBezTo>
                        <a:pt x="121" y="299"/>
                        <a:pt x="94" y="134"/>
                        <a:pt x="43" y="141"/>
                      </a:cubicBezTo>
                    </a:path>
                  </a:pathLst>
                </a:custGeom>
                <a:solidFill>
                  <a:srgbClr val="FDEBAE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8" name="Freeform 164"/>
                <p:cNvSpPr>
                  <a:spLocks/>
                </p:cNvSpPr>
                <p:nvPr/>
              </p:nvSpPr>
              <p:spPr bwMode="auto">
                <a:xfrm rot="20700000">
                  <a:off x="1724604" y="4681663"/>
                  <a:ext cx="475192" cy="150764"/>
                </a:xfrm>
                <a:custGeom>
                  <a:avLst/>
                  <a:gdLst>
                    <a:gd name="T0" fmla="*/ 210 w 210"/>
                    <a:gd name="T1" fmla="*/ 45 h 67"/>
                    <a:gd name="T2" fmla="*/ 188 w 210"/>
                    <a:gd name="T3" fmla="*/ 67 h 67"/>
                    <a:gd name="T4" fmla="*/ 22 w 210"/>
                    <a:gd name="T5" fmla="*/ 67 h 67"/>
                    <a:gd name="T6" fmla="*/ 0 w 210"/>
                    <a:gd name="T7" fmla="*/ 45 h 67"/>
                    <a:gd name="T8" fmla="*/ 0 w 210"/>
                    <a:gd name="T9" fmla="*/ 22 h 67"/>
                    <a:gd name="T10" fmla="*/ 22 w 210"/>
                    <a:gd name="T11" fmla="*/ 0 h 67"/>
                    <a:gd name="T12" fmla="*/ 188 w 210"/>
                    <a:gd name="T13" fmla="*/ 0 h 67"/>
                    <a:gd name="T14" fmla="*/ 210 w 210"/>
                    <a:gd name="T15" fmla="*/ 22 h 67"/>
                    <a:gd name="T16" fmla="*/ 210 w 210"/>
                    <a:gd name="T17" fmla="*/ 45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0" h="67">
                      <a:moveTo>
                        <a:pt x="210" y="45"/>
                      </a:moveTo>
                      <a:cubicBezTo>
                        <a:pt x="210" y="57"/>
                        <a:pt x="200" y="67"/>
                        <a:pt x="188" y="67"/>
                      </a:cubicBezTo>
                      <a:cubicBezTo>
                        <a:pt x="22" y="67"/>
                        <a:pt x="22" y="67"/>
                        <a:pt x="22" y="67"/>
                      </a:cubicBezTo>
                      <a:cubicBezTo>
                        <a:pt x="10" y="67"/>
                        <a:pt x="0" y="57"/>
                        <a:pt x="0" y="45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10"/>
                        <a:pt x="10" y="0"/>
                        <a:pt x="22" y="0"/>
                      </a:cubicBezTo>
                      <a:cubicBezTo>
                        <a:pt x="188" y="0"/>
                        <a:pt x="188" y="0"/>
                        <a:pt x="188" y="0"/>
                      </a:cubicBezTo>
                      <a:cubicBezTo>
                        <a:pt x="200" y="0"/>
                        <a:pt x="210" y="10"/>
                        <a:pt x="210" y="22"/>
                      </a:cubicBezTo>
                      <a:cubicBezTo>
                        <a:pt x="210" y="45"/>
                        <a:pt x="210" y="45"/>
                        <a:pt x="210" y="45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9" name="Freeform 169"/>
                <p:cNvSpPr>
                  <a:spLocks/>
                </p:cNvSpPr>
                <p:nvPr/>
              </p:nvSpPr>
              <p:spPr bwMode="auto">
                <a:xfrm rot="20700000">
                  <a:off x="1149268" y="3733723"/>
                  <a:ext cx="1196569" cy="385497"/>
                </a:xfrm>
                <a:custGeom>
                  <a:avLst/>
                  <a:gdLst>
                    <a:gd name="T0" fmla="*/ 508 w 529"/>
                    <a:gd name="T1" fmla="*/ 124 h 171"/>
                    <a:gd name="T2" fmla="*/ 529 w 529"/>
                    <a:gd name="T3" fmla="*/ 0 h 171"/>
                    <a:gd name="T4" fmla="*/ 248 w 529"/>
                    <a:gd name="T5" fmla="*/ 66 h 171"/>
                    <a:gd name="T6" fmla="*/ 0 w 529"/>
                    <a:gd name="T7" fmla="*/ 15 h 171"/>
                    <a:gd name="T8" fmla="*/ 21 w 529"/>
                    <a:gd name="T9" fmla="*/ 135 h 171"/>
                    <a:gd name="T10" fmla="*/ 248 w 529"/>
                    <a:gd name="T11" fmla="*/ 171 h 171"/>
                    <a:gd name="T12" fmla="*/ 508 w 529"/>
                    <a:gd name="T13" fmla="*/ 124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9" h="171">
                      <a:moveTo>
                        <a:pt x="508" y="124"/>
                      </a:moveTo>
                      <a:cubicBezTo>
                        <a:pt x="517" y="78"/>
                        <a:pt x="524" y="36"/>
                        <a:pt x="529" y="0"/>
                      </a:cubicBezTo>
                      <a:cubicBezTo>
                        <a:pt x="444" y="42"/>
                        <a:pt x="349" y="66"/>
                        <a:pt x="248" y="66"/>
                      </a:cubicBezTo>
                      <a:cubicBezTo>
                        <a:pt x="160" y="66"/>
                        <a:pt x="76" y="47"/>
                        <a:pt x="0" y="15"/>
                      </a:cubicBezTo>
                      <a:cubicBezTo>
                        <a:pt x="5" y="50"/>
                        <a:pt x="12" y="91"/>
                        <a:pt x="21" y="135"/>
                      </a:cubicBezTo>
                      <a:cubicBezTo>
                        <a:pt x="93" y="159"/>
                        <a:pt x="169" y="171"/>
                        <a:pt x="248" y="171"/>
                      </a:cubicBezTo>
                      <a:cubicBezTo>
                        <a:pt x="340" y="171"/>
                        <a:pt x="427" y="154"/>
                        <a:pt x="508" y="124"/>
                      </a:cubicBezTo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0" name="Freeform 170"/>
                <p:cNvSpPr>
                  <a:spLocks/>
                </p:cNvSpPr>
                <p:nvPr/>
              </p:nvSpPr>
              <p:spPr bwMode="auto">
                <a:xfrm rot="20700000">
                  <a:off x="974945" y="3253731"/>
                  <a:ext cx="1262409" cy="315841"/>
                </a:xfrm>
                <a:custGeom>
                  <a:avLst/>
                  <a:gdLst>
                    <a:gd name="T0" fmla="*/ 557 w 558"/>
                    <a:gd name="T1" fmla="*/ 79 h 140"/>
                    <a:gd name="T2" fmla="*/ 552 w 558"/>
                    <a:gd name="T3" fmla="*/ 0 h 140"/>
                    <a:gd name="T4" fmla="*/ 278 w 558"/>
                    <a:gd name="T5" fmla="*/ 61 h 140"/>
                    <a:gd name="T6" fmla="*/ 6 w 558"/>
                    <a:gd name="T7" fmla="*/ 1 h 140"/>
                    <a:gd name="T8" fmla="*/ 2 w 558"/>
                    <a:gd name="T9" fmla="*/ 92 h 140"/>
                    <a:gd name="T10" fmla="*/ 264 w 558"/>
                    <a:gd name="T11" fmla="*/ 140 h 140"/>
                    <a:gd name="T12" fmla="*/ 557 w 558"/>
                    <a:gd name="T13" fmla="*/ 79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58" h="140">
                      <a:moveTo>
                        <a:pt x="557" y="79"/>
                      </a:moveTo>
                      <a:cubicBezTo>
                        <a:pt x="558" y="52"/>
                        <a:pt x="556" y="25"/>
                        <a:pt x="552" y="0"/>
                      </a:cubicBezTo>
                      <a:cubicBezTo>
                        <a:pt x="469" y="39"/>
                        <a:pt x="376" y="61"/>
                        <a:pt x="278" y="61"/>
                      </a:cubicBezTo>
                      <a:cubicBezTo>
                        <a:pt x="181" y="61"/>
                        <a:pt x="89" y="40"/>
                        <a:pt x="6" y="1"/>
                      </a:cubicBezTo>
                      <a:cubicBezTo>
                        <a:pt x="2" y="30"/>
                        <a:pt x="0" y="61"/>
                        <a:pt x="2" y="92"/>
                      </a:cubicBezTo>
                      <a:cubicBezTo>
                        <a:pt x="84" y="123"/>
                        <a:pt x="172" y="140"/>
                        <a:pt x="264" y="140"/>
                      </a:cubicBezTo>
                      <a:cubicBezTo>
                        <a:pt x="368" y="140"/>
                        <a:pt x="467" y="118"/>
                        <a:pt x="557" y="79"/>
                      </a:cubicBezTo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1" name="Freeform 178"/>
                <p:cNvSpPr>
                  <a:spLocks/>
                </p:cNvSpPr>
                <p:nvPr/>
              </p:nvSpPr>
              <p:spPr bwMode="auto">
                <a:xfrm rot="20700000">
                  <a:off x="1830676" y="4027691"/>
                  <a:ext cx="176528" cy="1117370"/>
                </a:xfrm>
                <a:custGeom>
                  <a:avLst/>
                  <a:gdLst>
                    <a:gd name="T0" fmla="*/ 77 w 78"/>
                    <a:gd name="T1" fmla="*/ 48 h 495"/>
                    <a:gd name="T2" fmla="*/ 78 w 78"/>
                    <a:gd name="T3" fmla="*/ 39 h 495"/>
                    <a:gd name="T4" fmla="*/ 39 w 78"/>
                    <a:gd name="T5" fmla="*/ 0 h 495"/>
                    <a:gd name="T6" fmla="*/ 0 w 78"/>
                    <a:gd name="T7" fmla="*/ 40 h 495"/>
                    <a:gd name="T8" fmla="*/ 18 w 78"/>
                    <a:gd name="T9" fmla="*/ 476 h 495"/>
                    <a:gd name="T10" fmla="*/ 20 w 78"/>
                    <a:gd name="T11" fmla="*/ 476 h 495"/>
                    <a:gd name="T12" fmla="*/ 19 w 78"/>
                    <a:gd name="T13" fmla="*/ 475 h 495"/>
                    <a:gd name="T14" fmla="*/ 40 w 78"/>
                    <a:gd name="T15" fmla="*/ 495 h 495"/>
                    <a:gd name="T16" fmla="*/ 61 w 78"/>
                    <a:gd name="T17" fmla="*/ 475 h 495"/>
                    <a:gd name="T18" fmla="*/ 61 w 78"/>
                    <a:gd name="T19" fmla="*/ 476 h 495"/>
                    <a:gd name="T20" fmla="*/ 61 w 78"/>
                    <a:gd name="T21" fmla="*/ 476 h 495"/>
                    <a:gd name="T22" fmla="*/ 77 w 78"/>
                    <a:gd name="T23" fmla="*/ 48 h 4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8" h="495">
                      <a:moveTo>
                        <a:pt x="77" y="48"/>
                      </a:moveTo>
                      <a:cubicBezTo>
                        <a:pt x="77" y="45"/>
                        <a:pt x="78" y="42"/>
                        <a:pt x="78" y="39"/>
                      </a:cubicBezTo>
                      <a:cubicBezTo>
                        <a:pt x="78" y="18"/>
                        <a:pt x="60" y="0"/>
                        <a:pt x="39" y="0"/>
                      </a:cubicBezTo>
                      <a:cubicBezTo>
                        <a:pt x="17" y="0"/>
                        <a:pt x="0" y="18"/>
                        <a:pt x="0" y="40"/>
                      </a:cubicBezTo>
                      <a:cubicBezTo>
                        <a:pt x="18" y="476"/>
                        <a:pt x="18" y="476"/>
                        <a:pt x="18" y="476"/>
                      </a:cubicBezTo>
                      <a:cubicBezTo>
                        <a:pt x="20" y="476"/>
                        <a:pt x="20" y="476"/>
                        <a:pt x="20" y="476"/>
                      </a:cubicBezTo>
                      <a:cubicBezTo>
                        <a:pt x="19" y="475"/>
                        <a:pt x="19" y="475"/>
                        <a:pt x="19" y="475"/>
                      </a:cubicBezTo>
                      <a:cubicBezTo>
                        <a:pt x="19" y="487"/>
                        <a:pt x="29" y="495"/>
                        <a:pt x="40" y="495"/>
                      </a:cubicBezTo>
                      <a:cubicBezTo>
                        <a:pt x="52" y="495"/>
                        <a:pt x="61" y="487"/>
                        <a:pt x="61" y="475"/>
                      </a:cubicBezTo>
                      <a:cubicBezTo>
                        <a:pt x="61" y="476"/>
                        <a:pt x="61" y="476"/>
                        <a:pt x="61" y="476"/>
                      </a:cubicBezTo>
                      <a:cubicBezTo>
                        <a:pt x="61" y="476"/>
                        <a:pt x="61" y="476"/>
                        <a:pt x="61" y="476"/>
                      </a:cubicBezTo>
                      <a:lnTo>
                        <a:pt x="77" y="48"/>
                      </a:lnTo>
                      <a:close/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2" name="Oval 179"/>
                <p:cNvSpPr>
                  <a:spLocks noChangeArrowheads="1"/>
                </p:cNvSpPr>
                <p:nvPr/>
              </p:nvSpPr>
              <p:spPr bwMode="auto">
                <a:xfrm rot="20700000">
                  <a:off x="1300551" y="2823616"/>
                  <a:ext cx="395994" cy="395039"/>
                </a:xfrm>
                <a:prstGeom prst="ellipse">
                  <a:avLst/>
                </a:prstGeom>
                <a:solidFill>
                  <a:srgbClr val="1978B8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3" name="Freeform 181"/>
                <p:cNvSpPr>
                  <a:spLocks noEditPoints="1"/>
                </p:cNvSpPr>
                <p:nvPr/>
              </p:nvSpPr>
              <p:spPr bwMode="auto">
                <a:xfrm rot="20700000">
                  <a:off x="1261535" y="2784355"/>
                  <a:ext cx="475192" cy="474238"/>
                </a:xfrm>
                <a:custGeom>
                  <a:avLst/>
                  <a:gdLst>
                    <a:gd name="T0" fmla="*/ 105 w 210"/>
                    <a:gd name="T1" fmla="*/ 0 h 210"/>
                    <a:gd name="T2" fmla="*/ 0 w 210"/>
                    <a:gd name="T3" fmla="*/ 105 h 210"/>
                    <a:gd name="T4" fmla="*/ 105 w 210"/>
                    <a:gd name="T5" fmla="*/ 210 h 210"/>
                    <a:gd name="T6" fmla="*/ 210 w 210"/>
                    <a:gd name="T7" fmla="*/ 105 h 210"/>
                    <a:gd name="T8" fmla="*/ 105 w 210"/>
                    <a:gd name="T9" fmla="*/ 0 h 210"/>
                    <a:gd name="T10" fmla="*/ 105 w 210"/>
                    <a:gd name="T11" fmla="*/ 192 h 210"/>
                    <a:gd name="T12" fmla="*/ 17 w 210"/>
                    <a:gd name="T13" fmla="*/ 105 h 210"/>
                    <a:gd name="T14" fmla="*/ 105 w 210"/>
                    <a:gd name="T15" fmla="*/ 17 h 210"/>
                    <a:gd name="T16" fmla="*/ 192 w 210"/>
                    <a:gd name="T17" fmla="*/ 105 h 210"/>
                    <a:gd name="T18" fmla="*/ 105 w 210"/>
                    <a:gd name="T19" fmla="*/ 192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10" h="210">
                      <a:moveTo>
                        <a:pt x="105" y="0"/>
                      </a:moveTo>
                      <a:cubicBezTo>
                        <a:pt x="47" y="0"/>
                        <a:pt x="0" y="47"/>
                        <a:pt x="0" y="105"/>
                      </a:cubicBezTo>
                      <a:cubicBezTo>
                        <a:pt x="0" y="163"/>
                        <a:pt x="47" y="210"/>
                        <a:pt x="105" y="210"/>
                      </a:cubicBezTo>
                      <a:cubicBezTo>
                        <a:pt x="163" y="210"/>
                        <a:pt x="210" y="163"/>
                        <a:pt x="210" y="105"/>
                      </a:cubicBezTo>
                      <a:cubicBezTo>
                        <a:pt x="210" y="47"/>
                        <a:pt x="163" y="0"/>
                        <a:pt x="105" y="0"/>
                      </a:cubicBezTo>
                      <a:close/>
                      <a:moveTo>
                        <a:pt x="105" y="192"/>
                      </a:moveTo>
                      <a:cubicBezTo>
                        <a:pt x="56" y="192"/>
                        <a:pt x="17" y="153"/>
                        <a:pt x="17" y="105"/>
                      </a:cubicBezTo>
                      <a:cubicBezTo>
                        <a:pt x="17" y="56"/>
                        <a:pt x="56" y="17"/>
                        <a:pt x="105" y="17"/>
                      </a:cubicBezTo>
                      <a:cubicBezTo>
                        <a:pt x="153" y="17"/>
                        <a:pt x="192" y="56"/>
                        <a:pt x="192" y="105"/>
                      </a:cubicBezTo>
                      <a:cubicBezTo>
                        <a:pt x="192" y="153"/>
                        <a:pt x="153" y="192"/>
                        <a:pt x="105" y="192"/>
                      </a:cubicBezTo>
                      <a:close/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4" name="Oval 182"/>
                <p:cNvSpPr>
                  <a:spLocks noChangeArrowheads="1"/>
                </p:cNvSpPr>
                <p:nvPr/>
              </p:nvSpPr>
              <p:spPr bwMode="auto">
                <a:xfrm rot="20700000">
                  <a:off x="1545521" y="3402615"/>
                  <a:ext cx="153627" cy="153627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5" name="Oval 184"/>
                <p:cNvSpPr>
                  <a:spLocks noChangeArrowheads="1"/>
                </p:cNvSpPr>
                <p:nvPr/>
              </p:nvSpPr>
              <p:spPr bwMode="auto">
                <a:xfrm rot="20700000">
                  <a:off x="1615675" y="3648881"/>
                  <a:ext cx="125001" cy="122138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6" name="Oval 186"/>
                <p:cNvSpPr>
                  <a:spLocks noChangeArrowheads="1"/>
                </p:cNvSpPr>
                <p:nvPr/>
              </p:nvSpPr>
              <p:spPr bwMode="auto">
                <a:xfrm rot="20700000">
                  <a:off x="1670625" y="3854434"/>
                  <a:ext cx="125001" cy="121184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7" name="Freeform 190"/>
                <p:cNvSpPr>
                  <a:spLocks/>
                </p:cNvSpPr>
                <p:nvPr/>
              </p:nvSpPr>
              <p:spPr bwMode="auto">
                <a:xfrm rot="20700000">
                  <a:off x="1035054" y="3419012"/>
                  <a:ext cx="77291" cy="29581"/>
                </a:xfrm>
                <a:custGeom>
                  <a:avLst/>
                  <a:gdLst>
                    <a:gd name="T0" fmla="*/ 0 w 34"/>
                    <a:gd name="T1" fmla="*/ 0 h 13"/>
                    <a:gd name="T2" fmla="*/ 0 w 34"/>
                    <a:gd name="T3" fmla="*/ 0 h 13"/>
                    <a:gd name="T4" fmla="*/ 34 w 34"/>
                    <a:gd name="T5" fmla="*/ 13 h 13"/>
                    <a:gd name="T6" fmla="*/ 34 w 34"/>
                    <a:gd name="T7" fmla="*/ 13 h 13"/>
                    <a:gd name="T8" fmla="*/ 0 w 34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1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"/>
                        <a:pt x="22" y="9"/>
                        <a:pt x="34" y="13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22" y="9"/>
                        <a:pt x="11" y="5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8" name="Freeform 191"/>
                <p:cNvSpPr>
                  <a:spLocks/>
                </p:cNvSpPr>
                <p:nvPr/>
              </p:nvSpPr>
              <p:spPr bwMode="auto">
                <a:xfrm rot="20700000">
                  <a:off x="1049483" y="3417112"/>
                  <a:ext cx="88741" cy="228054"/>
                </a:xfrm>
                <a:custGeom>
                  <a:avLst/>
                  <a:gdLst>
                    <a:gd name="T0" fmla="*/ 5 w 39"/>
                    <a:gd name="T1" fmla="*/ 0 h 101"/>
                    <a:gd name="T2" fmla="*/ 2 w 39"/>
                    <a:gd name="T3" fmla="*/ 84 h 101"/>
                    <a:gd name="T4" fmla="*/ 3 w 39"/>
                    <a:gd name="T5" fmla="*/ 90 h 101"/>
                    <a:gd name="T6" fmla="*/ 39 w 39"/>
                    <a:gd name="T7" fmla="*/ 101 h 101"/>
                    <a:gd name="T8" fmla="*/ 38 w 39"/>
                    <a:gd name="T9" fmla="*/ 84 h 101"/>
                    <a:gd name="T10" fmla="*/ 39 w 39"/>
                    <a:gd name="T11" fmla="*/ 13 h 101"/>
                    <a:gd name="T12" fmla="*/ 5 w 39"/>
                    <a:gd name="T13" fmla="*/ 0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101">
                      <a:moveTo>
                        <a:pt x="5" y="0"/>
                      </a:moveTo>
                      <a:cubicBezTo>
                        <a:pt x="1" y="27"/>
                        <a:pt x="0" y="55"/>
                        <a:pt x="2" y="84"/>
                      </a:cubicBezTo>
                      <a:cubicBezTo>
                        <a:pt x="2" y="84"/>
                        <a:pt x="2" y="86"/>
                        <a:pt x="3" y="90"/>
                      </a:cubicBezTo>
                      <a:cubicBezTo>
                        <a:pt x="15" y="94"/>
                        <a:pt x="27" y="97"/>
                        <a:pt x="39" y="101"/>
                      </a:cubicBezTo>
                      <a:cubicBezTo>
                        <a:pt x="38" y="90"/>
                        <a:pt x="38" y="84"/>
                        <a:pt x="38" y="84"/>
                      </a:cubicBezTo>
                      <a:cubicBezTo>
                        <a:pt x="37" y="60"/>
                        <a:pt x="37" y="36"/>
                        <a:pt x="39" y="13"/>
                      </a:cubicBezTo>
                      <a:cubicBezTo>
                        <a:pt x="27" y="9"/>
                        <a:pt x="16" y="5"/>
                        <a:pt x="5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9" name="Freeform 192"/>
                <p:cNvSpPr>
                  <a:spLocks/>
                </p:cNvSpPr>
                <p:nvPr/>
              </p:nvSpPr>
              <p:spPr bwMode="auto">
                <a:xfrm rot="20700000">
                  <a:off x="1146961" y="3431114"/>
                  <a:ext cx="79199" cy="21947"/>
                </a:xfrm>
                <a:custGeom>
                  <a:avLst/>
                  <a:gdLst>
                    <a:gd name="T0" fmla="*/ 0 w 35"/>
                    <a:gd name="T1" fmla="*/ 0 h 10"/>
                    <a:gd name="T2" fmla="*/ 0 w 35"/>
                    <a:gd name="T3" fmla="*/ 0 h 10"/>
                    <a:gd name="T4" fmla="*/ 35 w 35"/>
                    <a:gd name="T5" fmla="*/ 10 h 10"/>
                    <a:gd name="T6" fmla="*/ 35 w 35"/>
                    <a:gd name="T7" fmla="*/ 10 h 10"/>
                    <a:gd name="T8" fmla="*/ 0 w 35"/>
                    <a:gd name="T9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" h="10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2" y="4"/>
                        <a:pt x="23" y="7"/>
                        <a:pt x="35" y="10"/>
                      </a:cubicBezTo>
                      <a:cubicBezTo>
                        <a:pt x="35" y="10"/>
                        <a:pt x="35" y="10"/>
                        <a:pt x="35" y="10"/>
                      </a:cubicBezTo>
                      <a:cubicBezTo>
                        <a:pt x="23" y="7"/>
                        <a:pt x="12" y="4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0" name="Freeform 193"/>
                <p:cNvSpPr>
                  <a:spLocks/>
                </p:cNvSpPr>
                <p:nvPr/>
              </p:nvSpPr>
              <p:spPr bwMode="auto">
                <a:xfrm rot="20700000">
                  <a:off x="1168072" y="3427707"/>
                  <a:ext cx="87787" cy="214696"/>
                </a:xfrm>
                <a:custGeom>
                  <a:avLst/>
                  <a:gdLst>
                    <a:gd name="T0" fmla="*/ 2 w 39"/>
                    <a:gd name="T1" fmla="*/ 0 h 95"/>
                    <a:gd name="T2" fmla="*/ 2 w 39"/>
                    <a:gd name="T3" fmla="*/ 66 h 95"/>
                    <a:gd name="T4" fmla="*/ 3 w 39"/>
                    <a:gd name="T5" fmla="*/ 87 h 95"/>
                    <a:gd name="T6" fmla="*/ 39 w 39"/>
                    <a:gd name="T7" fmla="*/ 95 h 95"/>
                    <a:gd name="T8" fmla="*/ 37 w 39"/>
                    <a:gd name="T9" fmla="*/ 66 h 95"/>
                    <a:gd name="T10" fmla="*/ 37 w 39"/>
                    <a:gd name="T11" fmla="*/ 10 h 95"/>
                    <a:gd name="T12" fmla="*/ 2 w 39"/>
                    <a:gd name="T13" fmla="*/ 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95">
                      <a:moveTo>
                        <a:pt x="2" y="0"/>
                      </a:moveTo>
                      <a:cubicBezTo>
                        <a:pt x="0" y="21"/>
                        <a:pt x="0" y="44"/>
                        <a:pt x="2" y="66"/>
                      </a:cubicBezTo>
                      <a:cubicBezTo>
                        <a:pt x="2" y="66"/>
                        <a:pt x="2" y="73"/>
                        <a:pt x="3" y="87"/>
                      </a:cubicBezTo>
                      <a:cubicBezTo>
                        <a:pt x="15" y="90"/>
                        <a:pt x="27" y="92"/>
                        <a:pt x="39" y="95"/>
                      </a:cubicBezTo>
                      <a:cubicBezTo>
                        <a:pt x="38" y="77"/>
                        <a:pt x="37" y="66"/>
                        <a:pt x="37" y="66"/>
                      </a:cubicBezTo>
                      <a:cubicBezTo>
                        <a:pt x="36" y="47"/>
                        <a:pt x="36" y="29"/>
                        <a:pt x="37" y="10"/>
                      </a:cubicBezTo>
                      <a:cubicBezTo>
                        <a:pt x="25" y="7"/>
                        <a:pt x="14" y="4"/>
                        <a:pt x="2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1" name="Freeform 194"/>
                <p:cNvSpPr>
                  <a:spLocks/>
                </p:cNvSpPr>
                <p:nvPr/>
              </p:nvSpPr>
              <p:spPr bwMode="auto">
                <a:xfrm rot="20700000">
                  <a:off x="1198012" y="3923320"/>
                  <a:ext cx="86833" cy="29581"/>
                </a:xfrm>
                <a:custGeom>
                  <a:avLst/>
                  <a:gdLst>
                    <a:gd name="T0" fmla="*/ 0 w 38"/>
                    <a:gd name="T1" fmla="*/ 0 h 13"/>
                    <a:gd name="T2" fmla="*/ 0 w 38"/>
                    <a:gd name="T3" fmla="*/ 0 h 13"/>
                    <a:gd name="T4" fmla="*/ 38 w 38"/>
                    <a:gd name="T5" fmla="*/ 13 h 13"/>
                    <a:gd name="T6" fmla="*/ 38 w 38"/>
                    <a:gd name="T7" fmla="*/ 13 h 13"/>
                    <a:gd name="T8" fmla="*/ 0 w 38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1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3" y="5"/>
                        <a:pt x="25" y="9"/>
                        <a:pt x="38" y="13"/>
                      </a:cubicBezTo>
                      <a:cubicBezTo>
                        <a:pt x="38" y="13"/>
                        <a:pt x="38" y="13"/>
                        <a:pt x="38" y="13"/>
                      </a:cubicBezTo>
                      <a:cubicBezTo>
                        <a:pt x="25" y="9"/>
                        <a:pt x="13" y="5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2" name="Freeform 195"/>
                <p:cNvSpPr>
                  <a:spLocks/>
                </p:cNvSpPr>
                <p:nvPr/>
              </p:nvSpPr>
              <p:spPr bwMode="auto">
                <a:xfrm rot="20700000">
                  <a:off x="1230555" y="3912880"/>
                  <a:ext cx="133588" cy="287215"/>
                </a:xfrm>
                <a:custGeom>
                  <a:avLst/>
                  <a:gdLst>
                    <a:gd name="T0" fmla="*/ 0 w 59"/>
                    <a:gd name="T1" fmla="*/ 0 h 127"/>
                    <a:gd name="T2" fmla="*/ 21 w 59"/>
                    <a:gd name="T3" fmla="*/ 118 h 127"/>
                    <a:gd name="T4" fmla="*/ 59 w 59"/>
                    <a:gd name="T5" fmla="*/ 127 h 127"/>
                    <a:gd name="T6" fmla="*/ 38 w 59"/>
                    <a:gd name="T7" fmla="*/ 13 h 127"/>
                    <a:gd name="T8" fmla="*/ 0 w 59"/>
                    <a:gd name="T9" fmla="*/ 0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127">
                      <a:moveTo>
                        <a:pt x="0" y="0"/>
                      </a:moveTo>
                      <a:cubicBezTo>
                        <a:pt x="5" y="35"/>
                        <a:pt x="12" y="75"/>
                        <a:pt x="21" y="118"/>
                      </a:cubicBezTo>
                      <a:cubicBezTo>
                        <a:pt x="34" y="121"/>
                        <a:pt x="46" y="124"/>
                        <a:pt x="59" y="127"/>
                      </a:cubicBezTo>
                      <a:cubicBezTo>
                        <a:pt x="50" y="86"/>
                        <a:pt x="43" y="47"/>
                        <a:pt x="38" y="13"/>
                      </a:cubicBezTo>
                      <a:cubicBezTo>
                        <a:pt x="25" y="9"/>
                        <a:pt x="13" y="5"/>
                        <a:pt x="0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3" name="Freeform 196"/>
                <p:cNvSpPr>
                  <a:spLocks/>
                </p:cNvSpPr>
                <p:nvPr/>
              </p:nvSpPr>
              <p:spPr bwMode="auto">
                <a:xfrm rot="20700000">
                  <a:off x="1321117" y="3930081"/>
                  <a:ext cx="83970" cy="20992"/>
                </a:xfrm>
                <a:custGeom>
                  <a:avLst/>
                  <a:gdLst>
                    <a:gd name="T0" fmla="*/ 0 w 37"/>
                    <a:gd name="T1" fmla="*/ 0 h 9"/>
                    <a:gd name="T2" fmla="*/ 0 w 37"/>
                    <a:gd name="T3" fmla="*/ 0 h 9"/>
                    <a:gd name="T4" fmla="*/ 37 w 37"/>
                    <a:gd name="T5" fmla="*/ 9 h 9"/>
                    <a:gd name="T6" fmla="*/ 37 w 37"/>
                    <a:gd name="T7" fmla="*/ 9 h 9"/>
                    <a:gd name="T8" fmla="*/ 0 w 37"/>
                    <a:gd name="T9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7" h="9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2" y="3"/>
                        <a:pt x="25" y="6"/>
                        <a:pt x="37" y="9"/>
                      </a:cubicBezTo>
                      <a:cubicBezTo>
                        <a:pt x="37" y="9"/>
                        <a:pt x="37" y="9"/>
                        <a:pt x="37" y="9"/>
                      </a:cubicBezTo>
                      <a:cubicBezTo>
                        <a:pt x="25" y="6"/>
                        <a:pt x="12" y="3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4" name="Freeform 197"/>
                <p:cNvSpPr>
                  <a:spLocks/>
                </p:cNvSpPr>
                <p:nvPr/>
              </p:nvSpPr>
              <p:spPr bwMode="auto">
                <a:xfrm rot="20700000">
                  <a:off x="1352673" y="3919771"/>
                  <a:ext cx="130726" cy="270993"/>
                </a:xfrm>
                <a:custGeom>
                  <a:avLst/>
                  <a:gdLst>
                    <a:gd name="T0" fmla="*/ 0 w 58"/>
                    <a:gd name="T1" fmla="*/ 0 h 120"/>
                    <a:gd name="T2" fmla="*/ 21 w 58"/>
                    <a:gd name="T3" fmla="*/ 113 h 120"/>
                    <a:gd name="T4" fmla="*/ 58 w 58"/>
                    <a:gd name="T5" fmla="*/ 120 h 120"/>
                    <a:gd name="T6" fmla="*/ 37 w 58"/>
                    <a:gd name="T7" fmla="*/ 9 h 120"/>
                    <a:gd name="T8" fmla="*/ 0 w 58"/>
                    <a:gd name="T9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120">
                      <a:moveTo>
                        <a:pt x="0" y="0"/>
                      </a:moveTo>
                      <a:cubicBezTo>
                        <a:pt x="5" y="34"/>
                        <a:pt x="12" y="73"/>
                        <a:pt x="21" y="113"/>
                      </a:cubicBezTo>
                      <a:cubicBezTo>
                        <a:pt x="33" y="116"/>
                        <a:pt x="46" y="118"/>
                        <a:pt x="58" y="120"/>
                      </a:cubicBezTo>
                      <a:cubicBezTo>
                        <a:pt x="50" y="80"/>
                        <a:pt x="43" y="43"/>
                        <a:pt x="37" y="9"/>
                      </a:cubicBezTo>
                      <a:cubicBezTo>
                        <a:pt x="25" y="6"/>
                        <a:pt x="12" y="3"/>
                        <a:pt x="0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5" name="任意多边形 334"/>
                <p:cNvSpPr/>
                <p:nvPr/>
              </p:nvSpPr>
              <p:spPr>
                <a:xfrm rot="20700000">
                  <a:off x="1069117" y="2345331"/>
                  <a:ext cx="607349" cy="379773"/>
                </a:xfrm>
                <a:custGeom>
                  <a:avLst/>
                  <a:gdLst>
                    <a:gd name="connsiteX0" fmla="*/ 503341 w 1010444"/>
                    <a:gd name="connsiteY0" fmla="*/ 0 h 631826"/>
                    <a:gd name="connsiteX1" fmla="*/ 507103 w 1010444"/>
                    <a:gd name="connsiteY1" fmla="*/ 0 h 631826"/>
                    <a:gd name="connsiteX2" fmla="*/ 954939 w 1010444"/>
                    <a:gd name="connsiteY2" fmla="*/ 418127 h 631826"/>
                    <a:gd name="connsiteX3" fmla="*/ 1010444 w 1010444"/>
                    <a:gd name="connsiteY3" fmla="*/ 484508 h 631826"/>
                    <a:gd name="connsiteX4" fmla="*/ 924147 w 1010444"/>
                    <a:gd name="connsiteY4" fmla="*/ 537174 h 631826"/>
                    <a:gd name="connsiteX5" fmla="*/ 505221 w 1010444"/>
                    <a:gd name="connsiteY5" fmla="*/ 631826 h 631826"/>
                    <a:gd name="connsiteX6" fmla="*/ 86295 w 1010444"/>
                    <a:gd name="connsiteY6" fmla="*/ 537174 h 631826"/>
                    <a:gd name="connsiteX7" fmla="*/ 0 w 1010444"/>
                    <a:gd name="connsiteY7" fmla="*/ 484509 h 631826"/>
                    <a:gd name="connsiteX8" fmla="*/ 55505 w 1010444"/>
                    <a:gd name="connsiteY8" fmla="*/ 418127 h 631826"/>
                    <a:gd name="connsiteX9" fmla="*/ 503341 w 1010444"/>
                    <a:gd name="connsiteY9" fmla="*/ 0 h 631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10444" h="631826">
                      <a:moveTo>
                        <a:pt x="503341" y="0"/>
                      </a:moveTo>
                      <a:cubicBezTo>
                        <a:pt x="507103" y="0"/>
                        <a:pt x="507103" y="0"/>
                        <a:pt x="507103" y="0"/>
                      </a:cubicBezTo>
                      <a:cubicBezTo>
                        <a:pt x="507103" y="0"/>
                        <a:pt x="720963" y="152373"/>
                        <a:pt x="954939" y="418127"/>
                      </a:cubicBezTo>
                      <a:lnTo>
                        <a:pt x="1010444" y="484508"/>
                      </a:lnTo>
                      <a:lnTo>
                        <a:pt x="924147" y="537174"/>
                      </a:lnTo>
                      <a:cubicBezTo>
                        <a:pt x="804563" y="596932"/>
                        <a:pt x="660401" y="631826"/>
                        <a:pt x="505221" y="631826"/>
                      </a:cubicBezTo>
                      <a:cubicBezTo>
                        <a:pt x="350041" y="631826"/>
                        <a:pt x="205880" y="596932"/>
                        <a:pt x="86295" y="537174"/>
                      </a:cubicBezTo>
                      <a:lnTo>
                        <a:pt x="0" y="484509"/>
                      </a:lnTo>
                      <a:lnTo>
                        <a:pt x="55505" y="418127"/>
                      </a:lnTo>
                      <a:cubicBezTo>
                        <a:pt x="289482" y="152373"/>
                        <a:pt x="503341" y="0"/>
                        <a:pt x="503341" y="0"/>
                      </a:cubicBezTo>
                      <a:close/>
                    </a:path>
                  </a:pathLst>
                </a:custGeom>
                <a:solidFill>
                  <a:srgbClr val="FF746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309" name="文本框 308"/>
            <p:cNvSpPr txBox="1"/>
            <p:nvPr/>
          </p:nvSpPr>
          <p:spPr>
            <a:xfrm>
              <a:off x="3658929" y="172653"/>
              <a:ext cx="182614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3200" b="1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图标赠送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67059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E:\小小草店铺中的素材\两页的最后加的 的幻灯片\两页的最后加的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651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:\小小草店铺中的素材\两页的最后加的 的幻灯片\两页的最后加的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776" y="-1"/>
            <a:ext cx="9158776" cy="6869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395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3453388" y="1037257"/>
            <a:ext cx="2237225" cy="2428656"/>
            <a:chOff x="1510527" y="1057022"/>
            <a:chExt cx="746976" cy="810892"/>
          </a:xfrm>
        </p:grpSpPr>
        <p:sp>
          <p:nvSpPr>
            <p:cNvPr id="127" name="泪滴形 126"/>
            <p:cNvSpPr/>
            <p:nvPr/>
          </p:nvSpPr>
          <p:spPr>
            <a:xfrm rot="8100000">
              <a:off x="1510527" y="1120940"/>
              <a:ext cx="746974" cy="746974"/>
            </a:xfrm>
            <a:prstGeom prst="teardrop">
              <a:avLst/>
            </a:prstGeom>
            <a:solidFill>
              <a:srgbClr val="6B30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8" name="泪滴形 127"/>
            <p:cNvSpPr/>
            <p:nvPr/>
          </p:nvSpPr>
          <p:spPr>
            <a:xfrm rot="8100000">
              <a:off x="1510529" y="1057022"/>
              <a:ext cx="746974" cy="746974"/>
            </a:xfrm>
            <a:prstGeom prst="teardrop">
              <a:avLst/>
            </a:prstGeom>
            <a:gradFill>
              <a:gsLst>
                <a:gs pos="50000">
                  <a:srgbClr val="DA5350"/>
                </a:gs>
                <a:gs pos="100000">
                  <a:srgbClr val="D6564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4099756" y="1466755"/>
            <a:ext cx="94448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9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2" name="组合 131"/>
          <p:cNvGrpSpPr/>
          <p:nvPr/>
        </p:nvGrpSpPr>
        <p:grpSpPr>
          <a:xfrm>
            <a:off x="2990044" y="4021296"/>
            <a:ext cx="3205316" cy="803588"/>
            <a:chOff x="2969342" y="12935"/>
            <a:chExt cx="3205316" cy="80358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133" name="组合 132"/>
            <p:cNvGrpSpPr/>
            <p:nvPr/>
          </p:nvGrpSpPr>
          <p:grpSpPr>
            <a:xfrm>
              <a:off x="2969342" y="113557"/>
              <a:ext cx="3205316" cy="702966"/>
              <a:chOff x="2969342" y="117059"/>
              <a:chExt cx="3205316" cy="702966"/>
            </a:xfrm>
          </p:grpSpPr>
          <p:sp>
            <p:nvSpPr>
              <p:cNvPr id="162" name="Freeform 595"/>
              <p:cNvSpPr>
                <a:spLocks/>
              </p:cNvSpPr>
              <p:nvPr/>
            </p:nvSpPr>
            <p:spPr bwMode="auto">
              <a:xfrm>
                <a:off x="2969342" y="117059"/>
                <a:ext cx="1202826" cy="70296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Freeform 595"/>
              <p:cNvSpPr>
                <a:spLocks/>
              </p:cNvSpPr>
              <p:nvPr/>
            </p:nvSpPr>
            <p:spPr bwMode="auto">
              <a:xfrm>
                <a:off x="3369840" y="117059"/>
                <a:ext cx="1202826" cy="70296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595"/>
              <p:cNvSpPr>
                <a:spLocks/>
              </p:cNvSpPr>
              <p:nvPr/>
            </p:nvSpPr>
            <p:spPr bwMode="auto">
              <a:xfrm>
                <a:off x="3770338" y="117059"/>
                <a:ext cx="1202826" cy="70296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Freeform 595"/>
              <p:cNvSpPr>
                <a:spLocks/>
              </p:cNvSpPr>
              <p:nvPr/>
            </p:nvSpPr>
            <p:spPr bwMode="auto">
              <a:xfrm>
                <a:off x="4170836" y="117059"/>
                <a:ext cx="1202826" cy="70296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Freeform 595"/>
              <p:cNvSpPr>
                <a:spLocks/>
              </p:cNvSpPr>
              <p:nvPr/>
            </p:nvSpPr>
            <p:spPr bwMode="auto">
              <a:xfrm>
                <a:off x="4571334" y="117059"/>
                <a:ext cx="1202826" cy="70296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7" name="Freeform 595"/>
              <p:cNvSpPr>
                <a:spLocks/>
              </p:cNvSpPr>
              <p:nvPr/>
            </p:nvSpPr>
            <p:spPr bwMode="auto">
              <a:xfrm>
                <a:off x="4971832" y="117059"/>
                <a:ext cx="1202826" cy="70296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34" name="组合 133"/>
            <p:cNvGrpSpPr/>
            <p:nvPr/>
          </p:nvGrpSpPr>
          <p:grpSpPr>
            <a:xfrm>
              <a:off x="3154892" y="12935"/>
              <a:ext cx="368993" cy="803588"/>
              <a:chOff x="974945" y="2345331"/>
              <a:chExt cx="1763621" cy="3840787"/>
            </a:xfrm>
          </p:grpSpPr>
          <p:sp>
            <p:nvSpPr>
              <p:cNvPr id="136" name="Freeform 159"/>
              <p:cNvSpPr>
                <a:spLocks/>
              </p:cNvSpPr>
              <p:nvPr/>
            </p:nvSpPr>
            <p:spPr bwMode="auto">
              <a:xfrm rot="20700000">
                <a:off x="1726148" y="4700426"/>
                <a:ext cx="891224" cy="1485692"/>
              </a:xfrm>
              <a:custGeom>
                <a:avLst/>
                <a:gdLst>
                  <a:gd name="T0" fmla="*/ 1 w 394"/>
                  <a:gd name="T1" fmla="*/ 267 h 658"/>
                  <a:gd name="T2" fmla="*/ 0 w 394"/>
                  <a:gd name="T3" fmla="*/ 267 h 658"/>
                  <a:gd name="T4" fmla="*/ 0 w 394"/>
                  <a:gd name="T5" fmla="*/ 267 h 658"/>
                  <a:gd name="T6" fmla="*/ 1 w 394"/>
                  <a:gd name="T7" fmla="*/ 270 h 658"/>
                  <a:gd name="T8" fmla="*/ 2 w 394"/>
                  <a:gd name="T9" fmla="*/ 282 h 658"/>
                  <a:gd name="T10" fmla="*/ 3 w 394"/>
                  <a:gd name="T11" fmla="*/ 284 h 658"/>
                  <a:gd name="T12" fmla="*/ 45 w 394"/>
                  <a:gd name="T13" fmla="*/ 417 h 658"/>
                  <a:gd name="T14" fmla="*/ 89 w 394"/>
                  <a:gd name="T15" fmla="*/ 290 h 658"/>
                  <a:gd name="T16" fmla="*/ 169 w 394"/>
                  <a:gd name="T17" fmla="*/ 440 h 658"/>
                  <a:gd name="T18" fmla="*/ 143 w 394"/>
                  <a:gd name="T19" fmla="*/ 564 h 658"/>
                  <a:gd name="T20" fmla="*/ 199 w 394"/>
                  <a:gd name="T21" fmla="*/ 658 h 658"/>
                  <a:gd name="T22" fmla="*/ 169 w 394"/>
                  <a:gd name="T23" fmla="*/ 604 h 658"/>
                  <a:gd name="T24" fmla="*/ 179 w 394"/>
                  <a:gd name="T25" fmla="*/ 528 h 658"/>
                  <a:gd name="T26" fmla="*/ 226 w 394"/>
                  <a:gd name="T27" fmla="*/ 462 h 658"/>
                  <a:gd name="T28" fmla="*/ 269 w 394"/>
                  <a:gd name="T29" fmla="*/ 386 h 658"/>
                  <a:gd name="T30" fmla="*/ 277 w 394"/>
                  <a:gd name="T31" fmla="*/ 362 h 658"/>
                  <a:gd name="T32" fmla="*/ 305 w 394"/>
                  <a:gd name="T33" fmla="*/ 484 h 658"/>
                  <a:gd name="T34" fmla="*/ 322 w 394"/>
                  <a:gd name="T35" fmla="*/ 406 h 658"/>
                  <a:gd name="T36" fmla="*/ 367 w 394"/>
                  <a:gd name="T37" fmla="*/ 197 h 658"/>
                  <a:gd name="T38" fmla="*/ 186 w 394"/>
                  <a:gd name="T39" fmla="*/ 0 h 658"/>
                  <a:gd name="T40" fmla="*/ 1 w 394"/>
                  <a:gd name="T41" fmla="*/ 253 h 658"/>
                  <a:gd name="T42" fmla="*/ 1 w 394"/>
                  <a:gd name="T43" fmla="*/ 267 h 6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94" h="658">
                    <a:moveTo>
                      <a:pt x="1" y="267"/>
                    </a:moveTo>
                    <a:cubicBezTo>
                      <a:pt x="1" y="266"/>
                      <a:pt x="0" y="263"/>
                      <a:pt x="0" y="267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68"/>
                      <a:pt x="1" y="269"/>
                      <a:pt x="1" y="270"/>
                    </a:cubicBezTo>
                    <a:cubicBezTo>
                      <a:pt x="1" y="274"/>
                      <a:pt x="2" y="278"/>
                      <a:pt x="2" y="282"/>
                    </a:cubicBezTo>
                    <a:cubicBezTo>
                      <a:pt x="2" y="282"/>
                      <a:pt x="3" y="283"/>
                      <a:pt x="3" y="284"/>
                    </a:cubicBezTo>
                    <a:cubicBezTo>
                      <a:pt x="7" y="334"/>
                      <a:pt x="22" y="380"/>
                      <a:pt x="45" y="417"/>
                    </a:cubicBezTo>
                    <a:cubicBezTo>
                      <a:pt x="20" y="377"/>
                      <a:pt x="35" y="298"/>
                      <a:pt x="89" y="290"/>
                    </a:cubicBezTo>
                    <a:cubicBezTo>
                      <a:pt x="156" y="279"/>
                      <a:pt x="167" y="399"/>
                      <a:pt x="169" y="440"/>
                    </a:cubicBezTo>
                    <a:cubicBezTo>
                      <a:pt x="171" y="484"/>
                      <a:pt x="143" y="520"/>
                      <a:pt x="143" y="564"/>
                    </a:cubicBezTo>
                    <a:cubicBezTo>
                      <a:pt x="143" y="613"/>
                      <a:pt x="167" y="653"/>
                      <a:pt x="199" y="658"/>
                    </a:cubicBezTo>
                    <a:cubicBezTo>
                      <a:pt x="184" y="656"/>
                      <a:pt x="171" y="615"/>
                      <a:pt x="169" y="604"/>
                    </a:cubicBezTo>
                    <a:cubicBezTo>
                      <a:pt x="166" y="580"/>
                      <a:pt x="172" y="551"/>
                      <a:pt x="179" y="528"/>
                    </a:cubicBezTo>
                    <a:cubicBezTo>
                      <a:pt x="187" y="501"/>
                      <a:pt x="208" y="482"/>
                      <a:pt x="226" y="462"/>
                    </a:cubicBezTo>
                    <a:cubicBezTo>
                      <a:pt x="245" y="439"/>
                      <a:pt x="259" y="413"/>
                      <a:pt x="269" y="386"/>
                    </a:cubicBezTo>
                    <a:cubicBezTo>
                      <a:pt x="272" y="378"/>
                      <a:pt x="275" y="370"/>
                      <a:pt x="277" y="362"/>
                    </a:cubicBezTo>
                    <a:cubicBezTo>
                      <a:pt x="281" y="420"/>
                      <a:pt x="305" y="484"/>
                      <a:pt x="305" y="484"/>
                    </a:cubicBezTo>
                    <a:cubicBezTo>
                      <a:pt x="296" y="437"/>
                      <a:pt x="322" y="406"/>
                      <a:pt x="322" y="406"/>
                    </a:cubicBezTo>
                    <a:cubicBezTo>
                      <a:pt x="394" y="291"/>
                      <a:pt x="367" y="197"/>
                      <a:pt x="367" y="197"/>
                    </a:cubicBezTo>
                    <a:cubicBezTo>
                      <a:pt x="348" y="84"/>
                      <a:pt x="274" y="0"/>
                      <a:pt x="186" y="0"/>
                    </a:cubicBezTo>
                    <a:cubicBezTo>
                      <a:pt x="84" y="0"/>
                      <a:pt x="1" y="113"/>
                      <a:pt x="1" y="253"/>
                    </a:cubicBezTo>
                    <a:cubicBezTo>
                      <a:pt x="1" y="258"/>
                      <a:pt x="1" y="263"/>
                      <a:pt x="1" y="267"/>
                    </a:cubicBezTo>
                  </a:path>
                </a:pathLst>
              </a:custGeom>
              <a:solidFill>
                <a:srgbClr val="FF746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137" name="组合 136"/>
              <p:cNvGrpSpPr/>
              <p:nvPr/>
            </p:nvGrpSpPr>
            <p:grpSpPr>
              <a:xfrm>
                <a:off x="974945" y="2345331"/>
                <a:ext cx="1763621" cy="3358341"/>
                <a:chOff x="974945" y="2345331"/>
                <a:chExt cx="1763621" cy="3358341"/>
              </a:xfrm>
            </p:grpSpPr>
            <p:sp>
              <p:nvSpPr>
                <p:cNvPr id="138" name="Freeform 165"/>
                <p:cNvSpPr>
                  <a:spLocks/>
                </p:cNvSpPr>
                <p:nvPr/>
              </p:nvSpPr>
              <p:spPr bwMode="auto">
                <a:xfrm rot="20700000">
                  <a:off x="1075729" y="4158738"/>
                  <a:ext cx="708018" cy="1115461"/>
                </a:xfrm>
                <a:custGeom>
                  <a:avLst/>
                  <a:gdLst>
                    <a:gd name="T0" fmla="*/ 157 w 313"/>
                    <a:gd name="T1" fmla="*/ 0 h 494"/>
                    <a:gd name="T2" fmla="*/ 0 w 313"/>
                    <a:gd name="T3" fmla="*/ 156 h 494"/>
                    <a:gd name="T4" fmla="*/ 0 w 313"/>
                    <a:gd name="T5" fmla="*/ 159 h 494"/>
                    <a:gd name="T6" fmla="*/ 0 w 313"/>
                    <a:gd name="T7" fmla="*/ 159 h 494"/>
                    <a:gd name="T8" fmla="*/ 101 w 313"/>
                    <a:gd name="T9" fmla="*/ 477 h 494"/>
                    <a:gd name="T10" fmla="*/ 106 w 313"/>
                    <a:gd name="T11" fmla="*/ 485 h 494"/>
                    <a:gd name="T12" fmla="*/ 106 w 313"/>
                    <a:gd name="T13" fmla="*/ 485 h 494"/>
                    <a:gd name="T14" fmla="*/ 106 w 313"/>
                    <a:gd name="T15" fmla="*/ 485 h 494"/>
                    <a:gd name="T16" fmla="*/ 128 w 313"/>
                    <a:gd name="T17" fmla="*/ 494 h 494"/>
                    <a:gd name="T18" fmla="*/ 159 w 313"/>
                    <a:gd name="T19" fmla="*/ 467 h 494"/>
                    <a:gd name="T20" fmla="*/ 157 w 313"/>
                    <a:gd name="T21" fmla="*/ 459 h 494"/>
                    <a:gd name="T22" fmla="*/ 157 w 313"/>
                    <a:gd name="T23" fmla="*/ 459 h 494"/>
                    <a:gd name="T24" fmla="*/ 148 w 313"/>
                    <a:gd name="T25" fmla="*/ 412 h 494"/>
                    <a:gd name="T26" fmla="*/ 191 w 313"/>
                    <a:gd name="T27" fmla="*/ 310 h 494"/>
                    <a:gd name="T28" fmla="*/ 191 w 313"/>
                    <a:gd name="T29" fmla="*/ 309 h 494"/>
                    <a:gd name="T30" fmla="*/ 270 w 313"/>
                    <a:gd name="T31" fmla="*/ 264 h 494"/>
                    <a:gd name="T32" fmla="*/ 313 w 313"/>
                    <a:gd name="T33" fmla="*/ 156 h 494"/>
                    <a:gd name="T34" fmla="*/ 157 w 313"/>
                    <a:gd name="T35" fmla="*/ 0 h 4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3" h="494">
                      <a:moveTo>
                        <a:pt x="157" y="0"/>
                      </a:moveTo>
                      <a:cubicBezTo>
                        <a:pt x="70" y="0"/>
                        <a:pt x="0" y="70"/>
                        <a:pt x="0" y="156"/>
                      </a:cubicBezTo>
                      <a:cubicBezTo>
                        <a:pt x="0" y="157"/>
                        <a:pt x="0" y="159"/>
                        <a:pt x="0" y="159"/>
                      </a:cubicBezTo>
                      <a:cubicBezTo>
                        <a:pt x="0" y="159"/>
                        <a:pt x="0" y="159"/>
                        <a:pt x="0" y="159"/>
                      </a:cubicBezTo>
                      <a:cubicBezTo>
                        <a:pt x="0" y="279"/>
                        <a:pt x="38" y="386"/>
                        <a:pt x="101" y="477"/>
                      </a:cubicBezTo>
                      <a:cubicBezTo>
                        <a:pt x="102" y="480"/>
                        <a:pt x="104" y="482"/>
                        <a:pt x="106" y="485"/>
                      </a:cubicBezTo>
                      <a:cubicBezTo>
                        <a:pt x="106" y="485"/>
                        <a:pt x="106" y="485"/>
                        <a:pt x="106" y="485"/>
                      </a:cubicBezTo>
                      <a:cubicBezTo>
                        <a:pt x="106" y="485"/>
                        <a:pt x="106" y="485"/>
                        <a:pt x="106" y="485"/>
                      </a:cubicBezTo>
                      <a:cubicBezTo>
                        <a:pt x="112" y="491"/>
                        <a:pt x="119" y="494"/>
                        <a:pt x="128" y="494"/>
                      </a:cubicBezTo>
                      <a:cubicBezTo>
                        <a:pt x="145" y="494"/>
                        <a:pt x="159" y="483"/>
                        <a:pt x="159" y="467"/>
                      </a:cubicBezTo>
                      <a:cubicBezTo>
                        <a:pt x="159" y="463"/>
                        <a:pt x="158" y="459"/>
                        <a:pt x="157" y="459"/>
                      </a:cubicBezTo>
                      <a:cubicBezTo>
                        <a:pt x="157" y="459"/>
                        <a:pt x="157" y="459"/>
                        <a:pt x="157" y="459"/>
                      </a:cubicBezTo>
                      <a:cubicBezTo>
                        <a:pt x="152" y="439"/>
                        <a:pt x="146" y="428"/>
                        <a:pt x="148" y="412"/>
                      </a:cubicBezTo>
                      <a:cubicBezTo>
                        <a:pt x="155" y="371"/>
                        <a:pt x="164" y="338"/>
                        <a:pt x="191" y="310"/>
                      </a:cubicBezTo>
                      <a:cubicBezTo>
                        <a:pt x="191" y="309"/>
                        <a:pt x="191" y="309"/>
                        <a:pt x="191" y="309"/>
                      </a:cubicBezTo>
                      <a:cubicBezTo>
                        <a:pt x="212" y="287"/>
                        <a:pt x="239" y="270"/>
                        <a:pt x="270" y="264"/>
                      </a:cubicBezTo>
                      <a:cubicBezTo>
                        <a:pt x="297" y="236"/>
                        <a:pt x="313" y="198"/>
                        <a:pt x="313" y="156"/>
                      </a:cubicBezTo>
                      <a:cubicBezTo>
                        <a:pt x="313" y="70"/>
                        <a:pt x="243" y="0"/>
                        <a:pt x="157" y="0"/>
                      </a:cubicBezTo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9" name="Freeform 166"/>
                <p:cNvSpPr>
                  <a:spLocks/>
                </p:cNvSpPr>
                <p:nvPr/>
              </p:nvSpPr>
              <p:spPr bwMode="auto">
                <a:xfrm rot="20700000">
                  <a:off x="2033411" y="3902512"/>
                  <a:ext cx="705155" cy="1115461"/>
                </a:xfrm>
                <a:custGeom>
                  <a:avLst/>
                  <a:gdLst>
                    <a:gd name="T0" fmla="*/ 156 w 312"/>
                    <a:gd name="T1" fmla="*/ 0 h 494"/>
                    <a:gd name="T2" fmla="*/ 312 w 312"/>
                    <a:gd name="T3" fmla="*/ 156 h 494"/>
                    <a:gd name="T4" fmla="*/ 312 w 312"/>
                    <a:gd name="T5" fmla="*/ 159 h 494"/>
                    <a:gd name="T6" fmla="*/ 312 w 312"/>
                    <a:gd name="T7" fmla="*/ 159 h 494"/>
                    <a:gd name="T8" fmla="*/ 212 w 312"/>
                    <a:gd name="T9" fmla="*/ 477 h 494"/>
                    <a:gd name="T10" fmla="*/ 207 w 312"/>
                    <a:gd name="T11" fmla="*/ 485 h 494"/>
                    <a:gd name="T12" fmla="*/ 207 w 312"/>
                    <a:gd name="T13" fmla="*/ 485 h 494"/>
                    <a:gd name="T14" fmla="*/ 207 w 312"/>
                    <a:gd name="T15" fmla="*/ 485 h 494"/>
                    <a:gd name="T16" fmla="*/ 185 w 312"/>
                    <a:gd name="T17" fmla="*/ 494 h 494"/>
                    <a:gd name="T18" fmla="*/ 154 w 312"/>
                    <a:gd name="T19" fmla="*/ 467 h 494"/>
                    <a:gd name="T20" fmla="*/ 156 w 312"/>
                    <a:gd name="T21" fmla="*/ 459 h 494"/>
                    <a:gd name="T22" fmla="*/ 156 w 312"/>
                    <a:gd name="T23" fmla="*/ 459 h 494"/>
                    <a:gd name="T24" fmla="*/ 165 w 312"/>
                    <a:gd name="T25" fmla="*/ 412 h 494"/>
                    <a:gd name="T26" fmla="*/ 122 w 312"/>
                    <a:gd name="T27" fmla="*/ 310 h 494"/>
                    <a:gd name="T28" fmla="*/ 122 w 312"/>
                    <a:gd name="T29" fmla="*/ 309 h 494"/>
                    <a:gd name="T30" fmla="*/ 43 w 312"/>
                    <a:gd name="T31" fmla="*/ 264 h 494"/>
                    <a:gd name="T32" fmla="*/ 0 w 312"/>
                    <a:gd name="T33" fmla="*/ 156 h 494"/>
                    <a:gd name="T34" fmla="*/ 156 w 312"/>
                    <a:gd name="T35" fmla="*/ 0 h 4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2" h="494">
                      <a:moveTo>
                        <a:pt x="156" y="0"/>
                      </a:moveTo>
                      <a:cubicBezTo>
                        <a:pt x="242" y="0"/>
                        <a:pt x="312" y="70"/>
                        <a:pt x="312" y="156"/>
                      </a:cubicBezTo>
                      <a:cubicBezTo>
                        <a:pt x="312" y="157"/>
                        <a:pt x="312" y="159"/>
                        <a:pt x="312" y="159"/>
                      </a:cubicBezTo>
                      <a:cubicBezTo>
                        <a:pt x="312" y="159"/>
                        <a:pt x="312" y="159"/>
                        <a:pt x="312" y="159"/>
                      </a:cubicBezTo>
                      <a:cubicBezTo>
                        <a:pt x="312" y="279"/>
                        <a:pt x="275" y="386"/>
                        <a:pt x="212" y="477"/>
                      </a:cubicBezTo>
                      <a:cubicBezTo>
                        <a:pt x="210" y="480"/>
                        <a:pt x="209" y="482"/>
                        <a:pt x="207" y="485"/>
                      </a:cubicBezTo>
                      <a:cubicBezTo>
                        <a:pt x="207" y="485"/>
                        <a:pt x="207" y="485"/>
                        <a:pt x="207" y="485"/>
                      </a:cubicBezTo>
                      <a:cubicBezTo>
                        <a:pt x="207" y="485"/>
                        <a:pt x="207" y="485"/>
                        <a:pt x="207" y="485"/>
                      </a:cubicBezTo>
                      <a:cubicBezTo>
                        <a:pt x="201" y="491"/>
                        <a:pt x="193" y="494"/>
                        <a:pt x="185" y="494"/>
                      </a:cubicBezTo>
                      <a:cubicBezTo>
                        <a:pt x="168" y="494"/>
                        <a:pt x="154" y="483"/>
                        <a:pt x="154" y="467"/>
                      </a:cubicBezTo>
                      <a:cubicBezTo>
                        <a:pt x="154" y="463"/>
                        <a:pt x="155" y="459"/>
                        <a:pt x="156" y="459"/>
                      </a:cubicBezTo>
                      <a:cubicBezTo>
                        <a:pt x="156" y="459"/>
                        <a:pt x="156" y="459"/>
                        <a:pt x="156" y="459"/>
                      </a:cubicBezTo>
                      <a:cubicBezTo>
                        <a:pt x="160" y="439"/>
                        <a:pt x="167" y="428"/>
                        <a:pt x="165" y="412"/>
                      </a:cubicBezTo>
                      <a:cubicBezTo>
                        <a:pt x="158" y="371"/>
                        <a:pt x="148" y="338"/>
                        <a:pt x="122" y="310"/>
                      </a:cubicBezTo>
                      <a:cubicBezTo>
                        <a:pt x="122" y="309"/>
                        <a:pt x="122" y="309"/>
                        <a:pt x="122" y="309"/>
                      </a:cubicBezTo>
                      <a:cubicBezTo>
                        <a:pt x="101" y="287"/>
                        <a:pt x="74" y="270"/>
                        <a:pt x="43" y="264"/>
                      </a:cubicBezTo>
                      <a:cubicBezTo>
                        <a:pt x="16" y="236"/>
                        <a:pt x="0" y="198"/>
                        <a:pt x="0" y="156"/>
                      </a:cubicBezTo>
                      <a:cubicBezTo>
                        <a:pt x="0" y="70"/>
                        <a:pt x="70" y="0"/>
                        <a:pt x="156" y="0"/>
                      </a:cubicBezTo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0" name="任意多边形 139"/>
                <p:cNvSpPr/>
                <p:nvPr/>
              </p:nvSpPr>
              <p:spPr>
                <a:xfrm rot="20700000">
                  <a:off x="1052657" y="2596072"/>
                  <a:ext cx="1255262" cy="2173478"/>
                </a:xfrm>
                <a:custGeom>
                  <a:avLst/>
                  <a:gdLst>
                    <a:gd name="connsiteX0" fmla="*/ 1549408 w 2088372"/>
                    <a:gd name="connsiteY0" fmla="*/ 0 h 3616005"/>
                    <a:gd name="connsiteX1" fmla="*/ 1594845 w 2088372"/>
                    <a:gd name="connsiteY1" fmla="*/ 54341 h 3616005"/>
                    <a:gd name="connsiteX2" fmla="*/ 2084372 w 2088372"/>
                    <a:gd name="connsiteY2" fmla="*/ 1438077 h 3616005"/>
                    <a:gd name="connsiteX3" fmla="*/ 1568981 w 2088372"/>
                    <a:gd name="connsiteY3" fmla="*/ 3616005 h 3616005"/>
                    <a:gd name="connsiteX4" fmla="*/ 1042305 w 2088372"/>
                    <a:gd name="connsiteY4" fmla="*/ 3616005 h 3616005"/>
                    <a:gd name="connsiteX5" fmla="*/ 519390 w 2088372"/>
                    <a:gd name="connsiteY5" fmla="*/ 3616005 h 3616005"/>
                    <a:gd name="connsiteX6" fmla="*/ 4000 w 2088372"/>
                    <a:gd name="connsiteY6" fmla="*/ 1438077 h 3616005"/>
                    <a:gd name="connsiteX7" fmla="*/ 493527 w 2088372"/>
                    <a:gd name="connsiteY7" fmla="*/ 54341 h 3616005"/>
                    <a:gd name="connsiteX8" fmla="*/ 538964 w 2088372"/>
                    <a:gd name="connsiteY8" fmla="*/ 1 h 3616005"/>
                    <a:gd name="connsiteX9" fmla="*/ 625259 w 2088372"/>
                    <a:gd name="connsiteY9" fmla="*/ 52666 h 3616005"/>
                    <a:gd name="connsiteX10" fmla="*/ 1044185 w 2088372"/>
                    <a:gd name="connsiteY10" fmla="*/ 147318 h 3616005"/>
                    <a:gd name="connsiteX11" fmla="*/ 1463111 w 2088372"/>
                    <a:gd name="connsiteY11" fmla="*/ 52666 h 3616005"/>
                    <a:gd name="connsiteX12" fmla="*/ 1549408 w 2088372"/>
                    <a:gd name="connsiteY12" fmla="*/ 0 h 3616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88372" h="3616005">
                      <a:moveTo>
                        <a:pt x="1549408" y="0"/>
                      </a:moveTo>
                      <a:lnTo>
                        <a:pt x="1594845" y="54341"/>
                      </a:lnTo>
                      <a:cubicBezTo>
                        <a:pt x="1864296" y="394173"/>
                        <a:pt x="2123873" y="874820"/>
                        <a:pt x="2084372" y="1438077"/>
                      </a:cubicBezTo>
                      <a:cubicBezTo>
                        <a:pt x="2084372" y="1438077"/>
                        <a:pt x="2050514" y="2609652"/>
                        <a:pt x="1568981" y="3616005"/>
                      </a:cubicBezTo>
                      <a:cubicBezTo>
                        <a:pt x="1042305" y="3616005"/>
                        <a:pt x="1042305" y="3616005"/>
                        <a:pt x="1042305" y="3616005"/>
                      </a:cubicBezTo>
                      <a:cubicBezTo>
                        <a:pt x="519390" y="3616005"/>
                        <a:pt x="519390" y="3616005"/>
                        <a:pt x="519390" y="3616005"/>
                      </a:cubicBezTo>
                      <a:cubicBezTo>
                        <a:pt x="37857" y="2609652"/>
                        <a:pt x="4000" y="1438077"/>
                        <a:pt x="4000" y="1438077"/>
                      </a:cubicBezTo>
                      <a:cubicBezTo>
                        <a:pt x="-35501" y="874820"/>
                        <a:pt x="224075" y="394173"/>
                        <a:pt x="493527" y="54341"/>
                      </a:cubicBezTo>
                      <a:lnTo>
                        <a:pt x="538964" y="1"/>
                      </a:lnTo>
                      <a:lnTo>
                        <a:pt x="625259" y="52666"/>
                      </a:lnTo>
                      <a:cubicBezTo>
                        <a:pt x="744844" y="112424"/>
                        <a:pt x="889005" y="147318"/>
                        <a:pt x="1044185" y="147318"/>
                      </a:cubicBezTo>
                      <a:cubicBezTo>
                        <a:pt x="1199365" y="147318"/>
                        <a:pt x="1343527" y="112424"/>
                        <a:pt x="1463111" y="52666"/>
                      </a:cubicBezTo>
                      <a:lnTo>
                        <a:pt x="15494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1" name="Freeform 160"/>
                <p:cNvSpPr>
                  <a:spLocks/>
                </p:cNvSpPr>
                <p:nvPr/>
              </p:nvSpPr>
              <p:spPr bwMode="auto">
                <a:xfrm rot="20700000">
                  <a:off x="1741227" y="4761274"/>
                  <a:ext cx="732827" cy="937026"/>
                </a:xfrm>
                <a:custGeom>
                  <a:avLst/>
                  <a:gdLst>
                    <a:gd name="T0" fmla="*/ 154 w 324"/>
                    <a:gd name="T1" fmla="*/ 0 h 415"/>
                    <a:gd name="T2" fmla="*/ 305 w 324"/>
                    <a:gd name="T3" fmla="*/ 172 h 415"/>
                    <a:gd name="T4" fmla="*/ 305 w 324"/>
                    <a:gd name="T5" fmla="*/ 174 h 415"/>
                    <a:gd name="T6" fmla="*/ 305 w 324"/>
                    <a:gd name="T7" fmla="*/ 175 h 415"/>
                    <a:gd name="T8" fmla="*/ 276 w 324"/>
                    <a:gd name="T9" fmla="*/ 338 h 415"/>
                    <a:gd name="T10" fmla="*/ 255 w 324"/>
                    <a:gd name="T11" fmla="*/ 260 h 415"/>
                    <a:gd name="T12" fmla="*/ 230 w 324"/>
                    <a:gd name="T13" fmla="*/ 301 h 415"/>
                    <a:gd name="T14" fmla="*/ 170 w 324"/>
                    <a:gd name="T15" fmla="*/ 411 h 415"/>
                    <a:gd name="T16" fmla="*/ 167 w 324"/>
                    <a:gd name="T17" fmla="*/ 415 h 415"/>
                    <a:gd name="T18" fmla="*/ 167 w 324"/>
                    <a:gd name="T19" fmla="*/ 408 h 415"/>
                    <a:gd name="T20" fmla="*/ 65 w 324"/>
                    <a:gd name="T21" fmla="*/ 228 h 415"/>
                    <a:gd name="T22" fmla="*/ 52 w 324"/>
                    <a:gd name="T23" fmla="*/ 229 h 415"/>
                    <a:gd name="T24" fmla="*/ 2 w 324"/>
                    <a:gd name="T25" fmla="*/ 256 h 415"/>
                    <a:gd name="T26" fmla="*/ 1 w 324"/>
                    <a:gd name="T27" fmla="*/ 250 h 415"/>
                    <a:gd name="T28" fmla="*/ 1 w 324"/>
                    <a:gd name="T29" fmla="*/ 248 h 415"/>
                    <a:gd name="T30" fmla="*/ 0 w 324"/>
                    <a:gd name="T31" fmla="*/ 238 h 415"/>
                    <a:gd name="T32" fmla="*/ 0 w 324"/>
                    <a:gd name="T33" fmla="*/ 235 h 415"/>
                    <a:gd name="T34" fmla="*/ 0 w 324"/>
                    <a:gd name="T35" fmla="*/ 223 h 415"/>
                    <a:gd name="T36" fmla="*/ 154 w 324"/>
                    <a:gd name="T37" fmla="*/ 0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4" h="415">
                      <a:moveTo>
                        <a:pt x="154" y="0"/>
                      </a:moveTo>
                      <a:cubicBezTo>
                        <a:pt x="225" y="0"/>
                        <a:pt x="288" y="72"/>
                        <a:pt x="305" y="172"/>
                      </a:cubicBezTo>
                      <a:cubicBezTo>
                        <a:pt x="305" y="174"/>
                        <a:pt x="305" y="174"/>
                        <a:pt x="305" y="174"/>
                      </a:cubicBezTo>
                      <a:cubicBezTo>
                        <a:pt x="305" y="175"/>
                        <a:pt x="305" y="175"/>
                        <a:pt x="305" y="175"/>
                      </a:cubicBezTo>
                      <a:cubicBezTo>
                        <a:pt x="306" y="178"/>
                        <a:pt x="324" y="247"/>
                        <a:pt x="276" y="338"/>
                      </a:cubicBezTo>
                      <a:cubicBezTo>
                        <a:pt x="276" y="335"/>
                        <a:pt x="256" y="263"/>
                        <a:pt x="255" y="260"/>
                      </a:cubicBezTo>
                      <a:cubicBezTo>
                        <a:pt x="256" y="270"/>
                        <a:pt x="235" y="291"/>
                        <a:pt x="230" y="301"/>
                      </a:cubicBezTo>
                      <a:cubicBezTo>
                        <a:pt x="209" y="338"/>
                        <a:pt x="198" y="379"/>
                        <a:pt x="170" y="411"/>
                      </a:cubicBezTo>
                      <a:cubicBezTo>
                        <a:pt x="169" y="412"/>
                        <a:pt x="168" y="414"/>
                        <a:pt x="167" y="415"/>
                      </a:cubicBezTo>
                      <a:cubicBezTo>
                        <a:pt x="167" y="412"/>
                        <a:pt x="167" y="410"/>
                        <a:pt x="167" y="408"/>
                      </a:cubicBezTo>
                      <a:cubicBezTo>
                        <a:pt x="159" y="259"/>
                        <a:pt x="107" y="228"/>
                        <a:pt x="65" y="228"/>
                      </a:cubicBezTo>
                      <a:cubicBezTo>
                        <a:pt x="61" y="228"/>
                        <a:pt x="57" y="228"/>
                        <a:pt x="52" y="229"/>
                      </a:cubicBezTo>
                      <a:cubicBezTo>
                        <a:pt x="33" y="232"/>
                        <a:pt x="15" y="241"/>
                        <a:pt x="2" y="256"/>
                      </a:cubicBezTo>
                      <a:cubicBezTo>
                        <a:pt x="2" y="254"/>
                        <a:pt x="1" y="252"/>
                        <a:pt x="1" y="250"/>
                      </a:cubicBezTo>
                      <a:cubicBezTo>
                        <a:pt x="1" y="248"/>
                        <a:pt x="1" y="248"/>
                        <a:pt x="1" y="248"/>
                      </a:cubicBezTo>
                      <a:cubicBezTo>
                        <a:pt x="1" y="245"/>
                        <a:pt x="1" y="242"/>
                        <a:pt x="0" y="238"/>
                      </a:cubicBezTo>
                      <a:cubicBezTo>
                        <a:pt x="0" y="235"/>
                        <a:pt x="0" y="235"/>
                        <a:pt x="0" y="235"/>
                      </a:cubicBezTo>
                      <a:cubicBezTo>
                        <a:pt x="0" y="231"/>
                        <a:pt x="0" y="227"/>
                        <a:pt x="0" y="223"/>
                      </a:cubicBezTo>
                      <a:cubicBezTo>
                        <a:pt x="0" y="100"/>
                        <a:pt x="69" y="0"/>
                        <a:pt x="154" y="0"/>
                      </a:cubicBezTo>
                    </a:path>
                  </a:pathLst>
                </a:custGeom>
                <a:solidFill>
                  <a:srgbClr val="FFA29A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2" name="Rectangle 162"/>
                <p:cNvSpPr>
                  <a:spLocks noChangeArrowheads="1"/>
                </p:cNvSpPr>
                <p:nvPr/>
              </p:nvSpPr>
              <p:spPr bwMode="auto">
                <a:xfrm rot="20700000">
                  <a:off x="1742563" y="4764738"/>
                  <a:ext cx="741415" cy="9389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3" name="Freeform 163"/>
                <p:cNvSpPr>
                  <a:spLocks/>
                </p:cNvSpPr>
                <p:nvPr/>
              </p:nvSpPr>
              <p:spPr bwMode="auto">
                <a:xfrm rot="20700000">
                  <a:off x="1857851" y="4813350"/>
                  <a:ext cx="481872" cy="674621"/>
                </a:xfrm>
                <a:custGeom>
                  <a:avLst/>
                  <a:gdLst>
                    <a:gd name="T0" fmla="*/ 43 w 213"/>
                    <a:gd name="T1" fmla="*/ 141 h 299"/>
                    <a:gd name="T2" fmla="*/ 34 w 213"/>
                    <a:gd name="T3" fmla="*/ 142 h 299"/>
                    <a:gd name="T4" fmla="*/ 1 w 213"/>
                    <a:gd name="T5" fmla="*/ 159 h 299"/>
                    <a:gd name="T6" fmla="*/ 1 w 213"/>
                    <a:gd name="T7" fmla="*/ 155 h 299"/>
                    <a:gd name="T8" fmla="*/ 1 w 213"/>
                    <a:gd name="T9" fmla="*/ 154 h 299"/>
                    <a:gd name="T10" fmla="*/ 0 w 213"/>
                    <a:gd name="T11" fmla="*/ 148 h 299"/>
                    <a:gd name="T12" fmla="*/ 0 w 213"/>
                    <a:gd name="T13" fmla="*/ 146 h 299"/>
                    <a:gd name="T14" fmla="*/ 0 w 213"/>
                    <a:gd name="T15" fmla="*/ 138 h 299"/>
                    <a:gd name="T16" fmla="*/ 101 w 213"/>
                    <a:gd name="T17" fmla="*/ 0 h 299"/>
                    <a:gd name="T18" fmla="*/ 200 w 213"/>
                    <a:gd name="T19" fmla="*/ 106 h 299"/>
                    <a:gd name="T20" fmla="*/ 200 w 213"/>
                    <a:gd name="T21" fmla="*/ 108 h 299"/>
                    <a:gd name="T22" fmla="*/ 200 w 213"/>
                    <a:gd name="T23" fmla="*/ 109 h 299"/>
                    <a:gd name="T24" fmla="*/ 181 w 213"/>
                    <a:gd name="T25" fmla="*/ 209 h 299"/>
                    <a:gd name="T26" fmla="*/ 167 w 213"/>
                    <a:gd name="T27" fmla="*/ 161 h 299"/>
                    <a:gd name="T28" fmla="*/ 151 w 213"/>
                    <a:gd name="T29" fmla="*/ 187 h 299"/>
                    <a:gd name="T30" fmla="*/ 121 w 213"/>
                    <a:gd name="T31" fmla="*/ 299 h 299"/>
                    <a:gd name="T32" fmla="*/ 43 w 213"/>
                    <a:gd name="T33" fmla="*/ 141 h 2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13" h="299">
                      <a:moveTo>
                        <a:pt x="43" y="141"/>
                      </a:moveTo>
                      <a:cubicBezTo>
                        <a:pt x="40" y="142"/>
                        <a:pt x="37" y="141"/>
                        <a:pt x="34" y="142"/>
                      </a:cubicBezTo>
                      <a:cubicBezTo>
                        <a:pt x="21" y="144"/>
                        <a:pt x="10" y="150"/>
                        <a:pt x="1" y="159"/>
                      </a:cubicBezTo>
                      <a:cubicBezTo>
                        <a:pt x="1" y="157"/>
                        <a:pt x="1" y="156"/>
                        <a:pt x="1" y="155"/>
                      </a:cubicBezTo>
                      <a:cubicBezTo>
                        <a:pt x="1" y="154"/>
                        <a:pt x="1" y="154"/>
                        <a:pt x="1" y="154"/>
                      </a:cubicBezTo>
                      <a:cubicBezTo>
                        <a:pt x="1" y="152"/>
                        <a:pt x="0" y="150"/>
                        <a:pt x="0" y="148"/>
                      </a:cubicBezTo>
                      <a:cubicBezTo>
                        <a:pt x="0" y="146"/>
                        <a:pt x="0" y="146"/>
                        <a:pt x="0" y="146"/>
                      </a:cubicBezTo>
                      <a:cubicBezTo>
                        <a:pt x="0" y="143"/>
                        <a:pt x="0" y="140"/>
                        <a:pt x="0" y="138"/>
                      </a:cubicBezTo>
                      <a:cubicBezTo>
                        <a:pt x="0" y="62"/>
                        <a:pt x="45" y="0"/>
                        <a:pt x="101" y="0"/>
                      </a:cubicBezTo>
                      <a:cubicBezTo>
                        <a:pt x="147" y="0"/>
                        <a:pt x="189" y="45"/>
                        <a:pt x="200" y="106"/>
                      </a:cubicBezTo>
                      <a:cubicBezTo>
                        <a:pt x="200" y="108"/>
                        <a:pt x="200" y="108"/>
                        <a:pt x="200" y="108"/>
                      </a:cubicBezTo>
                      <a:cubicBezTo>
                        <a:pt x="200" y="109"/>
                        <a:pt x="200" y="109"/>
                        <a:pt x="200" y="109"/>
                      </a:cubicBezTo>
                      <a:cubicBezTo>
                        <a:pt x="201" y="111"/>
                        <a:pt x="213" y="153"/>
                        <a:pt x="181" y="209"/>
                      </a:cubicBezTo>
                      <a:cubicBezTo>
                        <a:pt x="181" y="208"/>
                        <a:pt x="167" y="163"/>
                        <a:pt x="167" y="161"/>
                      </a:cubicBezTo>
                      <a:cubicBezTo>
                        <a:pt x="168" y="167"/>
                        <a:pt x="154" y="181"/>
                        <a:pt x="151" y="187"/>
                      </a:cubicBezTo>
                      <a:cubicBezTo>
                        <a:pt x="137" y="210"/>
                        <a:pt x="126" y="274"/>
                        <a:pt x="121" y="299"/>
                      </a:cubicBezTo>
                      <a:cubicBezTo>
                        <a:pt x="121" y="299"/>
                        <a:pt x="94" y="134"/>
                        <a:pt x="43" y="141"/>
                      </a:cubicBezTo>
                    </a:path>
                  </a:pathLst>
                </a:custGeom>
                <a:solidFill>
                  <a:srgbClr val="FDEBAE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4" name="Freeform 164"/>
                <p:cNvSpPr>
                  <a:spLocks/>
                </p:cNvSpPr>
                <p:nvPr/>
              </p:nvSpPr>
              <p:spPr bwMode="auto">
                <a:xfrm rot="20700000">
                  <a:off x="1724604" y="4681663"/>
                  <a:ext cx="475192" cy="150764"/>
                </a:xfrm>
                <a:custGeom>
                  <a:avLst/>
                  <a:gdLst>
                    <a:gd name="T0" fmla="*/ 210 w 210"/>
                    <a:gd name="T1" fmla="*/ 45 h 67"/>
                    <a:gd name="T2" fmla="*/ 188 w 210"/>
                    <a:gd name="T3" fmla="*/ 67 h 67"/>
                    <a:gd name="T4" fmla="*/ 22 w 210"/>
                    <a:gd name="T5" fmla="*/ 67 h 67"/>
                    <a:gd name="T6" fmla="*/ 0 w 210"/>
                    <a:gd name="T7" fmla="*/ 45 h 67"/>
                    <a:gd name="T8" fmla="*/ 0 w 210"/>
                    <a:gd name="T9" fmla="*/ 22 h 67"/>
                    <a:gd name="T10" fmla="*/ 22 w 210"/>
                    <a:gd name="T11" fmla="*/ 0 h 67"/>
                    <a:gd name="T12" fmla="*/ 188 w 210"/>
                    <a:gd name="T13" fmla="*/ 0 h 67"/>
                    <a:gd name="T14" fmla="*/ 210 w 210"/>
                    <a:gd name="T15" fmla="*/ 22 h 67"/>
                    <a:gd name="T16" fmla="*/ 210 w 210"/>
                    <a:gd name="T17" fmla="*/ 45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0" h="67">
                      <a:moveTo>
                        <a:pt x="210" y="45"/>
                      </a:moveTo>
                      <a:cubicBezTo>
                        <a:pt x="210" y="57"/>
                        <a:pt x="200" y="67"/>
                        <a:pt x="188" y="67"/>
                      </a:cubicBezTo>
                      <a:cubicBezTo>
                        <a:pt x="22" y="67"/>
                        <a:pt x="22" y="67"/>
                        <a:pt x="22" y="67"/>
                      </a:cubicBezTo>
                      <a:cubicBezTo>
                        <a:pt x="10" y="67"/>
                        <a:pt x="0" y="57"/>
                        <a:pt x="0" y="45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10"/>
                        <a:pt x="10" y="0"/>
                        <a:pt x="22" y="0"/>
                      </a:cubicBezTo>
                      <a:cubicBezTo>
                        <a:pt x="188" y="0"/>
                        <a:pt x="188" y="0"/>
                        <a:pt x="188" y="0"/>
                      </a:cubicBezTo>
                      <a:cubicBezTo>
                        <a:pt x="200" y="0"/>
                        <a:pt x="210" y="10"/>
                        <a:pt x="210" y="22"/>
                      </a:cubicBezTo>
                      <a:cubicBezTo>
                        <a:pt x="210" y="45"/>
                        <a:pt x="210" y="45"/>
                        <a:pt x="210" y="45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5" name="Freeform 169"/>
                <p:cNvSpPr>
                  <a:spLocks/>
                </p:cNvSpPr>
                <p:nvPr/>
              </p:nvSpPr>
              <p:spPr bwMode="auto">
                <a:xfrm rot="20700000">
                  <a:off x="1149268" y="3733723"/>
                  <a:ext cx="1196569" cy="385497"/>
                </a:xfrm>
                <a:custGeom>
                  <a:avLst/>
                  <a:gdLst>
                    <a:gd name="T0" fmla="*/ 508 w 529"/>
                    <a:gd name="T1" fmla="*/ 124 h 171"/>
                    <a:gd name="T2" fmla="*/ 529 w 529"/>
                    <a:gd name="T3" fmla="*/ 0 h 171"/>
                    <a:gd name="T4" fmla="*/ 248 w 529"/>
                    <a:gd name="T5" fmla="*/ 66 h 171"/>
                    <a:gd name="T6" fmla="*/ 0 w 529"/>
                    <a:gd name="T7" fmla="*/ 15 h 171"/>
                    <a:gd name="T8" fmla="*/ 21 w 529"/>
                    <a:gd name="T9" fmla="*/ 135 h 171"/>
                    <a:gd name="T10" fmla="*/ 248 w 529"/>
                    <a:gd name="T11" fmla="*/ 171 h 171"/>
                    <a:gd name="T12" fmla="*/ 508 w 529"/>
                    <a:gd name="T13" fmla="*/ 124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9" h="171">
                      <a:moveTo>
                        <a:pt x="508" y="124"/>
                      </a:moveTo>
                      <a:cubicBezTo>
                        <a:pt x="517" y="78"/>
                        <a:pt x="524" y="36"/>
                        <a:pt x="529" y="0"/>
                      </a:cubicBezTo>
                      <a:cubicBezTo>
                        <a:pt x="444" y="42"/>
                        <a:pt x="349" y="66"/>
                        <a:pt x="248" y="66"/>
                      </a:cubicBezTo>
                      <a:cubicBezTo>
                        <a:pt x="160" y="66"/>
                        <a:pt x="76" y="47"/>
                        <a:pt x="0" y="15"/>
                      </a:cubicBezTo>
                      <a:cubicBezTo>
                        <a:pt x="5" y="50"/>
                        <a:pt x="12" y="91"/>
                        <a:pt x="21" y="135"/>
                      </a:cubicBezTo>
                      <a:cubicBezTo>
                        <a:pt x="93" y="159"/>
                        <a:pt x="169" y="171"/>
                        <a:pt x="248" y="171"/>
                      </a:cubicBezTo>
                      <a:cubicBezTo>
                        <a:pt x="340" y="171"/>
                        <a:pt x="427" y="154"/>
                        <a:pt x="508" y="124"/>
                      </a:cubicBezTo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6" name="Freeform 170"/>
                <p:cNvSpPr>
                  <a:spLocks/>
                </p:cNvSpPr>
                <p:nvPr/>
              </p:nvSpPr>
              <p:spPr bwMode="auto">
                <a:xfrm rot="20700000">
                  <a:off x="974945" y="3253731"/>
                  <a:ext cx="1262409" cy="315841"/>
                </a:xfrm>
                <a:custGeom>
                  <a:avLst/>
                  <a:gdLst>
                    <a:gd name="T0" fmla="*/ 557 w 558"/>
                    <a:gd name="T1" fmla="*/ 79 h 140"/>
                    <a:gd name="T2" fmla="*/ 552 w 558"/>
                    <a:gd name="T3" fmla="*/ 0 h 140"/>
                    <a:gd name="T4" fmla="*/ 278 w 558"/>
                    <a:gd name="T5" fmla="*/ 61 h 140"/>
                    <a:gd name="T6" fmla="*/ 6 w 558"/>
                    <a:gd name="T7" fmla="*/ 1 h 140"/>
                    <a:gd name="T8" fmla="*/ 2 w 558"/>
                    <a:gd name="T9" fmla="*/ 92 h 140"/>
                    <a:gd name="T10" fmla="*/ 264 w 558"/>
                    <a:gd name="T11" fmla="*/ 140 h 140"/>
                    <a:gd name="T12" fmla="*/ 557 w 558"/>
                    <a:gd name="T13" fmla="*/ 79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58" h="140">
                      <a:moveTo>
                        <a:pt x="557" y="79"/>
                      </a:moveTo>
                      <a:cubicBezTo>
                        <a:pt x="558" y="52"/>
                        <a:pt x="556" y="25"/>
                        <a:pt x="552" y="0"/>
                      </a:cubicBezTo>
                      <a:cubicBezTo>
                        <a:pt x="469" y="39"/>
                        <a:pt x="376" y="61"/>
                        <a:pt x="278" y="61"/>
                      </a:cubicBezTo>
                      <a:cubicBezTo>
                        <a:pt x="181" y="61"/>
                        <a:pt x="89" y="40"/>
                        <a:pt x="6" y="1"/>
                      </a:cubicBezTo>
                      <a:cubicBezTo>
                        <a:pt x="2" y="30"/>
                        <a:pt x="0" y="61"/>
                        <a:pt x="2" y="92"/>
                      </a:cubicBezTo>
                      <a:cubicBezTo>
                        <a:pt x="84" y="123"/>
                        <a:pt x="172" y="140"/>
                        <a:pt x="264" y="140"/>
                      </a:cubicBezTo>
                      <a:cubicBezTo>
                        <a:pt x="368" y="140"/>
                        <a:pt x="467" y="118"/>
                        <a:pt x="557" y="79"/>
                      </a:cubicBezTo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7" name="Freeform 178"/>
                <p:cNvSpPr>
                  <a:spLocks/>
                </p:cNvSpPr>
                <p:nvPr/>
              </p:nvSpPr>
              <p:spPr bwMode="auto">
                <a:xfrm rot="20700000">
                  <a:off x="1830676" y="4027691"/>
                  <a:ext cx="176528" cy="1117370"/>
                </a:xfrm>
                <a:custGeom>
                  <a:avLst/>
                  <a:gdLst>
                    <a:gd name="T0" fmla="*/ 77 w 78"/>
                    <a:gd name="T1" fmla="*/ 48 h 495"/>
                    <a:gd name="T2" fmla="*/ 78 w 78"/>
                    <a:gd name="T3" fmla="*/ 39 h 495"/>
                    <a:gd name="T4" fmla="*/ 39 w 78"/>
                    <a:gd name="T5" fmla="*/ 0 h 495"/>
                    <a:gd name="T6" fmla="*/ 0 w 78"/>
                    <a:gd name="T7" fmla="*/ 40 h 495"/>
                    <a:gd name="T8" fmla="*/ 18 w 78"/>
                    <a:gd name="T9" fmla="*/ 476 h 495"/>
                    <a:gd name="T10" fmla="*/ 20 w 78"/>
                    <a:gd name="T11" fmla="*/ 476 h 495"/>
                    <a:gd name="T12" fmla="*/ 19 w 78"/>
                    <a:gd name="T13" fmla="*/ 475 h 495"/>
                    <a:gd name="T14" fmla="*/ 40 w 78"/>
                    <a:gd name="T15" fmla="*/ 495 h 495"/>
                    <a:gd name="T16" fmla="*/ 61 w 78"/>
                    <a:gd name="T17" fmla="*/ 475 h 495"/>
                    <a:gd name="T18" fmla="*/ 61 w 78"/>
                    <a:gd name="T19" fmla="*/ 476 h 495"/>
                    <a:gd name="T20" fmla="*/ 61 w 78"/>
                    <a:gd name="T21" fmla="*/ 476 h 495"/>
                    <a:gd name="T22" fmla="*/ 77 w 78"/>
                    <a:gd name="T23" fmla="*/ 48 h 4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8" h="495">
                      <a:moveTo>
                        <a:pt x="77" y="48"/>
                      </a:moveTo>
                      <a:cubicBezTo>
                        <a:pt x="77" y="45"/>
                        <a:pt x="78" y="42"/>
                        <a:pt x="78" y="39"/>
                      </a:cubicBezTo>
                      <a:cubicBezTo>
                        <a:pt x="78" y="18"/>
                        <a:pt x="60" y="0"/>
                        <a:pt x="39" y="0"/>
                      </a:cubicBezTo>
                      <a:cubicBezTo>
                        <a:pt x="17" y="0"/>
                        <a:pt x="0" y="18"/>
                        <a:pt x="0" y="40"/>
                      </a:cubicBezTo>
                      <a:cubicBezTo>
                        <a:pt x="18" y="476"/>
                        <a:pt x="18" y="476"/>
                        <a:pt x="18" y="476"/>
                      </a:cubicBezTo>
                      <a:cubicBezTo>
                        <a:pt x="20" y="476"/>
                        <a:pt x="20" y="476"/>
                        <a:pt x="20" y="476"/>
                      </a:cubicBezTo>
                      <a:cubicBezTo>
                        <a:pt x="19" y="475"/>
                        <a:pt x="19" y="475"/>
                        <a:pt x="19" y="475"/>
                      </a:cubicBezTo>
                      <a:cubicBezTo>
                        <a:pt x="19" y="487"/>
                        <a:pt x="29" y="495"/>
                        <a:pt x="40" y="495"/>
                      </a:cubicBezTo>
                      <a:cubicBezTo>
                        <a:pt x="52" y="495"/>
                        <a:pt x="61" y="487"/>
                        <a:pt x="61" y="475"/>
                      </a:cubicBezTo>
                      <a:cubicBezTo>
                        <a:pt x="61" y="476"/>
                        <a:pt x="61" y="476"/>
                        <a:pt x="61" y="476"/>
                      </a:cubicBezTo>
                      <a:cubicBezTo>
                        <a:pt x="61" y="476"/>
                        <a:pt x="61" y="476"/>
                        <a:pt x="61" y="476"/>
                      </a:cubicBezTo>
                      <a:lnTo>
                        <a:pt x="77" y="48"/>
                      </a:lnTo>
                      <a:close/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8" name="Oval 179"/>
                <p:cNvSpPr>
                  <a:spLocks noChangeArrowheads="1"/>
                </p:cNvSpPr>
                <p:nvPr/>
              </p:nvSpPr>
              <p:spPr bwMode="auto">
                <a:xfrm rot="20700000">
                  <a:off x="1300551" y="2823616"/>
                  <a:ext cx="395994" cy="395039"/>
                </a:xfrm>
                <a:prstGeom prst="ellipse">
                  <a:avLst/>
                </a:prstGeom>
                <a:solidFill>
                  <a:srgbClr val="1978B8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9" name="Freeform 181"/>
                <p:cNvSpPr>
                  <a:spLocks noEditPoints="1"/>
                </p:cNvSpPr>
                <p:nvPr/>
              </p:nvSpPr>
              <p:spPr bwMode="auto">
                <a:xfrm rot="20700000">
                  <a:off x="1261535" y="2784355"/>
                  <a:ext cx="475192" cy="474238"/>
                </a:xfrm>
                <a:custGeom>
                  <a:avLst/>
                  <a:gdLst>
                    <a:gd name="T0" fmla="*/ 105 w 210"/>
                    <a:gd name="T1" fmla="*/ 0 h 210"/>
                    <a:gd name="T2" fmla="*/ 0 w 210"/>
                    <a:gd name="T3" fmla="*/ 105 h 210"/>
                    <a:gd name="T4" fmla="*/ 105 w 210"/>
                    <a:gd name="T5" fmla="*/ 210 h 210"/>
                    <a:gd name="T6" fmla="*/ 210 w 210"/>
                    <a:gd name="T7" fmla="*/ 105 h 210"/>
                    <a:gd name="T8" fmla="*/ 105 w 210"/>
                    <a:gd name="T9" fmla="*/ 0 h 210"/>
                    <a:gd name="T10" fmla="*/ 105 w 210"/>
                    <a:gd name="T11" fmla="*/ 192 h 210"/>
                    <a:gd name="T12" fmla="*/ 17 w 210"/>
                    <a:gd name="T13" fmla="*/ 105 h 210"/>
                    <a:gd name="T14" fmla="*/ 105 w 210"/>
                    <a:gd name="T15" fmla="*/ 17 h 210"/>
                    <a:gd name="T16" fmla="*/ 192 w 210"/>
                    <a:gd name="T17" fmla="*/ 105 h 210"/>
                    <a:gd name="T18" fmla="*/ 105 w 210"/>
                    <a:gd name="T19" fmla="*/ 192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10" h="210">
                      <a:moveTo>
                        <a:pt x="105" y="0"/>
                      </a:moveTo>
                      <a:cubicBezTo>
                        <a:pt x="47" y="0"/>
                        <a:pt x="0" y="47"/>
                        <a:pt x="0" y="105"/>
                      </a:cubicBezTo>
                      <a:cubicBezTo>
                        <a:pt x="0" y="163"/>
                        <a:pt x="47" y="210"/>
                        <a:pt x="105" y="210"/>
                      </a:cubicBezTo>
                      <a:cubicBezTo>
                        <a:pt x="163" y="210"/>
                        <a:pt x="210" y="163"/>
                        <a:pt x="210" y="105"/>
                      </a:cubicBezTo>
                      <a:cubicBezTo>
                        <a:pt x="210" y="47"/>
                        <a:pt x="163" y="0"/>
                        <a:pt x="105" y="0"/>
                      </a:cubicBezTo>
                      <a:close/>
                      <a:moveTo>
                        <a:pt x="105" y="192"/>
                      </a:moveTo>
                      <a:cubicBezTo>
                        <a:pt x="56" y="192"/>
                        <a:pt x="17" y="153"/>
                        <a:pt x="17" y="105"/>
                      </a:cubicBezTo>
                      <a:cubicBezTo>
                        <a:pt x="17" y="56"/>
                        <a:pt x="56" y="17"/>
                        <a:pt x="105" y="17"/>
                      </a:cubicBezTo>
                      <a:cubicBezTo>
                        <a:pt x="153" y="17"/>
                        <a:pt x="192" y="56"/>
                        <a:pt x="192" y="105"/>
                      </a:cubicBezTo>
                      <a:cubicBezTo>
                        <a:pt x="192" y="153"/>
                        <a:pt x="153" y="192"/>
                        <a:pt x="105" y="192"/>
                      </a:cubicBezTo>
                      <a:close/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0" name="Oval 182"/>
                <p:cNvSpPr>
                  <a:spLocks noChangeArrowheads="1"/>
                </p:cNvSpPr>
                <p:nvPr/>
              </p:nvSpPr>
              <p:spPr bwMode="auto">
                <a:xfrm rot="20700000">
                  <a:off x="1545521" y="3402615"/>
                  <a:ext cx="153627" cy="153627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1" name="Oval 184"/>
                <p:cNvSpPr>
                  <a:spLocks noChangeArrowheads="1"/>
                </p:cNvSpPr>
                <p:nvPr/>
              </p:nvSpPr>
              <p:spPr bwMode="auto">
                <a:xfrm rot="20700000">
                  <a:off x="1615675" y="3648881"/>
                  <a:ext cx="125001" cy="122138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2" name="Oval 186"/>
                <p:cNvSpPr>
                  <a:spLocks noChangeArrowheads="1"/>
                </p:cNvSpPr>
                <p:nvPr/>
              </p:nvSpPr>
              <p:spPr bwMode="auto">
                <a:xfrm rot="20700000">
                  <a:off x="1670625" y="3854434"/>
                  <a:ext cx="125001" cy="121184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3" name="Freeform 190"/>
                <p:cNvSpPr>
                  <a:spLocks/>
                </p:cNvSpPr>
                <p:nvPr/>
              </p:nvSpPr>
              <p:spPr bwMode="auto">
                <a:xfrm rot="20700000">
                  <a:off x="1035054" y="3419012"/>
                  <a:ext cx="77291" cy="29581"/>
                </a:xfrm>
                <a:custGeom>
                  <a:avLst/>
                  <a:gdLst>
                    <a:gd name="T0" fmla="*/ 0 w 34"/>
                    <a:gd name="T1" fmla="*/ 0 h 13"/>
                    <a:gd name="T2" fmla="*/ 0 w 34"/>
                    <a:gd name="T3" fmla="*/ 0 h 13"/>
                    <a:gd name="T4" fmla="*/ 34 w 34"/>
                    <a:gd name="T5" fmla="*/ 13 h 13"/>
                    <a:gd name="T6" fmla="*/ 34 w 34"/>
                    <a:gd name="T7" fmla="*/ 13 h 13"/>
                    <a:gd name="T8" fmla="*/ 0 w 34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1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"/>
                        <a:pt x="22" y="9"/>
                        <a:pt x="34" y="13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22" y="9"/>
                        <a:pt x="11" y="5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4" name="Freeform 191"/>
                <p:cNvSpPr>
                  <a:spLocks/>
                </p:cNvSpPr>
                <p:nvPr/>
              </p:nvSpPr>
              <p:spPr bwMode="auto">
                <a:xfrm rot="20700000">
                  <a:off x="1049483" y="3417112"/>
                  <a:ext cx="88741" cy="228054"/>
                </a:xfrm>
                <a:custGeom>
                  <a:avLst/>
                  <a:gdLst>
                    <a:gd name="T0" fmla="*/ 5 w 39"/>
                    <a:gd name="T1" fmla="*/ 0 h 101"/>
                    <a:gd name="T2" fmla="*/ 2 w 39"/>
                    <a:gd name="T3" fmla="*/ 84 h 101"/>
                    <a:gd name="T4" fmla="*/ 3 w 39"/>
                    <a:gd name="T5" fmla="*/ 90 h 101"/>
                    <a:gd name="T6" fmla="*/ 39 w 39"/>
                    <a:gd name="T7" fmla="*/ 101 h 101"/>
                    <a:gd name="T8" fmla="*/ 38 w 39"/>
                    <a:gd name="T9" fmla="*/ 84 h 101"/>
                    <a:gd name="T10" fmla="*/ 39 w 39"/>
                    <a:gd name="T11" fmla="*/ 13 h 101"/>
                    <a:gd name="T12" fmla="*/ 5 w 39"/>
                    <a:gd name="T13" fmla="*/ 0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101">
                      <a:moveTo>
                        <a:pt x="5" y="0"/>
                      </a:moveTo>
                      <a:cubicBezTo>
                        <a:pt x="1" y="27"/>
                        <a:pt x="0" y="55"/>
                        <a:pt x="2" y="84"/>
                      </a:cubicBezTo>
                      <a:cubicBezTo>
                        <a:pt x="2" y="84"/>
                        <a:pt x="2" y="86"/>
                        <a:pt x="3" y="90"/>
                      </a:cubicBezTo>
                      <a:cubicBezTo>
                        <a:pt x="15" y="94"/>
                        <a:pt x="27" y="97"/>
                        <a:pt x="39" y="101"/>
                      </a:cubicBezTo>
                      <a:cubicBezTo>
                        <a:pt x="38" y="90"/>
                        <a:pt x="38" y="84"/>
                        <a:pt x="38" y="84"/>
                      </a:cubicBezTo>
                      <a:cubicBezTo>
                        <a:pt x="37" y="60"/>
                        <a:pt x="37" y="36"/>
                        <a:pt x="39" y="13"/>
                      </a:cubicBezTo>
                      <a:cubicBezTo>
                        <a:pt x="27" y="9"/>
                        <a:pt x="16" y="5"/>
                        <a:pt x="5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5" name="Freeform 192"/>
                <p:cNvSpPr>
                  <a:spLocks/>
                </p:cNvSpPr>
                <p:nvPr/>
              </p:nvSpPr>
              <p:spPr bwMode="auto">
                <a:xfrm rot="20700000">
                  <a:off x="1146961" y="3431114"/>
                  <a:ext cx="79199" cy="21947"/>
                </a:xfrm>
                <a:custGeom>
                  <a:avLst/>
                  <a:gdLst>
                    <a:gd name="T0" fmla="*/ 0 w 35"/>
                    <a:gd name="T1" fmla="*/ 0 h 10"/>
                    <a:gd name="T2" fmla="*/ 0 w 35"/>
                    <a:gd name="T3" fmla="*/ 0 h 10"/>
                    <a:gd name="T4" fmla="*/ 35 w 35"/>
                    <a:gd name="T5" fmla="*/ 10 h 10"/>
                    <a:gd name="T6" fmla="*/ 35 w 35"/>
                    <a:gd name="T7" fmla="*/ 10 h 10"/>
                    <a:gd name="T8" fmla="*/ 0 w 35"/>
                    <a:gd name="T9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" h="10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2" y="4"/>
                        <a:pt x="23" y="7"/>
                        <a:pt x="35" y="10"/>
                      </a:cubicBezTo>
                      <a:cubicBezTo>
                        <a:pt x="35" y="10"/>
                        <a:pt x="35" y="10"/>
                        <a:pt x="35" y="10"/>
                      </a:cubicBezTo>
                      <a:cubicBezTo>
                        <a:pt x="23" y="7"/>
                        <a:pt x="12" y="4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6" name="Freeform 193"/>
                <p:cNvSpPr>
                  <a:spLocks/>
                </p:cNvSpPr>
                <p:nvPr/>
              </p:nvSpPr>
              <p:spPr bwMode="auto">
                <a:xfrm rot="20700000">
                  <a:off x="1168072" y="3427707"/>
                  <a:ext cx="87787" cy="214696"/>
                </a:xfrm>
                <a:custGeom>
                  <a:avLst/>
                  <a:gdLst>
                    <a:gd name="T0" fmla="*/ 2 w 39"/>
                    <a:gd name="T1" fmla="*/ 0 h 95"/>
                    <a:gd name="T2" fmla="*/ 2 w 39"/>
                    <a:gd name="T3" fmla="*/ 66 h 95"/>
                    <a:gd name="T4" fmla="*/ 3 w 39"/>
                    <a:gd name="T5" fmla="*/ 87 h 95"/>
                    <a:gd name="T6" fmla="*/ 39 w 39"/>
                    <a:gd name="T7" fmla="*/ 95 h 95"/>
                    <a:gd name="T8" fmla="*/ 37 w 39"/>
                    <a:gd name="T9" fmla="*/ 66 h 95"/>
                    <a:gd name="T10" fmla="*/ 37 w 39"/>
                    <a:gd name="T11" fmla="*/ 10 h 95"/>
                    <a:gd name="T12" fmla="*/ 2 w 39"/>
                    <a:gd name="T13" fmla="*/ 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95">
                      <a:moveTo>
                        <a:pt x="2" y="0"/>
                      </a:moveTo>
                      <a:cubicBezTo>
                        <a:pt x="0" y="21"/>
                        <a:pt x="0" y="44"/>
                        <a:pt x="2" y="66"/>
                      </a:cubicBezTo>
                      <a:cubicBezTo>
                        <a:pt x="2" y="66"/>
                        <a:pt x="2" y="73"/>
                        <a:pt x="3" y="87"/>
                      </a:cubicBezTo>
                      <a:cubicBezTo>
                        <a:pt x="15" y="90"/>
                        <a:pt x="27" y="92"/>
                        <a:pt x="39" y="95"/>
                      </a:cubicBezTo>
                      <a:cubicBezTo>
                        <a:pt x="38" y="77"/>
                        <a:pt x="37" y="66"/>
                        <a:pt x="37" y="66"/>
                      </a:cubicBezTo>
                      <a:cubicBezTo>
                        <a:pt x="36" y="47"/>
                        <a:pt x="36" y="29"/>
                        <a:pt x="37" y="10"/>
                      </a:cubicBezTo>
                      <a:cubicBezTo>
                        <a:pt x="25" y="7"/>
                        <a:pt x="14" y="4"/>
                        <a:pt x="2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7" name="Freeform 194"/>
                <p:cNvSpPr>
                  <a:spLocks/>
                </p:cNvSpPr>
                <p:nvPr/>
              </p:nvSpPr>
              <p:spPr bwMode="auto">
                <a:xfrm rot="20700000">
                  <a:off x="1198012" y="3923320"/>
                  <a:ext cx="86833" cy="29581"/>
                </a:xfrm>
                <a:custGeom>
                  <a:avLst/>
                  <a:gdLst>
                    <a:gd name="T0" fmla="*/ 0 w 38"/>
                    <a:gd name="T1" fmla="*/ 0 h 13"/>
                    <a:gd name="T2" fmla="*/ 0 w 38"/>
                    <a:gd name="T3" fmla="*/ 0 h 13"/>
                    <a:gd name="T4" fmla="*/ 38 w 38"/>
                    <a:gd name="T5" fmla="*/ 13 h 13"/>
                    <a:gd name="T6" fmla="*/ 38 w 38"/>
                    <a:gd name="T7" fmla="*/ 13 h 13"/>
                    <a:gd name="T8" fmla="*/ 0 w 38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1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3" y="5"/>
                        <a:pt x="25" y="9"/>
                        <a:pt x="38" y="13"/>
                      </a:cubicBezTo>
                      <a:cubicBezTo>
                        <a:pt x="38" y="13"/>
                        <a:pt x="38" y="13"/>
                        <a:pt x="38" y="13"/>
                      </a:cubicBezTo>
                      <a:cubicBezTo>
                        <a:pt x="25" y="9"/>
                        <a:pt x="13" y="5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8" name="Freeform 195"/>
                <p:cNvSpPr>
                  <a:spLocks/>
                </p:cNvSpPr>
                <p:nvPr/>
              </p:nvSpPr>
              <p:spPr bwMode="auto">
                <a:xfrm rot="20700000">
                  <a:off x="1230555" y="3912880"/>
                  <a:ext cx="133588" cy="287215"/>
                </a:xfrm>
                <a:custGeom>
                  <a:avLst/>
                  <a:gdLst>
                    <a:gd name="T0" fmla="*/ 0 w 59"/>
                    <a:gd name="T1" fmla="*/ 0 h 127"/>
                    <a:gd name="T2" fmla="*/ 21 w 59"/>
                    <a:gd name="T3" fmla="*/ 118 h 127"/>
                    <a:gd name="T4" fmla="*/ 59 w 59"/>
                    <a:gd name="T5" fmla="*/ 127 h 127"/>
                    <a:gd name="T6" fmla="*/ 38 w 59"/>
                    <a:gd name="T7" fmla="*/ 13 h 127"/>
                    <a:gd name="T8" fmla="*/ 0 w 59"/>
                    <a:gd name="T9" fmla="*/ 0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127">
                      <a:moveTo>
                        <a:pt x="0" y="0"/>
                      </a:moveTo>
                      <a:cubicBezTo>
                        <a:pt x="5" y="35"/>
                        <a:pt x="12" y="75"/>
                        <a:pt x="21" y="118"/>
                      </a:cubicBezTo>
                      <a:cubicBezTo>
                        <a:pt x="34" y="121"/>
                        <a:pt x="46" y="124"/>
                        <a:pt x="59" y="127"/>
                      </a:cubicBezTo>
                      <a:cubicBezTo>
                        <a:pt x="50" y="86"/>
                        <a:pt x="43" y="47"/>
                        <a:pt x="38" y="13"/>
                      </a:cubicBezTo>
                      <a:cubicBezTo>
                        <a:pt x="25" y="9"/>
                        <a:pt x="13" y="5"/>
                        <a:pt x="0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9" name="Freeform 196"/>
                <p:cNvSpPr>
                  <a:spLocks/>
                </p:cNvSpPr>
                <p:nvPr/>
              </p:nvSpPr>
              <p:spPr bwMode="auto">
                <a:xfrm rot="20700000">
                  <a:off x="1321117" y="3930081"/>
                  <a:ext cx="83970" cy="20992"/>
                </a:xfrm>
                <a:custGeom>
                  <a:avLst/>
                  <a:gdLst>
                    <a:gd name="T0" fmla="*/ 0 w 37"/>
                    <a:gd name="T1" fmla="*/ 0 h 9"/>
                    <a:gd name="T2" fmla="*/ 0 w 37"/>
                    <a:gd name="T3" fmla="*/ 0 h 9"/>
                    <a:gd name="T4" fmla="*/ 37 w 37"/>
                    <a:gd name="T5" fmla="*/ 9 h 9"/>
                    <a:gd name="T6" fmla="*/ 37 w 37"/>
                    <a:gd name="T7" fmla="*/ 9 h 9"/>
                    <a:gd name="T8" fmla="*/ 0 w 37"/>
                    <a:gd name="T9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7" h="9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2" y="3"/>
                        <a:pt x="25" y="6"/>
                        <a:pt x="37" y="9"/>
                      </a:cubicBezTo>
                      <a:cubicBezTo>
                        <a:pt x="37" y="9"/>
                        <a:pt x="37" y="9"/>
                        <a:pt x="37" y="9"/>
                      </a:cubicBezTo>
                      <a:cubicBezTo>
                        <a:pt x="25" y="6"/>
                        <a:pt x="12" y="3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0" name="Freeform 197"/>
                <p:cNvSpPr>
                  <a:spLocks/>
                </p:cNvSpPr>
                <p:nvPr/>
              </p:nvSpPr>
              <p:spPr bwMode="auto">
                <a:xfrm rot="20700000">
                  <a:off x="1352673" y="3919771"/>
                  <a:ext cx="130726" cy="270993"/>
                </a:xfrm>
                <a:custGeom>
                  <a:avLst/>
                  <a:gdLst>
                    <a:gd name="T0" fmla="*/ 0 w 58"/>
                    <a:gd name="T1" fmla="*/ 0 h 120"/>
                    <a:gd name="T2" fmla="*/ 21 w 58"/>
                    <a:gd name="T3" fmla="*/ 113 h 120"/>
                    <a:gd name="T4" fmla="*/ 58 w 58"/>
                    <a:gd name="T5" fmla="*/ 120 h 120"/>
                    <a:gd name="T6" fmla="*/ 37 w 58"/>
                    <a:gd name="T7" fmla="*/ 9 h 120"/>
                    <a:gd name="T8" fmla="*/ 0 w 58"/>
                    <a:gd name="T9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120">
                      <a:moveTo>
                        <a:pt x="0" y="0"/>
                      </a:moveTo>
                      <a:cubicBezTo>
                        <a:pt x="5" y="34"/>
                        <a:pt x="12" y="73"/>
                        <a:pt x="21" y="113"/>
                      </a:cubicBezTo>
                      <a:cubicBezTo>
                        <a:pt x="33" y="116"/>
                        <a:pt x="46" y="118"/>
                        <a:pt x="58" y="120"/>
                      </a:cubicBezTo>
                      <a:cubicBezTo>
                        <a:pt x="50" y="80"/>
                        <a:pt x="43" y="43"/>
                        <a:pt x="37" y="9"/>
                      </a:cubicBezTo>
                      <a:cubicBezTo>
                        <a:pt x="25" y="6"/>
                        <a:pt x="12" y="3"/>
                        <a:pt x="0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1" name="任意多边形 160"/>
                <p:cNvSpPr/>
                <p:nvPr/>
              </p:nvSpPr>
              <p:spPr>
                <a:xfrm rot="20700000">
                  <a:off x="1069117" y="2345331"/>
                  <a:ext cx="607349" cy="379773"/>
                </a:xfrm>
                <a:custGeom>
                  <a:avLst/>
                  <a:gdLst>
                    <a:gd name="connsiteX0" fmla="*/ 503341 w 1010444"/>
                    <a:gd name="connsiteY0" fmla="*/ 0 h 631826"/>
                    <a:gd name="connsiteX1" fmla="*/ 507103 w 1010444"/>
                    <a:gd name="connsiteY1" fmla="*/ 0 h 631826"/>
                    <a:gd name="connsiteX2" fmla="*/ 954939 w 1010444"/>
                    <a:gd name="connsiteY2" fmla="*/ 418127 h 631826"/>
                    <a:gd name="connsiteX3" fmla="*/ 1010444 w 1010444"/>
                    <a:gd name="connsiteY3" fmla="*/ 484508 h 631826"/>
                    <a:gd name="connsiteX4" fmla="*/ 924147 w 1010444"/>
                    <a:gd name="connsiteY4" fmla="*/ 537174 h 631826"/>
                    <a:gd name="connsiteX5" fmla="*/ 505221 w 1010444"/>
                    <a:gd name="connsiteY5" fmla="*/ 631826 h 631826"/>
                    <a:gd name="connsiteX6" fmla="*/ 86295 w 1010444"/>
                    <a:gd name="connsiteY6" fmla="*/ 537174 h 631826"/>
                    <a:gd name="connsiteX7" fmla="*/ 0 w 1010444"/>
                    <a:gd name="connsiteY7" fmla="*/ 484509 h 631826"/>
                    <a:gd name="connsiteX8" fmla="*/ 55505 w 1010444"/>
                    <a:gd name="connsiteY8" fmla="*/ 418127 h 631826"/>
                    <a:gd name="connsiteX9" fmla="*/ 503341 w 1010444"/>
                    <a:gd name="connsiteY9" fmla="*/ 0 h 631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10444" h="631826">
                      <a:moveTo>
                        <a:pt x="503341" y="0"/>
                      </a:moveTo>
                      <a:cubicBezTo>
                        <a:pt x="507103" y="0"/>
                        <a:pt x="507103" y="0"/>
                        <a:pt x="507103" y="0"/>
                      </a:cubicBezTo>
                      <a:cubicBezTo>
                        <a:pt x="507103" y="0"/>
                        <a:pt x="720963" y="152373"/>
                        <a:pt x="954939" y="418127"/>
                      </a:cubicBezTo>
                      <a:lnTo>
                        <a:pt x="1010444" y="484508"/>
                      </a:lnTo>
                      <a:lnTo>
                        <a:pt x="924147" y="537174"/>
                      </a:lnTo>
                      <a:cubicBezTo>
                        <a:pt x="804563" y="596932"/>
                        <a:pt x="660401" y="631826"/>
                        <a:pt x="505221" y="631826"/>
                      </a:cubicBezTo>
                      <a:cubicBezTo>
                        <a:pt x="350041" y="631826"/>
                        <a:pt x="205880" y="596932"/>
                        <a:pt x="86295" y="537174"/>
                      </a:cubicBezTo>
                      <a:lnTo>
                        <a:pt x="0" y="484509"/>
                      </a:lnTo>
                      <a:lnTo>
                        <a:pt x="55505" y="418127"/>
                      </a:lnTo>
                      <a:cubicBezTo>
                        <a:pt x="289482" y="152373"/>
                        <a:pt x="503341" y="0"/>
                        <a:pt x="503341" y="0"/>
                      </a:cubicBezTo>
                      <a:close/>
                    </a:path>
                  </a:pathLst>
                </a:custGeom>
                <a:solidFill>
                  <a:srgbClr val="FF746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135" name="文本框 134"/>
            <p:cNvSpPr txBox="1"/>
            <p:nvPr/>
          </p:nvSpPr>
          <p:spPr>
            <a:xfrm>
              <a:off x="3658930" y="172653"/>
              <a:ext cx="182614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3200" b="1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课题背景</a:t>
              </a:r>
            </a:p>
          </p:txBody>
        </p:sp>
      </p:grpSp>
      <p:sp>
        <p:nvSpPr>
          <p:cNvPr id="168" name="Freeform 595"/>
          <p:cNvSpPr>
            <a:spLocks/>
          </p:cNvSpPr>
          <p:nvPr/>
        </p:nvSpPr>
        <p:spPr bwMode="auto">
          <a:xfrm>
            <a:off x="2925075" y="1653823"/>
            <a:ext cx="837392" cy="489396"/>
          </a:xfrm>
          <a:custGeom>
            <a:avLst/>
            <a:gdLst>
              <a:gd name="T0" fmla="*/ 59 w 418"/>
              <a:gd name="T1" fmla="*/ 200 h 244"/>
              <a:gd name="T2" fmla="*/ 61 w 418"/>
              <a:gd name="T3" fmla="*/ 200 h 244"/>
              <a:gd name="T4" fmla="*/ 134 w 418"/>
              <a:gd name="T5" fmla="*/ 243 h 244"/>
              <a:gd name="T6" fmla="*/ 202 w 418"/>
              <a:gd name="T7" fmla="*/ 212 h 244"/>
              <a:gd name="T8" fmla="*/ 265 w 418"/>
              <a:gd name="T9" fmla="*/ 244 h 244"/>
              <a:gd name="T10" fmla="*/ 343 w 418"/>
              <a:gd name="T11" fmla="*/ 194 h 244"/>
              <a:gd name="T12" fmla="*/ 364 w 418"/>
              <a:gd name="T13" fmla="*/ 199 h 244"/>
              <a:gd name="T14" fmla="*/ 418 w 418"/>
              <a:gd name="T15" fmla="*/ 148 h 244"/>
              <a:gd name="T16" fmla="*/ 370 w 418"/>
              <a:gd name="T17" fmla="*/ 94 h 244"/>
              <a:gd name="T18" fmla="*/ 315 w 418"/>
              <a:gd name="T19" fmla="*/ 39 h 244"/>
              <a:gd name="T20" fmla="*/ 251 w 418"/>
              <a:gd name="T21" fmla="*/ 78 h 244"/>
              <a:gd name="T22" fmla="*/ 174 w 418"/>
              <a:gd name="T23" fmla="*/ 5 h 244"/>
              <a:gd name="T24" fmla="*/ 80 w 418"/>
              <a:gd name="T25" fmla="*/ 82 h 244"/>
              <a:gd name="T26" fmla="*/ 80 w 418"/>
              <a:gd name="T27" fmla="*/ 85 h 244"/>
              <a:gd name="T28" fmla="*/ 61 w 418"/>
              <a:gd name="T29" fmla="*/ 81 h 244"/>
              <a:gd name="T30" fmla="*/ 1 w 418"/>
              <a:gd name="T31" fmla="*/ 139 h 244"/>
              <a:gd name="T32" fmla="*/ 59 w 418"/>
              <a:gd name="T33" fmla="*/ 20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18" h="244">
                <a:moveTo>
                  <a:pt x="59" y="200"/>
                </a:moveTo>
                <a:cubicBezTo>
                  <a:pt x="60" y="200"/>
                  <a:pt x="61" y="200"/>
                  <a:pt x="61" y="200"/>
                </a:cubicBezTo>
                <a:cubicBezTo>
                  <a:pt x="76" y="225"/>
                  <a:pt x="103" y="242"/>
                  <a:pt x="134" y="243"/>
                </a:cubicBezTo>
                <a:cubicBezTo>
                  <a:pt x="161" y="243"/>
                  <a:pt x="185" y="231"/>
                  <a:pt x="202" y="212"/>
                </a:cubicBezTo>
                <a:cubicBezTo>
                  <a:pt x="216" y="231"/>
                  <a:pt x="239" y="243"/>
                  <a:pt x="265" y="244"/>
                </a:cubicBezTo>
                <a:cubicBezTo>
                  <a:pt x="300" y="244"/>
                  <a:pt x="330" y="224"/>
                  <a:pt x="343" y="194"/>
                </a:cubicBezTo>
                <a:cubicBezTo>
                  <a:pt x="349" y="197"/>
                  <a:pt x="357" y="199"/>
                  <a:pt x="364" y="199"/>
                </a:cubicBezTo>
                <a:cubicBezTo>
                  <a:pt x="393" y="200"/>
                  <a:pt x="417" y="177"/>
                  <a:pt x="418" y="148"/>
                </a:cubicBezTo>
                <a:cubicBezTo>
                  <a:pt x="418" y="120"/>
                  <a:pt x="398" y="97"/>
                  <a:pt x="370" y="94"/>
                </a:cubicBezTo>
                <a:cubicBezTo>
                  <a:pt x="367" y="65"/>
                  <a:pt x="344" y="42"/>
                  <a:pt x="315" y="39"/>
                </a:cubicBezTo>
                <a:cubicBezTo>
                  <a:pt x="287" y="36"/>
                  <a:pt x="261" y="53"/>
                  <a:pt x="251" y="78"/>
                </a:cubicBezTo>
                <a:cubicBezTo>
                  <a:pt x="246" y="39"/>
                  <a:pt x="214" y="8"/>
                  <a:pt x="174" y="5"/>
                </a:cubicBezTo>
                <a:cubicBezTo>
                  <a:pt x="127" y="0"/>
                  <a:pt x="85" y="35"/>
                  <a:pt x="80" y="82"/>
                </a:cubicBezTo>
                <a:cubicBezTo>
                  <a:pt x="80" y="83"/>
                  <a:pt x="80" y="84"/>
                  <a:pt x="80" y="85"/>
                </a:cubicBezTo>
                <a:cubicBezTo>
                  <a:pt x="74" y="82"/>
                  <a:pt x="68" y="81"/>
                  <a:pt x="61" y="81"/>
                </a:cubicBezTo>
                <a:cubicBezTo>
                  <a:pt x="29" y="80"/>
                  <a:pt x="1" y="106"/>
                  <a:pt x="1" y="139"/>
                </a:cubicBezTo>
                <a:cubicBezTo>
                  <a:pt x="0" y="172"/>
                  <a:pt x="26" y="199"/>
                  <a:pt x="59" y="200"/>
                </a:cubicBezTo>
                <a:close/>
              </a:path>
            </a:pathLst>
          </a:custGeom>
          <a:solidFill>
            <a:srgbClr val="FAFAF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" name="Freeform 657"/>
          <p:cNvSpPr>
            <a:spLocks/>
          </p:cNvSpPr>
          <p:nvPr/>
        </p:nvSpPr>
        <p:spPr bwMode="auto">
          <a:xfrm>
            <a:off x="7358001" y="181514"/>
            <a:ext cx="1540287" cy="843993"/>
          </a:xfrm>
          <a:custGeom>
            <a:avLst/>
            <a:gdLst>
              <a:gd name="T0" fmla="*/ 40 w 339"/>
              <a:gd name="T1" fmla="*/ 132 h 186"/>
              <a:gd name="T2" fmla="*/ 51 w 339"/>
              <a:gd name="T3" fmla="*/ 121 h 186"/>
              <a:gd name="T4" fmla="*/ 76 w 339"/>
              <a:gd name="T5" fmla="*/ 126 h 186"/>
              <a:gd name="T6" fmla="*/ 163 w 339"/>
              <a:gd name="T7" fmla="*/ 186 h 186"/>
              <a:gd name="T8" fmla="*/ 225 w 339"/>
              <a:gd name="T9" fmla="*/ 163 h 186"/>
              <a:gd name="T10" fmla="*/ 249 w 339"/>
              <a:gd name="T11" fmla="*/ 168 h 186"/>
              <a:gd name="T12" fmla="*/ 304 w 339"/>
              <a:gd name="T13" fmla="*/ 131 h 186"/>
              <a:gd name="T14" fmla="*/ 305 w 339"/>
              <a:gd name="T15" fmla="*/ 132 h 186"/>
              <a:gd name="T16" fmla="*/ 339 w 339"/>
              <a:gd name="T17" fmla="*/ 98 h 186"/>
              <a:gd name="T18" fmla="*/ 305 w 339"/>
              <a:gd name="T19" fmla="*/ 64 h 186"/>
              <a:gd name="T20" fmla="*/ 291 w 339"/>
              <a:gd name="T21" fmla="*/ 67 h 186"/>
              <a:gd name="T22" fmla="*/ 249 w 339"/>
              <a:gd name="T23" fmla="*/ 49 h 186"/>
              <a:gd name="T24" fmla="*/ 245 w 339"/>
              <a:gd name="T25" fmla="*/ 49 h 186"/>
              <a:gd name="T26" fmla="*/ 163 w 339"/>
              <a:gd name="T27" fmla="*/ 0 h 186"/>
              <a:gd name="T28" fmla="*/ 88 w 339"/>
              <a:gd name="T29" fmla="*/ 38 h 186"/>
              <a:gd name="T30" fmla="*/ 52 w 339"/>
              <a:gd name="T31" fmla="*/ 41 h 186"/>
              <a:gd name="T32" fmla="*/ 28 w 339"/>
              <a:gd name="T33" fmla="*/ 85 h 186"/>
              <a:gd name="T34" fmla="*/ 16 w 339"/>
              <a:gd name="T35" fmla="*/ 88 h 186"/>
              <a:gd name="T36" fmla="*/ 6 w 339"/>
              <a:gd name="T37" fmla="*/ 122 h 186"/>
              <a:gd name="T38" fmla="*/ 40 w 339"/>
              <a:gd name="T39" fmla="*/ 132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39" h="186">
                <a:moveTo>
                  <a:pt x="40" y="132"/>
                </a:moveTo>
                <a:cubicBezTo>
                  <a:pt x="45" y="130"/>
                  <a:pt x="49" y="126"/>
                  <a:pt x="51" y="121"/>
                </a:cubicBezTo>
                <a:cubicBezTo>
                  <a:pt x="59" y="125"/>
                  <a:pt x="68" y="127"/>
                  <a:pt x="76" y="126"/>
                </a:cubicBezTo>
                <a:cubicBezTo>
                  <a:pt x="90" y="161"/>
                  <a:pt x="124" y="186"/>
                  <a:pt x="163" y="186"/>
                </a:cubicBezTo>
                <a:cubicBezTo>
                  <a:pt x="187" y="186"/>
                  <a:pt x="209" y="177"/>
                  <a:pt x="225" y="163"/>
                </a:cubicBezTo>
                <a:cubicBezTo>
                  <a:pt x="233" y="166"/>
                  <a:pt x="241" y="168"/>
                  <a:pt x="249" y="168"/>
                </a:cubicBezTo>
                <a:cubicBezTo>
                  <a:pt x="274" y="168"/>
                  <a:pt x="295" y="153"/>
                  <a:pt x="304" y="131"/>
                </a:cubicBezTo>
                <a:cubicBezTo>
                  <a:pt x="305" y="132"/>
                  <a:pt x="305" y="132"/>
                  <a:pt x="305" y="132"/>
                </a:cubicBezTo>
                <a:cubicBezTo>
                  <a:pt x="323" y="132"/>
                  <a:pt x="339" y="116"/>
                  <a:pt x="339" y="98"/>
                </a:cubicBezTo>
                <a:cubicBezTo>
                  <a:pt x="339" y="79"/>
                  <a:pt x="323" y="64"/>
                  <a:pt x="305" y="64"/>
                </a:cubicBezTo>
                <a:cubicBezTo>
                  <a:pt x="300" y="64"/>
                  <a:pt x="295" y="65"/>
                  <a:pt x="291" y="67"/>
                </a:cubicBezTo>
                <a:cubicBezTo>
                  <a:pt x="280" y="56"/>
                  <a:pt x="266" y="49"/>
                  <a:pt x="249" y="49"/>
                </a:cubicBezTo>
                <a:cubicBezTo>
                  <a:pt x="248" y="49"/>
                  <a:pt x="247" y="49"/>
                  <a:pt x="245" y="49"/>
                </a:cubicBezTo>
                <a:cubicBezTo>
                  <a:pt x="230" y="20"/>
                  <a:pt x="199" y="0"/>
                  <a:pt x="163" y="0"/>
                </a:cubicBezTo>
                <a:cubicBezTo>
                  <a:pt x="133" y="0"/>
                  <a:pt x="105" y="15"/>
                  <a:pt x="88" y="38"/>
                </a:cubicBezTo>
                <a:cubicBezTo>
                  <a:pt x="77" y="34"/>
                  <a:pt x="63" y="35"/>
                  <a:pt x="52" y="41"/>
                </a:cubicBezTo>
                <a:cubicBezTo>
                  <a:pt x="35" y="50"/>
                  <a:pt x="27" y="68"/>
                  <a:pt x="28" y="85"/>
                </a:cubicBezTo>
                <a:cubicBezTo>
                  <a:pt x="24" y="85"/>
                  <a:pt x="20" y="86"/>
                  <a:pt x="16" y="88"/>
                </a:cubicBezTo>
                <a:cubicBezTo>
                  <a:pt x="4" y="95"/>
                  <a:pt x="0" y="110"/>
                  <a:pt x="6" y="122"/>
                </a:cubicBezTo>
                <a:cubicBezTo>
                  <a:pt x="13" y="135"/>
                  <a:pt x="28" y="139"/>
                  <a:pt x="40" y="132"/>
                </a:cubicBezTo>
                <a:close/>
              </a:path>
            </a:pathLst>
          </a:custGeom>
          <a:solidFill>
            <a:srgbClr val="FAFAF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0" name="Freeform 637"/>
          <p:cNvSpPr>
            <a:spLocks/>
          </p:cNvSpPr>
          <p:nvPr/>
        </p:nvSpPr>
        <p:spPr bwMode="auto">
          <a:xfrm>
            <a:off x="1305497" y="857224"/>
            <a:ext cx="529155" cy="336565"/>
          </a:xfrm>
          <a:custGeom>
            <a:avLst/>
            <a:gdLst>
              <a:gd name="T0" fmla="*/ 26 w 239"/>
              <a:gd name="T1" fmla="*/ 107 h 152"/>
              <a:gd name="T2" fmla="*/ 49 w 239"/>
              <a:gd name="T3" fmla="*/ 94 h 152"/>
              <a:gd name="T4" fmla="*/ 71 w 239"/>
              <a:gd name="T5" fmla="*/ 100 h 152"/>
              <a:gd name="T6" fmla="*/ 75 w 239"/>
              <a:gd name="T7" fmla="*/ 100 h 152"/>
              <a:gd name="T8" fmla="*/ 132 w 239"/>
              <a:gd name="T9" fmla="*/ 152 h 152"/>
              <a:gd name="T10" fmla="*/ 182 w 239"/>
              <a:gd name="T11" fmla="*/ 121 h 152"/>
              <a:gd name="T12" fmla="*/ 186 w 239"/>
              <a:gd name="T13" fmla="*/ 121 h 152"/>
              <a:gd name="T14" fmla="*/ 239 w 239"/>
              <a:gd name="T15" fmla="*/ 68 h 152"/>
              <a:gd name="T16" fmla="*/ 186 w 239"/>
              <a:gd name="T17" fmla="*/ 15 h 152"/>
              <a:gd name="T18" fmla="*/ 148 w 239"/>
              <a:gd name="T19" fmla="*/ 31 h 152"/>
              <a:gd name="T20" fmla="*/ 148 w 239"/>
              <a:gd name="T21" fmla="*/ 28 h 152"/>
              <a:gd name="T22" fmla="*/ 119 w 239"/>
              <a:gd name="T23" fmla="*/ 0 h 152"/>
              <a:gd name="T24" fmla="*/ 93 w 239"/>
              <a:gd name="T25" fmla="*/ 18 h 152"/>
              <a:gd name="T26" fmla="*/ 71 w 239"/>
              <a:gd name="T27" fmla="*/ 12 h 152"/>
              <a:gd name="T28" fmla="*/ 27 w 239"/>
              <a:gd name="T29" fmla="*/ 54 h 152"/>
              <a:gd name="T30" fmla="*/ 26 w 239"/>
              <a:gd name="T31" fmla="*/ 53 h 152"/>
              <a:gd name="T32" fmla="*/ 0 w 239"/>
              <a:gd name="T33" fmla="*/ 80 h 152"/>
              <a:gd name="T34" fmla="*/ 26 w 239"/>
              <a:gd name="T35" fmla="*/ 10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9" h="152">
                <a:moveTo>
                  <a:pt x="26" y="107"/>
                </a:moveTo>
                <a:cubicBezTo>
                  <a:pt x="36" y="107"/>
                  <a:pt x="44" y="102"/>
                  <a:pt x="49" y="94"/>
                </a:cubicBezTo>
                <a:cubicBezTo>
                  <a:pt x="56" y="98"/>
                  <a:pt x="63" y="100"/>
                  <a:pt x="71" y="100"/>
                </a:cubicBezTo>
                <a:cubicBezTo>
                  <a:pt x="72" y="100"/>
                  <a:pt x="74" y="100"/>
                  <a:pt x="75" y="100"/>
                </a:cubicBezTo>
                <a:cubicBezTo>
                  <a:pt x="77" y="129"/>
                  <a:pt x="102" y="152"/>
                  <a:pt x="132" y="152"/>
                </a:cubicBezTo>
                <a:cubicBezTo>
                  <a:pt x="154" y="152"/>
                  <a:pt x="173" y="139"/>
                  <a:pt x="182" y="121"/>
                </a:cubicBezTo>
                <a:cubicBezTo>
                  <a:pt x="184" y="121"/>
                  <a:pt x="185" y="121"/>
                  <a:pt x="186" y="121"/>
                </a:cubicBezTo>
                <a:cubicBezTo>
                  <a:pt x="216" y="121"/>
                  <a:pt x="239" y="97"/>
                  <a:pt x="239" y="68"/>
                </a:cubicBezTo>
                <a:cubicBezTo>
                  <a:pt x="239" y="38"/>
                  <a:pt x="216" y="15"/>
                  <a:pt x="186" y="15"/>
                </a:cubicBezTo>
                <a:cubicBezTo>
                  <a:pt x="171" y="15"/>
                  <a:pt x="157" y="21"/>
                  <a:pt x="148" y="31"/>
                </a:cubicBezTo>
                <a:cubicBezTo>
                  <a:pt x="148" y="30"/>
                  <a:pt x="148" y="29"/>
                  <a:pt x="148" y="28"/>
                </a:cubicBezTo>
                <a:cubicBezTo>
                  <a:pt x="148" y="13"/>
                  <a:pt x="135" y="0"/>
                  <a:pt x="119" y="0"/>
                </a:cubicBezTo>
                <a:cubicBezTo>
                  <a:pt x="107" y="0"/>
                  <a:pt x="97" y="7"/>
                  <a:pt x="93" y="18"/>
                </a:cubicBezTo>
                <a:cubicBezTo>
                  <a:pt x="87" y="14"/>
                  <a:pt x="79" y="12"/>
                  <a:pt x="71" y="12"/>
                </a:cubicBezTo>
                <a:cubicBezTo>
                  <a:pt x="48" y="12"/>
                  <a:pt x="29" y="30"/>
                  <a:pt x="27" y="54"/>
                </a:cubicBezTo>
                <a:cubicBezTo>
                  <a:pt x="26" y="53"/>
                  <a:pt x="26" y="53"/>
                  <a:pt x="26" y="53"/>
                </a:cubicBezTo>
                <a:cubicBezTo>
                  <a:pt x="12" y="53"/>
                  <a:pt x="0" y="65"/>
                  <a:pt x="0" y="80"/>
                </a:cubicBezTo>
                <a:cubicBezTo>
                  <a:pt x="0" y="95"/>
                  <a:pt x="12" y="107"/>
                  <a:pt x="26" y="107"/>
                </a:cubicBezTo>
                <a:close/>
              </a:path>
            </a:pathLst>
          </a:custGeom>
          <a:solidFill>
            <a:srgbClr val="FAFAF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1" name="Freeform 637"/>
          <p:cNvSpPr>
            <a:spLocks/>
          </p:cNvSpPr>
          <p:nvPr/>
        </p:nvSpPr>
        <p:spPr bwMode="auto">
          <a:xfrm>
            <a:off x="7535250" y="4687862"/>
            <a:ext cx="718297" cy="456867"/>
          </a:xfrm>
          <a:custGeom>
            <a:avLst/>
            <a:gdLst>
              <a:gd name="T0" fmla="*/ 26 w 239"/>
              <a:gd name="T1" fmla="*/ 107 h 152"/>
              <a:gd name="T2" fmla="*/ 49 w 239"/>
              <a:gd name="T3" fmla="*/ 94 h 152"/>
              <a:gd name="T4" fmla="*/ 71 w 239"/>
              <a:gd name="T5" fmla="*/ 100 h 152"/>
              <a:gd name="T6" fmla="*/ 75 w 239"/>
              <a:gd name="T7" fmla="*/ 100 h 152"/>
              <a:gd name="T8" fmla="*/ 132 w 239"/>
              <a:gd name="T9" fmla="*/ 152 h 152"/>
              <a:gd name="T10" fmla="*/ 182 w 239"/>
              <a:gd name="T11" fmla="*/ 121 h 152"/>
              <a:gd name="T12" fmla="*/ 186 w 239"/>
              <a:gd name="T13" fmla="*/ 121 h 152"/>
              <a:gd name="T14" fmla="*/ 239 w 239"/>
              <a:gd name="T15" fmla="*/ 68 h 152"/>
              <a:gd name="T16" fmla="*/ 186 w 239"/>
              <a:gd name="T17" fmla="*/ 15 h 152"/>
              <a:gd name="T18" fmla="*/ 148 w 239"/>
              <a:gd name="T19" fmla="*/ 31 h 152"/>
              <a:gd name="T20" fmla="*/ 148 w 239"/>
              <a:gd name="T21" fmla="*/ 28 h 152"/>
              <a:gd name="T22" fmla="*/ 119 w 239"/>
              <a:gd name="T23" fmla="*/ 0 h 152"/>
              <a:gd name="T24" fmla="*/ 93 w 239"/>
              <a:gd name="T25" fmla="*/ 18 h 152"/>
              <a:gd name="T26" fmla="*/ 71 w 239"/>
              <a:gd name="T27" fmla="*/ 12 h 152"/>
              <a:gd name="T28" fmla="*/ 27 w 239"/>
              <a:gd name="T29" fmla="*/ 54 h 152"/>
              <a:gd name="T30" fmla="*/ 26 w 239"/>
              <a:gd name="T31" fmla="*/ 53 h 152"/>
              <a:gd name="T32" fmla="*/ 0 w 239"/>
              <a:gd name="T33" fmla="*/ 80 h 152"/>
              <a:gd name="T34" fmla="*/ 26 w 239"/>
              <a:gd name="T35" fmla="*/ 10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9" h="152">
                <a:moveTo>
                  <a:pt x="26" y="107"/>
                </a:moveTo>
                <a:cubicBezTo>
                  <a:pt x="36" y="107"/>
                  <a:pt x="44" y="102"/>
                  <a:pt x="49" y="94"/>
                </a:cubicBezTo>
                <a:cubicBezTo>
                  <a:pt x="56" y="98"/>
                  <a:pt x="63" y="100"/>
                  <a:pt x="71" y="100"/>
                </a:cubicBezTo>
                <a:cubicBezTo>
                  <a:pt x="72" y="100"/>
                  <a:pt x="74" y="100"/>
                  <a:pt x="75" y="100"/>
                </a:cubicBezTo>
                <a:cubicBezTo>
                  <a:pt x="77" y="129"/>
                  <a:pt x="102" y="152"/>
                  <a:pt x="132" y="152"/>
                </a:cubicBezTo>
                <a:cubicBezTo>
                  <a:pt x="154" y="152"/>
                  <a:pt x="173" y="139"/>
                  <a:pt x="182" y="121"/>
                </a:cubicBezTo>
                <a:cubicBezTo>
                  <a:pt x="184" y="121"/>
                  <a:pt x="185" y="121"/>
                  <a:pt x="186" y="121"/>
                </a:cubicBezTo>
                <a:cubicBezTo>
                  <a:pt x="216" y="121"/>
                  <a:pt x="239" y="97"/>
                  <a:pt x="239" y="68"/>
                </a:cubicBezTo>
                <a:cubicBezTo>
                  <a:pt x="239" y="38"/>
                  <a:pt x="216" y="15"/>
                  <a:pt x="186" y="15"/>
                </a:cubicBezTo>
                <a:cubicBezTo>
                  <a:pt x="171" y="15"/>
                  <a:pt x="157" y="21"/>
                  <a:pt x="148" y="31"/>
                </a:cubicBezTo>
                <a:cubicBezTo>
                  <a:pt x="148" y="30"/>
                  <a:pt x="148" y="29"/>
                  <a:pt x="148" y="28"/>
                </a:cubicBezTo>
                <a:cubicBezTo>
                  <a:pt x="148" y="13"/>
                  <a:pt x="135" y="0"/>
                  <a:pt x="119" y="0"/>
                </a:cubicBezTo>
                <a:cubicBezTo>
                  <a:pt x="107" y="0"/>
                  <a:pt x="97" y="7"/>
                  <a:pt x="93" y="18"/>
                </a:cubicBezTo>
                <a:cubicBezTo>
                  <a:pt x="87" y="14"/>
                  <a:pt x="79" y="12"/>
                  <a:pt x="71" y="12"/>
                </a:cubicBezTo>
                <a:cubicBezTo>
                  <a:pt x="48" y="12"/>
                  <a:pt x="29" y="30"/>
                  <a:pt x="27" y="54"/>
                </a:cubicBezTo>
                <a:cubicBezTo>
                  <a:pt x="26" y="53"/>
                  <a:pt x="26" y="53"/>
                  <a:pt x="26" y="53"/>
                </a:cubicBezTo>
                <a:cubicBezTo>
                  <a:pt x="12" y="53"/>
                  <a:pt x="0" y="65"/>
                  <a:pt x="0" y="80"/>
                </a:cubicBezTo>
                <a:cubicBezTo>
                  <a:pt x="0" y="95"/>
                  <a:pt x="12" y="107"/>
                  <a:pt x="26" y="107"/>
                </a:cubicBezTo>
                <a:close/>
              </a:path>
            </a:pathLst>
          </a:custGeom>
          <a:solidFill>
            <a:srgbClr val="FAFAF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7927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91204" y="111878"/>
            <a:ext cx="5336228" cy="791551"/>
            <a:chOff x="191204" y="111878"/>
            <a:chExt cx="5336228" cy="79155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3" name="组合 2"/>
            <p:cNvGrpSpPr/>
            <p:nvPr/>
          </p:nvGrpSpPr>
          <p:grpSpPr>
            <a:xfrm>
              <a:off x="191204" y="210993"/>
              <a:ext cx="5336228" cy="692436"/>
              <a:chOff x="191204" y="210993"/>
              <a:chExt cx="5336228" cy="692436"/>
            </a:xfrm>
          </p:grpSpPr>
          <p:sp>
            <p:nvSpPr>
              <p:cNvPr id="80" name="Freeform 595"/>
              <p:cNvSpPr>
                <a:spLocks/>
              </p:cNvSpPr>
              <p:nvPr/>
            </p:nvSpPr>
            <p:spPr bwMode="auto">
              <a:xfrm>
                <a:off x="3587822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81" name="Freeform 595"/>
              <p:cNvSpPr>
                <a:spLocks/>
              </p:cNvSpPr>
              <p:nvPr/>
            </p:nvSpPr>
            <p:spPr bwMode="auto">
              <a:xfrm>
                <a:off x="396522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82" name="Freeform 595"/>
              <p:cNvSpPr>
                <a:spLocks/>
              </p:cNvSpPr>
              <p:nvPr/>
            </p:nvSpPr>
            <p:spPr bwMode="auto">
              <a:xfrm>
                <a:off x="4342623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6" name="Freeform 595"/>
              <p:cNvSpPr>
                <a:spLocks/>
              </p:cNvSpPr>
              <p:nvPr/>
            </p:nvSpPr>
            <p:spPr bwMode="auto">
              <a:xfrm>
                <a:off x="2455616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7" name="Freeform 595"/>
              <p:cNvSpPr>
                <a:spLocks/>
              </p:cNvSpPr>
              <p:nvPr/>
            </p:nvSpPr>
            <p:spPr bwMode="auto">
              <a:xfrm>
                <a:off x="2833018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8" name="Freeform 595"/>
              <p:cNvSpPr>
                <a:spLocks/>
              </p:cNvSpPr>
              <p:nvPr/>
            </p:nvSpPr>
            <p:spPr bwMode="auto">
              <a:xfrm>
                <a:off x="3210420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299" name="Freeform 595"/>
              <p:cNvSpPr>
                <a:spLocks/>
              </p:cNvSpPr>
              <p:nvPr/>
            </p:nvSpPr>
            <p:spPr bwMode="auto">
              <a:xfrm>
                <a:off x="19120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0" name="Freeform 595"/>
              <p:cNvSpPr>
                <a:spLocks/>
              </p:cNvSpPr>
              <p:nvPr/>
            </p:nvSpPr>
            <p:spPr bwMode="auto">
              <a:xfrm>
                <a:off x="568606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1" name="Freeform 595"/>
              <p:cNvSpPr>
                <a:spLocks/>
              </p:cNvSpPr>
              <p:nvPr/>
            </p:nvSpPr>
            <p:spPr bwMode="auto">
              <a:xfrm>
                <a:off x="946008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2" name="Freeform 595"/>
              <p:cNvSpPr>
                <a:spLocks/>
              </p:cNvSpPr>
              <p:nvPr/>
            </p:nvSpPr>
            <p:spPr bwMode="auto">
              <a:xfrm>
                <a:off x="1323410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3" name="Freeform 595"/>
              <p:cNvSpPr>
                <a:spLocks/>
              </p:cNvSpPr>
              <p:nvPr/>
            </p:nvSpPr>
            <p:spPr bwMode="auto">
              <a:xfrm>
                <a:off x="1700812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4" name="Freeform 595"/>
              <p:cNvSpPr>
                <a:spLocks/>
              </p:cNvSpPr>
              <p:nvPr/>
            </p:nvSpPr>
            <p:spPr bwMode="auto">
              <a:xfrm>
                <a:off x="207821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</p:grpSp>
        <p:grpSp>
          <p:nvGrpSpPr>
            <p:cNvPr id="305" name="组合 304"/>
            <p:cNvGrpSpPr/>
            <p:nvPr/>
          </p:nvGrpSpPr>
          <p:grpSpPr>
            <a:xfrm>
              <a:off x="373975" y="111878"/>
              <a:ext cx="363466" cy="791551"/>
              <a:chOff x="974945" y="2345331"/>
              <a:chExt cx="1763621" cy="3840787"/>
            </a:xfrm>
          </p:grpSpPr>
          <p:sp>
            <p:nvSpPr>
              <p:cNvPr id="306" name="Freeform 159"/>
              <p:cNvSpPr>
                <a:spLocks/>
              </p:cNvSpPr>
              <p:nvPr/>
            </p:nvSpPr>
            <p:spPr bwMode="auto">
              <a:xfrm rot="20700000">
                <a:off x="1726148" y="4700426"/>
                <a:ext cx="891224" cy="1485692"/>
              </a:xfrm>
              <a:custGeom>
                <a:avLst/>
                <a:gdLst>
                  <a:gd name="T0" fmla="*/ 1 w 394"/>
                  <a:gd name="T1" fmla="*/ 267 h 658"/>
                  <a:gd name="T2" fmla="*/ 0 w 394"/>
                  <a:gd name="T3" fmla="*/ 267 h 658"/>
                  <a:gd name="T4" fmla="*/ 0 w 394"/>
                  <a:gd name="T5" fmla="*/ 267 h 658"/>
                  <a:gd name="T6" fmla="*/ 1 w 394"/>
                  <a:gd name="T7" fmla="*/ 270 h 658"/>
                  <a:gd name="T8" fmla="*/ 2 w 394"/>
                  <a:gd name="T9" fmla="*/ 282 h 658"/>
                  <a:gd name="T10" fmla="*/ 3 w 394"/>
                  <a:gd name="T11" fmla="*/ 284 h 658"/>
                  <a:gd name="T12" fmla="*/ 45 w 394"/>
                  <a:gd name="T13" fmla="*/ 417 h 658"/>
                  <a:gd name="T14" fmla="*/ 89 w 394"/>
                  <a:gd name="T15" fmla="*/ 290 h 658"/>
                  <a:gd name="T16" fmla="*/ 169 w 394"/>
                  <a:gd name="T17" fmla="*/ 440 h 658"/>
                  <a:gd name="T18" fmla="*/ 143 w 394"/>
                  <a:gd name="T19" fmla="*/ 564 h 658"/>
                  <a:gd name="T20" fmla="*/ 199 w 394"/>
                  <a:gd name="T21" fmla="*/ 658 h 658"/>
                  <a:gd name="T22" fmla="*/ 169 w 394"/>
                  <a:gd name="T23" fmla="*/ 604 h 658"/>
                  <a:gd name="T24" fmla="*/ 179 w 394"/>
                  <a:gd name="T25" fmla="*/ 528 h 658"/>
                  <a:gd name="T26" fmla="*/ 226 w 394"/>
                  <a:gd name="T27" fmla="*/ 462 h 658"/>
                  <a:gd name="T28" fmla="*/ 269 w 394"/>
                  <a:gd name="T29" fmla="*/ 386 h 658"/>
                  <a:gd name="T30" fmla="*/ 277 w 394"/>
                  <a:gd name="T31" fmla="*/ 362 h 658"/>
                  <a:gd name="T32" fmla="*/ 305 w 394"/>
                  <a:gd name="T33" fmla="*/ 484 h 658"/>
                  <a:gd name="T34" fmla="*/ 322 w 394"/>
                  <a:gd name="T35" fmla="*/ 406 h 658"/>
                  <a:gd name="T36" fmla="*/ 367 w 394"/>
                  <a:gd name="T37" fmla="*/ 197 h 658"/>
                  <a:gd name="T38" fmla="*/ 186 w 394"/>
                  <a:gd name="T39" fmla="*/ 0 h 658"/>
                  <a:gd name="T40" fmla="*/ 1 w 394"/>
                  <a:gd name="T41" fmla="*/ 253 h 658"/>
                  <a:gd name="T42" fmla="*/ 1 w 394"/>
                  <a:gd name="T43" fmla="*/ 267 h 6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94" h="658">
                    <a:moveTo>
                      <a:pt x="1" y="267"/>
                    </a:moveTo>
                    <a:cubicBezTo>
                      <a:pt x="1" y="266"/>
                      <a:pt x="0" y="263"/>
                      <a:pt x="0" y="267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68"/>
                      <a:pt x="1" y="269"/>
                      <a:pt x="1" y="270"/>
                    </a:cubicBezTo>
                    <a:cubicBezTo>
                      <a:pt x="1" y="274"/>
                      <a:pt x="2" y="278"/>
                      <a:pt x="2" y="282"/>
                    </a:cubicBezTo>
                    <a:cubicBezTo>
                      <a:pt x="2" y="282"/>
                      <a:pt x="3" y="283"/>
                      <a:pt x="3" y="284"/>
                    </a:cubicBezTo>
                    <a:cubicBezTo>
                      <a:pt x="7" y="334"/>
                      <a:pt x="22" y="380"/>
                      <a:pt x="45" y="417"/>
                    </a:cubicBezTo>
                    <a:cubicBezTo>
                      <a:pt x="20" y="377"/>
                      <a:pt x="35" y="298"/>
                      <a:pt x="89" y="290"/>
                    </a:cubicBezTo>
                    <a:cubicBezTo>
                      <a:pt x="156" y="279"/>
                      <a:pt x="167" y="399"/>
                      <a:pt x="169" y="440"/>
                    </a:cubicBezTo>
                    <a:cubicBezTo>
                      <a:pt x="171" y="484"/>
                      <a:pt x="143" y="520"/>
                      <a:pt x="143" y="564"/>
                    </a:cubicBezTo>
                    <a:cubicBezTo>
                      <a:pt x="143" y="613"/>
                      <a:pt x="167" y="653"/>
                      <a:pt x="199" y="658"/>
                    </a:cubicBezTo>
                    <a:cubicBezTo>
                      <a:pt x="184" y="656"/>
                      <a:pt x="171" y="615"/>
                      <a:pt x="169" y="604"/>
                    </a:cubicBezTo>
                    <a:cubicBezTo>
                      <a:pt x="166" y="580"/>
                      <a:pt x="172" y="551"/>
                      <a:pt x="179" y="528"/>
                    </a:cubicBezTo>
                    <a:cubicBezTo>
                      <a:pt x="187" y="501"/>
                      <a:pt x="208" y="482"/>
                      <a:pt x="226" y="462"/>
                    </a:cubicBezTo>
                    <a:cubicBezTo>
                      <a:pt x="245" y="439"/>
                      <a:pt x="259" y="413"/>
                      <a:pt x="269" y="386"/>
                    </a:cubicBezTo>
                    <a:cubicBezTo>
                      <a:pt x="272" y="378"/>
                      <a:pt x="275" y="370"/>
                      <a:pt x="277" y="362"/>
                    </a:cubicBezTo>
                    <a:cubicBezTo>
                      <a:pt x="281" y="420"/>
                      <a:pt x="305" y="484"/>
                      <a:pt x="305" y="484"/>
                    </a:cubicBezTo>
                    <a:cubicBezTo>
                      <a:pt x="296" y="437"/>
                      <a:pt x="322" y="406"/>
                      <a:pt x="322" y="406"/>
                    </a:cubicBezTo>
                    <a:cubicBezTo>
                      <a:pt x="394" y="291"/>
                      <a:pt x="367" y="197"/>
                      <a:pt x="367" y="197"/>
                    </a:cubicBezTo>
                    <a:cubicBezTo>
                      <a:pt x="348" y="84"/>
                      <a:pt x="274" y="0"/>
                      <a:pt x="186" y="0"/>
                    </a:cubicBezTo>
                    <a:cubicBezTo>
                      <a:pt x="84" y="0"/>
                      <a:pt x="1" y="113"/>
                      <a:pt x="1" y="253"/>
                    </a:cubicBezTo>
                    <a:cubicBezTo>
                      <a:pt x="1" y="258"/>
                      <a:pt x="1" y="263"/>
                      <a:pt x="1" y="267"/>
                    </a:cubicBezTo>
                  </a:path>
                </a:pathLst>
              </a:custGeom>
              <a:solidFill>
                <a:srgbClr val="FF746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grpSp>
            <p:nvGrpSpPr>
              <p:cNvPr id="307" name="组合 306"/>
              <p:cNvGrpSpPr/>
              <p:nvPr/>
            </p:nvGrpSpPr>
            <p:grpSpPr>
              <a:xfrm>
                <a:off x="974945" y="2345331"/>
                <a:ext cx="1763621" cy="3358341"/>
                <a:chOff x="974945" y="2345331"/>
                <a:chExt cx="1763621" cy="3358341"/>
              </a:xfrm>
            </p:grpSpPr>
            <p:sp>
              <p:nvSpPr>
                <p:cNvPr id="308" name="Freeform 165"/>
                <p:cNvSpPr>
                  <a:spLocks/>
                </p:cNvSpPr>
                <p:nvPr/>
              </p:nvSpPr>
              <p:spPr bwMode="auto">
                <a:xfrm rot="20700000">
                  <a:off x="1075729" y="4158738"/>
                  <a:ext cx="708018" cy="1115461"/>
                </a:xfrm>
                <a:custGeom>
                  <a:avLst/>
                  <a:gdLst>
                    <a:gd name="T0" fmla="*/ 157 w 313"/>
                    <a:gd name="T1" fmla="*/ 0 h 494"/>
                    <a:gd name="T2" fmla="*/ 0 w 313"/>
                    <a:gd name="T3" fmla="*/ 156 h 494"/>
                    <a:gd name="T4" fmla="*/ 0 w 313"/>
                    <a:gd name="T5" fmla="*/ 159 h 494"/>
                    <a:gd name="T6" fmla="*/ 0 w 313"/>
                    <a:gd name="T7" fmla="*/ 159 h 494"/>
                    <a:gd name="T8" fmla="*/ 101 w 313"/>
                    <a:gd name="T9" fmla="*/ 477 h 494"/>
                    <a:gd name="T10" fmla="*/ 106 w 313"/>
                    <a:gd name="T11" fmla="*/ 485 h 494"/>
                    <a:gd name="T12" fmla="*/ 106 w 313"/>
                    <a:gd name="T13" fmla="*/ 485 h 494"/>
                    <a:gd name="T14" fmla="*/ 106 w 313"/>
                    <a:gd name="T15" fmla="*/ 485 h 494"/>
                    <a:gd name="T16" fmla="*/ 128 w 313"/>
                    <a:gd name="T17" fmla="*/ 494 h 494"/>
                    <a:gd name="T18" fmla="*/ 159 w 313"/>
                    <a:gd name="T19" fmla="*/ 467 h 494"/>
                    <a:gd name="T20" fmla="*/ 157 w 313"/>
                    <a:gd name="T21" fmla="*/ 459 h 494"/>
                    <a:gd name="T22" fmla="*/ 157 w 313"/>
                    <a:gd name="T23" fmla="*/ 459 h 494"/>
                    <a:gd name="T24" fmla="*/ 148 w 313"/>
                    <a:gd name="T25" fmla="*/ 412 h 494"/>
                    <a:gd name="T26" fmla="*/ 191 w 313"/>
                    <a:gd name="T27" fmla="*/ 310 h 494"/>
                    <a:gd name="T28" fmla="*/ 191 w 313"/>
                    <a:gd name="T29" fmla="*/ 309 h 494"/>
                    <a:gd name="T30" fmla="*/ 270 w 313"/>
                    <a:gd name="T31" fmla="*/ 264 h 494"/>
                    <a:gd name="T32" fmla="*/ 313 w 313"/>
                    <a:gd name="T33" fmla="*/ 156 h 494"/>
                    <a:gd name="T34" fmla="*/ 157 w 313"/>
                    <a:gd name="T35" fmla="*/ 0 h 4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3" h="494">
                      <a:moveTo>
                        <a:pt x="157" y="0"/>
                      </a:moveTo>
                      <a:cubicBezTo>
                        <a:pt x="70" y="0"/>
                        <a:pt x="0" y="70"/>
                        <a:pt x="0" y="156"/>
                      </a:cubicBezTo>
                      <a:cubicBezTo>
                        <a:pt x="0" y="157"/>
                        <a:pt x="0" y="159"/>
                        <a:pt x="0" y="159"/>
                      </a:cubicBezTo>
                      <a:cubicBezTo>
                        <a:pt x="0" y="159"/>
                        <a:pt x="0" y="159"/>
                        <a:pt x="0" y="159"/>
                      </a:cubicBezTo>
                      <a:cubicBezTo>
                        <a:pt x="0" y="279"/>
                        <a:pt x="38" y="386"/>
                        <a:pt x="101" y="477"/>
                      </a:cubicBezTo>
                      <a:cubicBezTo>
                        <a:pt x="102" y="480"/>
                        <a:pt x="104" y="482"/>
                        <a:pt x="106" y="485"/>
                      </a:cubicBezTo>
                      <a:cubicBezTo>
                        <a:pt x="106" y="485"/>
                        <a:pt x="106" y="485"/>
                        <a:pt x="106" y="485"/>
                      </a:cubicBezTo>
                      <a:cubicBezTo>
                        <a:pt x="106" y="485"/>
                        <a:pt x="106" y="485"/>
                        <a:pt x="106" y="485"/>
                      </a:cubicBezTo>
                      <a:cubicBezTo>
                        <a:pt x="112" y="491"/>
                        <a:pt x="119" y="494"/>
                        <a:pt x="128" y="494"/>
                      </a:cubicBezTo>
                      <a:cubicBezTo>
                        <a:pt x="145" y="494"/>
                        <a:pt x="159" y="483"/>
                        <a:pt x="159" y="467"/>
                      </a:cubicBezTo>
                      <a:cubicBezTo>
                        <a:pt x="159" y="463"/>
                        <a:pt x="158" y="459"/>
                        <a:pt x="157" y="459"/>
                      </a:cubicBezTo>
                      <a:cubicBezTo>
                        <a:pt x="157" y="459"/>
                        <a:pt x="157" y="459"/>
                        <a:pt x="157" y="459"/>
                      </a:cubicBezTo>
                      <a:cubicBezTo>
                        <a:pt x="152" y="439"/>
                        <a:pt x="146" y="428"/>
                        <a:pt x="148" y="412"/>
                      </a:cubicBezTo>
                      <a:cubicBezTo>
                        <a:pt x="155" y="371"/>
                        <a:pt x="164" y="338"/>
                        <a:pt x="191" y="310"/>
                      </a:cubicBezTo>
                      <a:cubicBezTo>
                        <a:pt x="191" y="309"/>
                        <a:pt x="191" y="309"/>
                        <a:pt x="191" y="309"/>
                      </a:cubicBezTo>
                      <a:cubicBezTo>
                        <a:pt x="212" y="287"/>
                        <a:pt x="239" y="270"/>
                        <a:pt x="270" y="264"/>
                      </a:cubicBezTo>
                      <a:cubicBezTo>
                        <a:pt x="297" y="236"/>
                        <a:pt x="313" y="198"/>
                        <a:pt x="313" y="156"/>
                      </a:cubicBezTo>
                      <a:cubicBezTo>
                        <a:pt x="313" y="70"/>
                        <a:pt x="243" y="0"/>
                        <a:pt x="157" y="0"/>
                      </a:cubicBezTo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09" name="Freeform 166"/>
                <p:cNvSpPr>
                  <a:spLocks/>
                </p:cNvSpPr>
                <p:nvPr/>
              </p:nvSpPr>
              <p:spPr bwMode="auto">
                <a:xfrm rot="20700000">
                  <a:off x="2033411" y="3902512"/>
                  <a:ext cx="705155" cy="1115461"/>
                </a:xfrm>
                <a:custGeom>
                  <a:avLst/>
                  <a:gdLst>
                    <a:gd name="T0" fmla="*/ 156 w 312"/>
                    <a:gd name="T1" fmla="*/ 0 h 494"/>
                    <a:gd name="T2" fmla="*/ 312 w 312"/>
                    <a:gd name="T3" fmla="*/ 156 h 494"/>
                    <a:gd name="T4" fmla="*/ 312 w 312"/>
                    <a:gd name="T5" fmla="*/ 159 h 494"/>
                    <a:gd name="T6" fmla="*/ 312 w 312"/>
                    <a:gd name="T7" fmla="*/ 159 h 494"/>
                    <a:gd name="T8" fmla="*/ 212 w 312"/>
                    <a:gd name="T9" fmla="*/ 477 h 494"/>
                    <a:gd name="T10" fmla="*/ 207 w 312"/>
                    <a:gd name="T11" fmla="*/ 485 h 494"/>
                    <a:gd name="T12" fmla="*/ 207 w 312"/>
                    <a:gd name="T13" fmla="*/ 485 h 494"/>
                    <a:gd name="T14" fmla="*/ 207 w 312"/>
                    <a:gd name="T15" fmla="*/ 485 h 494"/>
                    <a:gd name="T16" fmla="*/ 185 w 312"/>
                    <a:gd name="T17" fmla="*/ 494 h 494"/>
                    <a:gd name="T18" fmla="*/ 154 w 312"/>
                    <a:gd name="T19" fmla="*/ 467 h 494"/>
                    <a:gd name="T20" fmla="*/ 156 w 312"/>
                    <a:gd name="T21" fmla="*/ 459 h 494"/>
                    <a:gd name="T22" fmla="*/ 156 w 312"/>
                    <a:gd name="T23" fmla="*/ 459 h 494"/>
                    <a:gd name="T24" fmla="*/ 165 w 312"/>
                    <a:gd name="T25" fmla="*/ 412 h 494"/>
                    <a:gd name="T26" fmla="*/ 122 w 312"/>
                    <a:gd name="T27" fmla="*/ 310 h 494"/>
                    <a:gd name="T28" fmla="*/ 122 w 312"/>
                    <a:gd name="T29" fmla="*/ 309 h 494"/>
                    <a:gd name="T30" fmla="*/ 43 w 312"/>
                    <a:gd name="T31" fmla="*/ 264 h 494"/>
                    <a:gd name="T32" fmla="*/ 0 w 312"/>
                    <a:gd name="T33" fmla="*/ 156 h 494"/>
                    <a:gd name="T34" fmla="*/ 156 w 312"/>
                    <a:gd name="T35" fmla="*/ 0 h 4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2" h="494">
                      <a:moveTo>
                        <a:pt x="156" y="0"/>
                      </a:moveTo>
                      <a:cubicBezTo>
                        <a:pt x="242" y="0"/>
                        <a:pt x="312" y="70"/>
                        <a:pt x="312" y="156"/>
                      </a:cubicBezTo>
                      <a:cubicBezTo>
                        <a:pt x="312" y="157"/>
                        <a:pt x="312" y="159"/>
                        <a:pt x="312" y="159"/>
                      </a:cubicBezTo>
                      <a:cubicBezTo>
                        <a:pt x="312" y="159"/>
                        <a:pt x="312" y="159"/>
                        <a:pt x="312" y="159"/>
                      </a:cubicBezTo>
                      <a:cubicBezTo>
                        <a:pt x="312" y="279"/>
                        <a:pt x="275" y="386"/>
                        <a:pt x="212" y="477"/>
                      </a:cubicBezTo>
                      <a:cubicBezTo>
                        <a:pt x="210" y="480"/>
                        <a:pt x="209" y="482"/>
                        <a:pt x="207" y="485"/>
                      </a:cubicBezTo>
                      <a:cubicBezTo>
                        <a:pt x="207" y="485"/>
                        <a:pt x="207" y="485"/>
                        <a:pt x="207" y="485"/>
                      </a:cubicBezTo>
                      <a:cubicBezTo>
                        <a:pt x="207" y="485"/>
                        <a:pt x="207" y="485"/>
                        <a:pt x="207" y="485"/>
                      </a:cubicBezTo>
                      <a:cubicBezTo>
                        <a:pt x="201" y="491"/>
                        <a:pt x="193" y="494"/>
                        <a:pt x="185" y="494"/>
                      </a:cubicBezTo>
                      <a:cubicBezTo>
                        <a:pt x="168" y="494"/>
                        <a:pt x="154" y="483"/>
                        <a:pt x="154" y="467"/>
                      </a:cubicBezTo>
                      <a:cubicBezTo>
                        <a:pt x="154" y="463"/>
                        <a:pt x="155" y="459"/>
                        <a:pt x="156" y="459"/>
                      </a:cubicBezTo>
                      <a:cubicBezTo>
                        <a:pt x="156" y="459"/>
                        <a:pt x="156" y="459"/>
                        <a:pt x="156" y="459"/>
                      </a:cubicBezTo>
                      <a:cubicBezTo>
                        <a:pt x="160" y="439"/>
                        <a:pt x="167" y="428"/>
                        <a:pt x="165" y="412"/>
                      </a:cubicBezTo>
                      <a:cubicBezTo>
                        <a:pt x="158" y="371"/>
                        <a:pt x="148" y="338"/>
                        <a:pt x="122" y="310"/>
                      </a:cubicBezTo>
                      <a:cubicBezTo>
                        <a:pt x="122" y="309"/>
                        <a:pt x="122" y="309"/>
                        <a:pt x="122" y="309"/>
                      </a:cubicBezTo>
                      <a:cubicBezTo>
                        <a:pt x="101" y="287"/>
                        <a:pt x="74" y="270"/>
                        <a:pt x="43" y="264"/>
                      </a:cubicBezTo>
                      <a:cubicBezTo>
                        <a:pt x="16" y="236"/>
                        <a:pt x="0" y="198"/>
                        <a:pt x="0" y="156"/>
                      </a:cubicBezTo>
                      <a:cubicBezTo>
                        <a:pt x="0" y="70"/>
                        <a:pt x="70" y="0"/>
                        <a:pt x="156" y="0"/>
                      </a:cubicBezTo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0" name="任意多边形 309"/>
                <p:cNvSpPr/>
                <p:nvPr/>
              </p:nvSpPr>
              <p:spPr>
                <a:xfrm rot="20700000">
                  <a:off x="1052657" y="2596072"/>
                  <a:ext cx="1255262" cy="2173478"/>
                </a:xfrm>
                <a:custGeom>
                  <a:avLst/>
                  <a:gdLst>
                    <a:gd name="connsiteX0" fmla="*/ 1549408 w 2088372"/>
                    <a:gd name="connsiteY0" fmla="*/ 0 h 3616005"/>
                    <a:gd name="connsiteX1" fmla="*/ 1594845 w 2088372"/>
                    <a:gd name="connsiteY1" fmla="*/ 54341 h 3616005"/>
                    <a:gd name="connsiteX2" fmla="*/ 2084372 w 2088372"/>
                    <a:gd name="connsiteY2" fmla="*/ 1438077 h 3616005"/>
                    <a:gd name="connsiteX3" fmla="*/ 1568981 w 2088372"/>
                    <a:gd name="connsiteY3" fmla="*/ 3616005 h 3616005"/>
                    <a:gd name="connsiteX4" fmla="*/ 1042305 w 2088372"/>
                    <a:gd name="connsiteY4" fmla="*/ 3616005 h 3616005"/>
                    <a:gd name="connsiteX5" fmla="*/ 519390 w 2088372"/>
                    <a:gd name="connsiteY5" fmla="*/ 3616005 h 3616005"/>
                    <a:gd name="connsiteX6" fmla="*/ 4000 w 2088372"/>
                    <a:gd name="connsiteY6" fmla="*/ 1438077 h 3616005"/>
                    <a:gd name="connsiteX7" fmla="*/ 493527 w 2088372"/>
                    <a:gd name="connsiteY7" fmla="*/ 54341 h 3616005"/>
                    <a:gd name="connsiteX8" fmla="*/ 538964 w 2088372"/>
                    <a:gd name="connsiteY8" fmla="*/ 1 h 3616005"/>
                    <a:gd name="connsiteX9" fmla="*/ 625259 w 2088372"/>
                    <a:gd name="connsiteY9" fmla="*/ 52666 h 3616005"/>
                    <a:gd name="connsiteX10" fmla="*/ 1044185 w 2088372"/>
                    <a:gd name="connsiteY10" fmla="*/ 147318 h 3616005"/>
                    <a:gd name="connsiteX11" fmla="*/ 1463111 w 2088372"/>
                    <a:gd name="connsiteY11" fmla="*/ 52666 h 3616005"/>
                    <a:gd name="connsiteX12" fmla="*/ 1549408 w 2088372"/>
                    <a:gd name="connsiteY12" fmla="*/ 0 h 3616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88372" h="3616005">
                      <a:moveTo>
                        <a:pt x="1549408" y="0"/>
                      </a:moveTo>
                      <a:lnTo>
                        <a:pt x="1594845" y="54341"/>
                      </a:lnTo>
                      <a:cubicBezTo>
                        <a:pt x="1864296" y="394173"/>
                        <a:pt x="2123873" y="874820"/>
                        <a:pt x="2084372" y="1438077"/>
                      </a:cubicBezTo>
                      <a:cubicBezTo>
                        <a:pt x="2084372" y="1438077"/>
                        <a:pt x="2050514" y="2609652"/>
                        <a:pt x="1568981" y="3616005"/>
                      </a:cubicBezTo>
                      <a:cubicBezTo>
                        <a:pt x="1042305" y="3616005"/>
                        <a:pt x="1042305" y="3616005"/>
                        <a:pt x="1042305" y="3616005"/>
                      </a:cubicBezTo>
                      <a:cubicBezTo>
                        <a:pt x="519390" y="3616005"/>
                        <a:pt x="519390" y="3616005"/>
                        <a:pt x="519390" y="3616005"/>
                      </a:cubicBezTo>
                      <a:cubicBezTo>
                        <a:pt x="37857" y="2609652"/>
                        <a:pt x="4000" y="1438077"/>
                        <a:pt x="4000" y="1438077"/>
                      </a:cubicBezTo>
                      <a:cubicBezTo>
                        <a:pt x="-35501" y="874820"/>
                        <a:pt x="224075" y="394173"/>
                        <a:pt x="493527" y="54341"/>
                      </a:cubicBezTo>
                      <a:lnTo>
                        <a:pt x="538964" y="1"/>
                      </a:lnTo>
                      <a:lnTo>
                        <a:pt x="625259" y="52666"/>
                      </a:lnTo>
                      <a:cubicBezTo>
                        <a:pt x="744844" y="112424"/>
                        <a:pt x="889005" y="147318"/>
                        <a:pt x="1044185" y="147318"/>
                      </a:cubicBezTo>
                      <a:cubicBezTo>
                        <a:pt x="1199365" y="147318"/>
                        <a:pt x="1343527" y="112424"/>
                        <a:pt x="1463111" y="52666"/>
                      </a:cubicBezTo>
                      <a:lnTo>
                        <a:pt x="15494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  <p:sp>
              <p:nvSpPr>
                <p:cNvPr id="311" name="Freeform 160"/>
                <p:cNvSpPr>
                  <a:spLocks/>
                </p:cNvSpPr>
                <p:nvPr/>
              </p:nvSpPr>
              <p:spPr bwMode="auto">
                <a:xfrm rot="20700000">
                  <a:off x="1741227" y="4761274"/>
                  <a:ext cx="732827" cy="937026"/>
                </a:xfrm>
                <a:custGeom>
                  <a:avLst/>
                  <a:gdLst>
                    <a:gd name="T0" fmla="*/ 154 w 324"/>
                    <a:gd name="T1" fmla="*/ 0 h 415"/>
                    <a:gd name="T2" fmla="*/ 305 w 324"/>
                    <a:gd name="T3" fmla="*/ 172 h 415"/>
                    <a:gd name="T4" fmla="*/ 305 w 324"/>
                    <a:gd name="T5" fmla="*/ 174 h 415"/>
                    <a:gd name="T6" fmla="*/ 305 w 324"/>
                    <a:gd name="T7" fmla="*/ 175 h 415"/>
                    <a:gd name="T8" fmla="*/ 276 w 324"/>
                    <a:gd name="T9" fmla="*/ 338 h 415"/>
                    <a:gd name="T10" fmla="*/ 255 w 324"/>
                    <a:gd name="T11" fmla="*/ 260 h 415"/>
                    <a:gd name="T12" fmla="*/ 230 w 324"/>
                    <a:gd name="T13" fmla="*/ 301 h 415"/>
                    <a:gd name="T14" fmla="*/ 170 w 324"/>
                    <a:gd name="T15" fmla="*/ 411 h 415"/>
                    <a:gd name="T16" fmla="*/ 167 w 324"/>
                    <a:gd name="T17" fmla="*/ 415 h 415"/>
                    <a:gd name="T18" fmla="*/ 167 w 324"/>
                    <a:gd name="T19" fmla="*/ 408 h 415"/>
                    <a:gd name="T20" fmla="*/ 65 w 324"/>
                    <a:gd name="T21" fmla="*/ 228 h 415"/>
                    <a:gd name="T22" fmla="*/ 52 w 324"/>
                    <a:gd name="T23" fmla="*/ 229 h 415"/>
                    <a:gd name="T24" fmla="*/ 2 w 324"/>
                    <a:gd name="T25" fmla="*/ 256 h 415"/>
                    <a:gd name="T26" fmla="*/ 1 w 324"/>
                    <a:gd name="T27" fmla="*/ 250 h 415"/>
                    <a:gd name="T28" fmla="*/ 1 w 324"/>
                    <a:gd name="T29" fmla="*/ 248 h 415"/>
                    <a:gd name="T30" fmla="*/ 0 w 324"/>
                    <a:gd name="T31" fmla="*/ 238 h 415"/>
                    <a:gd name="T32" fmla="*/ 0 w 324"/>
                    <a:gd name="T33" fmla="*/ 235 h 415"/>
                    <a:gd name="T34" fmla="*/ 0 w 324"/>
                    <a:gd name="T35" fmla="*/ 223 h 415"/>
                    <a:gd name="T36" fmla="*/ 154 w 324"/>
                    <a:gd name="T37" fmla="*/ 0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4" h="415">
                      <a:moveTo>
                        <a:pt x="154" y="0"/>
                      </a:moveTo>
                      <a:cubicBezTo>
                        <a:pt x="225" y="0"/>
                        <a:pt x="288" y="72"/>
                        <a:pt x="305" y="172"/>
                      </a:cubicBezTo>
                      <a:cubicBezTo>
                        <a:pt x="305" y="174"/>
                        <a:pt x="305" y="174"/>
                        <a:pt x="305" y="174"/>
                      </a:cubicBezTo>
                      <a:cubicBezTo>
                        <a:pt x="305" y="175"/>
                        <a:pt x="305" y="175"/>
                        <a:pt x="305" y="175"/>
                      </a:cubicBezTo>
                      <a:cubicBezTo>
                        <a:pt x="306" y="178"/>
                        <a:pt x="324" y="247"/>
                        <a:pt x="276" y="338"/>
                      </a:cubicBezTo>
                      <a:cubicBezTo>
                        <a:pt x="276" y="335"/>
                        <a:pt x="256" y="263"/>
                        <a:pt x="255" y="260"/>
                      </a:cubicBezTo>
                      <a:cubicBezTo>
                        <a:pt x="256" y="270"/>
                        <a:pt x="235" y="291"/>
                        <a:pt x="230" y="301"/>
                      </a:cubicBezTo>
                      <a:cubicBezTo>
                        <a:pt x="209" y="338"/>
                        <a:pt x="198" y="379"/>
                        <a:pt x="170" y="411"/>
                      </a:cubicBezTo>
                      <a:cubicBezTo>
                        <a:pt x="169" y="412"/>
                        <a:pt x="168" y="414"/>
                        <a:pt x="167" y="415"/>
                      </a:cubicBezTo>
                      <a:cubicBezTo>
                        <a:pt x="167" y="412"/>
                        <a:pt x="167" y="410"/>
                        <a:pt x="167" y="408"/>
                      </a:cubicBezTo>
                      <a:cubicBezTo>
                        <a:pt x="159" y="259"/>
                        <a:pt x="107" y="228"/>
                        <a:pt x="65" y="228"/>
                      </a:cubicBezTo>
                      <a:cubicBezTo>
                        <a:pt x="61" y="228"/>
                        <a:pt x="57" y="228"/>
                        <a:pt x="52" y="229"/>
                      </a:cubicBezTo>
                      <a:cubicBezTo>
                        <a:pt x="33" y="232"/>
                        <a:pt x="15" y="241"/>
                        <a:pt x="2" y="256"/>
                      </a:cubicBezTo>
                      <a:cubicBezTo>
                        <a:pt x="2" y="254"/>
                        <a:pt x="1" y="252"/>
                        <a:pt x="1" y="250"/>
                      </a:cubicBezTo>
                      <a:cubicBezTo>
                        <a:pt x="1" y="248"/>
                        <a:pt x="1" y="248"/>
                        <a:pt x="1" y="248"/>
                      </a:cubicBezTo>
                      <a:cubicBezTo>
                        <a:pt x="1" y="245"/>
                        <a:pt x="1" y="242"/>
                        <a:pt x="0" y="238"/>
                      </a:cubicBezTo>
                      <a:cubicBezTo>
                        <a:pt x="0" y="235"/>
                        <a:pt x="0" y="235"/>
                        <a:pt x="0" y="235"/>
                      </a:cubicBezTo>
                      <a:cubicBezTo>
                        <a:pt x="0" y="231"/>
                        <a:pt x="0" y="227"/>
                        <a:pt x="0" y="223"/>
                      </a:cubicBezTo>
                      <a:cubicBezTo>
                        <a:pt x="0" y="100"/>
                        <a:pt x="69" y="0"/>
                        <a:pt x="154" y="0"/>
                      </a:cubicBezTo>
                    </a:path>
                  </a:pathLst>
                </a:custGeom>
                <a:solidFill>
                  <a:srgbClr val="FFA29A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2" name="Rectangle 162"/>
                <p:cNvSpPr>
                  <a:spLocks noChangeArrowheads="1"/>
                </p:cNvSpPr>
                <p:nvPr/>
              </p:nvSpPr>
              <p:spPr bwMode="auto">
                <a:xfrm rot="20700000">
                  <a:off x="1742563" y="4764738"/>
                  <a:ext cx="741415" cy="9389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3" name="Freeform 163"/>
                <p:cNvSpPr>
                  <a:spLocks/>
                </p:cNvSpPr>
                <p:nvPr/>
              </p:nvSpPr>
              <p:spPr bwMode="auto">
                <a:xfrm rot="20700000">
                  <a:off x="1857851" y="4813350"/>
                  <a:ext cx="481872" cy="674621"/>
                </a:xfrm>
                <a:custGeom>
                  <a:avLst/>
                  <a:gdLst>
                    <a:gd name="T0" fmla="*/ 43 w 213"/>
                    <a:gd name="T1" fmla="*/ 141 h 299"/>
                    <a:gd name="T2" fmla="*/ 34 w 213"/>
                    <a:gd name="T3" fmla="*/ 142 h 299"/>
                    <a:gd name="T4" fmla="*/ 1 w 213"/>
                    <a:gd name="T5" fmla="*/ 159 h 299"/>
                    <a:gd name="T6" fmla="*/ 1 w 213"/>
                    <a:gd name="T7" fmla="*/ 155 h 299"/>
                    <a:gd name="T8" fmla="*/ 1 w 213"/>
                    <a:gd name="T9" fmla="*/ 154 h 299"/>
                    <a:gd name="T10" fmla="*/ 0 w 213"/>
                    <a:gd name="T11" fmla="*/ 148 h 299"/>
                    <a:gd name="T12" fmla="*/ 0 w 213"/>
                    <a:gd name="T13" fmla="*/ 146 h 299"/>
                    <a:gd name="T14" fmla="*/ 0 w 213"/>
                    <a:gd name="T15" fmla="*/ 138 h 299"/>
                    <a:gd name="T16" fmla="*/ 101 w 213"/>
                    <a:gd name="T17" fmla="*/ 0 h 299"/>
                    <a:gd name="T18" fmla="*/ 200 w 213"/>
                    <a:gd name="T19" fmla="*/ 106 h 299"/>
                    <a:gd name="T20" fmla="*/ 200 w 213"/>
                    <a:gd name="T21" fmla="*/ 108 h 299"/>
                    <a:gd name="T22" fmla="*/ 200 w 213"/>
                    <a:gd name="T23" fmla="*/ 109 h 299"/>
                    <a:gd name="T24" fmla="*/ 181 w 213"/>
                    <a:gd name="T25" fmla="*/ 209 h 299"/>
                    <a:gd name="T26" fmla="*/ 167 w 213"/>
                    <a:gd name="T27" fmla="*/ 161 h 299"/>
                    <a:gd name="T28" fmla="*/ 151 w 213"/>
                    <a:gd name="T29" fmla="*/ 187 h 299"/>
                    <a:gd name="T30" fmla="*/ 121 w 213"/>
                    <a:gd name="T31" fmla="*/ 299 h 299"/>
                    <a:gd name="T32" fmla="*/ 43 w 213"/>
                    <a:gd name="T33" fmla="*/ 141 h 2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13" h="299">
                      <a:moveTo>
                        <a:pt x="43" y="141"/>
                      </a:moveTo>
                      <a:cubicBezTo>
                        <a:pt x="40" y="142"/>
                        <a:pt x="37" y="141"/>
                        <a:pt x="34" y="142"/>
                      </a:cubicBezTo>
                      <a:cubicBezTo>
                        <a:pt x="21" y="144"/>
                        <a:pt x="10" y="150"/>
                        <a:pt x="1" y="159"/>
                      </a:cubicBezTo>
                      <a:cubicBezTo>
                        <a:pt x="1" y="157"/>
                        <a:pt x="1" y="156"/>
                        <a:pt x="1" y="155"/>
                      </a:cubicBezTo>
                      <a:cubicBezTo>
                        <a:pt x="1" y="154"/>
                        <a:pt x="1" y="154"/>
                        <a:pt x="1" y="154"/>
                      </a:cubicBezTo>
                      <a:cubicBezTo>
                        <a:pt x="1" y="152"/>
                        <a:pt x="0" y="150"/>
                        <a:pt x="0" y="148"/>
                      </a:cubicBezTo>
                      <a:cubicBezTo>
                        <a:pt x="0" y="146"/>
                        <a:pt x="0" y="146"/>
                        <a:pt x="0" y="146"/>
                      </a:cubicBezTo>
                      <a:cubicBezTo>
                        <a:pt x="0" y="143"/>
                        <a:pt x="0" y="140"/>
                        <a:pt x="0" y="138"/>
                      </a:cubicBezTo>
                      <a:cubicBezTo>
                        <a:pt x="0" y="62"/>
                        <a:pt x="45" y="0"/>
                        <a:pt x="101" y="0"/>
                      </a:cubicBezTo>
                      <a:cubicBezTo>
                        <a:pt x="147" y="0"/>
                        <a:pt x="189" y="45"/>
                        <a:pt x="200" y="106"/>
                      </a:cubicBezTo>
                      <a:cubicBezTo>
                        <a:pt x="200" y="108"/>
                        <a:pt x="200" y="108"/>
                        <a:pt x="200" y="108"/>
                      </a:cubicBezTo>
                      <a:cubicBezTo>
                        <a:pt x="200" y="109"/>
                        <a:pt x="200" y="109"/>
                        <a:pt x="200" y="109"/>
                      </a:cubicBezTo>
                      <a:cubicBezTo>
                        <a:pt x="201" y="111"/>
                        <a:pt x="213" y="153"/>
                        <a:pt x="181" y="209"/>
                      </a:cubicBezTo>
                      <a:cubicBezTo>
                        <a:pt x="181" y="208"/>
                        <a:pt x="167" y="163"/>
                        <a:pt x="167" y="161"/>
                      </a:cubicBezTo>
                      <a:cubicBezTo>
                        <a:pt x="168" y="167"/>
                        <a:pt x="154" y="181"/>
                        <a:pt x="151" y="187"/>
                      </a:cubicBezTo>
                      <a:cubicBezTo>
                        <a:pt x="137" y="210"/>
                        <a:pt x="126" y="274"/>
                        <a:pt x="121" y="299"/>
                      </a:cubicBezTo>
                      <a:cubicBezTo>
                        <a:pt x="121" y="299"/>
                        <a:pt x="94" y="134"/>
                        <a:pt x="43" y="141"/>
                      </a:cubicBezTo>
                    </a:path>
                  </a:pathLst>
                </a:custGeom>
                <a:solidFill>
                  <a:srgbClr val="FDEBAE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4" name="Freeform 164"/>
                <p:cNvSpPr>
                  <a:spLocks/>
                </p:cNvSpPr>
                <p:nvPr/>
              </p:nvSpPr>
              <p:spPr bwMode="auto">
                <a:xfrm rot="20700000">
                  <a:off x="1724604" y="4681663"/>
                  <a:ext cx="475192" cy="150764"/>
                </a:xfrm>
                <a:custGeom>
                  <a:avLst/>
                  <a:gdLst>
                    <a:gd name="T0" fmla="*/ 210 w 210"/>
                    <a:gd name="T1" fmla="*/ 45 h 67"/>
                    <a:gd name="T2" fmla="*/ 188 w 210"/>
                    <a:gd name="T3" fmla="*/ 67 h 67"/>
                    <a:gd name="T4" fmla="*/ 22 w 210"/>
                    <a:gd name="T5" fmla="*/ 67 h 67"/>
                    <a:gd name="T6" fmla="*/ 0 w 210"/>
                    <a:gd name="T7" fmla="*/ 45 h 67"/>
                    <a:gd name="T8" fmla="*/ 0 w 210"/>
                    <a:gd name="T9" fmla="*/ 22 h 67"/>
                    <a:gd name="T10" fmla="*/ 22 w 210"/>
                    <a:gd name="T11" fmla="*/ 0 h 67"/>
                    <a:gd name="T12" fmla="*/ 188 w 210"/>
                    <a:gd name="T13" fmla="*/ 0 h 67"/>
                    <a:gd name="T14" fmla="*/ 210 w 210"/>
                    <a:gd name="T15" fmla="*/ 22 h 67"/>
                    <a:gd name="T16" fmla="*/ 210 w 210"/>
                    <a:gd name="T17" fmla="*/ 45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0" h="67">
                      <a:moveTo>
                        <a:pt x="210" y="45"/>
                      </a:moveTo>
                      <a:cubicBezTo>
                        <a:pt x="210" y="57"/>
                        <a:pt x="200" y="67"/>
                        <a:pt x="188" y="67"/>
                      </a:cubicBezTo>
                      <a:cubicBezTo>
                        <a:pt x="22" y="67"/>
                        <a:pt x="22" y="67"/>
                        <a:pt x="22" y="67"/>
                      </a:cubicBezTo>
                      <a:cubicBezTo>
                        <a:pt x="10" y="67"/>
                        <a:pt x="0" y="57"/>
                        <a:pt x="0" y="45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10"/>
                        <a:pt x="10" y="0"/>
                        <a:pt x="22" y="0"/>
                      </a:cubicBezTo>
                      <a:cubicBezTo>
                        <a:pt x="188" y="0"/>
                        <a:pt x="188" y="0"/>
                        <a:pt x="188" y="0"/>
                      </a:cubicBezTo>
                      <a:cubicBezTo>
                        <a:pt x="200" y="0"/>
                        <a:pt x="210" y="10"/>
                        <a:pt x="210" y="22"/>
                      </a:cubicBezTo>
                      <a:cubicBezTo>
                        <a:pt x="210" y="45"/>
                        <a:pt x="210" y="45"/>
                        <a:pt x="210" y="45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5" name="Freeform 169"/>
                <p:cNvSpPr>
                  <a:spLocks/>
                </p:cNvSpPr>
                <p:nvPr/>
              </p:nvSpPr>
              <p:spPr bwMode="auto">
                <a:xfrm rot="20700000">
                  <a:off x="1149268" y="3733723"/>
                  <a:ext cx="1196569" cy="385497"/>
                </a:xfrm>
                <a:custGeom>
                  <a:avLst/>
                  <a:gdLst>
                    <a:gd name="T0" fmla="*/ 508 w 529"/>
                    <a:gd name="T1" fmla="*/ 124 h 171"/>
                    <a:gd name="T2" fmla="*/ 529 w 529"/>
                    <a:gd name="T3" fmla="*/ 0 h 171"/>
                    <a:gd name="T4" fmla="*/ 248 w 529"/>
                    <a:gd name="T5" fmla="*/ 66 h 171"/>
                    <a:gd name="T6" fmla="*/ 0 w 529"/>
                    <a:gd name="T7" fmla="*/ 15 h 171"/>
                    <a:gd name="T8" fmla="*/ 21 w 529"/>
                    <a:gd name="T9" fmla="*/ 135 h 171"/>
                    <a:gd name="T10" fmla="*/ 248 w 529"/>
                    <a:gd name="T11" fmla="*/ 171 h 171"/>
                    <a:gd name="T12" fmla="*/ 508 w 529"/>
                    <a:gd name="T13" fmla="*/ 124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9" h="171">
                      <a:moveTo>
                        <a:pt x="508" y="124"/>
                      </a:moveTo>
                      <a:cubicBezTo>
                        <a:pt x="517" y="78"/>
                        <a:pt x="524" y="36"/>
                        <a:pt x="529" y="0"/>
                      </a:cubicBezTo>
                      <a:cubicBezTo>
                        <a:pt x="444" y="42"/>
                        <a:pt x="349" y="66"/>
                        <a:pt x="248" y="66"/>
                      </a:cubicBezTo>
                      <a:cubicBezTo>
                        <a:pt x="160" y="66"/>
                        <a:pt x="76" y="47"/>
                        <a:pt x="0" y="15"/>
                      </a:cubicBezTo>
                      <a:cubicBezTo>
                        <a:pt x="5" y="50"/>
                        <a:pt x="12" y="91"/>
                        <a:pt x="21" y="135"/>
                      </a:cubicBezTo>
                      <a:cubicBezTo>
                        <a:pt x="93" y="159"/>
                        <a:pt x="169" y="171"/>
                        <a:pt x="248" y="171"/>
                      </a:cubicBezTo>
                      <a:cubicBezTo>
                        <a:pt x="340" y="171"/>
                        <a:pt x="427" y="154"/>
                        <a:pt x="508" y="124"/>
                      </a:cubicBezTo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6" name="Freeform 170"/>
                <p:cNvSpPr>
                  <a:spLocks/>
                </p:cNvSpPr>
                <p:nvPr/>
              </p:nvSpPr>
              <p:spPr bwMode="auto">
                <a:xfrm rot="20700000">
                  <a:off x="974945" y="3253731"/>
                  <a:ext cx="1262409" cy="315841"/>
                </a:xfrm>
                <a:custGeom>
                  <a:avLst/>
                  <a:gdLst>
                    <a:gd name="T0" fmla="*/ 557 w 558"/>
                    <a:gd name="T1" fmla="*/ 79 h 140"/>
                    <a:gd name="T2" fmla="*/ 552 w 558"/>
                    <a:gd name="T3" fmla="*/ 0 h 140"/>
                    <a:gd name="T4" fmla="*/ 278 w 558"/>
                    <a:gd name="T5" fmla="*/ 61 h 140"/>
                    <a:gd name="T6" fmla="*/ 6 w 558"/>
                    <a:gd name="T7" fmla="*/ 1 h 140"/>
                    <a:gd name="T8" fmla="*/ 2 w 558"/>
                    <a:gd name="T9" fmla="*/ 92 h 140"/>
                    <a:gd name="T10" fmla="*/ 264 w 558"/>
                    <a:gd name="T11" fmla="*/ 140 h 140"/>
                    <a:gd name="T12" fmla="*/ 557 w 558"/>
                    <a:gd name="T13" fmla="*/ 79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58" h="140">
                      <a:moveTo>
                        <a:pt x="557" y="79"/>
                      </a:moveTo>
                      <a:cubicBezTo>
                        <a:pt x="558" y="52"/>
                        <a:pt x="556" y="25"/>
                        <a:pt x="552" y="0"/>
                      </a:cubicBezTo>
                      <a:cubicBezTo>
                        <a:pt x="469" y="39"/>
                        <a:pt x="376" y="61"/>
                        <a:pt x="278" y="61"/>
                      </a:cubicBezTo>
                      <a:cubicBezTo>
                        <a:pt x="181" y="61"/>
                        <a:pt x="89" y="40"/>
                        <a:pt x="6" y="1"/>
                      </a:cubicBezTo>
                      <a:cubicBezTo>
                        <a:pt x="2" y="30"/>
                        <a:pt x="0" y="61"/>
                        <a:pt x="2" y="92"/>
                      </a:cubicBezTo>
                      <a:cubicBezTo>
                        <a:pt x="84" y="123"/>
                        <a:pt x="172" y="140"/>
                        <a:pt x="264" y="140"/>
                      </a:cubicBezTo>
                      <a:cubicBezTo>
                        <a:pt x="368" y="140"/>
                        <a:pt x="467" y="118"/>
                        <a:pt x="557" y="79"/>
                      </a:cubicBezTo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7" name="Freeform 178"/>
                <p:cNvSpPr>
                  <a:spLocks/>
                </p:cNvSpPr>
                <p:nvPr/>
              </p:nvSpPr>
              <p:spPr bwMode="auto">
                <a:xfrm rot="20700000">
                  <a:off x="1830676" y="4027691"/>
                  <a:ext cx="176528" cy="1117370"/>
                </a:xfrm>
                <a:custGeom>
                  <a:avLst/>
                  <a:gdLst>
                    <a:gd name="T0" fmla="*/ 77 w 78"/>
                    <a:gd name="T1" fmla="*/ 48 h 495"/>
                    <a:gd name="T2" fmla="*/ 78 w 78"/>
                    <a:gd name="T3" fmla="*/ 39 h 495"/>
                    <a:gd name="T4" fmla="*/ 39 w 78"/>
                    <a:gd name="T5" fmla="*/ 0 h 495"/>
                    <a:gd name="T6" fmla="*/ 0 w 78"/>
                    <a:gd name="T7" fmla="*/ 40 h 495"/>
                    <a:gd name="T8" fmla="*/ 18 w 78"/>
                    <a:gd name="T9" fmla="*/ 476 h 495"/>
                    <a:gd name="T10" fmla="*/ 20 w 78"/>
                    <a:gd name="T11" fmla="*/ 476 h 495"/>
                    <a:gd name="T12" fmla="*/ 19 w 78"/>
                    <a:gd name="T13" fmla="*/ 475 h 495"/>
                    <a:gd name="T14" fmla="*/ 40 w 78"/>
                    <a:gd name="T15" fmla="*/ 495 h 495"/>
                    <a:gd name="T16" fmla="*/ 61 w 78"/>
                    <a:gd name="T17" fmla="*/ 475 h 495"/>
                    <a:gd name="T18" fmla="*/ 61 w 78"/>
                    <a:gd name="T19" fmla="*/ 476 h 495"/>
                    <a:gd name="T20" fmla="*/ 61 w 78"/>
                    <a:gd name="T21" fmla="*/ 476 h 495"/>
                    <a:gd name="T22" fmla="*/ 77 w 78"/>
                    <a:gd name="T23" fmla="*/ 48 h 4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8" h="495">
                      <a:moveTo>
                        <a:pt x="77" y="48"/>
                      </a:moveTo>
                      <a:cubicBezTo>
                        <a:pt x="77" y="45"/>
                        <a:pt x="78" y="42"/>
                        <a:pt x="78" y="39"/>
                      </a:cubicBezTo>
                      <a:cubicBezTo>
                        <a:pt x="78" y="18"/>
                        <a:pt x="60" y="0"/>
                        <a:pt x="39" y="0"/>
                      </a:cubicBezTo>
                      <a:cubicBezTo>
                        <a:pt x="17" y="0"/>
                        <a:pt x="0" y="18"/>
                        <a:pt x="0" y="40"/>
                      </a:cubicBezTo>
                      <a:cubicBezTo>
                        <a:pt x="18" y="476"/>
                        <a:pt x="18" y="476"/>
                        <a:pt x="18" y="476"/>
                      </a:cubicBezTo>
                      <a:cubicBezTo>
                        <a:pt x="20" y="476"/>
                        <a:pt x="20" y="476"/>
                        <a:pt x="20" y="476"/>
                      </a:cubicBezTo>
                      <a:cubicBezTo>
                        <a:pt x="19" y="475"/>
                        <a:pt x="19" y="475"/>
                        <a:pt x="19" y="475"/>
                      </a:cubicBezTo>
                      <a:cubicBezTo>
                        <a:pt x="19" y="487"/>
                        <a:pt x="29" y="495"/>
                        <a:pt x="40" y="495"/>
                      </a:cubicBezTo>
                      <a:cubicBezTo>
                        <a:pt x="52" y="495"/>
                        <a:pt x="61" y="487"/>
                        <a:pt x="61" y="475"/>
                      </a:cubicBezTo>
                      <a:cubicBezTo>
                        <a:pt x="61" y="476"/>
                        <a:pt x="61" y="476"/>
                        <a:pt x="61" y="476"/>
                      </a:cubicBezTo>
                      <a:cubicBezTo>
                        <a:pt x="61" y="476"/>
                        <a:pt x="61" y="476"/>
                        <a:pt x="61" y="476"/>
                      </a:cubicBezTo>
                      <a:lnTo>
                        <a:pt x="77" y="48"/>
                      </a:lnTo>
                      <a:close/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8" name="Oval 179"/>
                <p:cNvSpPr>
                  <a:spLocks noChangeArrowheads="1"/>
                </p:cNvSpPr>
                <p:nvPr/>
              </p:nvSpPr>
              <p:spPr bwMode="auto">
                <a:xfrm rot="20700000">
                  <a:off x="1300551" y="2823616"/>
                  <a:ext cx="395994" cy="395039"/>
                </a:xfrm>
                <a:prstGeom prst="ellipse">
                  <a:avLst/>
                </a:prstGeom>
                <a:solidFill>
                  <a:srgbClr val="1978B8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9" name="Freeform 181"/>
                <p:cNvSpPr>
                  <a:spLocks noEditPoints="1"/>
                </p:cNvSpPr>
                <p:nvPr/>
              </p:nvSpPr>
              <p:spPr bwMode="auto">
                <a:xfrm rot="20700000">
                  <a:off x="1261535" y="2784355"/>
                  <a:ext cx="475192" cy="474238"/>
                </a:xfrm>
                <a:custGeom>
                  <a:avLst/>
                  <a:gdLst>
                    <a:gd name="T0" fmla="*/ 105 w 210"/>
                    <a:gd name="T1" fmla="*/ 0 h 210"/>
                    <a:gd name="T2" fmla="*/ 0 w 210"/>
                    <a:gd name="T3" fmla="*/ 105 h 210"/>
                    <a:gd name="T4" fmla="*/ 105 w 210"/>
                    <a:gd name="T5" fmla="*/ 210 h 210"/>
                    <a:gd name="T6" fmla="*/ 210 w 210"/>
                    <a:gd name="T7" fmla="*/ 105 h 210"/>
                    <a:gd name="T8" fmla="*/ 105 w 210"/>
                    <a:gd name="T9" fmla="*/ 0 h 210"/>
                    <a:gd name="T10" fmla="*/ 105 w 210"/>
                    <a:gd name="T11" fmla="*/ 192 h 210"/>
                    <a:gd name="T12" fmla="*/ 17 w 210"/>
                    <a:gd name="T13" fmla="*/ 105 h 210"/>
                    <a:gd name="T14" fmla="*/ 105 w 210"/>
                    <a:gd name="T15" fmla="*/ 17 h 210"/>
                    <a:gd name="T16" fmla="*/ 192 w 210"/>
                    <a:gd name="T17" fmla="*/ 105 h 210"/>
                    <a:gd name="T18" fmla="*/ 105 w 210"/>
                    <a:gd name="T19" fmla="*/ 192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10" h="210">
                      <a:moveTo>
                        <a:pt x="105" y="0"/>
                      </a:moveTo>
                      <a:cubicBezTo>
                        <a:pt x="47" y="0"/>
                        <a:pt x="0" y="47"/>
                        <a:pt x="0" y="105"/>
                      </a:cubicBezTo>
                      <a:cubicBezTo>
                        <a:pt x="0" y="163"/>
                        <a:pt x="47" y="210"/>
                        <a:pt x="105" y="210"/>
                      </a:cubicBezTo>
                      <a:cubicBezTo>
                        <a:pt x="163" y="210"/>
                        <a:pt x="210" y="163"/>
                        <a:pt x="210" y="105"/>
                      </a:cubicBezTo>
                      <a:cubicBezTo>
                        <a:pt x="210" y="47"/>
                        <a:pt x="163" y="0"/>
                        <a:pt x="105" y="0"/>
                      </a:cubicBezTo>
                      <a:close/>
                      <a:moveTo>
                        <a:pt x="105" y="192"/>
                      </a:moveTo>
                      <a:cubicBezTo>
                        <a:pt x="56" y="192"/>
                        <a:pt x="17" y="153"/>
                        <a:pt x="17" y="105"/>
                      </a:cubicBezTo>
                      <a:cubicBezTo>
                        <a:pt x="17" y="56"/>
                        <a:pt x="56" y="17"/>
                        <a:pt x="105" y="17"/>
                      </a:cubicBezTo>
                      <a:cubicBezTo>
                        <a:pt x="153" y="17"/>
                        <a:pt x="192" y="56"/>
                        <a:pt x="192" y="105"/>
                      </a:cubicBezTo>
                      <a:cubicBezTo>
                        <a:pt x="192" y="153"/>
                        <a:pt x="153" y="192"/>
                        <a:pt x="105" y="192"/>
                      </a:cubicBezTo>
                      <a:close/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0" name="Oval 182"/>
                <p:cNvSpPr>
                  <a:spLocks noChangeArrowheads="1"/>
                </p:cNvSpPr>
                <p:nvPr/>
              </p:nvSpPr>
              <p:spPr bwMode="auto">
                <a:xfrm rot="20700000">
                  <a:off x="1545521" y="3402615"/>
                  <a:ext cx="153627" cy="153627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1" name="Oval 184"/>
                <p:cNvSpPr>
                  <a:spLocks noChangeArrowheads="1"/>
                </p:cNvSpPr>
                <p:nvPr/>
              </p:nvSpPr>
              <p:spPr bwMode="auto">
                <a:xfrm rot="20700000">
                  <a:off x="1615675" y="3648881"/>
                  <a:ext cx="125001" cy="122138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2" name="Oval 186"/>
                <p:cNvSpPr>
                  <a:spLocks noChangeArrowheads="1"/>
                </p:cNvSpPr>
                <p:nvPr/>
              </p:nvSpPr>
              <p:spPr bwMode="auto">
                <a:xfrm rot="20700000">
                  <a:off x="1670625" y="3854434"/>
                  <a:ext cx="125001" cy="121184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3" name="Freeform 190"/>
                <p:cNvSpPr>
                  <a:spLocks/>
                </p:cNvSpPr>
                <p:nvPr/>
              </p:nvSpPr>
              <p:spPr bwMode="auto">
                <a:xfrm rot="20700000">
                  <a:off x="1035054" y="3419012"/>
                  <a:ext cx="77291" cy="29581"/>
                </a:xfrm>
                <a:custGeom>
                  <a:avLst/>
                  <a:gdLst>
                    <a:gd name="T0" fmla="*/ 0 w 34"/>
                    <a:gd name="T1" fmla="*/ 0 h 13"/>
                    <a:gd name="T2" fmla="*/ 0 w 34"/>
                    <a:gd name="T3" fmla="*/ 0 h 13"/>
                    <a:gd name="T4" fmla="*/ 34 w 34"/>
                    <a:gd name="T5" fmla="*/ 13 h 13"/>
                    <a:gd name="T6" fmla="*/ 34 w 34"/>
                    <a:gd name="T7" fmla="*/ 13 h 13"/>
                    <a:gd name="T8" fmla="*/ 0 w 34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1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"/>
                        <a:pt x="22" y="9"/>
                        <a:pt x="34" y="13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22" y="9"/>
                        <a:pt x="11" y="5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4" name="Freeform 191"/>
                <p:cNvSpPr>
                  <a:spLocks/>
                </p:cNvSpPr>
                <p:nvPr/>
              </p:nvSpPr>
              <p:spPr bwMode="auto">
                <a:xfrm rot="20700000">
                  <a:off x="1049483" y="3417112"/>
                  <a:ext cx="88741" cy="228054"/>
                </a:xfrm>
                <a:custGeom>
                  <a:avLst/>
                  <a:gdLst>
                    <a:gd name="T0" fmla="*/ 5 w 39"/>
                    <a:gd name="T1" fmla="*/ 0 h 101"/>
                    <a:gd name="T2" fmla="*/ 2 w 39"/>
                    <a:gd name="T3" fmla="*/ 84 h 101"/>
                    <a:gd name="T4" fmla="*/ 3 w 39"/>
                    <a:gd name="T5" fmla="*/ 90 h 101"/>
                    <a:gd name="T6" fmla="*/ 39 w 39"/>
                    <a:gd name="T7" fmla="*/ 101 h 101"/>
                    <a:gd name="T8" fmla="*/ 38 w 39"/>
                    <a:gd name="T9" fmla="*/ 84 h 101"/>
                    <a:gd name="T10" fmla="*/ 39 w 39"/>
                    <a:gd name="T11" fmla="*/ 13 h 101"/>
                    <a:gd name="T12" fmla="*/ 5 w 39"/>
                    <a:gd name="T13" fmla="*/ 0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101">
                      <a:moveTo>
                        <a:pt x="5" y="0"/>
                      </a:moveTo>
                      <a:cubicBezTo>
                        <a:pt x="1" y="27"/>
                        <a:pt x="0" y="55"/>
                        <a:pt x="2" y="84"/>
                      </a:cubicBezTo>
                      <a:cubicBezTo>
                        <a:pt x="2" y="84"/>
                        <a:pt x="2" y="86"/>
                        <a:pt x="3" y="90"/>
                      </a:cubicBezTo>
                      <a:cubicBezTo>
                        <a:pt x="15" y="94"/>
                        <a:pt x="27" y="97"/>
                        <a:pt x="39" y="101"/>
                      </a:cubicBezTo>
                      <a:cubicBezTo>
                        <a:pt x="38" y="90"/>
                        <a:pt x="38" y="84"/>
                        <a:pt x="38" y="84"/>
                      </a:cubicBezTo>
                      <a:cubicBezTo>
                        <a:pt x="37" y="60"/>
                        <a:pt x="37" y="36"/>
                        <a:pt x="39" y="13"/>
                      </a:cubicBezTo>
                      <a:cubicBezTo>
                        <a:pt x="27" y="9"/>
                        <a:pt x="16" y="5"/>
                        <a:pt x="5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5" name="Freeform 192"/>
                <p:cNvSpPr>
                  <a:spLocks/>
                </p:cNvSpPr>
                <p:nvPr/>
              </p:nvSpPr>
              <p:spPr bwMode="auto">
                <a:xfrm rot="20700000">
                  <a:off x="1146961" y="3431114"/>
                  <a:ext cx="79199" cy="21947"/>
                </a:xfrm>
                <a:custGeom>
                  <a:avLst/>
                  <a:gdLst>
                    <a:gd name="T0" fmla="*/ 0 w 35"/>
                    <a:gd name="T1" fmla="*/ 0 h 10"/>
                    <a:gd name="T2" fmla="*/ 0 w 35"/>
                    <a:gd name="T3" fmla="*/ 0 h 10"/>
                    <a:gd name="T4" fmla="*/ 35 w 35"/>
                    <a:gd name="T5" fmla="*/ 10 h 10"/>
                    <a:gd name="T6" fmla="*/ 35 w 35"/>
                    <a:gd name="T7" fmla="*/ 10 h 10"/>
                    <a:gd name="T8" fmla="*/ 0 w 35"/>
                    <a:gd name="T9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" h="10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2" y="4"/>
                        <a:pt x="23" y="7"/>
                        <a:pt x="35" y="10"/>
                      </a:cubicBezTo>
                      <a:cubicBezTo>
                        <a:pt x="35" y="10"/>
                        <a:pt x="35" y="10"/>
                        <a:pt x="35" y="10"/>
                      </a:cubicBezTo>
                      <a:cubicBezTo>
                        <a:pt x="23" y="7"/>
                        <a:pt x="12" y="4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6" name="Freeform 193"/>
                <p:cNvSpPr>
                  <a:spLocks/>
                </p:cNvSpPr>
                <p:nvPr/>
              </p:nvSpPr>
              <p:spPr bwMode="auto">
                <a:xfrm rot="20700000">
                  <a:off x="1168072" y="3427707"/>
                  <a:ext cx="87787" cy="214696"/>
                </a:xfrm>
                <a:custGeom>
                  <a:avLst/>
                  <a:gdLst>
                    <a:gd name="T0" fmla="*/ 2 w 39"/>
                    <a:gd name="T1" fmla="*/ 0 h 95"/>
                    <a:gd name="T2" fmla="*/ 2 w 39"/>
                    <a:gd name="T3" fmla="*/ 66 h 95"/>
                    <a:gd name="T4" fmla="*/ 3 w 39"/>
                    <a:gd name="T5" fmla="*/ 87 h 95"/>
                    <a:gd name="T6" fmla="*/ 39 w 39"/>
                    <a:gd name="T7" fmla="*/ 95 h 95"/>
                    <a:gd name="T8" fmla="*/ 37 w 39"/>
                    <a:gd name="T9" fmla="*/ 66 h 95"/>
                    <a:gd name="T10" fmla="*/ 37 w 39"/>
                    <a:gd name="T11" fmla="*/ 10 h 95"/>
                    <a:gd name="T12" fmla="*/ 2 w 39"/>
                    <a:gd name="T13" fmla="*/ 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95">
                      <a:moveTo>
                        <a:pt x="2" y="0"/>
                      </a:moveTo>
                      <a:cubicBezTo>
                        <a:pt x="0" y="21"/>
                        <a:pt x="0" y="44"/>
                        <a:pt x="2" y="66"/>
                      </a:cubicBezTo>
                      <a:cubicBezTo>
                        <a:pt x="2" y="66"/>
                        <a:pt x="2" y="73"/>
                        <a:pt x="3" y="87"/>
                      </a:cubicBezTo>
                      <a:cubicBezTo>
                        <a:pt x="15" y="90"/>
                        <a:pt x="27" y="92"/>
                        <a:pt x="39" y="95"/>
                      </a:cubicBezTo>
                      <a:cubicBezTo>
                        <a:pt x="38" y="77"/>
                        <a:pt x="37" y="66"/>
                        <a:pt x="37" y="66"/>
                      </a:cubicBezTo>
                      <a:cubicBezTo>
                        <a:pt x="36" y="47"/>
                        <a:pt x="36" y="29"/>
                        <a:pt x="37" y="10"/>
                      </a:cubicBezTo>
                      <a:cubicBezTo>
                        <a:pt x="25" y="7"/>
                        <a:pt x="14" y="4"/>
                        <a:pt x="2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7" name="Freeform 194"/>
                <p:cNvSpPr>
                  <a:spLocks/>
                </p:cNvSpPr>
                <p:nvPr/>
              </p:nvSpPr>
              <p:spPr bwMode="auto">
                <a:xfrm rot="20700000">
                  <a:off x="1198012" y="3923320"/>
                  <a:ext cx="86833" cy="29581"/>
                </a:xfrm>
                <a:custGeom>
                  <a:avLst/>
                  <a:gdLst>
                    <a:gd name="T0" fmla="*/ 0 w 38"/>
                    <a:gd name="T1" fmla="*/ 0 h 13"/>
                    <a:gd name="T2" fmla="*/ 0 w 38"/>
                    <a:gd name="T3" fmla="*/ 0 h 13"/>
                    <a:gd name="T4" fmla="*/ 38 w 38"/>
                    <a:gd name="T5" fmla="*/ 13 h 13"/>
                    <a:gd name="T6" fmla="*/ 38 w 38"/>
                    <a:gd name="T7" fmla="*/ 13 h 13"/>
                    <a:gd name="T8" fmla="*/ 0 w 38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1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3" y="5"/>
                        <a:pt x="25" y="9"/>
                        <a:pt x="38" y="13"/>
                      </a:cubicBezTo>
                      <a:cubicBezTo>
                        <a:pt x="38" y="13"/>
                        <a:pt x="38" y="13"/>
                        <a:pt x="38" y="13"/>
                      </a:cubicBezTo>
                      <a:cubicBezTo>
                        <a:pt x="25" y="9"/>
                        <a:pt x="13" y="5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8" name="Freeform 195"/>
                <p:cNvSpPr>
                  <a:spLocks/>
                </p:cNvSpPr>
                <p:nvPr/>
              </p:nvSpPr>
              <p:spPr bwMode="auto">
                <a:xfrm rot="20700000">
                  <a:off x="1230555" y="3912880"/>
                  <a:ext cx="133588" cy="287215"/>
                </a:xfrm>
                <a:custGeom>
                  <a:avLst/>
                  <a:gdLst>
                    <a:gd name="T0" fmla="*/ 0 w 59"/>
                    <a:gd name="T1" fmla="*/ 0 h 127"/>
                    <a:gd name="T2" fmla="*/ 21 w 59"/>
                    <a:gd name="T3" fmla="*/ 118 h 127"/>
                    <a:gd name="T4" fmla="*/ 59 w 59"/>
                    <a:gd name="T5" fmla="*/ 127 h 127"/>
                    <a:gd name="T6" fmla="*/ 38 w 59"/>
                    <a:gd name="T7" fmla="*/ 13 h 127"/>
                    <a:gd name="T8" fmla="*/ 0 w 59"/>
                    <a:gd name="T9" fmla="*/ 0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127">
                      <a:moveTo>
                        <a:pt x="0" y="0"/>
                      </a:moveTo>
                      <a:cubicBezTo>
                        <a:pt x="5" y="35"/>
                        <a:pt x="12" y="75"/>
                        <a:pt x="21" y="118"/>
                      </a:cubicBezTo>
                      <a:cubicBezTo>
                        <a:pt x="34" y="121"/>
                        <a:pt x="46" y="124"/>
                        <a:pt x="59" y="127"/>
                      </a:cubicBezTo>
                      <a:cubicBezTo>
                        <a:pt x="50" y="86"/>
                        <a:pt x="43" y="47"/>
                        <a:pt x="38" y="13"/>
                      </a:cubicBezTo>
                      <a:cubicBezTo>
                        <a:pt x="25" y="9"/>
                        <a:pt x="13" y="5"/>
                        <a:pt x="0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9" name="Freeform 196"/>
                <p:cNvSpPr>
                  <a:spLocks/>
                </p:cNvSpPr>
                <p:nvPr/>
              </p:nvSpPr>
              <p:spPr bwMode="auto">
                <a:xfrm rot="20700000">
                  <a:off x="1321117" y="3930081"/>
                  <a:ext cx="83970" cy="20992"/>
                </a:xfrm>
                <a:custGeom>
                  <a:avLst/>
                  <a:gdLst>
                    <a:gd name="T0" fmla="*/ 0 w 37"/>
                    <a:gd name="T1" fmla="*/ 0 h 9"/>
                    <a:gd name="T2" fmla="*/ 0 w 37"/>
                    <a:gd name="T3" fmla="*/ 0 h 9"/>
                    <a:gd name="T4" fmla="*/ 37 w 37"/>
                    <a:gd name="T5" fmla="*/ 9 h 9"/>
                    <a:gd name="T6" fmla="*/ 37 w 37"/>
                    <a:gd name="T7" fmla="*/ 9 h 9"/>
                    <a:gd name="T8" fmla="*/ 0 w 37"/>
                    <a:gd name="T9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7" h="9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2" y="3"/>
                        <a:pt x="25" y="6"/>
                        <a:pt x="37" y="9"/>
                      </a:cubicBezTo>
                      <a:cubicBezTo>
                        <a:pt x="37" y="9"/>
                        <a:pt x="37" y="9"/>
                        <a:pt x="37" y="9"/>
                      </a:cubicBezTo>
                      <a:cubicBezTo>
                        <a:pt x="25" y="6"/>
                        <a:pt x="12" y="3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30" name="Freeform 197"/>
                <p:cNvSpPr>
                  <a:spLocks/>
                </p:cNvSpPr>
                <p:nvPr/>
              </p:nvSpPr>
              <p:spPr bwMode="auto">
                <a:xfrm rot="20700000">
                  <a:off x="1352673" y="3919771"/>
                  <a:ext cx="130726" cy="270993"/>
                </a:xfrm>
                <a:custGeom>
                  <a:avLst/>
                  <a:gdLst>
                    <a:gd name="T0" fmla="*/ 0 w 58"/>
                    <a:gd name="T1" fmla="*/ 0 h 120"/>
                    <a:gd name="T2" fmla="*/ 21 w 58"/>
                    <a:gd name="T3" fmla="*/ 113 h 120"/>
                    <a:gd name="T4" fmla="*/ 58 w 58"/>
                    <a:gd name="T5" fmla="*/ 120 h 120"/>
                    <a:gd name="T6" fmla="*/ 37 w 58"/>
                    <a:gd name="T7" fmla="*/ 9 h 120"/>
                    <a:gd name="T8" fmla="*/ 0 w 58"/>
                    <a:gd name="T9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120">
                      <a:moveTo>
                        <a:pt x="0" y="0"/>
                      </a:moveTo>
                      <a:cubicBezTo>
                        <a:pt x="5" y="34"/>
                        <a:pt x="12" y="73"/>
                        <a:pt x="21" y="113"/>
                      </a:cubicBezTo>
                      <a:cubicBezTo>
                        <a:pt x="33" y="116"/>
                        <a:pt x="46" y="118"/>
                        <a:pt x="58" y="120"/>
                      </a:cubicBezTo>
                      <a:cubicBezTo>
                        <a:pt x="50" y="80"/>
                        <a:pt x="43" y="43"/>
                        <a:pt x="37" y="9"/>
                      </a:cubicBezTo>
                      <a:cubicBezTo>
                        <a:pt x="25" y="6"/>
                        <a:pt x="12" y="3"/>
                        <a:pt x="0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31" name="任意多边形 330"/>
                <p:cNvSpPr/>
                <p:nvPr/>
              </p:nvSpPr>
              <p:spPr>
                <a:xfrm rot="20700000">
                  <a:off x="1069117" y="2345331"/>
                  <a:ext cx="607349" cy="379773"/>
                </a:xfrm>
                <a:custGeom>
                  <a:avLst/>
                  <a:gdLst>
                    <a:gd name="connsiteX0" fmla="*/ 503341 w 1010444"/>
                    <a:gd name="connsiteY0" fmla="*/ 0 h 631826"/>
                    <a:gd name="connsiteX1" fmla="*/ 507103 w 1010444"/>
                    <a:gd name="connsiteY1" fmla="*/ 0 h 631826"/>
                    <a:gd name="connsiteX2" fmla="*/ 954939 w 1010444"/>
                    <a:gd name="connsiteY2" fmla="*/ 418127 h 631826"/>
                    <a:gd name="connsiteX3" fmla="*/ 1010444 w 1010444"/>
                    <a:gd name="connsiteY3" fmla="*/ 484508 h 631826"/>
                    <a:gd name="connsiteX4" fmla="*/ 924147 w 1010444"/>
                    <a:gd name="connsiteY4" fmla="*/ 537174 h 631826"/>
                    <a:gd name="connsiteX5" fmla="*/ 505221 w 1010444"/>
                    <a:gd name="connsiteY5" fmla="*/ 631826 h 631826"/>
                    <a:gd name="connsiteX6" fmla="*/ 86295 w 1010444"/>
                    <a:gd name="connsiteY6" fmla="*/ 537174 h 631826"/>
                    <a:gd name="connsiteX7" fmla="*/ 0 w 1010444"/>
                    <a:gd name="connsiteY7" fmla="*/ 484509 h 631826"/>
                    <a:gd name="connsiteX8" fmla="*/ 55505 w 1010444"/>
                    <a:gd name="connsiteY8" fmla="*/ 418127 h 631826"/>
                    <a:gd name="connsiteX9" fmla="*/ 503341 w 1010444"/>
                    <a:gd name="connsiteY9" fmla="*/ 0 h 631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10444" h="631826">
                      <a:moveTo>
                        <a:pt x="503341" y="0"/>
                      </a:moveTo>
                      <a:cubicBezTo>
                        <a:pt x="507103" y="0"/>
                        <a:pt x="507103" y="0"/>
                        <a:pt x="507103" y="0"/>
                      </a:cubicBezTo>
                      <a:cubicBezTo>
                        <a:pt x="507103" y="0"/>
                        <a:pt x="720963" y="152373"/>
                        <a:pt x="954939" y="418127"/>
                      </a:cubicBezTo>
                      <a:lnTo>
                        <a:pt x="1010444" y="484508"/>
                      </a:lnTo>
                      <a:lnTo>
                        <a:pt x="924147" y="537174"/>
                      </a:lnTo>
                      <a:cubicBezTo>
                        <a:pt x="804563" y="596932"/>
                        <a:pt x="660401" y="631826"/>
                        <a:pt x="505221" y="631826"/>
                      </a:cubicBezTo>
                      <a:cubicBezTo>
                        <a:pt x="350041" y="631826"/>
                        <a:pt x="205880" y="596932"/>
                        <a:pt x="86295" y="537174"/>
                      </a:cubicBezTo>
                      <a:lnTo>
                        <a:pt x="0" y="484509"/>
                      </a:lnTo>
                      <a:lnTo>
                        <a:pt x="55505" y="418127"/>
                      </a:lnTo>
                      <a:cubicBezTo>
                        <a:pt x="289482" y="152373"/>
                        <a:pt x="503341" y="0"/>
                        <a:pt x="503341" y="0"/>
                      </a:cubicBezTo>
                      <a:close/>
                    </a:path>
                  </a:pathLst>
                </a:custGeom>
                <a:solidFill>
                  <a:srgbClr val="FF746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</p:grpSp>
        </p:grpSp>
        <p:sp>
          <p:nvSpPr>
            <p:cNvPr id="21" name="文本框 20"/>
            <p:cNvSpPr txBox="1"/>
            <p:nvPr/>
          </p:nvSpPr>
          <p:spPr>
            <a:xfrm>
              <a:off x="794685" y="295601"/>
              <a:ext cx="42370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XX</a:t>
              </a:r>
              <a:r>
                <a:rPr lang="zh-CN" altLang="en-US" sz="28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行业面临的机遇与挑战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602194" y="2381254"/>
            <a:ext cx="1939613" cy="2095493"/>
            <a:chOff x="3190521" y="2178665"/>
            <a:chExt cx="1939613" cy="2095493"/>
          </a:xfrm>
        </p:grpSpPr>
        <p:sp>
          <p:nvSpPr>
            <p:cNvPr id="15" name="矩形 14"/>
            <p:cNvSpPr/>
            <p:nvPr/>
          </p:nvSpPr>
          <p:spPr>
            <a:xfrm rot="18900000">
              <a:off x="3258975" y="2325059"/>
              <a:ext cx="1802704" cy="1802704"/>
            </a:xfrm>
            <a:prstGeom prst="rect">
              <a:avLst/>
            </a:prstGeom>
            <a:solidFill>
              <a:srgbClr val="3D43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000"/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3190521" y="2178665"/>
              <a:ext cx="1939613" cy="2095493"/>
              <a:chOff x="3602194" y="2381254"/>
              <a:chExt cx="1939613" cy="2095493"/>
            </a:xfrm>
          </p:grpSpPr>
          <p:grpSp>
            <p:nvGrpSpPr>
              <p:cNvPr id="11" name="组合 10"/>
              <p:cNvGrpSpPr/>
              <p:nvPr/>
            </p:nvGrpSpPr>
            <p:grpSpPr>
              <a:xfrm>
                <a:off x="3602194" y="2381254"/>
                <a:ext cx="938578" cy="1016291"/>
                <a:chOff x="3210420" y="1757071"/>
                <a:chExt cx="1313645" cy="1422413"/>
              </a:xfrm>
            </p:grpSpPr>
            <p:sp>
              <p:nvSpPr>
                <p:cNvPr id="9" name="圆角矩形 8"/>
                <p:cNvSpPr/>
                <p:nvPr/>
              </p:nvSpPr>
              <p:spPr>
                <a:xfrm>
                  <a:off x="3210420" y="1865839"/>
                  <a:ext cx="1313645" cy="1313645"/>
                </a:xfrm>
                <a:prstGeom prst="roundRect">
                  <a:avLst/>
                </a:prstGeom>
                <a:solidFill>
                  <a:srgbClr val="6B303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86" name="圆角矩形 85"/>
                <p:cNvSpPr/>
                <p:nvPr/>
              </p:nvSpPr>
              <p:spPr>
                <a:xfrm>
                  <a:off x="3210420" y="1757071"/>
                  <a:ext cx="1313645" cy="1313645"/>
                </a:xfrm>
                <a:prstGeom prst="roundRect">
                  <a:avLst/>
                </a:prstGeom>
                <a:gradFill>
                  <a:gsLst>
                    <a:gs pos="50000">
                      <a:srgbClr val="DA5350"/>
                    </a:gs>
                    <a:gs pos="100000">
                      <a:srgbClr val="D6564C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3200" b="1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S</a:t>
                  </a:r>
                  <a:endParaRPr lang="zh-CN" altLang="en-US" sz="32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88" name="组合 87"/>
              <p:cNvGrpSpPr/>
              <p:nvPr/>
            </p:nvGrpSpPr>
            <p:grpSpPr>
              <a:xfrm>
                <a:off x="4603229" y="2381254"/>
                <a:ext cx="938578" cy="1016291"/>
                <a:chOff x="3210420" y="1757071"/>
                <a:chExt cx="1313645" cy="1422413"/>
              </a:xfrm>
            </p:grpSpPr>
            <p:sp>
              <p:nvSpPr>
                <p:cNvPr id="89" name="圆角矩形 88"/>
                <p:cNvSpPr/>
                <p:nvPr/>
              </p:nvSpPr>
              <p:spPr>
                <a:xfrm>
                  <a:off x="3210420" y="1865839"/>
                  <a:ext cx="1313645" cy="1313645"/>
                </a:xfrm>
                <a:prstGeom prst="roundRect">
                  <a:avLst/>
                </a:prstGeom>
                <a:solidFill>
                  <a:srgbClr val="6B303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90" name="圆角矩形 89"/>
                <p:cNvSpPr/>
                <p:nvPr/>
              </p:nvSpPr>
              <p:spPr>
                <a:xfrm>
                  <a:off x="3210420" y="1757071"/>
                  <a:ext cx="1313645" cy="1313645"/>
                </a:xfrm>
                <a:prstGeom prst="roundRect">
                  <a:avLst/>
                </a:prstGeom>
                <a:gradFill>
                  <a:gsLst>
                    <a:gs pos="50000">
                      <a:srgbClr val="DA5350"/>
                    </a:gs>
                    <a:gs pos="100000">
                      <a:srgbClr val="D6564C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3200" b="1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W</a:t>
                  </a:r>
                  <a:endParaRPr lang="zh-CN" altLang="en-US" sz="32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91" name="组合 90"/>
              <p:cNvGrpSpPr/>
              <p:nvPr/>
            </p:nvGrpSpPr>
            <p:grpSpPr>
              <a:xfrm>
                <a:off x="3602194" y="3460456"/>
                <a:ext cx="938578" cy="1016291"/>
                <a:chOff x="3210420" y="1757071"/>
                <a:chExt cx="1313645" cy="1422413"/>
              </a:xfrm>
            </p:grpSpPr>
            <p:sp>
              <p:nvSpPr>
                <p:cNvPr id="92" name="圆角矩形 91"/>
                <p:cNvSpPr/>
                <p:nvPr/>
              </p:nvSpPr>
              <p:spPr>
                <a:xfrm>
                  <a:off x="3210420" y="1865839"/>
                  <a:ext cx="1313645" cy="1313645"/>
                </a:xfrm>
                <a:prstGeom prst="roundRect">
                  <a:avLst/>
                </a:prstGeom>
                <a:solidFill>
                  <a:srgbClr val="6B303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93" name="圆角矩形 92"/>
                <p:cNvSpPr/>
                <p:nvPr/>
              </p:nvSpPr>
              <p:spPr>
                <a:xfrm>
                  <a:off x="3210420" y="1757071"/>
                  <a:ext cx="1313645" cy="1313645"/>
                </a:xfrm>
                <a:prstGeom prst="roundRect">
                  <a:avLst/>
                </a:prstGeom>
                <a:gradFill>
                  <a:gsLst>
                    <a:gs pos="50000">
                      <a:srgbClr val="DA5350"/>
                    </a:gs>
                    <a:gs pos="100000">
                      <a:srgbClr val="D6564C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3200" b="1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O</a:t>
                  </a:r>
                  <a:endParaRPr lang="zh-CN" altLang="en-US" sz="32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94" name="组合 93"/>
              <p:cNvGrpSpPr/>
              <p:nvPr/>
            </p:nvGrpSpPr>
            <p:grpSpPr>
              <a:xfrm>
                <a:off x="4603229" y="3460456"/>
                <a:ext cx="938578" cy="1016291"/>
                <a:chOff x="3210420" y="1757071"/>
                <a:chExt cx="1313645" cy="1422413"/>
              </a:xfrm>
            </p:grpSpPr>
            <p:sp>
              <p:nvSpPr>
                <p:cNvPr id="95" name="圆角矩形 94"/>
                <p:cNvSpPr/>
                <p:nvPr/>
              </p:nvSpPr>
              <p:spPr>
                <a:xfrm>
                  <a:off x="3210420" y="1865839"/>
                  <a:ext cx="1313645" cy="1313645"/>
                </a:xfrm>
                <a:prstGeom prst="roundRect">
                  <a:avLst/>
                </a:prstGeom>
                <a:solidFill>
                  <a:srgbClr val="6B303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96" name="圆角矩形 95"/>
                <p:cNvSpPr/>
                <p:nvPr/>
              </p:nvSpPr>
              <p:spPr>
                <a:xfrm>
                  <a:off x="3210420" y="1757071"/>
                  <a:ext cx="1313645" cy="1313645"/>
                </a:xfrm>
                <a:prstGeom prst="roundRect">
                  <a:avLst/>
                </a:prstGeom>
                <a:gradFill>
                  <a:gsLst>
                    <a:gs pos="50000">
                      <a:srgbClr val="DA5350"/>
                    </a:gs>
                    <a:gs pos="100000">
                      <a:srgbClr val="D6564C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3200" b="1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T</a:t>
                  </a:r>
                  <a:endParaRPr lang="zh-CN" altLang="en-US" sz="32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</p:grpSp>
      <p:sp>
        <p:nvSpPr>
          <p:cNvPr id="103" name="文本框 34"/>
          <p:cNvSpPr>
            <a:spLocks noChangeArrowheads="1"/>
          </p:cNvSpPr>
          <p:nvPr/>
        </p:nvSpPr>
        <p:spPr bwMode="auto">
          <a:xfrm>
            <a:off x="1015540" y="1727613"/>
            <a:ext cx="238546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b="1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优势（STRENGTH）</a:t>
            </a:r>
            <a:endParaRPr lang="zh-CN" altLang="en-US" sz="2000" b="1" dirty="0">
              <a:solidFill>
                <a:srgbClr val="3D434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6" name="文本框 34"/>
          <p:cNvSpPr>
            <a:spLocks noChangeArrowheads="1"/>
          </p:cNvSpPr>
          <p:nvPr/>
        </p:nvSpPr>
        <p:spPr bwMode="auto">
          <a:xfrm>
            <a:off x="5742999" y="3709833"/>
            <a:ext cx="217745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（THREATS）威胁</a:t>
            </a:r>
            <a:endParaRPr lang="zh-CN" altLang="en-US" sz="2000" b="1" dirty="0">
              <a:solidFill>
                <a:srgbClr val="3D434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9" name="文本框 34"/>
          <p:cNvSpPr>
            <a:spLocks noChangeArrowheads="1"/>
          </p:cNvSpPr>
          <p:nvPr/>
        </p:nvSpPr>
        <p:spPr bwMode="auto">
          <a:xfrm>
            <a:off x="5742999" y="1727613"/>
            <a:ext cx="243053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（WEAKNESS）劣势</a:t>
            </a:r>
            <a:endParaRPr lang="zh-CN" altLang="en-US" sz="2000" b="1" dirty="0">
              <a:solidFill>
                <a:srgbClr val="3D434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2" name="文本框 34"/>
          <p:cNvSpPr>
            <a:spLocks noChangeArrowheads="1"/>
          </p:cNvSpPr>
          <p:nvPr/>
        </p:nvSpPr>
        <p:spPr bwMode="auto">
          <a:xfrm>
            <a:off x="558877" y="3709833"/>
            <a:ext cx="284212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b="1" dirty="0" smtClean="0">
                <a:solidFill>
                  <a:srgbClr val="3D434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机会（OPPORTUNITY）</a:t>
            </a:r>
            <a:endParaRPr lang="zh-CN" altLang="en-US" b="1" dirty="0">
              <a:solidFill>
                <a:srgbClr val="3D434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34621" y="2079068"/>
            <a:ext cx="30663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在线模板在</a:t>
            </a:r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年年初正式更名为“哎呀小小草（井字格）”在未来的日子里，稻壳儿会继续努力，变得更好。</a:t>
            </a:r>
            <a:endParaRPr lang="zh-CN" altLang="en-US" sz="1600" dirty="0">
              <a:solidFill>
                <a:srgbClr val="3D434F"/>
              </a:solidFill>
            </a:endParaRPr>
          </a:p>
        </p:txBody>
      </p:sp>
      <p:sp>
        <p:nvSpPr>
          <p:cNvPr id="115" name="矩形 114"/>
          <p:cNvSpPr/>
          <p:nvPr/>
        </p:nvSpPr>
        <p:spPr>
          <a:xfrm>
            <a:off x="334621" y="4150017"/>
            <a:ext cx="30663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在线模板在</a:t>
            </a:r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年年初正式更名为“哎呀小小草（井字格）”在未来的日子里，稻壳儿会继续努力，变得更好。</a:t>
            </a:r>
            <a:endParaRPr lang="zh-CN" altLang="en-US" sz="1600" dirty="0">
              <a:solidFill>
                <a:srgbClr val="3D434F"/>
              </a:solidFill>
            </a:endParaRPr>
          </a:p>
        </p:txBody>
      </p:sp>
      <p:sp>
        <p:nvSpPr>
          <p:cNvPr id="117" name="矩形 116"/>
          <p:cNvSpPr/>
          <p:nvPr/>
        </p:nvSpPr>
        <p:spPr>
          <a:xfrm>
            <a:off x="5742999" y="2079068"/>
            <a:ext cx="30663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在线模板在</a:t>
            </a:r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年年初正式更名为“哎呀小小草（井字格）”在未来的日子里，稻壳儿会继续努力，变得更好。</a:t>
            </a:r>
            <a:endParaRPr lang="zh-CN" altLang="en-US" sz="1600" dirty="0">
              <a:solidFill>
                <a:srgbClr val="3D434F"/>
              </a:solidFill>
            </a:endParaRPr>
          </a:p>
        </p:txBody>
      </p:sp>
      <p:sp>
        <p:nvSpPr>
          <p:cNvPr id="118" name="矩形 117"/>
          <p:cNvSpPr/>
          <p:nvPr/>
        </p:nvSpPr>
        <p:spPr>
          <a:xfrm>
            <a:off x="5742999" y="4150017"/>
            <a:ext cx="30663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在线模板在</a:t>
            </a:r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年年初正式更名为“哎呀小小草（井字格）”在未来的日子里，稻壳儿会继续努力，变得更好。</a:t>
            </a:r>
            <a:endParaRPr lang="zh-CN" altLang="en-US" sz="1600" dirty="0">
              <a:solidFill>
                <a:srgbClr val="3D434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7776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91204" y="111878"/>
            <a:ext cx="5336228" cy="791551"/>
            <a:chOff x="191204" y="111878"/>
            <a:chExt cx="5336228" cy="79155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3" name="组合 2"/>
            <p:cNvGrpSpPr/>
            <p:nvPr/>
          </p:nvGrpSpPr>
          <p:grpSpPr>
            <a:xfrm>
              <a:off x="191204" y="210993"/>
              <a:ext cx="5336228" cy="692436"/>
              <a:chOff x="191204" y="210993"/>
              <a:chExt cx="5336228" cy="692436"/>
            </a:xfrm>
          </p:grpSpPr>
          <p:sp>
            <p:nvSpPr>
              <p:cNvPr id="80" name="Freeform 595"/>
              <p:cNvSpPr>
                <a:spLocks/>
              </p:cNvSpPr>
              <p:nvPr/>
            </p:nvSpPr>
            <p:spPr bwMode="auto">
              <a:xfrm>
                <a:off x="3587822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81" name="Freeform 595"/>
              <p:cNvSpPr>
                <a:spLocks/>
              </p:cNvSpPr>
              <p:nvPr/>
            </p:nvSpPr>
            <p:spPr bwMode="auto">
              <a:xfrm>
                <a:off x="396522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82" name="Freeform 595"/>
              <p:cNvSpPr>
                <a:spLocks/>
              </p:cNvSpPr>
              <p:nvPr/>
            </p:nvSpPr>
            <p:spPr bwMode="auto">
              <a:xfrm>
                <a:off x="4342623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6" name="Freeform 595"/>
              <p:cNvSpPr>
                <a:spLocks/>
              </p:cNvSpPr>
              <p:nvPr/>
            </p:nvSpPr>
            <p:spPr bwMode="auto">
              <a:xfrm>
                <a:off x="2455616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7" name="Freeform 595"/>
              <p:cNvSpPr>
                <a:spLocks/>
              </p:cNvSpPr>
              <p:nvPr/>
            </p:nvSpPr>
            <p:spPr bwMode="auto">
              <a:xfrm>
                <a:off x="2833018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8" name="Freeform 595"/>
              <p:cNvSpPr>
                <a:spLocks/>
              </p:cNvSpPr>
              <p:nvPr/>
            </p:nvSpPr>
            <p:spPr bwMode="auto">
              <a:xfrm>
                <a:off x="3210420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299" name="Freeform 595"/>
              <p:cNvSpPr>
                <a:spLocks/>
              </p:cNvSpPr>
              <p:nvPr/>
            </p:nvSpPr>
            <p:spPr bwMode="auto">
              <a:xfrm>
                <a:off x="19120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0" name="Freeform 595"/>
              <p:cNvSpPr>
                <a:spLocks/>
              </p:cNvSpPr>
              <p:nvPr/>
            </p:nvSpPr>
            <p:spPr bwMode="auto">
              <a:xfrm>
                <a:off x="568606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1" name="Freeform 595"/>
              <p:cNvSpPr>
                <a:spLocks/>
              </p:cNvSpPr>
              <p:nvPr/>
            </p:nvSpPr>
            <p:spPr bwMode="auto">
              <a:xfrm>
                <a:off x="946008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2" name="Freeform 595"/>
              <p:cNvSpPr>
                <a:spLocks/>
              </p:cNvSpPr>
              <p:nvPr/>
            </p:nvSpPr>
            <p:spPr bwMode="auto">
              <a:xfrm>
                <a:off x="1323410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3" name="Freeform 595"/>
              <p:cNvSpPr>
                <a:spLocks/>
              </p:cNvSpPr>
              <p:nvPr/>
            </p:nvSpPr>
            <p:spPr bwMode="auto">
              <a:xfrm>
                <a:off x="1700812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4" name="Freeform 595"/>
              <p:cNvSpPr>
                <a:spLocks/>
              </p:cNvSpPr>
              <p:nvPr/>
            </p:nvSpPr>
            <p:spPr bwMode="auto">
              <a:xfrm>
                <a:off x="207821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</p:grpSp>
        <p:grpSp>
          <p:nvGrpSpPr>
            <p:cNvPr id="305" name="组合 304"/>
            <p:cNvGrpSpPr/>
            <p:nvPr/>
          </p:nvGrpSpPr>
          <p:grpSpPr>
            <a:xfrm>
              <a:off x="373975" y="111878"/>
              <a:ext cx="363466" cy="791551"/>
              <a:chOff x="974945" y="2345331"/>
              <a:chExt cx="1763621" cy="3840787"/>
            </a:xfrm>
          </p:grpSpPr>
          <p:sp>
            <p:nvSpPr>
              <p:cNvPr id="306" name="Freeform 159"/>
              <p:cNvSpPr>
                <a:spLocks/>
              </p:cNvSpPr>
              <p:nvPr/>
            </p:nvSpPr>
            <p:spPr bwMode="auto">
              <a:xfrm rot="20700000">
                <a:off x="1726148" y="4700426"/>
                <a:ext cx="891224" cy="1485692"/>
              </a:xfrm>
              <a:custGeom>
                <a:avLst/>
                <a:gdLst>
                  <a:gd name="T0" fmla="*/ 1 w 394"/>
                  <a:gd name="T1" fmla="*/ 267 h 658"/>
                  <a:gd name="T2" fmla="*/ 0 w 394"/>
                  <a:gd name="T3" fmla="*/ 267 h 658"/>
                  <a:gd name="T4" fmla="*/ 0 w 394"/>
                  <a:gd name="T5" fmla="*/ 267 h 658"/>
                  <a:gd name="T6" fmla="*/ 1 w 394"/>
                  <a:gd name="T7" fmla="*/ 270 h 658"/>
                  <a:gd name="T8" fmla="*/ 2 w 394"/>
                  <a:gd name="T9" fmla="*/ 282 h 658"/>
                  <a:gd name="T10" fmla="*/ 3 w 394"/>
                  <a:gd name="T11" fmla="*/ 284 h 658"/>
                  <a:gd name="T12" fmla="*/ 45 w 394"/>
                  <a:gd name="T13" fmla="*/ 417 h 658"/>
                  <a:gd name="T14" fmla="*/ 89 w 394"/>
                  <a:gd name="T15" fmla="*/ 290 h 658"/>
                  <a:gd name="T16" fmla="*/ 169 w 394"/>
                  <a:gd name="T17" fmla="*/ 440 h 658"/>
                  <a:gd name="T18" fmla="*/ 143 w 394"/>
                  <a:gd name="T19" fmla="*/ 564 h 658"/>
                  <a:gd name="T20" fmla="*/ 199 w 394"/>
                  <a:gd name="T21" fmla="*/ 658 h 658"/>
                  <a:gd name="T22" fmla="*/ 169 w 394"/>
                  <a:gd name="T23" fmla="*/ 604 h 658"/>
                  <a:gd name="T24" fmla="*/ 179 w 394"/>
                  <a:gd name="T25" fmla="*/ 528 h 658"/>
                  <a:gd name="T26" fmla="*/ 226 w 394"/>
                  <a:gd name="T27" fmla="*/ 462 h 658"/>
                  <a:gd name="T28" fmla="*/ 269 w 394"/>
                  <a:gd name="T29" fmla="*/ 386 h 658"/>
                  <a:gd name="T30" fmla="*/ 277 w 394"/>
                  <a:gd name="T31" fmla="*/ 362 h 658"/>
                  <a:gd name="T32" fmla="*/ 305 w 394"/>
                  <a:gd name="T33" fmla="*/ 484 h 658"/>
                  <a:gd name="T34" fmla="*/ 322 w 394"/>
                  <a:gd name="T35" fmla="*/ 406 h 658"/>
                  <a:gd name="T36" fmla="*/ 367 w 394"/>
                  <a:gd name="T37" fmla="*/ 197 h 658"/>
                  <a:gd name="T38" fmla="*/ 186 w 394"/>
                  <a:gd name="T39" fmla="*/ 0 h 658"/>
                  <a:gd name="T40" fmla="*/ 1 w 394"/>
                  <a:gd name="T41" fmla="*/ 253 h 658"/>
                  <a:gd name="T42" fmla="*/ 1 w 394"/>
                  <a:gd name="T43" fmla="*/ 267 h 6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94" h="658">
                    <a:moveTo>
                      <a:pt x="1" y="267"/>
                    </a:moveTo>
                    <a:cubicBezTo>
                      <a:pt x="1" y="266"/>
                      <a:pt x="0" y="263"/>
                      <a:pt x="0" y="267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68"/>
                      <a:pt x="1" y="269"/>
                      <a:pt x="1" y="270"/>
                    </a:cubicBezTo>
                    <a:cubicBezTo>
                      <a:pt x="1" y="274"/>
                      <a:pt x="2" y="278"/>
                      <a:pt x="2" y="282"/>
                    </a:cubicBezTo>
                    <a:cubicBezTo>
                      <a:pt x="2" y="282"/>
                      <a:pt x="3" y="283"/>
                      <a:pt x="3" y="284"/>
                    </a:cubicBezTo>
                    <a:cubicBezTo>
                      <a:pt x="7" y="334"/>
                      <a:pt x="22" y="380"/>
                      <a:pt x="45" y="417"/>
                    </a:cubicBezTo>
                    <a:cubicBezTo>
                      <a:pt x="20" y="377"/>
                      <a:pt x="35" y="298"/>
                      <a:pt x="89" y="290"/>
                    </a:cubicBezTo>
                    <a:cubicBezTo>
                      <a:pt x="156" y="279"/>
                      <a:pt x="167" y="399"/>
                      <a:pt x="169" y="440"/>
                    </a:cubicBezTo>
                    <a:cubicBezTo>
                      <a:pt x="171" y="484"/>
                      <a:pt x="143" y="520"/>
                      <a:pt x="143" y="564"/>
                    </a:cubicBezTo>
                    <a:cubicBezTo>
                      <a:pt x="143" y="613"/>
                      <a:pt x="167" y="653"/>
                      <a:pt x="199" y="658"/>
                    </a:cubicBezTo>
                    <a:cubicBezTo>
                      <a:pt x="184" y="656"/>
                      <a:pt x="171" y="615"/>
                      <a:pt x="169" y="604"/>
                    </a:cubicBezTo>
                    <a:cubicBezTo>
                      <a:pt x="166" y="580"/>
                      <a:pt x="172" y="551"/>
                      <a:pt x="179" y="528"/>
                    </a:cubicBezTo>
                    <a:cubicBezTo>
                      <a:pt x="187" y="501"/>
                      <a:pt x="208" y="482"/>
                      <a:pt x="226" y="462"/>
                    </a:cubicBezTo>
                    <a:cubicBezTo>
                      <a:pt x="245" y="439"/>
                      <a:pt x="259" y="413"/>
                      <a:pt x="269" y="386"/>
                    </a:cubicBezTo>
                    <a:cubicBezTo>
                      <a:pt x="272" y="378"/>
                      <a:pt x="275" y="370"/>
                      <a:pt x="277" y="362"/>
                    </a:cubicBezTo>
                    <a:cubicBezTo>
                      <a:pt x="281" y="420"/>
                      <a:pt x="305" y="484"/>
                      <a:pt x="305" y="484"/>
                    </a:cubicBezTo>
                    <a:cubicBezTo>
                      <a:pt x="296" y="437"/>
                      <a:pt x="322" y="406"/>
                      <a:pt x="322" y="406"/>
                    </a:cubicBezTo>
                    <a:cubicBezTo>
                      <a:pt x="394" y="291"/>
                      <a:pt x="367" y="197"/>
                      <a:pt x="367" y="197"/>
                    </a:cubicBezTo>
                    <a:cubicBezTo>
                      <a:pt x="348" y="84"/>
                      <a:pt x="274" y="0"/>
                      <a:pt x="186" y="0"/>
                    </a:cubicBezTo>
                    <a:cubicBezTo>
                      <a:pt x="84" y="0"/>
                      <a:pt x="1" y="113"/>
                      <a:pt x="1" y="253"/>
                    </a:cubicBezTo>
                    <a:cubicBezTo>
                      <a:pt x="1" y="258"/>
                      <a:pt x="1" y="263"/>
                      <a:pt x="1" y="267"/>
                    </a:cubicBezTo>
                  </a:path>
                </a:pathLst>
              </a:custGeom>
              <a:solidFill>
                <a:srgbClr val="FF746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grpSp>
            <p:nvGrpSpPr>
              <p:cNvPr id="307" name="组合 306"/>
              <p:cNvGrpSpPr/>
              <p:nvPr/>
            </p:nvGrpSpPr>
            <p:grpSpPr>
              <a:xfrm>
                <a:off x="974945" y="2345331"/>
                <a:ext cx="1763621" cy="3358341"/>
                <a:chOff x="974945" y="2345331"/>
                <a:chExt cx="1763621" cy="3358341"/>
              </a:xfrm>
            </p:grpSpPr>
            <p:sp>
              <p:nvSpPr>
                <p:cNvPr id="308" name="Freeform 165"/>
                <p:cNvSpPr>
                  <a:spLocks/>
                </p:cNvSpPr>
                <p:nvPr/>
              </p:nvSpPr>
              <p:spPr bwMode="auto">
                <a:xfrm rot="20700000">
                  <a:off x="1075729" y="4158738"/>
                  <a:ext cx="708018" cy="1115461"/>
                </a:xfrm>
                <a:custGeom>
                  <a:avLst/>
                  <a:gdLst>
                    <a:gd name="T0" fmla="*/ 157 w 313"/>
                    <a:gd name="T1" fmla="*/ 0 h 494"/>
                    <a:gd name="T2" fmla="*/ 0 w 313"/>
                    <a:gd name="T3" fmla="*/ 156 h 494"/>
                    <a:gd name="T4" fmla="*/ 0 w 313"/>
                    <a:gd name="T5" fmla="*/ 159 h 494"/>
                    <a:gd name="T6" fmla="*/ 0 w 313"/>
                    <a:gd name="T7" fmla="*/ 159 h 494"/>
                    <a:gd name="T8" fmla="*/ 101 w 313"/>
                    <a:gd name="T9" fmla="*/ 477 h 494"/>
                    <a:gd name="T10" fmla="*/ 106 w 313"/>
                    <a:gd name="T11" fmla="*/ 485 h 494"/>
                    <a:gd name="T12" fmla="*/ 106 w 313"/>
                    <a:gd name="T13" fmla="*/ 485 h 494"/>
                    <a:gd name="T14" fmla="*/ 106 w 313"/>
                    <a:gd name="T15" fmla="*/ 485 h 494"/>
                    <a:gd name="T16" fmla="*/ 128 w 313"/>
                    <a:gd name="T17" fmla="*/ 494 h 494"/>
                    <a:gd name="T18" fmla="*/ 159 w 313"/>
                    <a:gd name="T19" fmla="*/ 467 h 494"/>
                    <a:gd name="T20" fmla="*/ 157 w 313"/>
                    <a:gd name="T21" fmla="*/ 459 h 494"/>
                    <a:gd name="T22" fmla="*/ 157 w 313"/>
                    <a:gd name="T23" fmla="*/ 459 h 494"/>
                    <a:gd name="T24" fmla="*/ 148 w 313"/>
                    <a:gd name="T25" fmla="*/ 412 h 494"/>
                    <a:gd name="T26" fmla="*/ 191 w 313"/>
                    <a:gd name="T27" fmla="*/ 310 h 494"/>
                    <a:gd name="T28" fmla="*/ 191 w 313"/>
                    <a:gd name="T29" fmla="*/ 309 h 494"/>
                    <a:gd name="T30" fmla="*/ 270 w 313"/>
                    <a:gd name="T31" fmla="*/ 264 h 494"/>
                    <a:gd name="T32" fmla="*/ 313 w 313"/>
                    <a:gd name="T33" fmla="*/ 156 h 494"/>
                    <a:gd name="T34" fmla="*/ 157 w 313"/>
                    <a:gd name="T35" fmla="*/ 0 h 4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3" h="494">
                      <a:moveTo>
                        <a:pt x="157" y="0"/>
                      </a:moveTo>
                      <a:cubicBezTo>
                        <a:pt x="70" y="0"/>
                        <a:pt x="0" y="70"/>
                        <a:pt x="0" y="156"/>
                      </a:cubicBezTo>
                      <a:cubicBezTo>
                        <a:pt x="0" y="157"/>
                        <a:pt x="0" y="159"/>
                        <a:pt x="0" y="159"/>
                      </a:cubicBezTo>
                      <a:cubicBezTo>
                        <a:pt x="0" y="159"/>
                        <a:pt x="0" y="159"/>
                        <a:pt x="0" y="159"/>
                      </a:cubicBezTo>
                      <a:cubicBezTo>
                        <a:pt x="0" y="279"/>
                        <a:pt x="38" y="386"/>
                        <a:pt x="101" y="477"/>
                      </a:cubicBezTo>
                      <a:cubicBezTo>
                        <a:pt x="102" y="480"/>
                        <a:pt x="104" y="482"/>
                        <a:pt x="106" y="485"/>
                      </a:cubicBezTo>
                      <a:cubicBezTo>
                        <a:pt x="106" y="485"/>
                        <a:pt x="106" y="485"/>
                        <a:pt x="106" y="485"/>
                      </a:cubicBezTo>
                      <a:cubicBezTo>
                        <a:pt x="106" y="485"/>
                        <a:pt x="106" y="485"/>
                        <a:pt x="106" y="485"/>
                      </a:cubicBezTo>
                      <a:cubicBezTo>
                        <a:pt x="112" y="491"/>
                        <a:pt x="119" y="494"/>
                        <a:pt x="128" y="494"/>
                      </a:cubicBezTo>
                      <a:cubicBezTo>
                        <a:pt x="145" y="494"/>
                        <a:pt x="159" y="483"/>
                        <a:pt x="159" y="467"/>
                      </a:cubicBezTo>
                      <a:cubicBezTo>
                        <a:pt x="159" y="463"/>
                        <a:pt x="158" y="459"/>
                        <a:pt x="157" y="459"/>
                      </a:cubicBezTo>
                      <a:cubicBezTo>
                        <a:pt x="157" y="459"/>
                        <a:pt x="157" y="459"/>
                        <a:pt x="157" y="459"/>
                      </a:cubicBezTo>
                      <a:cubicBezTo>
                        <a:pt x="152" y="439"/>
                        <a:pt x="146" y="428"/>
                        <a:pt x="148" y="412"/>
                      </a:cubicBezTo>
                      <a:cubicBezTo>
                        <a:pt x="155" y="371"/>
                        <a:pt x="164" y="338"/>
                        <a:pt x="191" y="310"/>
                      </a:cubicBezTo>
                      <a:cubicBezTo>
                        <a:pt x="191" y="309"/>
                        <a:pt x="191" y="309"/>
                        <a:pt x="191" y="309"/>
                      </a:cubicBezTo>
                      <a:cubicBezTo>
                        <a:pt x="212" y="287"/>
                        <a:pt x="239" y="270"/>
                        <a:pt x="270" y="264"/>
                      </a:cubicBezTo>
                      <a:cubicBezTo>
                        <a:pt x="297" y="236"/>
                        <a:pt x="313" y="198"/>
                        <a:pt x="313" y="156"/>
                      </a:cubicBezTo>
                      <a:cubicBezTo>
                        <a:pt x="313" y="70"/>
                        <a:pt x="243" y="0"/>
                        <a:pt x="157" y="0"/>
                      </a:cubicBezTo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09" name="Freeform 166"/>
                <p:cNvSpPr>
                  <a:spLocks/>
                </p:cNvSpPr>
                <p:nvPr/>
              </p:nvSpPr>
              <p:spPr bwMode="auto">
                <a:xfrm rot="20700000">
                  <a:off x="2033411" y="3902512"/>
                  <a:ext cx="705155" cy="1115461"/>
                </a:xfrm>
                <a:custGeom>
                  <a:avLst/>
                  <a:gdLst>
                    <a:gd name="T0" fmla="*/ 156 w 312"/>
                    <a:gd name="T1" fmla="*/ 0 h 494"/>
                    <a:gd name="T2" fmla="*/ 312 w 312"/>
                    <a:gd name="T3" fmla="*/ 156 h 494"/>
                    <a:gd name="T4" fmla="*/ 312 w 312"/>
                    <a:gd name="T5" fmla="*/ 159 h 494"/>
                    <a:gd name="T6" fmla="*/ 312 w 312"/>
                    <a:gd name="T7" fmla="*/ 159 h 494"/>
                    <a:gd name="T8" fmla="*/ 212 w 312"/>
                    <a:gd name="T9" fmla="*/ 477 h 494"/>
                    <a:gd name="T10" fmla="*/ 207 w 312"/>
                    <a:gd name="T11" fmla="*/ 485 h 494"/>
                    <a:gd name="T12" fmla="*/ 207 w 312"/>
                    <a:gd name="T13" fmla="*/ 485 h 494"/>
                    <a:gd name="T14" fmla="*/ 207 w 312"/>
                    <a:gd name="T15" fmla="*/ 485 h 494"/>
                    <a:gd name="T16" fmla="*/ 185 w 312"/>
                    <a:gd name="T17" fmla="*/ 494 h 494"/>
                    <a:gd name="T18" fmla="*/ 154 w 312"/>
                    <a:gd name="T19" fmla="*/ 467 h 494"/>
                    <a:gd name="T20" fmla="*/ 156 w 312"/>
                    <a:gd name="T21" fmla="*/ 459 h 494"/>
                    <a:gd name="T22" fmla="*/ 156 w 312"/>
                    <a:gd name="T23" fmla="*/ 459 h 494"/>
                    <a:gd name="T24" fmla="*/ 165 w 312"/>
                    <a:gd name="T25" fmla="*/ 412 h 494"/>
                    <a:gd name="T26" fmla="*/ 122 w 312"/>
                    <a:gd name="T27" fmla="*/ 310 h 494"/>
                    <a:gd name="T28" fmla="*/ 122 w 312"/>
                    <a:gd name="T29" fmla="*/ 309 h 494"/>
                    <a:gd name="T30" fmla="*/ 43 w 312"/>
                    <a:gd name="T31" fmla="*/ 264 h 494"/>
                    <a:gd name="T32" fmla="*/ 0 w 312"/>
                    <a:gd name="T33" fmla="*/ 156 h 494"/>
                    <a:gd name="T34" fmla="*/ 156 w 312"/>
                    <a:gd name="T35" fmla="*/ 0 h 4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2" h="494">
                      <a:moveTo>
                        <a:pt x="156" y="0"/>
                      </a:moveTo>
                      <a:cubicBezTo>
                        <a:pt x="242" y="0"/>
                        <a:pt x="312" y="70"/>
                        <a:pt x="312" y="156"/>
                      </a:cubicBezTo>
                      <a:cubicBezTo>
                        <a:pt x="312" y="157"/>
                        <a:pt x="312" y="159"/>
                        <a:pt x="312" y="159"/>
                      </a:cubicBezTo>
                      <a:cubicBezTo>
                        <a:pt x="312" y="159"/>
                        <a:pt x="312" y="159"/>
                        <a:pt x="312" y="159"/>
                      </a:cubicBezTo>
                      <a:cubicBezTo>
                        <a:pt x="312" y="279"/>
                        <a:pt x="275" y="386"/>
                        <a:pt x="212" y="477"/>
                      </a:cubicBezTo>
                      <a:cubicBezTo>
                        <a:pt x="210" y="480"/>
                        <a:pt x="209" y="482"/>
                        <a:pt x="207" y="485"/>
                      </a:cubicBezTo>
                      <a:cubicBezTo>
                        <a:pt x="207" y="485"/>
                        <a:pt x="207" y="485"/>
                        <a:pt x="207" y="485"/>
                      </a:cubicBezTo>
                      <a:cubicBezTo>
                        <a:pt x="207" y="485"/>
                        <a:pt x="207" y="485"/>
                        <a:pt x="207" y="485"/>
                      </a:cubicBezTo>
                      <a:cubicBezTo>
                        <a:pt x="201" y="491"/>
                        <a:pt x="193" y="494"/>
                        <a:pt x="185" y="494"/>
                      </a:cubicBezTo>
                      <a:cubicBezTo>
                        <a:pt x="168" y="494"/>
                        <a:pt x="154" y="483"/>
                        <a:pt x="154" y="467"/>
                      </a:cubicBezTo>
                      <a:cubicBezTo>
                        <a:pt x="154" y="463"/>
                        <a:pt x="155" y="459"/>
                        <a:pt x="156" y="459"/>
                      </a:cubicBezTo>
                      <a:cubicBezTo>
                        <a:pt x="156" y="459"/>
                        <a:pt x="156" y="459"/>
                        <a:pt x="156" y="459"/>
                      </a:cubicBezTo>
                      <a:cubicBezTo>
                        <a:pt x="160" y="439"/>
                        <a:pt x="167" y="428"/>
                        <a:pt x="165" y="412"/>
                      </a:cubicBezTo>
                      <a:cubicBezTo>
                        <a:pt x="158" y="371"/>
                        <a:pt x="148" y="338"/>
                        <a:pt x="122" y="310"/>
                      </a:cubicBezTo>
                      <a:cubicBezTo>
                        <a:pt x="122" y="309"/>
                        <a:pt x="122" y="309"/>
                        <a:pt x="122" y="309"/>
                      </a:cubicBezTo>
                      <a:cubicBezTo>
                        <a:pt x="101" y="287"/>
                        <a:pt x="74" y="270"/>
                        <a:pt x="43" y="264"/>
                      </a:cubicBezTo>
                      <a:cubicBezTo>
                        <a:pt x="16" y="236"/>
                        <a:pt x="0" y="198"/>
                        <a:pt x="0" y="156"/>
                      </a:cubicBezTo>
                      <a:cubicBezTo>
                        <a:pt x="0" y="70"/>
                        <a:pt x="70" y="0"/>
                        <a:pt x="156" y="0"/>
                      </a:cubicBezTo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0" name="任意多边形 309"/>
                <p:cNvSpPr/>
                <p:nvPr/>
              </p:nvSpPr>
              <p:spPr>
                <a:xfrm rot="20700000">
                  <a:off x="1052657" y="2596072"/>
                  <a:ext cx="1255262" cy="2173478"/>
                </a:xfrm>
                <a:custGeom>
                  <a:avLst/>
                  <a:gdLst>
                    <a:gd name="connsiteX0" fmla="*/ 1549408 w 2088372"/>
                    <a:gd name="connsiteY0" fmla="*/ 0 h 3616005"/>
                    <a:gd name="connsiteX1" fmla="*/ 1594845 w 2088372"/>
                    <a:gd name="connsiteY1" fmla="*/ 54341 h 3616005"/>
                    <a:gd name="connsiteX2" fmla="*/ 2084372 w 2088372"/>
                    <a:gd name="connsiteY2" fmla="*/ 1438077 h 3616005"/>
                    <a:gd name="connsiteX3" fmla="*/ 1568981 w 2088372"/>
                    <a:gd name="connsiteY3" fmla="*/ 3616005 h 3616005"/>
                    <a:gd name="connsiteX4" fmla="*/ 1042305 w 2088372"/>
                    <a:gd name="connsiteY4" fmla="*/ 3616005 h 3616005"/>
                    <a:gd name="connsiteX5" fmla="*/ 519390 w 2088372"/>
                    <a:gd name="connsiteY5" fmla="*/ 3616005 h 3616005"/>
                    <a:gd name="connsiteX6" fmla="*/ 4000 w 2088372"/>
                    <a:gd name="connsiteY6" fmla="*/ 1438077 h 3616005"/>
                    <a:gd name="connsiteX7" fmla="*/ 493527 w 2088372"/>
                    <a:gd name="connsiteY7" fmla="*/ 54341 h 3616005"/>
                    <a:gd name="connsiteX8" fmla="*/ 538964 w 2088372"/>
                    <a:gd name="connsiteY8" fmla="*/ 1 h 3616005"/>
                    <a:gd name="connsiteX9" fmla="*/ 625259 w 2088372"/>
                    <a:gd name="connsiteY9" fmla="*/ 52666 h 3616005"/>
                    <a:gd name="connsiteX10" fmla="*/ 1044185 w 2088372"/>
                    <a:gd name="connsiteY10" fmla="*/ 147318 h 3616005"/>
                    <a:gd name="connsiteX11" fmla="*/ 1463111 w 2088372"/>
                    <a:gd name="connsiteY11" fmla="*/ 52666 h 3616005"/>
                    <a:gd name="connsiteX12" fmla="*/ 1549408 w 2088372"/>
                    <a:gd name="connsiteY12" fmla="*/ 0 h 3616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88372" h="3616005">
                      <a:moveTo>
                        <a:pt x="1549408" y="0"/>
                      </a:moveTo>
                      <a:lnTo>
                        <a:pt x="1594845" y="54341"/>
                      </a:lnTo>
                      <a:cubicBezTo>
                        <a:pt x="1864296" y="394173"/>
                        <a:pt x="2123873" y="874820"/>
                        <a:pt x="2084372" y="1438077"/>
                      </a:cubicBezTo>
                      <a:cubicBezTo>
                        <a:pt x="2084372" y="1438077"/>
                        <a:pt x="2050514" y="2609652"/>
                        <a:pt x="1568981" y="3616005"/>
                      </a:cubicBezTo>
                      <a:cubicBezTo>
                        <a:pt x="1042305" y="3616005"/>
                        <a:pt x="1042305" y="3616005"/>
                        <a:pt x="1042305" y="3616005"/>
                      </a:cubicBezTo>
                      <a:cubicBezTo>
                        <a:pt x="519390" y="3616005"/>
                        <a:pt x="519390" y="3616005"/>
                        <a:pt x="519390" y="3616005"/>
                      </a:cubicBezTo>
                      <a:cubicBezTo>
                        <a:pt x="37857" y="2609652"/>
                        <a:pt x="4000" y="1438077"/>
                        <a:pt x="4000" y="1438077"/>
                      </a:cubicBezTo>
                      <a:cubicBezTo>
                        <a:pt x="-35501" y="874820"/>
                        <a:pt x="224075" y="394173"/>
                        <a:pt x="493527" y="54341"/>
                      </a:cubicBezTo>
                      <a:lnTo>
                        <a:pt x="538964" y="1"/>
                      </a:lnTo>
                      <a:lnTo>
                        <a:pt x="625259" y="52666"/>
                      </a:lnTo>
                      <a:cubicBezTo>
                        <a:pt x="744844" y="112424"/>
                        <a:pt x="889005" y="147318"/>
                        <a:pt x="1044185" y="147318"/>
                      </a:cubicBezTo>
                      <a:cubicBezTo>
                        <a:pt x="1199365" y="147318"/>
                        <a:pt x="1343527" y="112424"/>
                        <a:pt x="1463111" y="52666"/>
                      </a:cubicBezTo>
                      <a:lnTo>
                        <a:pt x="15494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  <p:sp>
              <p:nvSpPr>
                <p:cNvPr id="311" name="Freeform 160"/>
                <p:cNvSpPr>
                  <a:spLocks/>
                </p:cNvSpPr>
                <p:nvPr/>
              </p:nvSpPr>
              <p:spPr bwMode="auto">
                <a:xfrm rot="20700000">
                  <a:off x="1741227" y="4761274"/>
                  <a:ext cx="732827" cy="937026"/>
                </a:xfrm>
                <a:custGeom>
                  <a:avLst/>
                  <a:gdLst>
                    <a:gd name="T0" fmla="*/ 154 w 324"/>
                    <a:gd name="T1" fmla="*/ 0 h 415"/>
                    <a:gd name="T2" fmla="*/ 305 w 324"/>
                    <a:gd name="T3" fmla="*/ 172 h 415"/>
                    <a:gd name="T4" fmla="*/ 305 w 324"/>
                    <a:gd name="T5" fmla="*/ 174 h 415"/>
                    <a:gd name="T6" fmla="*/ 305 w 324"/>
                    <a:gd name="T7" fmla="*/ 175 h 415"/>
                    <a:gd name="T8" fmla="*/ 276 w 324"/>
                    <a:gd name="T9" fmla="*/ 338 h 415"/>
                    <a:gd name="T10" fmla="*/ 255 w 324"/>
                    <a:gd name="T11" fmla="*/ 260 h 415"/>
                    <a:gd name="T12" fmla="*/ 230 w 324"/>
                    <a:gd name="T13" fmla="*/ 301 h 415"/>
                    <a:gd name="T14" fmla="*/ 170 w 324"/>
                    <a:gd name="T15" fmla="*/ 411 h 415"/>
                    <a:gd name="T16" fmla="*/ 167 w 324"/>
                    <a:gd name="T17" fmla="*/ 415 h 415"/>
                    <a:gd name="T18" fmla="*/ 167 w 324"/>
                    <a:gd name="T19" fmla="*/ 408 h 415"/>
                    <a:gd name="T20" fmla="*/ 65 w 324"/>
                    <a:gd name="T21" fmla="*/ 228 h 415"/>
                    <a:gd name="T22" fmla="*/ 52 w 324"/>
                    <a:gd name="T23" fmla="*/ 229 h 415"/>
                    <a:gd name="T24" fmla="*/ 2 w 324"/>
                    <a:gd name="T25" fmla="*/ 256 h 415"/>
                    <a:gd name="T26" fmla="*/ 1 w 324"/>
                    <a:gd name="T27" fmla="*/ 250 h 415"/>
                    <a:gd name="T28" fmla="*/ 1 w 324"/>
                    <a:gd name="T29" fmla="*/ 248 h 415"/>
                    <a:gd name="T30" fmla="*/ 0 w 324"/>
                    <a:gd name="T31" fmla="*/ 238 h 415"/>
                    <a:gd name="T32" fmla="*/ 0 w 324"/>
                    <a:gd name="T33" fmla="*/ 235 h 415"/>
                    <a:gd name="T34" fmla="*/ 0 w 324"/>
                    <a:gd name="T35" fmla="*/ 223 h 415"/>
                    <a:gd name="T36" fmla="*/ 154 w 324"/>
                    <a:gd name="T37" fmla="*/ 0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4" h="415">
                      <a:moveTo>
                        <a:pt x="154" y="0"/>
                      </a:moveTo>
                      <a:cubicBezTo>
                        <a:pt x="225" y="0"/>
                        <a:pt x="288" y="72"/>
                        <a:pt x="305" y="172"/>
                      </a:cubicBezTo>
                      <a:cubicBezTo>
                        <a:pt x="305" y="174"/>
                        <a:pt x="305" y="174"/>
                        <a:pt x="305" y="174"/>
                      </a:cubicBezTo>
                      <a:cubicBezTo>
                        <a:pt x="305" y="175"/>
                        <a:pt x="305" y="175"/>
                        <a:pt x="305" y="175"/>
                      </a:cubicBezTo>
                      <a:cubicBezTo>
                        <a:pt x="306" y="178"/>
                        <a:pt x="324" y="247"/>
                        <a:pt x="276" y="338"/>
                      </a:cubicBezTo>
                      <a:cubicBezTo>
                        <a:pt x="276" y="335"/>
                        <a:pt x="256" y="263"/>
                        <a:pt x="255" y="260"/>
                      </a:cubicBezTo>
                      <a:cubicBezTo>
                        <a:pt x="256" y="270"/>
                        <a:pt x="235" y="291"/>
                        <a:pt x="230" y="301"/>
                      </a:cubicBezTo>
                      <a:cubicBezTo>
                        <a:pt x="209" y="338"/>
                        <a:pt x="198" y="379"/>
                        <a:pt x="170" y="411"/>
                      </a:cubicBezTo>
                      <a:cubicBezTo>
                        <a:pt x="169" y="412"/>
                        <a:pt x="168" y="414"/>
                        <a:pt x="167" y="415"/>
                      </a:cubicBezTo>
                      <a:cubicBezTo>
                        <a:pt x="167" y="412"/>
                        <a:pt x="167" y="410"/>
                        <a:pt x="167" y="408"/>
                      </a:cubicBezTo>
                      <a:cubicBezTo>
                        <a:pt x="159" y="259"/>
                        <a:pt x="107" y="228"/>
                        <a:pt x="65" y="228"/>
                      </a:cubicBezTo>
                      <a:cubicBezTo>
                        <a:pt x="61" y="228"/>
                        <a:pt x="57" y="228"/>
                        <a:pt x="52" y="229"/>
                      </a:cubicBezTo>
                      <a:cubicBezTo>
                        <a:pt x="33" y="232"/>
                        <a:pt x="15" y="241"/>
                        <a:pt x="2" y="256"/>
                      </a:cubicBezTo>
                      <a:cubicBezTo>
                        <a:pt x="2" y="254"/>
                        <a:pt x="1" y="252"/>
                        <a:pt x="1" y="250"/>
                      </a:cubicBezTo>
                      <a:cubicBezTo>
                        <a:pt x="1" y="248"/>
                        <a:pt x="1" y="248"/>
                        <a:pt x="1" y="248"/>
                      </a:cubicBezTo>
                      <a:cubicBezTo>
                        <a:pt x="1" y="245"/>
                        <a:pt x="1" y="242"/>
                        <a:pt x="0" y="238"/>
                      </a:cubicBezTo>
                      <a:cubicBezTo>
                        <a:pt x="0" y="235"/>
                        <a:pt x="0" y="235"/>
                        <a:pt x="0" y="235"/>
                      </a:cubicBezTo>
                      <a:cubicBezTo>
                        <a:pt x="0" y="231"/>
                        <a:pt x="0" y="227"/>
                        <a:pt x="0" y="223"/>
                      </a:cubicBezTo>
                      <a:cubicBezTo>
                        <a:pt x="0" y="100"/>
                        <a:pt x="69" y="0"/>
                        <a:pt x="154" y="0"/>
                      </a:cubicBezTo>
                    </a:path>
                  </a:pathLst>
                </a:custGeom>
                <a:solidFill>
                  <a:srgbClr val="FFA29A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2" name="Rectangle 162"/>
                <p:cNvSpPr>
                  <a:spLocks noChangeArrowheads="1"/>
                </p:cNvSpPr>
                <p:nvPr/>
              </p:nvSpPr>
              <p:spPr bwMode="auto">
                <a:xfrm rot="20700000">
                  <a:off x="1742563" y="4764738"/>
                  <a:ext cx="741415" cy="9389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3" name="Freeform 163"/>
                <p:cNvSpPr>
                  <a:spLocks/>
                </p:cNvSpPr>
                <p:nvPr/>
              </p:nvSpPr>
              <p:spPr bwMode="auto">
                <a:xfrm rot="20700000">
                  <a:off x="1857851" y="4813350"/>
                  <a:ext cx="481872" cy="674621"/>
                </a:xfrm>
                <a:custGeom>
                  <a:avLst/>
                  <a:gdLst>
                    <a:gd name="T0" fmla="*/ 43 w 213"/>
                    <a:gd name="T1" fmla="*/ 141 h 299"/>
                    <a:gd name="T2" fmla="*/ 34 w 213"/>
                    <a:gd name="T3" fmla="*/ 142 h 299"/>
                    <a:gd name="T4" fmla="*/ 1 w 213"/>
                    <a:gd name="T5" fmla="*/ 159 h 299"/>
                    <a:gd name="T6" fmla="*/ 1 w 213"/>
                    <a:gd name="T7" fmla="*/ 155 h 299"/>
                    <a:gd name="T8" fmla="*/ 1 w 213"/>
                    <a:gd name="T9" fmla="*/ 154 h 299"/>
                    <a:gd name="T10" fmla="*/ 0 w 213"/>
                    <a:gd name="T11" fmla="*/ 148 h 299"/>
                    <a:gd name="T12" fmla="*/ 0 w 213"/>
                    <a:gd name="T13" fmla="*/ 146 h 299"/>
                    <a:gd name="T14" fmla="*/ 0 w 213"/>
                    <a:gd name="T15" fmla="*/ 138 h 299"/>
                    <a:gd name="T16" fmla="*/ 101 w 213"/>
                    <a:gd name="T17" fmla="*/ 0 h 299"/>
                    <a:gd name="T18" fmla="*/ 200 w 213"/>
                    <a:gd name="T19" fmla="*/ 106 h 299"/>
                    <a:gd name="T20" fmla="*/ 200 w 213"/>
                    <a:gd name="T21" fmla="*/ 108 h 299"/>
                    <a:gd name="T22" fmla="*/ 200 w 213"/>
                    <a:gd name="T23" fmla="*/ 109 h 299"/>
                    <a:gd name="T24" fmla="*/ 181 w 213"/>
                    <a:gd name="T25" fmla="*/ 209 h 299"/>
                    <a:gd name="T26" fmla="*/ 167 w 213"/>
                    <a:gd name="T27" fmla="*/ 161 h 299"/>
                    <a:gd name="T28" fmla="*/ 151 w 213"/>
                    <a:gd name="T29" fmla="*/ 187 h 299"/>
                    <a:gd name="T30" fmla="*/ 121 w 213"/>
                    <a:gd name="T31" fmla="*/ 299 h 299"/>
                    <a:gd name="T32" fmla="*/ 43 w 213"/>
                    <a:gd name="T33" fmla="*/ 141 h 2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13" h="299">
                      <a:moveTo>
                        <a:pt x="43" y="141"/>
                      </a:moveTo>
                      <a:cubicBezTo>
                        <a:pt x="40" y="142"/>
                        <a:pt x="37" y="141"/>
                        <a:pt x="34" y="142"/>
                      </a:cubicBezTo>
                      <a:cubicBezTo>
                        <a:pt x="21" y="144"/>
                        <a:pt x="10" y="150"/>
                        <a:pt x="1" y="159"/>
                      </a:cubicBezTo>
                      <a:cubicBezTo>
                        <a:pt x="1" y="157"/>
                        <a:pt x="1" y="156"/>
                        <a:pt x="1" y="155"/>
                      </a:cubicBezTo>
                      <a:cubicBezTo>
                        <a:pt x="1" y="154"/>
                        <a:pt x="1" y="154"/>
                        <a:pt x="1" y="154"/>
                      </a:cubicBezTo>
                      <a:cubicBezTo>
                        <a:pt x="1" y="152"/>
                        <a:pt x="0" y="150"/>
                        <a:pt x="0" y="148"/>
                      </a:cubicBezTo>
                      <a:cubicBezTo>
                        <a:pt x="0" y="146"/>
                        <a:pt x="0" y="146"/>
                        <a:pt x="0" y="146"/>
                      </a:cubicBezTo>
                      <a:cubicBezTo>
                        <a:pt x="0" y="143"/>
                        <a:pt x="0" y="140"/>
                        <a:pt x="0" y="138"/>
                      </a:cubicBezTo>
                      <a:cubicBezTo>
                        <a:pt x="0" y="62"/>
                        <a:pt x="45" y="0"/>
                        <a:pt x="101" y="0"/>
                      </a:cubicBezTo>
                      <a:cubicBezTo>
                        <a:pt x="147" y="0"/>
                        <a:pt x="189" y="45"/>
                        <a:pt x="200" y="106"/>
                      </a:cubicBezTo>
                      <a:cubicBezTo>
                        <a:pt x="200" y="108"/>
                        <a:pt x="200" y="108"/>
                        <a:pt x="200" y="108"/>
                      </a:cubicBezTo>
                      <a:cubicBezTo>
                        <a:pt x="200" y="109"/>
                        <a:pt x="200" y="109"/>
                        <a:pt x="200" y="109"/>
                      </a:cubicBezTo>
                      <a:cubicBezTo>
                        <a:pt x="201" y="111"/>
                        <a:pt x="213" y="153"/>
                        <a:pt x="181" y="209"/>
                      </a:cubicBezTo>
                      <a:cubicBezTo>
                        <a:pt x="181" y="208"/>
                        <a:pt x="167" y="163"/>
                        <a:pt x="167" y="161"/>
                      </a:cubicBezTo>
                      <a:cubicBezTo>
                        <a:pt x="168" y="167"/>
                        <a:pt x="154" y="181"/>
                        <a:pt x="151" y="187"/>
                      </a:cubicBezTo>
                      <a:cubicBezTo>
                        <a:pt x="137" y="210"/>
                        <a:pt x="126" y="274"/>
                        <a:pt x="121" y="299"/>
                      </a:cubicBezTo>
                      <a:cubicBezTo>
                        <a:pt x="121" y="299"/>
                        <a:pt x="94" y="134"/>
                        <a:pt x="43" y="141"/>
                      </a:cubicBezTo>
                    </a:path>
                  </a:pathLst>
                </a:custGeom>
                <a:solidFill>
                  <a:srgbClr val="FDEBAE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4" name="Freeform 164"/>
                <p:cNvSpPr>
                  <a:spLocks/>
                </p:cNvSpPr>
                <p:nvPr/>
              </p:nvSpPr>
              <p:spPr bwMode="auto">
                <a:xfrm rot="20700000">
                  <a:off x="1724604" y="4681663"/>
                  <a:ext cx="475192" cy="150764"/>
                </a:xfrm>
                <a:custGeom>
                  <a:avLst/>
                  <a:gdLst>
                    <a:gd name="T0" fmla="*/ 210 w 210"/>
                    <a:gd name="T1" fmla="*/ 45 h 67"/>
                    <a:gd name="T2" fmla="*/ 188 w 210"/>
                    <a:gd name="T3" fmla="*/ 67 h 67"/>
                    <a:gd name="T4" fmla="*/ 22 w 210"/>
                    <a:gd name="T5" fmla="*/ 67 h 67"/>
                    <a:gd name="T6" fmla="*/ 0 w 210"/>
                    <a:gd name="T7" fmla="*/ 45 h 67"/>
                    <a:gd name="T8" fmla="*/ 0 w 210"/>
                    <a:gd name="T9" fmla="*/ 22 h 67"/>
                    <a:gd name="T10" fmla="*/ 22 w 210"/>
                    <a:gd name="T11" fmla="*/ 0 h 67"/>
                    <a:gd name="T12" fmla="*/ 188 w 210"/>
                    <a:gd name="T13" fmla="*/ 0 h 67"/>
                    <a:gd name="T14" fmla="*/ 210 w 210"/>
                    <a:gd name="T15" fmla="*/ 22 h 67"/>
                    <a:gd name="T16" fmla="*/ 210 w 210"/>
                    <a:gd name="T17" fmla="*/ 45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0" h="67">
                      <a:moveTo>
                        <a:pt x="210" y="45"/>
                      </a:moveTo>
                      <a:cubicBezTo>
                        <a:pt x="210" y="57"/>
                        <a:pt x="200" y="67"/>
                        <a:pt x="188" y="67"/>
                      </a:cubicBezTo>
                      <a:cubicBezTo>
                        <a:pt x="22" y="67"/>
                        <a:pt x="22" y="67"/>
                        <a:pt x="22" y="67"/>
                      </a:cubicBezTo>
                      <a:cubicBezTo>
                        <a:pt x="10" y="67"/>
                        <a:pt x="0" y="57"/>
                        <a:pt x="0" y="45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10"/>
                        <a:pt x="10" y="0"/>
                        <a:pt x="22" y="0"/>
                      </a:cubicBezTo>
                      <a:cubicBezTo>
                        <a:pt x="188" y="0"/>
                        <a:pt x="188" y="0"/>
                        <a:pt x="188" y="0"/>
                      </a:cubicBezTo>
                      <a:cubicBezTo>
                        <a:pt x="200" y="0"/>
                        <a:pt x="210" y="10"/>
                        <a:pt x="210" y="22"/>
                      </a:cubicBezTo>
                      <a:cubicBezTo>
                        <a:pt x="210" y="45"/>
                        <a:pt x="210" y="45"/>
                        <a:pt x="210" y="45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5" name="Freeform 169"/>
                <p:cNvSpPr>
                  <a:spLocks/>
                </p:cNvSpPr>
                <p:nvPr/>
              </p:nvSpPr>
              <p:spPr bwMode="auto">
                <a:xfrm rot="20700000">
                  <a:off x="1149268" y="3733723"/>
                  <a:ext cx="1196569" cy="385497"/>
                </a:xfrm>
                <a:custGeom>
                  <a:avLst/>
                  <a:gdLst>
                    <a:gd name="T0" fmla="*/ 508 w 529"/>
                    <a:gd name="T1" fmla="*/ 124 h 171"/>
                    <a:gd name="T2" fmla="*/ 529 w 529"/>
                    <a:gd name="T3" fmla="*/ 0 h 171"/>
                    <a:gd name="T4" fmla="*/ 248 w 529"/>
                    <a:gd name="T5" fmla="*/ 66 h 171"/>
                    <a:gd name="T6" fmla="*/ 0 w 529"/>
                    <a:gd name="T7" fmla="*/ 15 h 171"/>
                    <a:gd name="T8" fmla="*/ 21 w 529"/>
                    <a:gd name="T9" fmla="*/ 135 h 171"/>
                    <a:gd name="T10" fmla="*/ 248 w 529"/>
                    <a:gd name="T11" fmla="*/ 171 h 171"/>
                    <a:gd name="T12" fmla="*/ 508 w 529"/>
                    <a:gd name="T13" fmla="*/ 124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9" h="171">
                      <a:moveTo>
                        <a:pt x="508" y="124"/>
                      </a:moveTo>
                      <a:cubicBezTo>
                        <a:pt x="517" y="78"/>
                        <a:pt x="524" y="36"/>
                        <a:pt x="529" y="0"/>
                      </a:cubicBezTo>
                      <a:cubicBezTo>
                        <a:pt x="444" y="42"/>
                        <a:pt x="349" y="66"/>
                        <a:pt x="248" y="66"/>
                      </a:cubicBezTo>
                      <a:cubicBezTo>
                        <a:pt x="160" y="66"/>
                        <a:pt x="76" y="47"/>
                        <a:pt x="0" y="15"/>
                      </a:cubicBezTo>
                      <a:cubicBezTo>
                        <a:pt x="5" y="50"/>
                        <a:pt x="12" y="91"/>
                        <a:pt x="21" y="135"/>
                      </a:cubicBezTo>
                      <a:cubicBezTo>
                        <a:pt x="93" y="159"/>
                        <a:pt x="169" y="171"/>
                        <a:pt x="248" y="171"/>
                      </a:cubicBezTo>
                      <a:cubicBezTo>
                        <a:pt x="340" y="171"/>
                        <a:pt x="427" y="154"/>
                        <a:pt x="508" y="124"/>
                      </a:cubicBezTo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6" name="Freeform 170"/>
                <p:cNvSpPr>
                  <a:spLocks/>
                </p:cNvSpPr>
                <p:nvPr/>
              </p:nvSpPr>
              <p:spPr bwMode="auto">
                <a:xfrm rot="20700000">
                  <a:off x="974945" y="3253731"/>
                  <a:ext cx="1262409" cy="315841"/>
                </a:xfrm>
                <a:custGeom>
                  <a:avLst/>
                  <a:gdLst>
                    <a:gd name="T0" fmla="*/ 557 w 558"/>
                    <a:gd name="T1" fmla="*/ 79 h 140"/>
                    <a:gd name="T2" fmla="*/ 552 w 558"/>
                    <a:gd name="T3" fmla="*/ 0 h 140"/>
                    <a:gd name="T4" fmla="*/ 278 w 558"/>
                    <a:gd name="T5" fmla="*/ 61 h 140"/>
                    <a:gd name="T6" fmla="*/ 6 w 558"/>
                    <a:gd name="T7" fmla="*/ 1 h 140"/>
                    <a:gd name="T8" fmla="*/ 2 w 558"/>
                    <a:gd name="T9" fmla="*/ 92 h 140"/>
                    <a:gd name="T10" fmla="*/ 264 w 558"/>
                    <a:gd name="T11" fmla="*/ 140 h 140"/>
                    <a:gd name="T12" fmla="*/ 557 w 558"/>
                    <a:gd name="T13" fmla="*/ 79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58" h="140">
                      <a:moveTo>
                        <a:pt x="557" y="79"/>
                      </a:moveTo>
                      <a:cubicBezTo>
                        <a:pt x="558" y="52"/>
                        <a:pt x="556" y="25"/>
                        <a:pt x="552" y="0"/>
                      </a:cubicBezTo>
                      <a:cubicBezTo>
                        <a:pt x="469" y="39"/>
                        <a:pt x="376" y="61"/>
                        <a:pt x="278" y="61"/>
                      </a:cubicBezTo>
                      <a:cubicBezTo>
                        <a:pt x="181" y="61"/>
                        <a:pt x="89" y="40"/>
                        <a:pt x="6" y="1"/>
                      </a:cubicBezTo>
                      <a:cubicBezTo>
                        <a:pt x="2" y="30"/>
                        <a:pt x="0" y="61"/>
                        <a:pt x="2" y="92"/>
                      </a:cubicBezTo>
                      <a:cubicBezTo>
                        <a:pt x="84" y="123"/>
                        <a:pt x="172" y="140"/>
                        <a:pt x="264" y="140"/>
                      </a:cubicBezTo>
                      <a:cubicBezTo>
                        <a:pt x="368" y="140"/>
                        <a:pt x="467" y="118"/>
                        <a:pt x="557" y="79"/>
                      </a:cubicBezTo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7" name="Freeform 178"/>
                <p:cNvSpPr>
                  <a:spLocks/>
                </p:cNvSpPr>
                <p:nvPr/>
              </p:nvSpPr>
              <p:spPr bwMode="auto">
                <a:xfrm rot="20700000">
                  <a:off x="1830676" y="4027691"/>
                  <a:ext cx="176528" cy="1117370"/>
                </a:xfrm>
                <a:custGeom>
                  <a:avLst/>
                  <a:gdLst>
                    <a:gd name="T0" fmla="*/ 77 w 78"/>
                    <a:gd name="T1" fmla="*/ 48 h 495"/>
                    <a:gd name="T2" fmla="*/ 78 w 78"/>
                    <a:gd name="T3" fmla="*/ 39 h 495"/>
                    <a:gd name="T4" fmla="*/ 39 w 78"/>
                    <a:gd name="T5" fmla="*/ 0 h 495"/>
                    <a:gd name="T6" fmla="*/ 0 w 78"/>
                    <a:gd name="T7" fmla="*/ 40 h 495"/>
                    <a:gd name="T8" fmla="*/ 18 w 78"/>
                    <a:gd name="T9" fmla="*/ 476 h 495"/>
                    <a:gd name="T10" fmla="*/ 20 w 78"/>
                    <a:gd name="T11" fmla="*/ 476 h 495"/>
                    <a:gd name="T12" fmla="*/ 19 w 78"/>
                    <a:gd name="T13" fmla="*/ 475 h 495"/>
                    <a:gd name="T14" fmla="*/ 40 w 78"/>
                    <a:gd name="T15" fmla="*/ 495 h 495"/>
                    <a:gd name="T16" fmla="*/ 61 w 78"/>
                    <a:gd name="T17" fmla="*/ 475 h 495"/>
                    <a:gd name="T18" fmla="*/ 61 w 78"/>
                    <a:gd name="T19" fmla="*/ 476 h 495"/>
                    <a:gd name="T20" fmla="*/ 61 w 78"/>
                    <a:gd name="T21" fmla="*/ 476 h 495"/>
                    <a:gd name="T22" fmla="*/ 77 w 78"/>
                    <a:gd name="T23" fmla="*/ 48 h 4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8" h="495">
                      <a:moveTo>
                        <a:pt x="77" y="48"/>
                      </a:moveTo>
                      <a:cubicBezTo>
                        <a:pt x="77" y="45"/>
                        <a:pt x="78" y="42"/>
                        <a:pt x="78" y="39"/>
                      </a:cubicBezTo>
                      <a:cubicBezTo>
                        <a:pt x="78" y="18"/>
                        <a:pt x="60" y="0"/>
                        <a:pt x="39" y="0"/>
                      </a:cubicBezTo>
                      <a:cubicBezTo>
                        <a:pt x="17" y="0"/>
                        <a:pt x="0" y="18"/>
                        <a:pt x="0" y="40"/>
                      </a:cubicBezTo>
                      <a:cubicBezTo>
                        <a:pt x="18" y="476"/>
                        <a:pt x="18" y="476"/>
                        <a:pt x="18" y="476"/>
                      </a:cubicBezTo>
                      <a:cubicBezTo>
                        <a:pt x="20" y="476"/>
                        <a:pt x="20" y="476"/>
                        <a:pt x="20" y="476"/>
                      </a:cubicBezTo>
                      <a:cubicBezTo>
                        <a:pt x="19" y="475"/>
                        <a:pt x="19" y="475"/>
                        <a:pt x="19" y="475"/>
                      </a:cubicBezTo>
                      <a:cubicBezTo>
                        <a:pt x="19" y="487"/>
                        <a:pt x="29" y="495"/>
                        <a:pt x="40" y="495"/>
                      </a:cubicBezTo>
                      <a:cubicBezTo>
                        <a:pt x="52" y="495"/>
                        <a:pt x="61" y="487"/>
                        <a:pt x="61" y="475"/>
                      </a:cubicBezTo>
                      <a:cubicBezTo>
                        <a:pt x="61" y="476"/>
                        <a:pt x="61" y="476"/>
                        <a:pt x="61" y="476"/>
                      </a:cubicBezTo>
                      <a:cubicBezTo>
                        <a:pt x="61" y="476"/>
                        <a:pt x="61" y="476"/>
                        <a:pt x="61" y="476"/>
                      </a:cubicBezTo>
                      <a:lnTo>
                        <a:pt x="77" y="48"/>
                      </a:lnTo>
                      <a:close/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8" name="Oval 179"/>
                <p:cNvSpPr>
                  <a:spLocks noChangeArrowheads="1"/>
                </p:cNvSpPr>
                <p:nvPr/>
              </p:nvSpPr>
              <p:spPr bwMode="auto">
                <a:xfrm rot="20700000">
                  <a:off x="1300551" y="2823616"/>
                  <a:ext cx="395994" cy="395039"/>
                </a:xfrm>
                <a:prstGeom prst="ellipse">
                  <a:avLst/>
                </a:prstGeom>
                <a:solidFill>
                  <a:srgbClr val="1978B8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9" name="Freeform 181"/>
                <p:cNvSpPr>
                  <a:spLocks noEditPoints="1"/>
                </p:cNvSpPr>
                <p:nvPr/>
              </p:nvSpPr>
              <p:spPr bwMode="auto">
                <a:xfrm rot="20700000">
                  <a:off x="1261535" y="2784355"/>
                  <a:ext cx="475192" cy="474238"/>
                </a:xfrm>
                <a:custGeom>
                  <a:avLst/>
                  <a:gdLst>
                    <a:gd name="T0" fmla="*/ 105 w 210"/>
                    <a:gd name="T1" fmla="*/ 0 h 210"/>
                    <a:gd name="T2" fmla="*/ 0 w 210"/>
                    <a:gd name="T3" fmla="*/ 105 h 210"/>
                    <a:gd name="T4" fmla="*/ 105 w 210"/>
                    <a:gd name="T5" fmla="*/ 210 h 210"/>
                    <a:gd name="T6" fmla="*/ 210 w 210"/>
                    <a:gd name="T7" fmla="*/ 105 h 210"/>
                    <a:gd name="T8" fmla="*/ 105 w 210"/>
                    <a:gd name="T9" fmla="*/ 0 h 210"/>
                    <a:gd name="T10" fmla="*/ 105 w 210"/>
                    <a:gd name="T11" fmla="*/ 192 h 210"/>
                    <a:gd name="T12" fmla="*/ 17 w 210"/>
                    <a:gd name="T13" fmla="*/ 105 h 210"/>
                    <a:gd name="T14" fmla="*/ 105 w 210"/>
                    <a:gd name="T15" fmla="*/ 17 h 210"/>
                    <a:gd name="T16" fmla="*/ 192 w 210"/>
                    <a:gd name="T17" fmla="*/ 105 h 210"/>
                    <a:gd name="T18" fmla="*/ 105 w 210"/>
                    <a:gd name="T19" fmla="*/ 192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10" h="210">
                      <a:moveTo>
                        <a:pt x="105" y="0"/>
                      </a:moveTo>
                      <a:cubicBezTo>
                        <a:pt x="47" y="0"/>
                        <a:pt x="0" y="47"/>
                        <a:pt x="0" y="105"/>
                      </a:cubicBezTo>
                      <a:cubicBezTo>
                        <a:pt x="0" y="163"/>
                        <a:pt x="47" y="210"/>
                        <a:pt x="105" y="210"/>
                      </a:cubicBezTo>
                      <a:cubicBezTo>
                        <a:pt x="163" y="210"/>
                        <a:pt x="210" y="163"/>
                        <a:pt x="210" y="105"/>
                      </a:cubicBezTo>
                      <a:cubicBezTo>
                        <a:pt x="210" y="47"/>
                        <a:pt x="163" y="0"/>
                        <a:pt x="105" y="0"/>
                      </a:cubicBezTo>
                      <a:close/>
                      <a:moveTo>
                        <a:pt x="105" y="192"/>
                      </a:moveTo>
                      <a:cubicBezTo>
                        <a:pt x="56" y="192"/>
                        <a:pt x="17" y="153"/>
                        <a:pt x="17" y="105"/>
                      </a:cubicBezTo>
                      <a:cubicBezTo>
                        <a:pt x="17" y="56"/>
                        <a:pt x="56" y="17"/>
                        <a:pt x="105" y="17"/>
                      </a:cubicBezTo>
                      <a:cubicBezTo>
                        <a:pt x="153" y="17"/>
                        <a:pt x="192" y="56"/>
                        <a:pt x="192" y="105"/>
                      </a:cubicBezTo>
                      <a:cubicBezTo>
                        <a:pt x="192" y="153"/>
                        <a:pt x="153" y="192"/>
                        <a:pt x="105" y="192"/>
                      </a:cubicBezTo>
                      <a:close/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0" name="Oval 182"/>
                <p:cNvSpPr>
                  <a:spLocks noChangeArrowheads="1"/>
                </p:cNvSpPr>
                <p:nvPr/>
              </p:nvSpPr>
              <p:spPr bwMode="auto">
                <a:xfrm rot="20700000">
                  <a:off x="1545521" y="3402615"/>
                  <a:ext cx="153627" cy="153627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1" name="Oval 184"/>
                <p:cNvSpPr>
                  <a:spLocks noChangeArrowheads="1"/>
                </p:cNvSpPr>
                <p:nvPr/>
              </p:nvSpPr>
              <p:spPr bwMode="auto">
                <a:xfrm rot="20700000">
                  <a:off x="1615675" y="3648881"/>
                  <a:ext cx="125001" cy="122138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2" name="Oval 186"/>
                <p:cNvSpPr>
                  <a:spLocks noChangeArrowheads="1"/>
                </p:cNvSpPr>
                <p:nvPr/>
              </p:nvSpPr>
              <p:spPr bwMode="auto">
                <a:xfrm rot="20700000">
                  <a:off x="1670625" y="3854434"/>
                  <a:ext cx="125001" cy="121184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3" name="Freeform 190"/>
                <p:cNvSpPr>
                  <a:spLocks/>
                </p:cNvSpPr>
                <p:nvPr/>
              </p:nvSpPr>
              <p:spPr bwMode="auto">
                <a:xfrm rot="20700000">
                  <a:off x="1035054" y="3419012"/>
                  <a:ext cx="77291" cy="29581"/>
                </a:xfrm>
                <a:custGeom>
                  <a:avLst/>
                  <a:gdLst>
                    <a:gd name="T0" fmla="*/ 0 w 34"/>
                    <a:gd name="T1" fmla="*/ 0 h 13"/>
                    <a:gd name="T2" fmla="*/ 0 w 34"/>
                    <a:gd name="T3" fmla="*/ 0 h 13"/>
                    <a:gd name="T4" fmla="*/ 34 w 34"/>
                    <a:gd name="T5" fmla="*/ 13 h 13"/>
                    <a:gd name="T6" fmla="*/ 34 w 34"/>
                    <a:gd name="T7" fmla="*/ 13 h 13"/>
                    <a:gd name="T8" fmla="*/ 0 w 34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1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"/>
                        <a:pt x="22" y="9"/>
                        <a:pt x="34" y="13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22" y="9"/>
                        <a:pt x="11" y="5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4" name="Freeform 191"/>
                <p:cNvSpPr>
                  <a:spLocks/>
                </p:cNvSpPr>
                <p:nvPr/>
              </p:nvSpPr>
              <p:spPr bwMode="auto">
                <a:xfrm rot="20700000">
                  <a:off x="1049483" y="3417112"/>
                  <a:ext cx="88741" cy="228054"/>
                </a:xfrm>
                <a:custGeom>
                  <a:avLst/>
                  <a:gdLst>
                    <a:gd name="T0" fmla="*/ 5 w 39"/>
                    <a:gd name="T1" fmla="*/ 0 h 101"/>
                    <a:gd name="T2" fmla="*/ 2 w 39"/>
                    <a:gd name="T3" fmla="*/ 84 h 101"/>
                    <a:gd name="T4" fmla="*/ 3 w 39"/>
                    <a:gd name="T5" fmla="*/ 90 h 101"/>
                    <a:gd name="T6" fmla="*/ 39 w 39"/>
                    <a:gd name="T7" fmla="*/ 101 h 101"/>
                    <a:gd name="T8" fmla="*/ 38 w 39"/>
                    <a:gd name="T9" fmla="*/ 84 h 101"/>
                    <a:gd name="T10" fmla="*/ 39 w 39"/>
                    <a:gd name="T11" fmla="*/ 13 h 101"/>
                    <a:gd name="T12" fmla="*/ 5 w 39"/>
                    <a:gd name="T13" fmla="*/ 0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101">
                      <a:moveTo>
                        <a:pt x="5" y="0"/>
                      </a:moveTo>
                      <a:cubicBezTo>
                        <a:pt x="1" y="27"/>
                        <a:pt x="0" y="55"/>
                        <a:pt x="2" y="84"/>
                      </a:cubicBezTo>
                      <a:cubicBezTo>
                        <a:pt x="2" y="84"/>
                        <a:pt x="2" y="86"/>
                        <a:pt x="3" y="90"/>
                      </a:cubicBezTo>
                      <a:cubicBezTo>
                        <a:pt x="15" y="94"/>
                        <a:pt x="27" y="97"/>
                        <a:pt x="39" y="101"/>
                      </a:cubicBezTo>
                      <a:cubicBezTo>
                        <a:pt x="38" y="90"/>
                        <a:pt x="38" y="84"/>
                        <a:pt x="38" y="84"/>
                      </a:cubicBezTo>
                      <a:cubicBezTo>
                        <a:pt x="37" y="60"/>
                        <a:pt x="37" y="36"/>
                        <a:pt x="39" y="13"/>
                      </a:cubicBezTo>
                      <a:cubicBezTo>
                        <a:pt x="27" y="9"/>
                        <a:pt x="16" y="5"/>
                        <a:pt x="5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5" name="Freeform 192"/>
                <p:cNvSpPr>
                  <a:spLocks/>
                </p:cNvSpPr>
                <p:nvPr/>
              </p:nvSpPr>
              <p:spPr bwMode="auto">
                <a:xfrm rot="20700000">
                  <a:off x="1146961" y="3431114"/>
                  <a:ext cx="79199" cy="21947"/>
                </a:xfrm>
                <a:custGeom>
                  <a:avLst/>
                  <a:gdLst>
                    <a:gd name="T0" fmla="*/ 0 w 35"/>
                    <a:gd name="T1" fmla="*/ 0 h 10"/>
                    <a:gd name="T2" fmla="*/ 0 w 35"/>
                    <a:gd name="T3" fmla="*/ 0 h 10"/>
                    <a:gd name="T4" fmla="*/ 35 w 35"/>
                    <a:gd name="T5" fmla="*/ 10 h 10"/>
                    <a:gd name="T6" fmla="*/ 35 w 35"/>
                    <a:gd name="T7" fmla="*/ 10 h 10"/>
                    <a:gd name="T8" fmla="*/ 0 w 35"/>
                    <a:gd name="T9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" h="10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2" y="4"/>
                        <a:pt x="23" y="7"/>
                        <a:pt x="35" y="10"/>
                      </a:cubicBezTo>
                      <a:cubicBezTo>
                        <a:pt x="35" y="10"/>
                        <a:pt x="35" y="10"/>
                        <a:pt x="35" y="10"/>
                      </a:cubicBezTo>
                      <a:cubicBezTo>
                        <a:pt x="23" y="7"/>
                        <a:pt x="12" y="4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6" name="Freeform 193"/>
                <p:cNvSpPr>
                  <a:spLocks/>
                </p:cNvSpPr>
                <p:nvPr/>
              </p:nvSpPr>
              <p:spPr bwMode="auto">
                <a:xfrm rot="20700000">
                  <a:off x="1168072" y="3427707"/>
                  <a:ext cx="87787" cy="214696"/>
                </a:xfrm>
                <a:custGeom>
                  <a:avLst/>
                  <a:gdLst>
                    <a:gd name="T0" fmla="*/ 2 w 39"/>
                    <a:gd name="T1" fmla="*/ 0 h 95"/>
                    <a:gd name="T2" fmla="*/ 2 w 39"/>
                    <a:gd name="T3" fmla="*/ 66 h 95"/>
                    <a:gd name="T4" fmla="*/ 3 w 39"/>
                    <a:gd name="T5" fmla="*/ 87 h 95"/>
                    <a:gd name="T6" fmla="*/ 39 w 39"/>
                    <a:gd name="T7" fmla="*/ 95 h 95"/>
                    <a:gd name="T8" fmla="*/ 37 w 39"/>
                    <a:gd name="T9" fmla="*/ 66 h 95"/>
                    <a:gd name="T10" fmla="*/ 37 w 39"/>
                    <a:gd name="T11" fmla="*/ 10 h 95"/>
                    <a:gd name="T12" fmla="*/ 2 w 39"/>
                    <a:gd name="T13" fmla="*/ 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95">
                      <a:moveTo>
                        <a:pt x="2" y="0"/>
                      </a:moveTo>
                      <a:cubicBezTo>
                        <a:pt x="0" y="21"/>
                        <a:pt x="0" y="44"/>
                        <a:pt x="2" y="66"/>
                      </a:cubicBezTo>
                      <a:cubicBezTo>
                        <a:pt x="2" y="66"/>
                        <a:pt x="2" y="73"/>
                        <a:pt x="3" y="87"/>
                      </a:cubicBezTo>
                      <a:cubicBezTo>
                        <a:pt x="15" y="90"/>
                        <a:pt x="27" y="92"/>
                        <a:pt x="39" y="95"/>
                      </a:cubicBezTo>
                      <a:cubicBezTo>
                        <a:pt x="38" y="77"/>
                        <a:pt x="37" y="66"/>
                        <a:pt x="37" y="66"/>
                      </a:cubicBezTo>
                      <a:cubicBezTo>
                        <a:pt x="36" y="47"/>
                        <a:pt x="36" y="29"/>
                        <a:pt x="37" y="10"/>
                      </a:cubicBezTo>
                      <a:cubicBezTo>
                        <a:pt x="25" y="7"/>
                        <a:pt x="14" y="4"/>
                        <a:pt x="2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7" name="Freeform 194"/>
                <p:cNvSpPr>
                  <a:spLocks/>
                </p:cNvSpPr>
                <p:nvPr/>
              </p:nvSpPr>
              <p:spPr bwMode="auto">
                <a:xfrm rot="20700000">
                  <a:off x="1198012" y="3923320"/>
                  <a:ext cx="86833" cy="29581"/>
                </a:xfrm>
                <a:custGeom>
                  <a:avLst/>
                  <a:gdLst>
                    <a:gd name="T0" fmla="*/ 0 w 38"/>
                    <a:gd name="T1" fmla="*/ 0 h 13"/>
                    <a:gd name="T2" fmla="*/ 0 w 38"/>
                    <a:gd name="T3" fmla="*/ 0 h 13"/>
                    <a:gd name="T4" fmla="*/ 38 w 38"/>
                    <a:gd name="T5" fmla="*/ 13 h 13"/>
                    <a:gd name="T6" fmla="*/ 38 w 38"/>
                    <a:gd name="T7" fmla="*/ 13 h 13"/>
                    <a:gd name="T8" fmla="*/ 0 w 38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1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3" y="5"/>
                        <a:pt x="25" y="9"/>
                        <a:pt x="38" y="13"/>
                      </a:cubicBezTo>
                      <a:cubicBezTo>
                        <a:pt x="38" y="13"/>
                        <a:pt x="38" y="13"/>
                        <a:pt x="38" y="13"/>
                      </a:cubicBezTo>
                      <a:cubicBezTo>
                        <a:pt x="25" y="9"/>
                        <a:pt x="13" y="5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8" name="Freeform 195"/>
                <p:cNvSpPr>
                  <a:spLocks/>
                </p:cNvSpPr>
                <p:nvPr/>
              </p:nvSpPr>
              <p:spPr bwMode="auto">
                <a:xfrm rot="20700000">
                  <a:off x="1230555" y="3912880"/>
                  <a:ext cx="133588" cy="287215"/>
                </a:xfrm>
                <a:custGeom>
                  <a:avLst/>
                  <a:gdLst>
                    <a:gd name="T0" fmla="*/ 0 w 59"/>
                    <a:gd name="T1" fmla="*/ 0 h 127"/>
                    <a:gd name="T2" fmla="*/ 21 w 59"/>
                    <a:gd name="T3" fmla="*/ 118 h 127"/>
                    <a:gd name="T4" fmla="*/ 59 w 59"/>
                    <a:gd name="T5" fmla="*/ 127 h 127"/>
                    <a:gd name="T6" fmla="*/ 38 w 59"/>
                    <a:gd name="T7" fmla="*/ 13 h 127"/>
                    <a:gd name="T8" fmla="*/ 0 w 59"/>
                    <a:gd name="T9" fmla="*/ 0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127">
                      <a:moveTo>
                        <a:pt x="0" y="0"/>
                      </a:moveTo>
                      <a:cubicBezTo>
                        <a:pt x="5" y="35"/>
                        <a:pt x="12" y="75"/>
                        <a:pt x="21" y="118"/>
                      </a:cubicBezTo>
                      <a:cubicBezTo>
                        <a:pt x="34" y="121"/>
                        <a:pt x="46" y="124"/>
                        <a:pt x="59" y="127"/>
                      </a:cubicBezTo>
                      <a:cubicBezTo>
                        <a:pt x="50" y="86"/>
                        <a:pt x="43" y="47"/>
                        <a:pt x="38" y="13"/>
                      </a:cubicBezTo>
                      <a:cubicBezTo>
                        <a:pt x="25" y="9"/>
                        <a:pt x="13" y="5"/>
                        <a:pt x="0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9" name="Freeform 196"/>
                <p:cNvSpPr>
                  <a:spLocks/>
                </p:cNvSpPr>
                <p:nvPr/>
              </p:nvSpPr>
              <p:spPr bwMode="auto">
                <a:xfrm rot="20700000">
                  <a:off x="1321117" y="3930081"/>
                  <a:ext cx="83970" cy="20992"/>
                </a:xfrm>
                <a:custGeom>
                  <a:avLst/>
                  <a:gdLst>
                    <a:gd name="T0" fmla="*/ 0 w 37"/>
                    <a:gd name="T1" fmla="*/ 0 h 9"/>
                    <a:gd name="T2" fmla="*/ 0 w 37"/>
                    <a:gd name="T3" fmla="*/ 0 h 9"/>
                    <a:gd name="T4" fmla="*/ 37 w 37"/>
                    <a:gd name="T5" fmla="*/ 9 h 9"/>
                    <a:gd name="T6" fmla="*/ 37 w 37"/>
                    <a:gd name="T7" fmla="*/ 9 h 9"/>
                    <a:gd name="T8" fmla="*/ 0 w 37"/>
                    <a:gd name="T9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7" h="9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2" y="3"/>
                        <a:pt x="25" y="6"/>
                        <a:pt x="37" y="9"/>
                      </a:cubicBezTo>
                      <a:cubicBezTo>
                        <a:pt x="37" y="9"/>
                        <a:pt x="37" y="9"/>
                        <a:pt x="37" y="9"/>
                      </a:cubicBezTo>
                      <a:cubicBezTo>
                        <a:pt x="25" y="6"/>
                        <a:pt x="12" y="3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30" name="Freeform 197"/>
                <p:cNvSpPr>
                  <a:spLocks/>
                </p:cNvSpPr>
                <p:nvPr/>
              </p:nvSpPr>
              <p:spPr bwMode="auto">
                <a:xfrm rot="20700000">
                  <a:off x="1352673" y="3919771"/>
                  <a:ext cx="130726" cy="270993"/>
                </a:xfrm>
                <a:custGeom>
                  <a:avLst/>
                  <a:gdLst>
                    <a:gd name="T0" fmla="*/ 0 w 58"/>
                    <a:gd name="T1" fmla="*/ 0 h 120"/>
                    <a:gd name="T2" fmla="*/ 21 w 58"/>
                    <a:gd name="T3" fmla="*/ 113 h 120"/>
                    <a:gd name="T4" fmla="*/ 58 w 58"/>
                    <a:gd name="T5" fmla="*/ 120 h 120"/>
                    <a:gd name="T6" fmla="*/ 37 w 58"/>
                    <a:gd name="T7" fmla="*/ 9 h 120"/>
                    <a:gd name="T8" fmla="*/ 0 w 58"/>
                    <a:gd name="T9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120">
                      <a:moveTo>
                        <a:pt x="0" y="0"/>
                      </a:moveTo>
                      <a:cubicBezTo>
                        <a:pt x="5" y="34"/>
                        <a:pt x="12" y="73"/>
                        <a:pt x="21" y="113"/>
                      </a:cubicBezTo>
                      <a:cubicBezTo>
                        <a:pt x="33" y="116"/>
                        <a:pt x="46" y="118"/>
                        <a:pt x="58" y="120"/>
                      </a:cubicBezTo>
                      <a:cubicBezTo>
                        <a:pt x="50" y="80"/>
                        <a:pt x="43" y="43"/>
                        <a:pt x="37" y="9"/>
                      </a:cubicBezTo>
                      <a:cubicBezTo>
                        <a:pt x="25" y="6"/>
                        <a:pt x="12" y="3"/>
                        <a:pt x="0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31" name="任意多边形 330"/>
                <p:cNvSpPr/>
                <p:nvPr/>
              </p:nvSpPr>
              <p:spPr>
                <a:xfrm rot="20700000">
                  <a:off x="1069117" y="2345331"/>
                  <a:ext cx="607349" cy="379773"/>
                </a:xfrm>
                <a:custGeom>
                  <a:avLst/>
                  <a:gdLst>
                    <a:gd name="connsiteX0" fmla="*/ 503341 w 1010444"/>
                    <a:gd name="connsiteY0" fmla="*/ 0 h 631826"/>
                    <a:gd name="connsiteX1" fmla="*/ 507103 w 1010444"/>
                    <a:gd name="connsiteY1" fmla="*/ 0 h 631826"/>
                    <a:gd name="connsiteX2" fmla="*/ 954939 w 1010444"/>
                    <a:gd name="connsiteY2" fmla="*/ 418127 h 631826"/>
                    <a:gd name="connsiteX3" fmla="*/ 1010444 w 1010444"/>
                    <a:gd name="connsiteY3" fmla="*/ 484508 h 631826"/>
                    <a:gd name="connsiteX4" fmla="*/ 924147 w 1010444"/>
                    <a:gd name="connsiteY4" fmla="*/ 537174 h 631826"/>
                    <a:gd name="connsiteX5" fmla="*/ 505221 w 1010444"/>
                    <a:gd name="connsiteY5" fmla="*/ 631826 h 631826"/>
                    <a:gd name="connsiteX6" fmla="*/ 86295 w 1010444"/>
                    <a:gd name="connsiteY6" fmla="*/ 537174 h 631826"/>
                    <a:gd name="connsiteX7" fmla="*/ 0 w 1010444"/>
                    <a:gd name="connsiteY7" fmla="*/ 484509 h 631826"/>
                    <a:gd name="connsiteX8" fmla="*/ 55505 w 1010444"/>
                    <a:gd name="connsiteY8" fmla="*/ 418127 h 631826"/>
                    <a:gd name="connsiteX9" fmla="*/ 503341 w 1010444"/>
                    <a:gd name="connsiteY9" fmla="*/ 0 h 631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10444" h="631826">
                      <a:moveTo>
                        <a:pt x="503341" y="0"/>
                      </a:moveTo>
                      <a:cubicBezTo>
                        <a:pt x="507103" y="0"/>
                        <a:pt x="507103" y="0"/>
                        <a:pt x="507103" y="0"/>
                      </a:cubicBezTo>
                      <a:cubicBezTo>
                        <a:pt x="507103" y="0"/>
                        <a:pt x="720963" y="152373"/>
                        <a:pt x="954939" y="418127"/>
                      </a:cubicBezTo>
                      <a:lnTo>
                        <a:pt x="1010444" y="484508"/>
                      </a:lnTo>
                      <a:lnTo>
                        <a:pt x="924147" y="537174"/>
                      </a:lnTo>
                      <a:cubicBezTo>
                        <a:pt x="804563" y="596932"/>
                        <a:pt x="660401" y="631826"/>
                        <a:pt x="505221" y="631826"/>
                      </a:cubicBezTo>
                      <a:cubicBezTo>
                        <a:pt x="350041" y="631826"/>
                        <a:pt x="205880" y="596932"/>
                        <a:pt x="86295" y="537174"/>
                      </a:cubicBezTo>
                      <a:lnTo>
                        <a:pt x="0" y="484509"/>
                      </a:lnTo>
                      <a:lnTo>
                        <a:pt x="55505" y="418127"/>
                      </a:lnTo>
                      <a:cubicBezTo>
                        <a:pt x="289482" y="152373"/>
                        <a:pt x="503341" y="0"/>
                        <a:pt x="503341" y="0"/>
                      </a:cubicBezTo>
                      <a:close/>
                    </a:path>
                  </a:pathLst>
                </a:custGeom>
                <a:solidFill>
                  <a:srgbClr val="FF746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</p:grpSp>
        </p:grpSp>
        <p:sp>
          <p:nvSpPr>
            <p:cNvPr id="21" name="文本框 20"/>
            <p:cNvSpPr txBox="1"/>
            <p:nvPr/>
          </p:nvSpPr>
          <p:spPr>
            <a:xfrm>
              <a:off x="794685" y="295601"/>
              <a:ext cx="31598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当前</a:t>
              </a:r>
              <a:r>
                <a:rPr lang="en-US" altLang="zh-CN" sz="28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XX</a:t>
              </a:r>
              <a:r>
                <a:rPr lang="zh-CN" altLang="en-US" sz="28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工作的环境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71469" y="1767674"/>
            <a:ext cx="938578" cy="1016291"/>
            <a:chOff x="364598" y="1767674"/>
            <a:chExt cx="938578" cy="1016291"/>
          </a:xfrm>
        </p:grpSpPr>
        <p:sp>
          <p:nvSpPr>
            <p:cNvPr id="46" name="圆角矩形 45"/>
            <p:cNvSpPr/>
            <p:nvPr/>
          </p:nvSpPr>
          <p:spPr>
            <a:xfrm>
              <a:off x="364598" y="1845387"/>
              <a:ext cx="938578" cy="938578"/>
            </a:xfrm>
            <a:prstGeom prst="roundRect">
              <a:avLst/>
            </a:prstGeom>
            <a:solidFill>
              <a:srgbClr val="6B30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圆角矩形 46"/>
            <p:cNvSpPr/>
            <p:nvPr/>
          </p:nvSpPr>
          <p:spPr>
            <a:xfrm>
              <a:off x="364598" y="1767674"/>
              <a:ext cx="938578" cy="938578"/>
            </a:xfrm>
            <a:prstGeom prst="roundRect">
              <a:avLst/>
            </a:prstGeom>
            <a:gradFill>
              <a:gsLst>
                <a:gs pos="50000">
                  <a:srgbClr val="DA5350"/>
                </a:gs>
                <a:gs pos="100000">
                  <a:srgbClr val="D6564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1" name="矩形 50"/>
          <p:cNvSpPr/>
          <p:nvPr/>
        </p:nvSpPr>
        <p:spPr>
          <a:xfrm>
            <a:off x="1398119" y="1767674"/>
            <a:ext cx="30663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在线模板在</a:t>
            </a:r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年年初正式更名为“哎呀小小草（井字格）”在未来的日子里，稻壳儿会继续努力，变得更好。</a:t>
            </a:r>
            <a:endParaRPr lang="zh-CN" altLang="en-US" sz="1600" dirty="0">
              <a:solidFill>
                <a:srgbClr val="3D434F"/>
              </a:solidFill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4679502" y="1767674"/>
            <a:ext cx="938578" cy="1016291"/>
            <a:chOff x="364598" y="1767674"/>
            <a:chExt cx="938578" cy="1016291"/>
          </a:xfrm>
        </p:grpSpPr>
        <p:sp>
          <p:nvSpPr>
            <p:cNvPr id="57" name="圆角矩形 56"/>
            <p:cNvSpPr/>
            <p:nvPr/>
          </p:nvSpPr>
          <p:spPr>
            <a:xfrm>
              <a:off x="364598" y="1845387"/>
              <a:ext cx="938578" cy="938578"/>
            </a:xfrm>
            <a:prstGeom prst="roundRect">
              <a:avLst/>
            </a:prstGeom>
            <a:solidFill>
              <a:srgbClr val="6B30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圆角矩形 57"/>
            <p:cNvSpPr/>
            <p:nvPr/>
          </p:nvSpPr>
          <p:spPr>
            <a:xfrm>
              <a:off x="364598" y="1767674"/>
              <a:ext cx="938578" cy="938578"/>
            </a:xfrm>
            <a:prstGeom prst="roundRect">
              <a:avLst/>
            </a:prstGeom>
            <a:gradFill>
              <a:gsLst>
                <a:gs pos="50000">
                  <a:srgbClr val="DA5350"/>
                </a:gs>
                <a:gs pos="100000">
                  <a:srgbClr val="D6564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6" name="矩形 55"/>
          <p:cNvSpPr/>
          <p:nvPr/>
        </p:nvSpPr>
        <p:spPr>
          <a:xfrm>
            <a:off x="5806152" y="1767674"/>
            <a:ext cx="30663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在线模板在</a:t>
            </a:r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年年初正式更名为“哎呀小小草（井字格）”在未来的日子里，稻壳儿会继续努力，变得更好。</a:t>
            </a:r>
            <a:endParaRPr lang="zh-CN" altLang="en-US" sz="1600" dirty="0">
              <a:solidFill>
                <a:srgbClr val="3D434F"/>
              </a:solidFill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271469" y="3697512"/>
            <a:ext cx="938578" cy="1016291"/>
            <a:chOff x="364598" y="1767674"/>
            <a:chExt cx="938578" cy="1016291"/>
          </a:xfrm>
        </p:grpSpPr>
        <p:sp>
          <p:nvSpPr>
            <p:cNvPr id="69" name="圆角矩形 68"/>
            <p:cNvSpPr/>
            <p:nvPr/>
          </p:nvSpPr>
          <p:spPr>
            <a:xfrm>
              <a:off x="364598" y="1845387"/>
              <a:ext cx="938578" cy="938578"/>
            </a:xfrm>
            <a:prstGeom prst="roundRect">
              <a:avLst/>
            </a:prstGeom>
            <a:solidFill>
              <a:srgbClr val="6B30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" name="圆角矩形 69"/>
            <p:cNvSpPr/>
            <p:nvPr/>
          </p:nvSpPr>
          <p:spPr>
            <a:xfrm>
              <a:off x="364598" y="1767674"/>
              <a:ext cx="938578" cy="938578"/>
            </a:xfrm>
            <a:prstGeom prst="roundRect">
              <a:avLst/>
            </a:prstGeom>
            <a:gradFill>
              <a:gsLst>
                <a:gs pos="50000">
                  <a:srgbClr val="DA5350"/>
                </a:gs>
                <a:gs pos="100000">
                  <a:srgbClr val="D6564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8" name="矩形 67"/>
          <p:cNvSpPr/>
          <p:nvPr/>
        </p:nvSpPr>
        <p:spPr>
          <a:xfrm>
            <a:off x="1398119" y="3697512"/>
            <a:ext cx="30663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在线模板在</a:t>
            </a:r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年年初正式更名为“哎呀小小草（井字格）”在未来的日子里，稻壳儿会继续努力，变得更好。</a:t>
            </a:r>
            <a:endParaRPr lang="zh-CN" altLang="en-US" sz="1600" dirty="0">
              <a:solidFill>
                <a:srgbClr val="3D434F"/>
              </a:solidFill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4679502" y="3697512"/>
            <a:ext cx="938578" cy="1016291"/>
            <a:chOff x="364598" y="1767674"/>
            <a:chExt cx="938578" cy="1016291"/>
          </a:xfrm>
        </p:grpSpPr>
        <p:sp>
          <p:nvSpPr>
            <p:cNvPr id="65" name="圆角矩形 64"/>
            <p:cNvSpPr/>
            <p:nvPr/>
          </p:nvSpPr>
          <p:spPr>
            <a:xfrm>
              <a:off x="364598" y="1845387"/>
              <a:ext cx="938578" cy="938578"/>
            </a:xfrm>
            <a:prstGeom prst="roundRect">
              <a:avLst/>
            </a:prstGeom>
            <a:solidFill>
              <a:srgbClr val="6B30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6" name="圆角矩形 65"/>
            <p:cNvSpPr/>
            <p:nvPr/>
          </p:nvSpPr>
          <p:spPr>
            <a:xfrm>
              <a:off x="364598" y="1767674"/>
              <a:ext cx="938578" cy="938578"/>
            </a:xfrm>
            <a:prstGeom prst="roundRect">
              <a:avLst/>
            </a:prstGeom>
            <a:gradFill>
              <a:gsLst>
                <a:gs pos="50000">
                  <a:srgbClr val="DA5350"/>
                </a:gs>
                <a:gs pos="100000">
                  <a:srgbClr val="D6564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4" name="矩形 63"/>
          <p:cNvSpPr/>
          <p:nvPr/>
        </p:nvSpPr>
        <p:spPr>
          <a:xfrm>
            <a:off x="5806152" y="3697512"/>
            <a:ext cx="30663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在线模板在</a:t>
            </a:r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年年初正式更名为“哎呀小小草（井字格）”在未来的日子里，稻壳儿会继续努力，变得更好。</a:t>
            </a:r>
            <a:endParaRPr lang="zh-CN" altLang="en-US" sz="1600" dirty="0">
              <a:solidFill>
                <a:srgbClr val="3D434F"/>
              </a:solidFill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4927123" y="1983643"/>
            <a:ext cx="443336" cy="584352"/>
            <a:chOff x="5729288" y="5437188"/>
            <a:chExt cx="728663" cy="960437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2" name="Freeform 34"/>
            <p:cNvSpPr>
              <a:spLocks noEditPoints="1"/>
            </p:cNvSpPr>
            <p:nvPr/>
          </p:nvSpPr>
          <p:spPr bwMode="auto">
            <a:xfrm>
              <a:off x="5729288" y="5437188"/>
              <a:ext cx="728663" cy="847725"/>
            </a:xfrm>
            <a:custGeom>
              <a:avLst/>
              <a:gdLst>
                <a:gd name="T0" fmla="*/ 97 w 194"/>
                <a:gd name="T1" fmla="*/ 0 h 226"/>
                <a:gd name="T2" fmla="*/ 0 w 194"/>
                <a:gd name="T3" fmla="*/ 97 h 226"/>
                <a:gd name="T4" fmla="*/ 65 w 194"/>
                <a:gd name="T5" fmla="*/ 189 h 226"/>
                <a:gd name="T6" fmla="*/ 83 w 194"/>
                <a:gd name="T7" fmla="*/ 219 h 226"/>
                <a:gd name="T8" fmla="*/ 97 w 194"/>
                <a:gd name="T9" fmla="*/ 226 h 226"/>
                <a:gd name="T10" fmla="*/ 110 w 194"/>
                <a:gd name="T11" fmla="*/ 219 h 226"/>
                <a:gd name="T12" fmla="*/ 129 w 194"/>
                <a:gd name="T13" fmla="*/ 189 h 226"/>
                <a:gd name="T14" fmla="*/ 194 w 194"/>
                <a:gd name="T15" fmla="*/ 97 h 226"/>
                <a:gd name="T16" fmla="*/ 97 w 194"/>
                <a:gd name="T17" fmla="*/ 0 h 226"/>
                <a:gd name="T18" fmla="*/ 119 w 194"/>
                <a:gd name="T19" fmla="*/ 176 h 226"/>
                <a:gd name="T20" fmla="*/ 97 w 194"/>
                <a:gd name="T21" fmla="*/ 210 h 226"/>
                <a:gd name="T22" fmla="*/ 75 w 194"/>
                <a:gd name="T23" fmla="*/ 176 h 226"/>
                <a:gd name="T24" fmla="*/ 16 w 194"/>
                <a:gd name="T25" fmla="*/ 97 h 226"/>
                <a:gd name="T26" fmla="*/ 97 w 194"/>
                <a:gd name="T27" fmla="*/ 16 h 226"/>
                <a:gd name="T28" fmla="*/ 178 w 194"/>
                <a:gd name="T29" fmla="*/ 97 h 226"/>
                <a:gd name="T30" fmla="*/ 119 w 194"/>
                <a:gd name="T31" fmla="*/ 17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4" h="226">
                  <a:moveTo>
                    <a:pt x="97" y="0"/>
                  </a:moveTo>
                  <a:cubicBezTo>
                    <a:pt x="43" y="0"/>
                    <a:pt x="0" y="44"/>
                    <a:pt x="0" y="97"/>
                  </a:cubicBezTo>
                  <a:cubicBezTo>
                    <a:pt x="0" y="139"/>
                    <a:pt x="26" y="176"/>
                    <a:pt x="65" y="189"/>
                  </a:cubicBezTo>
                  <a:cubicBezTo>
                    <a:pt x="83" y="219"/>
                    <a:pt x="83" y="219"/>
                    <a:pt x="83" y="219"/>
                  </a:cubicBezTo>
                  <a:cubicBezTo>
                    <a:pt x="86" y="223"/>
                    <a:pt x="92" y="226"/>
                    <a:pt x="97" y="226"/>
                  </a:cubicBezTo>
                  <a:cubicBezTo>
                    <a:pt x="102" y="226"/>
                    <a:pt x="107" y="223"/>
                    <a:pt x="110" y="219"/>
                  </a:cubicBezTo>
                  <a:cubicBezTo>
                    <a:pt x="129" y="189"/>
                    <a:pt x="129" y="189"/>
                    <a:pt x="129" y="189"/>
                  </a:cubicBezTo>
                  <a:cubicBezTo>
                    <a:pt x="168" y="176"/>
                    <a:pt x="194" y="139"/>
                    <a:pt x="194" y="97"/>
                  </a:cubicBezTo>
                  <a:cubicBezTo>
                    <a:pt x="194" y="44"/>
                    <a:pt x="151" y="0"/>
                    <a:pt x="97" y="0"/>
                  </a:cubicBezTo>
                  <a:close/>
                  <a:moveTo>
                    <a:pt x="119" y="176"/>
                  </a:moveTo>
                  <a:cubicBezTo>
                    <a:pt x="97" y="210"/>
                    <a:pt x="97" y="210"/>
                    <a:pt x="97" y="210"/>
                  </a:cubicBezTo>
                  <a:cubicBezTo>
                    <a:pt x="75" y="176"/>
                    <a:pt x="75" y="176"/>
                    <a:pt x="75" y="176"/>
                  </a:cubicBezTo>
                  <a:cubicBezTo>
                    <a:pt x="41" y="166"/>
                    <a:pt x="16" y="135"/>
                    <a:pt x="16" y="97"/>
                  </a:cubicBezTo>
                  <a:cubicBezTo>
                    <a:pt x="16" y="53"/>
                    <a:pt x="52" y="16"/>
                    <a:pt x="97" y="16"/>
                  </a:cubicBezTo>
                  <a:cubicBezTo>
                    <a:pt x="142" y="16"/>
                    <a:pt x="178" y="53"/>
                    <a:pt x="178" y="97"/>
                  </a:cubicBezTo>
                  <a:cubicBezTo>
                    <a:pt x="178" y="135"/>
                    <a:pt x="153" y="166"/>
                    <a:pt x="119" y="1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35"/>
            <p:cNvSpPr>
              <a:spLocks/>
            </p:cNvSpPr>
            <p:nvPr/>
          </p:nvSpPr>
          <p:spPr bwMode="auto">
            <a:xfrm>
              <a:off x="5838826" y="5545138"/>
              <a:ext cx="360363" cy="442913"/>
            </a:xfrm>
            <a:custGeom>
              <a:avLst/>
              <a:gdLst>
                <a:gd name="T0" fmla="*/ 11 w 96"/>
                <a:gd name="T1" fmla="*/ 68 h 118"/>
                <a:gd name="T2" fmla="*/ 68 w 96"/>
                <a:gd name="T3" fmla="*/ 11 h 118"/>
                <a:gd name="T4" fmla="*/ 88 w 96"/>
                <a:gd name="T5" fmla="*/ 15 h 118"/>
                <a:gd name="T6" fmla="*/ 95 w 96"/>
                <a:gd name="T7" fmla="*/ 11 h 118"/>
                <a:gd name="T8" fmla="*/ 92 w 96"/>
                <a:gd name="T9" fmla="*/ 5 h 118"/>
                <a:gd name="T10" fmla="*/ 68 w 96"/>
                <a:gd name="T11" fmla="*/ 0 h 118"/>
                <a:gd name="T12" fmla="*/ 0 w 96"/>
                <a:gd name="T13" fmla="*/ 68 h 118"/>
                <a:gd name="T14" fmla="*/ 19 w 96"/>
                <a:gd name="T15" fmla="*/ 116 h 118"/>
                <a:gd name="T16" fmla="*/ 23 w 96"/>
                <a:gd name="T17" fmla="*/ 118 h 118"/>
                <a:gd name="T18" fmla="*/ 27 w 96"/>
                <a:gd name="T19" fmla="*/ 116 h 118"/>
                <a:gd name="T20" fmla="*/ 27 w 96"/>
                <a:gd name="T21" fmla="*/ 109 h 118"/>
                <a:gd name="T22" fmla="*/ 11 w 96"/>
                <a:gd name="T23" fmla="*/ 6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6" h="118">
                  <a:moveTo>
                    <a:pt x="11" y="68"/>
                  </a:moveTo>
                  <a:cubicBezTo>
                    <a:pt x="11" y="37"/>
                    <a:pt x="36" y="11"/>
                    <a:pt x="68" y="11"/>
                  </a:cubicBezTo>
                  <a:cubicBezTo>
                    <a:pt x="75" y="11"/>
                    <a:pt x="82" y="12"/>
                    <a:pt x="88" y="15"/>
                  </a:cubicBezTo>
                  <a:cubicBezTo>
                    <a:pt x="91" y="16"/>
                    <a:pt x="94" y="14"/>
                    <a:pt x="95" y="11"/>
                  </a:cubicBezTo>
                  <a:cubicBezTo>
                    <a:pt x="96" y="9"/>
                    <a:pt x="95" y="6"/>
                    <a:pt x="92" y="5"/>
                  </a:cubicBezTo>
                  <a:cubicBezTo>
                    <a:pt x="84" y="2"/>
                    <a:pt x="76" y="0"/>
                    <a:pt x="68" y="0"/>
                  </a:cubicBezTo>
                  <a:cubicBezTo>
                    <a:pt x="30" y="0"/>
                    <a:pt x="0" y="31"/>
                    <a:pt x="0" y="68"/>
                  </a:cubicBezTo>
                  <a:cubicBezTo>
                    <a:pt x="0" y="86"/>
                    <a:pt x="7" y="103"/>
                    <a:pt x="19" y="116"/>
                  </a:cubicBezTo>
                  <a:cubicBezTo>
                    <a:pt x="20" y="117"/>
                    <a:pt x="22" y="118"/>
                    <a:pt x="23" y="118"/>
                  </a:cubicBezTo>
                  <a:cubicBezTo>
                    <a:pt x="24" y="118"/>
                    <a:pt x="26" y="117"/>
                    <a:pt x="27" y="116"/>
                  </a:cubicBezTo>
                  <a:cubicBezTo>
                    <a:pt x="29" y="114"/>
                    <a:pt x="29" y="111"/>
                    <a:pt x="27" y="109"/>
                  </a:cubicBezTo>
                  <a:cubicBezTo>
                    <a:pt x="16" y="98"/>
                    <a:pt x="11" y="84"/>
                    <a:pt x="11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36"/>
            <p:cNvSpPr>
              <a:spLocks/>
            </p:cNvSpPr>
            <p:nvPr/>
          </p:nvSpPr>
          <p:spPr bwMode="auto">
            <a:xfrm>
              <a:off x="5970588" y="5737225"/>
              <a:ext cx="379413" cy="322263"/>
            </a:xfrm>
            <a:custGeom>
              <a:avLst/>
              <a:gdLst>
                <a:gd name="T0" fmla="*/ 100 w 101"/>
                <a:gd name="T1" fmla="*/ 5 h 86"/>
                <a:gd name="T2" fmla="*/ 94 w 101"/>
                <a:gd name="T3" fmla="*/ 0 h 86"/>
                <a:gd name="T4" fmla="*/ 89 w 101"/>
                <a:gd name="T5" fmla="*/ 7 h 86"/>
                <a:gd name="T6" fmla="*/ 90 w 101"/>
                <a:gd name="T7" fmla="*/ 17 h 86"/>
                <a:gd name="T8" fmla="*/ 33 w 101"/>
                <a:gd name="T9" fmla="*/ 75 h 86"/>
                <a:gd name="T10" fmla="*/ 8 w 101"/>
                <a:gd name="T11" fmla="*/ 69 h 86"/>
                <a:gd name="T12" fmla="*/ 1 w 101"/>
                <a:gd name="T13" fmla="*/ 72 h 86"/>
                <a:gd name="T14" fmla="*/ 3 w 101"/>
                <a:gd name="T15" fmla="*/ 79 h 86"/>
                <a:gd name="T16" fmla="*/ 33 w 101"/>
                <a:gd name="T17" fmla="*/ 86 h 86"/>
                <a:gd name="T18" fmla="*/ 101 w 101"/>
                <a:gd name="T19" fmla="*/ 17 h 86"/>
                <a:gd name="T20" fmla="*/ 100 w 101"/>
                <a:gd name="T21" fmla="*/ 5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1" h="86">
                  <a:moveTo>
                    <a:pt x="100" y="5"/>
                  </a:moveTo>
                  <a:cubicBezTo>
                    <a:pt x="99" y="2"/>
                    <a:pt x="96" y="0"/>
                    <a:pt x="94" y="0"/>
                  </a:cubicBezTo>
                  <a:cubicBezTo>
                    <a:pt x="91" y="1"/>
                    <a:pt x="89" y="4"/>
                    <a:pt x="89" y="7"/>
                  </a:cubicBezTo>
                  <a:cubicBezTo>
                    <a:pt x="90" y="10"/>
                    <a:pt x="90" y="14"/>
                    <a:pt x="90" y="17"/>
                  </a:cubicBezTo>
                  <a:cubicBezTo>
                    <a:pt x="90" y="49"/>
                    <a:pt x="65" y="75"/>
                    <a:pt x="33" y="75"/>
                  </a:cubicBezTo>
                  <a:cubicBezTo>
                    <a:pt x="24" y="75"/>
                    <a:pt x="16" y="73"/>
                    <a:pt x="8" y="69"/>
                  </a:cubicBezTo>
                  <a:cubicBezTo>
                    <a:pt x="5" y="68"/>
                    <a:pt x="2" y="69"/>
                    <a:pt x="1" y="72"/>
                  </a:cubicBezTo>
                  <a:cubicBezTo>
                    <a:pt x="0" y="74"/>
                    <a:pt x="1" y="78"/>
                    <a:pt x="3" y="79"/>
                  </a:cubicBezTo>
                  <a:cubicBezTo>
                    <a:pt x="13" y="83"/>
                    <a:pt x="23" y="86"/>
                    <a:pt x="33" y="86"/>
                  </a:cubicBezTo>
                  <a:cubicBezTo>
                    <a:pt x="70" y="86"/>
                    <a:pt x="101" y="55"/>
                    <a:pt x="101" y="17"/>
                  </a:cubicBezTo>
                  <a:cubicBezTo>
                    <a:pt x="101" y="13"/>
                    <a:pt x="101" y="9"/>
                    <a:pt x="10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37"/>
            <p:cNvSpPr>
              <a:spLocks/>
            </p:cNvSpPr>
            <p:nvPr/>
          </p:nvSpPr>
          <p:spPr bwMode="auto">
            <a:xfrm>
              <a:off x="6221413" y="5599113"/>
              <a:ext cx="98425" cy="100013"/>
            </a:xfrm>
            <a:custGeom>
              <a:avLst/>
              <a:gdLst>
                <a:gd name="T0" fmla="*/ 15 w 26"/>
                <a:gd name="T1" fmla="*/ 25 h 27"/>
                <a:gd name="T2" fmla="*/ 20 w 26"/>
                <a:gd name="T3" fmla="*/ 27 h 27"/>
                <a:gd name="T4" fmla="*/ 23 w 26"/>
                <a:gd name="T5" fmla="*/ 27 h 27"/>
                <a:gd name="T6" fmla="*/ 24 w 26"/>
                <a:gd name="T7" fmla="*/ 19 h 27"/>
                <a:gd name="T8" fmla="*/ 9 w 26"/>
                <a:gd name="T9" fmla="*/ 2 h 27"/>
                <a:gd name="T10" fmla="*/ 2 w 26"/>
                <a:gd name="T11" fmla="*/ 2 h 27"/>
                <a:gd name="T12" fmla="*/ 2 w 26"/>
                <a:gd name="T13" fmla="*/ 10 h 27"/>
                <a:gd name="T14" fmla="*/ 15 w 26"/>
                <a:gd name="T15" fmla="*/ 2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27">
                  <a:moveTo>
                    <a:pt x="15" y="25"/>
                  </a:moveTo>
                  <a:cubicBezTo>
                    <a:pt x="16" y="27"/>
                    <a:pt x="18" y="27"/>
                    <a:pt x="20" y="27"/>
                  </a:cubicBezTo>
                  <a:cubicBezTo>
                    <a:pt x="21" y="27"/>
                    <a:pt x="22" y="27"/>
                    <a:pt x="23" y="27"/>
                  </a:cubicBezTo>
                  <a:cubicBezTo>
                    <a:pt x="25" y="25"/>
                    <a:pt x="26" y="22"/>
                    <a:pt x="24" y="19"/>
                  </a:cubicBezTo>
                  <a:cubicBezTo>
                    <a:pt x="20" y="13"/>
                    <a:pt x="15" y="7"/>
                    <a:pt x="9" y="2"/>
                  </a:cubicBezTo>
                  <a:cubicBezTo>
                    <a:pt x="7" y="0"/>
                    <a:pt x="3" y="0"/>
                    <a:pt x="2" y="2"/>
                  </a:cubicBezTo>
                  <a:cubicBezTo>
                    <a:pt x="0" y="5"/>
                    <a:pt x="0" y="8"/>
                    <a:pt x="2" y="10"/>
                  </a:cubicBezTo>
                  <a:cubicBezTo>
                    <a:pt x="7" y="14"/>
                    <a:pt x="12" y="19"/>
                    <a:pt x="15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38"/>
            <p:cNvSpPr>
              <a:spLocks/>
            </p:cNvSpPr>
            <p:nvPr/>
          </p:nvSpPr>
          <p:spPr bwMode="auto">
            <a:xfrm>
              <a:off x="5935663" y="6337300"/>
              <a:ext cx="315913" cy="60325"/>
            </a:xfrm>
            <a:custGeom>
              <a:avLst/>
              <a:gdLst>
                <a:gd name="T0" fmla="*/ 76 w 84"/>
                <a:gd name="T1" fmla="*/ 0 h 16"/>
                <a:gd name="T2" fmla="*/ 8 w 84"/>
                <a:gd name="T3" fmla="*/ 0 h 16"/>
                <a:gd name="T4" fmla="*/ 0 w 84"/>
                <a:gd name="T5" fmla="*/ 8 h 16"/>
                <a:gd name="T6" fmla="*/ 8 w 84"/>
                <a:gd name="T7" fmla="*/ 16 h 16"/>
                <a:gd name="T8" fmla="*/ 76 w 84"/>
                <a:gd name="T9" fmla="*/ 16 h 16"/>
                <a:gd name="T10" fmla="*/ 84 w 84"/>
                <a:gd name="T11" fmla="*/ 8 h 16"/>
                <a:gd name="T12" fmla="*/ 76 w 84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16">
                  <a:moveTo>
                    <a:pt x="76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3"/>
                    <a:pt x="4" y="16"/>
                    <a:pt x="8" y="16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80" y="16"/>
                    <a:pt x="84" y="13"/>
                    <a:pt x="84" y="8"/>
                  </a:cubicBezTo>
                  <a:cubicBezTo>
                    <a:pt x="84" y="4"/>
                    <a:pt x="80" y="0"/>
                    <a:pt x="7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3" name="Freeform 199"/>
          <p:cNvSpPr>
            <a:spLocks noEditPoints="1"/>
          </p:cNvSpPr>
          <p:nvPr/>
        </p:nvSpPr>
        <p:spPr bwMode="auto">
          <a:xfrm>
            <a:off x="4888006" y="3913964"/>
            <a:ext cx="521570" cy="583386"/>
          </a:xfrm>
          <a:custGeom>
            <a:avLst/>
            <a:gdLst>
              <a:gd name="T0" fmla="*/ 119 w 228"/>
              <a:gd name="T1" fmla="*/ 14 h 256"/>
              <a:gd name="T2" fmla="*/ 114 w 228"/>
              <a:gd name="T3" fmla="*/ 0 h 256"/>
              <a:gd name="T4" fmla="*/ 109 w 228"/>
              <a:gd name="T5" fmla="*/ 14 h 256"/>
              <a:gd name="T6" fmla="*/ 109 w 228"/>
              <a:gd name="T7" fmla="*/ 242 h 256"/>
              <a:gd name="T8" fmla="*/ 114 w 228"/>
              <a:gd name="T9" fmla="*/ 256 h 256"/>
              <a:gd name="T10" fmla="*/ 119 w 228"/>
              <a:gd name="T11" fmla="*/ 242 h 256"/>
              <a:gd name="T12" fmla="*/ 206 w 228"/>
              <a:gd name="T13" fmla="*/ 163 h 256"/>
              <a:gd name="T14" fmla="*/ 183 w 228"/>
              <a:gd name="T15" fmla="*/ 128 h 256"/>
              <a:gd name="T16" fmla="*/ 206 w 228"/>
              <a:gd name="T17" fmla="*/ 93 h 256"/>
              <a:gd name="T18" fmla="*/ 206 w 228"/>
              <a:gd name="T19" fmla="*/ 163 h 256"/>
              <a:gd name="T20" fmla="*/ 119 w 228"/>
              <a:gd name="T21" fmla="*/ 226 h 256"/>
              <a:gd name="T22" fmla="*/ 167 w 228"/>
              <a:gd name="T23" fmla="*/ 167 h 256"/>
              <a:gd name="T24" fmla="*/ 61 w 228"/>
              <a:gd name="T25" fmla="*/ 167 h 256"/>
              <a:gd name="T26" fmla="*/ 109 w 228"/>
              <a:gd name="T27" fmla="*/ 226 h 256"/>
              <a:gd name="T28" fmla="*/ 61 w 228"/>
              <a:gd name="T29" fmla="*/ 167 h 256"/>
              <a:gd name="T30" fmla="*/ 58 w 228"/>
              <a:gd name="T31" fmla="*/ 100 h 256"/>
              <a:gd name="T32" fmla="*/ 109 w 228"/>
              <a:gd name="T33" fmla="*/ 154 h 256"/>
              <a:gd name="T34" fmla="*/ 56 w 228"/>
              <a:gd name="T35" fmla="*/ 128 h 256"/>
              <a:gd name="T36" fmla="*/ 119 w 228"/>
              <a:gd name="T37" fmla="*/ 102 h 256"/>
              <a:gd name="T38" fmla="*/ 172 w 228"/>
              <a:gd name="T39" fmla="*/ 128 h 256"/>
              <a:gd name="T40" fmla="*/ 119 w 228"/>
              <a:gd name="T41" fmla="*/ 154 h 256"/>
              <a:gd name="T42" fmla="*/ 69 w 228"/>
              <a:gd name="T43" fmla="*/ 43 h 256"/>
              <a:gd name="T44" fmla="*/ 78 w 228"/>
              <a:gd name="T45" fmla="*/ 50 h 256"/>
              <a:gd name="T46" fmla="*/ 109 w 228"/>
              <a:gd name="T47" fmla="*/ 30 h 256"/>
              <a:gd name="T48" fmla="*/ 114 w 228"/>
              <a:gd name="T49" fmla="*/ 55 h 256"/>
              <a:gd name="T50" fmla="*/ 119 w 228"/>
              <a:gd name="T51" fmla="*/ 30 h 256"/>
              <a:gd name="T52" fmla="*/ 150 w 228"/>
              <a:gd name="T53" fmla="*/ 50 h 256"/>
              <a:gd name="T54" fmla="*/ 158 w 228"/>
              <a:gd name="T55" fmla="*/ 51 h 256"/>
              <a:gd name="T56" fmla="*/ 156 w 228"/>
              <a:gd name="T57" fmla="*/ 39 h 256"/>
              <a:gd name="T58" fmla="*/ 178 w 228"/>
              <a:gd name="T59" fmla="*/ 88 h 256"/>
              <a:gd name="T60" fmla="*/ 164 w 228"/>
              <a:gd name="T61" fmla="*/ 64 h 256"/>
              <a:gd name="T62" fmla="*/ 167 w 228"/>
              <a:gd name="T63" fmla="*/ 89 h 256"/>
              <a:gd name="T64" fmla="*/ 119 w 228"/>
              <a:gd name="T65" fmla="*/ 74 h 256"/>
              <a:gd name="T66" fmla="*/ 109 w 228"/>
              <a:gd name="T67" fmla="*/ 74 h 256"/>
              <a:gd name="T68" fmla="*/ 61 w 228"/>
              <a:gd name="T69" fmla="*/ 89 h 256"/>
              <a:gd name="T70" fmla="*/ 63 w 228"/>
              <a:gd name="T71" fmla="*/ 64 h 256"/>
              <a:gd name="T72" fmla="*/ 50 w 228"/>
              <a:gd name="T73" fmla="*/ 88 h 256"/>
              <a:gd name="T74" fmla="*/ 72 w 228"/>
              <a:gd name="T75" fmla="*/ 39 h 256"/>
              <a:gd name="T76" fmla="*/ 48 w 228"/>
              <a:gd name="T77" fmla="*/ 98 h 256"/>
              <a:gd name="T78" fmla="*/ 48 w 228"/>
              <a:gd name="T79" fmla="*/ 157 h 256"/>
              <a:gd name="T80" fmla="*/ 16 w 228"/>
              <a:gd name="T81" fmla="*/ 128 h 256"/>
              <a:gd name="T82" fmla="*/ 27 w 228"/>
              <a:gd name="T83" fmla="*/ 173 h 256"/>
              <a:gd name="T84" fmla="*/ 73 w 228"/>
              <a:gd name="T85" fmla="*/ 217 h 256"/>
              <a:gd name="T86" fmla="*/ 155 w 228"/>
              <a:gd name="T87" fmla="*/ 217 h 256"/>
              <a:gd name="T88" fmla="*/ 201 w 228"/>
              <a:gd name="T89" fmla="*/ 173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28" h="256">
                <a:moveTo>
                  <a:pt x="228" y="128"/>
                </a:moveTo>
                <a:cubicBezTo>
                  <a:pt x="228" y="67"/>
                  <a:pt x="180" y="17"/>
                  <a:pt x="119" y="14"/>
                </a:cubicBezTo>
                <a:cubicBezTo>
                  <a:pt x="119" y="6"/>
                  <a:pt x="119" y="6"/>
                  <a:pt x="119" y="6"/>
                </a:cubicBezTo>
                <a:cubicBezTo>
                  <a:pt x="119" y="3"/>
                  <a:pt x="117" y="0"/>
                  <a:pt x="114" y="0"/>
                </a:cubicBezTo>
                <a:cubicBezTo>
                  <a:pt x="111" y="0"/>
                  <a:pt x="109" y="3"/>
                  <a:pt x="109" y="6"/>
                </a:cubicBezTo>
                <a:cubicBezTo>
                  <a:pt x="109" y="14"/>
                  <a:pt x="109" y="14"/>
                  <a:pt x="109" y="14"/>
                </a:cubicBezTo>
                <a:cubicBezTo>
                  <a:pt x="48" y="17"/>
                  <a:pt x="0" y="67"/>
                  <a:pt x="0" y="128"/>
                </a:cubicBezTo>
                <a:cubicBezTo>
                  <a:pt x="0" y="189"/>
                  <a:pt x="48" y="239"/>
                  <a:pt x="109" y="242"/>
                </a:cubicBezTo>
                <a:cubicBezTo>
                  <a:pt x="109" y="251"/>
                  <a:pt x="109" y="251"/>
                  <a:pt x="109" y="251"/>
                </a:cubicBezTo>
                <a:cubicBezTo>
                  <a:pt x="109" y="254"/>
                  <a:pt x="111" y="256"/>
                  <a:pt x="114" y="256"/>
                </a:cubicBezTo>
                <a:cubicBezTo>
                  <a:pt x="117" y="256"/>
                  <a:pt x="119" y="254"/>
                  <a:pt x="119" y="251"/>
                </a:cubicBezTo>
                <a:cubicBezTo>
                  <a:pt x="119" y="242"/>
                  <a:pt x="119" y="242"/>
                  <a:pt x="119" y="242"/>
                </a:cubicBezTo>
                <a:cubicBezTo>
                  <a:pt x="180" y="239"/>
                  <a:pt x="228" y="189"/>
                  <a:pt x="228" y="128"/>
                </a:cubicBezTo>
                <a:close/>
                <a:moveTo>
                  <a:pt x="206" y="163"/>
                </a:moveTo>
                <a:cubicBezTo>
                  <a:pt x="201" y="161"/>
                  <a:pt x="193" y="159"/>
                  <a:pt x="180" y="157"/>
                </a:cubicBezTo>
                <a:cubicBezTo>
                  <a:pt x="182" y="148"/>
                  <a:pt x="183" y="138"/>
                  <a:pt x="183" y="128"/>
                </a:cubicBezTo>
                <a:cubicBezTo>
                  <a:pt x="183" y="118"/>
                  <a:pt x="182" y="108"/>
                  <a:pt x="180" y="98"/>
                </a:cubicBezTo>
                <a:cubicBezTo>
                  <a:pt x="193" y="97"/>
                  <a:pt x="201" y="95"/>
                  <a:pt x="206" y="93"/>
                </a:cubicBezTo>
                <a:cubicBezTo>
                  <a:pt x="210" y="104"/>
                  <a:pt x="212" y="116"/>
                  <a:pt x="212" y="128"/>
                </a:cubicBezTo>
                <a:cubicBezTo>
                  <a:pt x="212" y="140"/>
                  <a:pt x="210" y="152"/>
                  <a:pt x="206" y="163"/>
                </a:cubicBezTo>
                <a:close/>
                <a:moveTo>
                  <a:pt x="130" y="225"/>
                </a:moveTo>
                <a:cubicBezTo>
                  <a:pt x="127" y="225"/>
                  <a:pt x="123" y="226"/>
                  <a:pt x="119" y="226"/>
                </a:cubicBezTo>
                <a:cubicBezTo>
                  <a:pt x="119" y="165"/>
                  <a:pt x="119" y="165"/>
                  <a:pt x="119" y="165"/>
                </a:cubicBezTo>
                <a:cubicBezTo>
                  <a:pt x="138" y="165"/>
                  <a:pt x="154" y="166"/>
                  <a:pt x="167" y="167"/>
                </a:cubicBezTo>
                <a:cubicBezTo>
                  <a:pt x="161" y="195"/>
                  <a:pt x="147" y="216"/>
                  <a:pt x="130" y="225"/>
                </a:cubicBezTo>
                <a:close/>
                <a:moveTo>
                  <a:pt x="61" y="167"/>
                </a:moveTo>
                <a:cubicBezTo>
                  <a:pt x="74" y="166"/>
                  <a:pt x="90" y="165"/>
                  <a:pt x="109" y="165"/>
                </a:cubicBezTo>
                <a:cubicBezTo>
                  <a:pt x="109" y="226"/>
                  <a:pt x="109" y="226"/>
                  <a:pt x="109" y="226"/>
                </a:cubicBezTo>
                <a:cubicBezTo>
                  <a:pt x="105" y="226"/>
                  <a:pt x="101" y="225"/>
                  <a:pt x="98" y="225"/>
                </a:cubicBezTo>
                <a:cubicBezTo>
                  <a:pt x="81" y="216"/>
                  <a:pt x="67" y="195"/>
                  <a:pt x="61" y="167"/>
                </a:cubicBezTo>
                <a:close/>
                <a:moveTo>
                  <a:pt x="56" y="128"/>
                </a:moveTo>
                <a:cubicBezTo>
                  <a:pt x="56" y="118"/>
                  <a:pt x="57" y="109"/>
                  <a:pt x="58" y="100"/>
                </a:cubicBezTo>
                <a:cubicBezTo>
                  <a:pt x="73" y="101"/>
                  <a:pt x="90" y="102"/>
                  <a:pt x="109" y="102"/>
                </a:cubicBezTo>
                <a:cubicBezTo>
                  <a:pt x="109" y="154"/>
                  <a:pt x="109" y="154"/>
                  <a:pt x="109" y="154"/>
                </a:cubicBezTo>
                <a:cubicBezTo>
                  <a:pt x="90" y="154"/>
                  <a:pt x="73" y="155"/>
                  <a:pt x="58" y="156"/>
                </a:cubicBezTo>
                <a:cubicBezTo>
                  <a:pt x="57" y="147"/>
                  <a:pt x="56" y="138"/>
                  <a:pt x="56" y="128"/>
                </a:cubicBezTo>
                <a:close/>
                <a:moveTo>
                  <a:pt x="119" y="154"/>
                </a:moveTo>
                <a:cubicBezTo>
                  <a:pt x="119" y="102"/>
                  <a:pt x="119" y="102"/>
                  <a:pt x="119" y="102"/>
                </a:cubicBezTo>
                <a:cubicBezTo>
                  <a:pt x="138" y="102"/>
                  <a:pt x="155" y="101"/>
                  <a:pt x="169" y="100"/>
                </a:cubicBezTo>
                <a:cubicBezTo>
                  <a:pt x="171" y="109"/>
                  <a:pt x="172" y="118"/>
                  <a:pt x="172" y="128"/>
                </a:cubicBezTo>
                <a:cubicBezTo>
                  <a:pt x="172" y="138"/>
                  <a:pt x="171" y="147"/>
                  <a:pt x="170" y="156"/>
                </a:cubicBezTo>
                <a:cubicBezTo>
                  <a:pt x="155" y="155"/>
                  <a:pt x="138" y="154"/>
                  <a:pt x="119" y="154"/>
                </a:cubicBezTo>
                <a:close/>
                <a:moveTo>
                  <a:pt x="72" y="39"/>
                </a:moveTo>
                <a:cubicBezTo>
                  <a:pt x="71" y="40"/>
                  <a:pt x="70" y="42"/>
                  <a:pt x="69" y="43"/>
                </a:cubicBezTo>
                <a:cubicBezTo>
                  <a:pt x="67" y="46"/>
                  <a:pt x="68" y="49"/>
                  <a:pt x="70" y="51"/>
                </a:cubicBezTo>
                <a:cubicBezTo>
                  <a:pt x="73" y="52"/>
                  <a:pt x="76" y="52"/>
                  <a:pt x="78" y="50"/>
                </a:cubicBezTo>
                <a:cubicBezTo>
                  <a:pt x="84" y="41"/>
                  <a:pt x="91" y="35"/>
                  <a:pt x="98" y="31"/>
                </a:cubicBezTo>
                <a:cubicBezTo>
                  <a:pt x="102" y="30"/>
                  <a:pt x="105" y="30"/>
                  <a:pt x="109" y="30"/>
                </a:cubicBezTo>
                <a:cubicBezTo>
                  <a:pt x="109" y="50"/>
                  <a:pt x="109" y="50"/>
                  <a:pt x="109" y="50"/>
                </a:cubicBezTo>
                <a:cubicBezTo>
                  <a:pt x="109" y="53"/>
                  <a:pt x="111" y="55"/>
                  <a:pt x="114" y="55"/>
                </a:cubicBezTo>
                <a:cubicBezTo>
                  <a:pt x="117" y="55"/>
                  <a:pt x="119" y="53"/>
                  <a:pt x="119" y="50"/>
                </a:cubicBezTo>
                <a:cubicBezTo>
                  <a:pt x="119" y="30"/>
                  <a:pt x="119" y="30"/>
                  <a:pt x="119" y="30"/>
                </a:cubicBezTo>
                <a:cubicBezTo>
                  <a:pt x="123" y="30"/>
                  <a:pt x="126" y="30"/>
                  <a:pt x="130" y="31"/>
                </a:cubicBezTo>
                <a:cubicBezTo>
                  <a:pt x="137" y="35"/>
                  <a:pt x="144" y="41"/>
                  <a:pt x="150" y="50"/>
                </a:cubicBezTo>
                <a:cubicBezTo>
                  <a:pt x="151" y="51"/>
                  <a:pt x="153" y="52"/>
                  <a:pt x="155" y="52"/>
                </a:cubicBezTo>
                <a:cubicBezTo>
                  <a:pt x="156" y="52"/>
                  <a:pt x="157" y="51"/>
                  <a:pt x="158" y="51"/>
                </a:cubicBezTo>
                <a:cubicBezTo>
                  <a:pt x="160" y="49"/>
                  <a:pt x="161" y="46"/>
                  <a:pt x="159" y="43"/>
                </a:cubicBezTo>
                <a:cubicBezTo>
                  <a:pt x="158" y="42"/>
                  <a:pt x="157" y="40"/>
                  <a:pt x="156" y="39"/>
                </a:cubicBezTo>
                <a:cubicBezTo>
                  <a:pt x="175" y="48"/>
                  <a:pt x="191" y="64"/>
                  <a:pt x="201" y="83"/>
                </a:cubicBezTo>
                <a:cubicBezTo>
                  <a:pt x="199" y="85"/>
                  <a:pt x="190" y="86"/>
                  <a:pt x="178" y="88"/>
                </a:cubicBezTo>
                <a:cubicBezTo>
                  <a:pt x="176" y="81"/>
                  <a:pt x="174" y="73"/>
                  <a:pt x="171" y="67"/>
                </a:cubicBezTo>
                <a:cubicBezTo>
                  <a:pt x="170" y="64"/>
                  <a:pt x="167" y="63"/>
                  <a:pt x="164" y="64"/>
                </a:cubicBezTo>
                <a:cubicBezTo>
                  <a:pt x="162" y="65"/>
                  <a:pt x="160" y="68"/>
                  <a:pt x="162" y="71"/>
                </a:cubicBezTo>
                <a:cubicBezTo>
                  <a:pt x="164" y="76"/>
                  <a:pt x="166" y="83"/>
                  <a:pt x="167" y="89"/>
                </a:cubicBezTo>
                <a:cubicBezTo>
                  <a:pt x="154" y="90"/>
                  <a:pt x="138" y="91"/>
                  <a:pt x="119" y="91"/>
                </a:cubicBezTo>
                <a:cubicBezTo>
                  <a:pt x="119" y="74"/>
                  <a:pt x="119" y="74"/>
                  <a:pt x="119" y="74"/>
                </a:cubicBezTo>
                <a:cubicBezTo>
                  <a:pt x="119" y="71"/>
                  <a:pt x="117" y="68"/>
                  <a:pt x="114" y="68"/>
                </a:cubicBezTo>
                <a:cubicBezTo>
                  <a:pt x="111" y="68"/>
                  <a:pt x="109" y="71"/>
                  <a:pt x="109" y="74"/>
                </a:cubicBezTo>
                <a:cubicBezTo>
                  <a:pt x="109" y="91"/>
                  <a:pt x="109" y="91"/>
                  <a:pt x="109" y="91"/>
                </a:cubicBezTo>
                <a:cubicBezTo>
                  <a:pt x="90" y="91"/>
                  <a:pt x="74" y="90"/>
                  <a:pt x="61" y="89"/>
                </a:cubicBezTo>
                <a:cubicBezTo>
                  <a:pt x="62" y="83"/>
                  <a:pt x="64" y="76"/>
                  <a:pt x="66" y="71"/>
                </a:cubicBezTo>
                <a:cubicBezTo>
                  <a:pt x="68" y="68"/>
                  <a:pt x="66" y="65"/>
                  <a:pt x="63" y="64"/>
                </a:cubicBezTo>
                <a:cubicBezTo>
                  <a:pt x="61" y="63"/>
                  <a:pt x="58" y="64"/>
                  <a:pt x="57" y="67"/>
                </a:cubicBezTo>
                <a:cubicBezTo>
                  <a:pt x="54" y="73"/>
                  <a:pt x="52" y="81"/>
                  <a:pt x="50" y="88"/>
                </a:cubicBezTo>
                <a:cubicBezTo>
                  <a:pt x="37" y="86"/>
                  <a:pt x="29" y="85"/>
                  <a:pt x="27" y="83"/>
                </a:cubicBezTo>
                <a:cubicBezTo>
                  <a:pt x="36" y="64"/>
                  <a:pt x="53" y="48"/>
                  <a:pt x="72" y="39"/>
                </a:cubicBezTo>
                <a:close/>
                <a:moveTo>
                  <a:pt x="22" y="93"/>
                </a:moveTo>
                <a:cubicBezTo>
                  <a:pt x="27" y="95"/>
                  <a:pt x="35" y="97"/>
                  <a:pt x="48" y="98"/>
                </a:cubicBezTo>
                <a:cubicBezTo>
                  <a:pt x="46" y="108"/>
                  <a:pt x="45" y="118"/>
                  <a:pt x="45" y="128"/>
                </a:cubicBezTo>
                <a:cubicBezTo>
                  <a:pt x="45" y="138"/>
                  <a:pt x="46" y="148"/>
                  <a:pt x="48" y="157"/>
                </a:cubicBezTo>
                <a:cubicBezTo>
                  <a:pt x="35" y="159"/>
                  <a:pt x="27" y="161"/>
                  <a:pt x="22" y="163"/>
                </a:cubicBezTo>
                <a:cubicBezTo>
                  <a:pt x="18" y="152"/>
                  <a:pt x="16" y="140"/>
                  <a:pt x="16" y="128"/>
                </a:cubicBezTo>
                <a:cubicBezTo>
                  <a:pt x="16" y="116"/>
                  <a:pt x="18" y="104"/>
                  <a:pt x="22" y="93"/>
                </a:cubicBezTo>
                <a:close/>
                <a:moveTo>
                  <a:pt x="27" y="173"/>
                </a:moveTo>
                <a:cubicBezTo>
                  <a:pt x="29" y="171"/>
                  <a:pt x="37" y="169"/>
                  <a:pt x="50" y="168"/>
                </a:cubicBezTo>
                <a:cubicBezTo>
                  <a:pt x="55" y="188"/>
                  <a:pt x="63" y="205"/>
                  <a:pt x="73" y="217"/>
                </a:cubicBezTo>
                <a:cubicBezTo>
                  <a:pt x="53" y="208"/>
                  <a:pt x="37" y="192"/>
                  <a:pt x="27" y="173"/>
                </a:cubicBezTo>
                <a:close/>
                <a:moveTo>
                  <a:pt x="155" y="217"/>
                </a:moveTo>
                <a:cubicBezTo>
                  <a:pt x="165" y="205"/>
                  <a:pt x="173" y="188"/>
                  <a:pt x="178" y="168"/>
                </a:cubicBezTo>
                <a:cubicBezTo>
                  <a:pt x="190" y="169"/>
                  <a:pt x="199" y="171"/>
                  <a:pt x="201" y="173"/>
                </a:cubicBezTo>
                <a:cubicBezTo>
                  <a:pt x="191" y="192"/>
                  <a:pt x="175" y="208"/>
                  <a:pt x="155" y="21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84" name="组合 83"/>
          <p:cNvGrpSpPr/>
          <p:nvPr/>
        </p:nvGrpSpPr>
        <p:grpSpPr>
          <a:xfrm>
            <a:off x="448582" y="4003790"/>
            <a:ext cx="584353" cy="403735"/>
            <a:chOff x="3067051" y="4318001"/>
            <a:chExt cx="960438" cy="663575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85" name="Freeform 122"/>
            <p:cNvSpPr>
              <a:spLocks noEditPoints="1"/>
            </p:cNvSpPr>
            <p:nvPr/>
          </p:nvSpPr>
          <p:spPr bwMode="auto">
            <a:xfrm>
              <a:off x="3067051" y="4318001"/>
              <a:ext cx="960438" cy="663575"/>
            </a:xfrm>
            <a:custGeom>
              <a:avLst/>
              <a:gdLst>
                <a:gd name="T0" fmla="*/ 222 w 256"/>
                <a:gd name="T1" fmla="*/ 72 h 177"/>
                <a:gd name="T2" fmla="*/ 223 w 256"/>
                <a:gd name="T3" fmla="*/ 61 h 177"/>
                <a:gd name="T4" fmla="*/ 162 w 256"/>
                <a:gd name="T5" fmla="*/ 0 h 177"/>
                <a:gd name="T6" fmla="*/ 115 w 256"/>
                <a:gd name="T7" fmla="*/ 22 h 177"/>
                <a:gd name="T8" fmla="*/ 90 w 256"/>
                <a:gd name="T9" fmla="*/ 16 h 177"/>
                <a:gd name="T10" fmla="*/ 37 w 256"/>
                <a:gd name="T11" fmla="*/ 60 h 177"/>
                <a:gd name="T12" fmla="*/ 0 w 256"/>
                <a:gd name="T13" fmla="*/ 116 h 177"/>
                <a:gd name="T14" fmla="*/ 61 w 256"/>
                <a:gd name="T15" fmla="*/ 177 h 177"/>
                <a:gd name="T16" fmla="*/ 201 w 256"/>
                <a:gd name="T17" fmla="*/ 177 h 177"/>
                <a:gd name="T18" fmla="*/ 256 w 256"/>
                <a:gd name="T19" fmla="*/ 122 h 177"/>
                <a:gd name="T20" fmla="*/ 222 w 256"/>
                <a:gd name="T21" fmla="*/ 72 h 177"/>
                <a:gd name="T22" fmla="*/ 201 w 256"/>
                <a:gd name="T23" fmla="*/ 161 h 177"/>
                <a:gd name="T24" fmla="*/ 61 w 256"/>
                <a:gd name="T25" fmla="*/ 161 h 177"/>
                <a:gd name="T26" fmla="*/ 16 w 256"/>
                <a:gd name="T27" fmla="*/ 116 h 177"/>
                <a:gd name="T28" fmla="*/ 52 w 256"/>
                <a:gd name="T29" fmla="*/ 72 h 177"/>
                <a:gd name="T30" fmla="*/ 51 w 256"/>
                <a:gd name="T31" fmla="*/ 71 h 177"/>
                <a:gd name="T32" fmla="*/ 90 w 256"/>
                <a:gd name="T33" fmla="*/ 32 h 177"/>
                <a:gd name="T34" fmla="*/ 120 w 256"/>
                <a:gd name="T35" fmla="*/ 46 h 177"/>
                <a:gd name="T36" fmla="*/ 162 w 256"/>
                <a:gd name="T37" fmla="*/ 16 h 177"/>
                <a:gd name="T38" fmla="*/ 207 w 256"/>
                <a:gd name="T39" fmla="*/ 61 h 177"/>
                <a:gd name="T40" fmla="*/ 201 w 256"/>
                <a:gd name="T41" fmla="*/ 83 h 177"/>
                <a:gd name="T42" fmla="*/ 240 w 256"/>
                <a:gd name="T43" fmla="*/ 122 h 177"/>
                <a:gd name="T44" fmla="*/ 201 w 256"/>
                <a:gd name="T45" fmla="*/ 161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6" h="177">
                  <a:moveTo>
                    <a:pt x="222" y="72"/>
                  </a:moveTo>
                  <a:cubicBezTo>
                    <a:pt x="223" y="68"/>
                    <a:pt x="223" y="64"/>
                    <a:pt x="223" y="61"/>
                  </a:cubicBezTo>
                  <a:cubicBezTo>
                    <a:pt x="223" y="27"/>
                    <a:pt x="196" y="0"/>
                    <a:pt x="162" y="0"/>
                  </a:cubicBezTo>
                  <a:cubicBezTo>
                    <a:pt x="144" y="0"/>
                    <a:pt x="126" y="8"/>
                    <a:pt x="115" y="22"/>
                  </a:cubicBezTo>
                  <a:cubicBezTo>
                    <a:pt x="107" y="18"/>
                    <a:pt x="99" y="16"/>
                    <a:pt x="90" y="16"/>
                  </a:cubicBezTo>
                  <a:cubicBezTo>
                    <a:pt x="64" y="16"/>
                    <a:pt x="42" y="35"/>
                    <a:pt x="37" y="60"/>
                  </a:cubicBezTo>
                  <a:cubicBezTo>
                    <a:pt x="15" y="69"/>
                    <a:pt x="0" y="91"/>
                    <a:pt x="0" y="116"/>
                  </a:cubicBezTo>
                  <a:cubicBezTo>
                    <a:pt x="0" y="149"/>
                    <a:pt x="27" y="177"/>
                    <a:pt x="61" y="177"/>
                  </a:cubicBezTo>
                  <a:cubicBezTo>
                    <a:pt x="201" y="177"/>
                    <a:pt x="201" y="177"/>
                    <a:pt x="201" y="177"/>
                  </a:cubicBezTo>
                  <a:cubicBezTo>
                    <a:pt x="231" y="177"/>
                    <a:pt x="256" y="152"/>
                    <a:pt x="256" y="122"/>
                  </a:cubicBezTo>
                  <a:cubicBezTo>
                    <a:pt x="256" y="99"/>
                    <a:pt x="242" y="80"/>
                    <a:pt x="222" y="72"/>
                  </a:cubicBezTo>
                  <a:close/>
                  <a:moveTo>
                    <a:pt x="201" y="161"/>
                  </a:moveTo>
                  <a:cubicBezTo>
                    <a:pt x="61" y="161"/>
                    <a:pt x="61" y="161"/>
                    <a:pt x="61" y="161"/>
                  </a:cubicBezTo>
                  <a:cubicBezTo>
                    <a:pt x="36" y="161"/>
                    <a:pt x="16" y="141"/>
                    <a:pt x="16" y="116"/>
                  </a:cubicBezTo>
                  <a:cubicBezTo>
                    <a:pt x="16" y="94"/>
                    <a:pt x="31" y="76"/>
                    <a:pt x="52" y="72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51" y="49"/>
                    <a:pt x="69" y="32"/>
                    <a:pt x="90" y="32"/>
                  </a:cubicBezTo>
                  <a:cubicBezTo>
                    <a:pt x="102" y="32"/>
                    <a:pt x="113" y="37"/>
                    <a:pt x="120" y="46"/>
                  </a:cubicBezTo>
                  <a:cubicBezTo>
                    <a:pt x="126" y="28"/>
                    <a:pt x="143" y="16"/>
                    <a:pt x="162" y="16"/>
                  </a:cubicBezTo>
                  <a:cubicBezTo>
                    <a:pt x="187" y="16"/>
                    <a:pt x="207" y="36"/>
                    <a:pt x="207" y="61"/>
                  </a:cubicBezTo>
                  <a:cubicBezTo>
                    <a:pt x="207" y="69"/>
                    <a:pt x="205" y="77"/>
                    <a:pt x="201" y="83"/>
                  </a:cubicBezTo>
                  <a:cubicBezTo>
                    <a:pt x="222" y="83"/>
                    <a:pt x="240" y="101"/>
                    <a:pt x="240" y="122"/>
                  </a:cubicBezTo>
                  <a:cubicBezTo>
                    <a:pt x="240" y="143"/>
                    <a:pt x="222" y="161"/>
                    <a:pt x="201" y="1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123"/>
            <p:cNvSpPr>
              <a:spLocks/>
            </p:cNvSpPr>
            <p:nvPr/>
          </p:nvSpPr>
          <p:spPr bwMode="auto">
            <a:xfrm>
              <a:off x="3160713" y="4621214"/>
              <a:ext cx="769938" cy="263525"/>
            </a:xfrm>
            <a:custGeom>
              <a:avLst/>
              <a:gdLst>
                <a:gd name="T0" fmla="*/ 176 w 205"/>
                <a:gd name="T1" fmla="*/ 12 h 70"/>
                <a:gd name="T2" fmla="*/ 176 w 205"/>
                <a:gd name="T3" fmla="*/ 12 h 70"/>
                <a:gd name="T4" fmla="*/ 171 w 205"/>
                <a:gd name="T5" fmla="*/ 17 h 70"/>
                <a:gd name="T6" fmla="*/ 176 w 205"/>
                <a:gd name="T7" fmla="*/ 23 h 70"/>
                <a:gd name="T8" fmla="*/ 194 w 205"/>
                <a:gd name="T9" fmla="*/ 41 h 70"/>
                <a:gd name="T10" fmla="*/ 176 w 205"/>
                <a:gd name="T11" fmla="*/ 59 h 70"/>
                <a:gd name="T12" fmla="*/ 36 w 205"/>
                <a:gd name="T13" fmla="*/ 59 h 70"/>
                <a:gd name="T14" fmla="*/ 11 w 205"/>
                <a:gd name="T15" fmla="*/ 35 h 70"/>
                <a:gd name="T16" fmla="*/ 31 w 205"/>
                <a:gd name="T17" fmla="*/ 11 h 70"/>
                <a:gd name="T18" fmla="*/ 35 w 205"/>
                <a:gd name="T19" fmla="*/ 4 h 70"/>
                <a:gd name="T20" fmla="*/ 28 w 205"/>
                <a:gd name="T21" fmla="*/ 0 h 70"/>
                <a:gd name="T22" fmla="*/ 0 w 205"/>
                <a:gd name="T23" fmla="*/ 35 h 70"/>
                <a:gd name="T24" fmla="*/ 36 w 205"/>
                <a:gd name="T25" fmla="*/ 70 h 70"/>
                <a:gd name="T26" fmla="*/ 176 w 205"/>
                <a:gd name="T27" fmla="*/ 70 h 70"/>
                <a:gd name="T28" fmla="*/ 205 w 205"/>
                <a:gd name="T29" fmla="*/ 41 h 70"/>
                <a:gd name="T30" fmla="*/ 176 w 205"/>
                <a:gd name="T31" fmla="*/ 1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5" h="70">
                  <a:moveTo>
                    <a:pt x="176" y="12"/>
                  </a:moveTo>
                  <a:cubicBezTo>
                    <a:pt x="176" y="12"/>
                    <a:pt x="176" y="12"/>
                    <a:pt x="176" y="12"/>
                  </a:cubicBezTo>
                  <a:cubicBezTo>
                    <a:pt x="173" y="12"/>
                    <a:pt x="171" y="14"/>
                    <a:pt x="171" y="17"/>
                  </a:cubicBezTo>
                  <a:cubicBezTo>
                    <a:pt x="171" y="20"/>
                    <a:pt x="173" y="23"/>
                    <a:pt x="176" y="23"/>
                  </a:cubicBezTo>
                  <a:cubicBezTo>
                    <a:pt x="186" y="23"/>
                    <a:pt x="194" y="31"/>
                    <a:pt x="194" y="41"/>
                  </a:cubicBezTo>
                  <a:cubicBezTo>
                    <a:pt x="194" y="51"/>
                    <a:pt x="186" y="59"/>
                    <a:pt x="176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22" y="59"/>
                    <a:pt x="11" y="48"/>
                    <a:pt x="11" y="35"/>
                  </a:cubicBezTo>
                  <a:cubicBezTo>
                    <a:pt x="11" y="23"/>
                    <a:pt x="19" y="13"/>
                    <a:pt x="31" y="11"/>
                  </a:cubicBezTo>
                  <a:cubicBezTo>
                    <a:pt x="34" y="10"/>
                    <a:pt x="35" y="7"/>
                    <a:pt x="35" y="4"/>
                  </a:cubicBezTo>
                  <a:cubicBezTo>
                    <a:pt x="34" y="1"/>
                    <a:pt x="31" y="0"/>
                    <a:pt x="28" y="0"/>
                  </a:cubicBezTo>
                  <a:cubicBezTo>
                    <a:pt x="12" y="4"/>
                    <a:pt x="0" y="18"/>
                    <a:pt x="0" y="35"/>
                  </a:cubicBezTo>
                  <a:cubicBezTo>
                    <a:pt x="0" y="54"/>
                    <a:pt x="16" y="70"/>
                    <a:pt x="36" y="70"/>
                  </a:cubicBezTo>
                  <a:cubicBezTo>
                    <a:pt x="176" y="70"/>
                    <a:pt x="176" y="70"/>
                    <a:pt x="176" y="70"/>
                  </a:cubicBezTo>
                  <a:cubicBezTo>
                    <a:pt x="192" y="70"/>
                    <a:pt x="205" y="57"/>
                    <a:pt x="205" y="41"/>
                  </a:cubicBezTo>
                  <a:cubicBezTo>
                    <a:pt x="205" y="25"/>
                    <a:pt x="192" y="12"/>
                    <a:pt x="17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124"/>
            <p:cNvSpPr>
              <a:spLocks/>
            </p:cNvSpPr>
            <p:nvPr/>
          </p:nvSpPr>
          <p:spPr bwMode="auto">
            <a:xfrm>
              <a:off x="3548063" y="4411664"/>
              <a:ext cx="261938" cy="209550"/>
            </a:xfrm>
            <a:custGeom>
              <a:avLst/>
              <a:gdLst>
                <a:gd name="T0" fmla="*/ 4 w 70"/>
                <a:gd name="T1" fmla="*/ 31 h 56"/>
                <a:gd name="T2" fmla="*/ 11 w 70"/>
                <a:gd name="T3" fmla="*/ 27 h 56"/>
                <a:gd name="T4" fmla="*/ 34 w 70"/>
                <a:gd name="T5" fmla="*/ 11 h 56"/>
                <a:gd name="T6" fmla="*/ 59 w 70"/>
                <a:gd name="T7" fmla="*/ 36 h 56"/>
                <a:gd name="T8" fmla="*/ 55 w 70"/>
                <a:gd name="T9" fmla="*/ 48 h 56"/>
                <a:gd name="T10" fmla="*/ 57 w 70"/>
                <a:gd name="T11" fmla="*/ 55 h 56"/>
                <a:gd name="T12" fmla="*/ 60 w 70"/>
                <a:gd name="T13" fmla="*/ 56 h 56"/>
                <a:gd name="T14" fmla="*/ 65 w 70"/>
                <a:gd name="T15" fmla="*/ 53 h 56"/>
                <a:gd name="T16" fmla="*/ 70 w 70"/>
                <a:gd name="T17" fmla="*/ 36 h 56"/>
                <a:gd name="T18" fmla="*/ 34 w 70"/>
                <a:gd name="T19" fmla="*/ 0 h 56"/>
                <a:gd name="T20" fmla="*/ 1 w 70"/>
                <a:gd name="T21" fmla="*/ 24 h 56"/>
                <a:gd name="T22" fmla="*/ 4 w 70"/>
                <a:gd name="T23" fmla="*/ 3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0" h="56">
                  <a:moveTo>
                    <a:pt x="4" y="31"/>
                  </a:moveTo>
                  <a:cubicBezTo>
                    <a:pt x="7" y="32"/>
                    <a:pt x="10" y="30"/>
                    <a:pt x="11" y="27"/>
                  </a:cubicBezTo>
                  <a:cubicBezTo>
                    <a:pt x="14" y="18"/>
                    <a:pt x="24" y="11"/>
                    <a:pt x="34" y="11"/>
                  </a:cubicBezTo>
                  <a:cubicBezTo>
                    <a:pt x="48" y="11"/>
                    <a:pt x="59" y="22"/>
                    <a:pt x="59" y="36"/>
                  </a:cubicBezTo>
                  <a:cubicBezTo>
                    <a:pt x="59" y="40"/>
                    <a:pt x="58" y="44"/>
                    <a:pt x="55" y="48"/>
                  </a:cubicBezTo>
                  <a:cubicBezTo>
                    <a:pt x="54" y="50"/>
                    <a:pt x="55" y="54"/>
                    <a:pt x="57" y="55"/>
                  </a:cubicBezTo>
                  <a:cubicBezTo>
                    <a:pt x="58" y="56"/>
                    <a:pt x="59" y="56"/>
                    <a:pt x="60" y="56"/>
                  </a:cubicBezTo>
                  <a:cubicBezTo>
                    <a:pt x="62" y="56"/>
                    <a:pt x="64" y="55"/>
                    <a:pt x="65" y="53"/>
                  </a:cubicBezTo>
                  <a:cubicBezTo>
                    <a:pt x="68" y="48"/>
                    <a:pt x="70" y="42"/>
                    <a:pt x="70" y="36"/>
                  </a:cubicBezTo>
                  <a:cubicBezTo>
                    <a:pt x="70" y="16"/>
                    <a:pt x="54" y="0"/>
                    <a:pt x="34" y="0"/>
                  </a:cubicBezTo>
                  <a:cubicBezTo>
                    <a:pt x="19" y="0"/>
                    <a:pt x="6" y="10"/>
                    <a:pt x="1" y="24"/>
                  </a:cubicBezTo>
                  <a:cubicBezTo>
                    <a:pt x="0" y="27"/>
                    <a:pt x="1" y="30"/>
                    <a:pt x="4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125"/>
            <p:cNvSpPr>
              <a:spLocks/>
            </p:cNvSpPr>
            <p:nvPr/>
          </p:nvSpPr>
          <p:spPr bwMode="auto">
            <a:xfrm>
              <a:off x="3295651" y="4475164"/>
              <a:ext cx="198438" cy="128588"/>
            </a:xfrm>
            <a:custGeom>
              <a:avLst/>
              <a:gdLst>
                <a:gd name="T0" fmla="*/ 5 w 53"/>
                <a:gd name="T1" fmla="*/ 34 h 34"/>
                <a:gd name="T2" fmla="*/ 6 w 53"/>
                <a:gd name="T3" fmla="*/ 34 h 34"/>
                <a:gd name="T4" fmla="*/ 11 w 53"/>
                <a:gd name="T5" fmla="*/ 28 h 34"/>
                <a:gd name="T6" fmla="*/ 29 w 53"/>
                <a:gd name="T7" fmla="*/ 10 h 34"/>
                <a:gd name="T8" fmla="*/ 43 w 53"/>
                <a:gd name="T9" fmla="*/ 17 h 34"/>
                <a:gd name="T10" fmla="*/ 51 w 53"/>
                <a:gd name="T11" fmla="*/ 18 h 34"/>
                <a:gd name="T12" fmla="*/ 51 w 53"/>
                <a:gd name="T13" fmla="*/ 10 h 34"/>
                <a:gd name="T14" fmla="*/ 29 w 53"/>
                <a:gd name="T15" fmla="*/ 0 h 34"/>
                <a:gd name="T16" fmla="*/ 0 w 53"/>
                <a:gd name="T17" fmla="*/ 28 h 34"/>
                <a:gd name="T18" fmla="*/ 5 w 53"/>
                <a:gd name="T1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34">
                  <a:moveTo>
                    <a:pt x="5" y="34"/>
                  </a:moveTo>
                  <a:cubicBezTo>
                    <a:pt x="5" y="34"/>
                    <a:pt x="5" y="34"/>
                    <a:pt x="6" y="34"/>
                  </a:cubicBezTo>
                  <a:cubicBezTo>
                    <a:pt x="8" y="34"/>
                    <a:pt x="11" y="31"/>
                    <a:pt x="11" y="28"/>
                  </a:cubicBezTo>
                  <a:cubicBezTo>
                    <a:pt x="11" y="19"/>
                    <a:pt x="19" y="10"/>
                    <a:pt x="29" y="10"/>
                  </a:cubicBezTo>
                  <a:cubicBezTo>
                    <a:pt x="35" y="10"/>
                    <a:pt x="40" y="13"/>
                    <a:pt x="43" y="17"/>
                  </a:cubicBezTo>
                  <a:cubicBezTo>
                    <a:pt x="45" y="19"/>
                    <a:pt x="48" y="19"/>
                    <a:pt x="51" y="18"/>
                  </a:cubicBezTo>
                  <a:cubicBezTo>
                    <a:pt x="53" y="16"/>
                    <a:pt x="53" y="12"/>
                    <a:pt x="51" y="10"/>
                  </a:cubicBezTo>
                  <a:cubicBezTo>
                    <a:pt x="46" y="4"/>
                    <a:pt x="38" y="0"/>
                    <a:pt x="29" y="0"/>
                  </a:cubicBezTo>
                  <a:cubicBezTo>
                    <a:pt x="13" y="0"/>
                    <a:pt x="0" y="13"/>
                    <a:pt x="0" y="28"/>
                  </a:cubicBezTo>
                  <a:cubicBezTo>
                    <a:pt x="0" y="31"/>
                    <a:pt x="2" y="34"/>
                    <a:pt x="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524886" y="1983643"/>
            <a:ext cx="431745" cy="584353"/>
            <a:chOff x="4358028" y="1631951"/>
            <a:chExt cx="709613" cy="960438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0" name="Freeform 114"/>
            <p:cNvSpPr>
              <a:spLocks noEditPoints="1"/>
            </p:cNvSpPr>
            <p:nvPr/>
          </p:nvSpPr>
          <p:spPr bwMode="auto">
            <a:xfrm>
              <a:off x="4358028" y="1920876"/>
              <a:ext cx="709613" cy="671513"/>
            </a:xfrm>
            <a:custGeom>
              <a:avLst/>
              <a:gdLst>
                <a:gd name="T0" fmla="*/ 173 w 189"/>
                <a:gd name="T1" fmla="*/ 0 h 179"/>
                <a:gd name="T2" fmla="*/ 16 w 189"/>
                <a:gd name="T3" fmla="*/ 0 h 179"/>
                <a:gd name="T4" fmla="*/ 0 w 189"/>
                <a:gd name="T5" fmla="*/ 16 h 179"/>
                <a:gd name="T6" fmla="*/ 0 w 189"/>
                <a:gd name="T7" fmla="*/ 163 h 179"/>
                <a:gd name="T8" fmla="*/ 16 w 189"/>
                <a:gd name="T9" fmla="*/ 179 h 179"/>
                <a:gd name="T10" fmla="*/ 173 w 189"/>
                <a:gd name="T11" fmla="*/ 179 h 179"/>
                <a:gd name="T12" fmla="*/ 189 w 189"/>
                <a:gd name="T13" fmla="*/ 163 h 179"/>
                <a:gd name="T14" fmla="*/ 189 w 189"/>
                <a:gd name="T15" fmla="*/ 16 h 179"/>
                <a:gd name="T16" fmla="*/ 173 w 189"/>
                <a:gd name="T17" fmla="*/ 0 h 179"/>
                <a:gd name="T18" fmla="*/ 16 w 189"/>
                <a:gd name="T19" fmla="*/ 153 h 179"/>
                <a:gd name="T20" fmla="*/ 90 w 189"/>
                <a:gd name="T21" fmla="*/ 153 h 179"/>
                <a:gd name="T22" fmla="*/ 90 w 189"/>
                <a:gd name="T23" fmla="*/ 163 h 179"/>
                <a:gd name="T24" fmla="*/ 16 w 189"/>
                <a:gd name="T25" fmla="*/ 163 h 179"/>
                <a:gd name="T26" fmla="*/ 16 w 189"/>
                <a:gd name="T27" fmla="*/ 153 h 179"/>
                <a:gd name="T28" fmla="*/ 100 w 189"/>
                <a:gd name="T29" fmla="*/ 163 h 179"/>
                <a:gd name="T30" fmla="*/ 100 w 189"/>
                <a:gd name="T31" fmla="*/ 153 h 179"/>
                <a:gd name="T32" fmla="*/ 144 w 189"/>
                <a:gd name="T33" fmla="*/ 153 h 179"/>
                <a:gd name="T34" fmla="*/ 150 w 189"/>
                <a:gd name="T35" fmla="*/ 147 h 179"/>
                <a:gd name="T36" fmla="*/ 144 w 189"/>
                <a:gd name="T37" fmla="*/ 142 h 179"/>
                <a:gd name="T38" fmla="*/ 100 w 189"/>
                <a:gd name="T39" fmla="*/ 142 h 179"/>
                <a:gd name="T40" fmla="*/ 100 w 189"/>
                <a:gd name="T41" fmla="*/ 56 h 179"/>
                <a:gd name="T42" fmla="*/ 95 w 189"/>
                <a:gd name="T43" fmla="*/ 51 h 179"/>
                <a:gd name="T44" fmla="*/ 90 w 189"/>
                <a:gd name="T45" fmla="*/ 56 h 179"/>
                <a:gd name="T46" fmla="*/ 90 w 189"/>
                <a:gd name="T47" fmla="*/ 142 h 179"/>
                <a:gd name="T48" fmla="*/ 16 w 189"/>
                <a:gd name="T49" fmla="*/ 142 h 179"/>
                <a:gd name="T50" fmla="*/ 16 w 189"/>
                <a:gd name="T51" fmla="*/ 16 h 179"/>
                <a:gd name="T52" fmla="*/ 90 w 189"/>
                <a:gd name="T53" fmla="*/ 16 h 179"/>
                <a:gd name="T54" fmla="*/ 90 w 189"/>
                <a:gd name="T55" fmla="*/ 34 h 179"/>
                <a:gd name="T56" fmla="*/ 95 w 189"/>
                <a:gd name="T57" fmla="*/ 40 h 179"/>
                <a:gd name="T58" fmla="*/ 100 w 189"/>
                <a:gd name="T59" fmla="*/ 34 h 179"/>
                <a:gd name="T60" fmla="*/ 100 w 189"/>
                <a:gd name="T61" fmla="*/ 16 h 179"/>
                <a:gd name="T62" fmla="*/ 173 w 189"/>
                <a:gd name="T63" fmla="*/ 16 h 179"/>
                <a:gd name="T64" fmla="*/ 173 w 189"/>
                <a:gd name="T65" fmla="*/ 142 h 179"/>
                <a:gd name="T66" fmla="*/ 167 w 189"/>
                <a:gd name="T67" fmla="*/ 142 h 179"/>
                <a:gd name="T68" fmla="*/ 161 w 189"/>
                <a:gd name="T69" fmla="*/ 147 h 179"/>
                <a:gd name="T70" fmla="*/ 167 w 189"/>
                <a:gd name="T71" fmla="*/ 153 h 179"/>
                <a:gd name="T72" fmla="*/ 173 w 189"/>
                <a:gd name="T73" fmla="*/ 153 h 179"/>
                <a:gd name="T74" fmla="*/ 173 w 189"/>
                <a:gd name="T75" fmla="*/ 163 h 179"/>
                <a:gd name="T76" fmla="*/ 100 w 189"/>
                <a:gd name="T77" fmla="*/ 163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9" h="179">
                  <a:moveTo>
                    <a:pt x="173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6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0" y="172"/>
                    <a:pt x="7" y="179"/>
                    <a:pt x="16" y="179"/>
                  </a:cubicBezTo>
                  <a:cubicBezTo>
                    <a:pt x="173" y="179"/>
                    <a:pt x="173" y="179"/>
                    <a:pt x="173" y="179"/>
                  </a:cubicBezTo>
                  <a:cubicBezTo>
                    <a:pt x="182" y="179"/>
                    <a:pt x="189" y="172"/>
                    <a:pt x="189" y="163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8"/>
                    <a:pt x="182" y="0"/>
                    <a:pt x="173" y="0"/>
                  </a:cubicBezTo>
                  <a:close/>
                  <a:moveTo>
                    <a:pt x="16" y="153"/>
                  </a:moveTo>
                  <a:cubicBezTo>
                    <a:pt x="90" y="153"/>
                    <a:pt x="90" y="153"/>
                    <a:pt x="90" y="153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16" y="163"/>
                    <a:pt x="16" y="163"/>
                    <a:pt x="16" y="163"/>
                  </a:cubicBezTo>
                  <a:lnTo>
                    <a:pt x="16" y="153"/>
                  </a:lnTo>
                  <a:close/>
                  <a:moveTo>
                    <a:pt x="100" y="163"/>
                  </a:moveTo>
                  <a:cubicBezTo>
                    <a:pt x="100" y="153"/>
                    <a:pt x="100" y="153"/>
                    <a:pt x="100" y="153"/>
                  </a:cubicBezTo>
                  <a:cubicBezTo>
                    <a:pt x="144" y="153"/>
                    <a:pt x="144" y="153"/>
                    <a:pt x="144" y="153"/>
                  </a:cubicBezTo>
                  <a:cubicBezTo>
                    <a:pt x="147" y="153"/>
                    <a:pt x="150" y="150"/>
                    <a:pt x="150" y="147"/>
                  </a:cubicBezTo>
                  <a:cubicBezTo>
                    <a:pt x="150" y="145"/>
                    <a:pt x="147" y="142"/>
                    <a:pt x="144" y="142"/>
                  </a:cubicBezTo>
                  <a:cubicBezTo>
                    <a:pt x="100" y="142"/>
                    <a:pt x="100" y="142"/>
                    <a:pt x="100" y="142"/>
                  </a:cubicBezTo>
                  <a:cubicBezTo>
                    <a:pt x="100" y="56"/>
                    <a:pt x="100" y="56"/>
                    <a:pt x="100" y="56"/>
                  </a:cubicBezTo>
                  <a:cubicBezTo>
                    <a:pt x="100" y="53"/>
                    <a:pt x="98" y="51"/>
                    <a:pt x="95" y="51"/>
                  </a:cubicBezTo>
                  <a:cubicBezTo>
                    <a:pt x="92" y="51"/>
                    <a:pt x="90" y="53"/>
                    <a:pt x="90" y="56"/>
                  </a:cubicBezTo>
                  <a:cubicBezTo>
                    <a:pt x="90" y="142"/>
                    <a:pt x="90" y="142"/>
                    <a:pt x="90" y="142"/>
                  </a:cubicBezTo>
                  <a:cubicBezTo>
                    <a:pt x="16" y="142"/>
                    <a:pt x="16" y="142"/>
                    <a:pt x="16" y="142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90" y="16"/>
                    <a:pt x="90" y="16"/>
                    <a:pt x="90" y="16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90" y="37"/>
                    <a:pt x="92" y="40"/>
                    <a:pt x="95" y="40"/>
                  </a:cubicBezTo>
                  <a:cubicBezTo>
                    <a:pt x="98" y="40"/>
                    <a:pt x="100" y="37"/>
                    <a:pt x="100" y="34"/>
                  </a:cubicBezTo>
                  <a:cubicBezTo>
                    <a:pt x="100" y="16"/>
                    <a:pt x="100" y="16"/>
                    <a:pt x="100" y="16"/>
                  </a:cubicBezTo>
                  <a:cubicBezTo>
                    <a:pt x="173" y="16"/>
                    <a:pt x="173" y="16"/>
                    <a:pt x="173" y="16"/>
                  </a:cubicBezTo>
                  <a:cubicBezTo>
                    <a:pt x="173" y="142"/>
                    <a:pt x="173" y="142"/>
                    <a:pt x="173" y="142"/>
                  </a:cubicBezTo>
                  <a:cubicBezTo>
                    <a:pt x="167" y="142"/>
                    <a:pt x="167" y="142"/>
                    <a:pt x="167" y="142"/>
                  </a:cubicBezTo>
                  <a:cubicBezTo>
                    <a:pt x="164" y="142"/>
                    <a:pt x="161" y="145"/>
                    <a:pt x="161" y="147"/>
                  </a:cubicBezTo>
                  <a:cubicBezTo>
                    <a:pt x="161" y="150"/>
                    <a:pt x="164" y="153"/>
                    <a:pt x="167" y="153"/>
                  </a:cubicBezTo>
                  <a:cubicBezTo>
                    <a:pt x="173" y="153"/>
                    <a:pt x="173" y="153"/>
                    <a:pt x="173" y="153"/>
                  </a:cubicBezTo>
                  <a:cubicBezTo>
                    <a:pt x="173" y="163"/>
                    <a:pt x="173" y="163"/>
                    <a:pt x="173" y="163"/>
                  </a:cubicBezTo>
                  <a:lnTo>
                    <a:pt x="100" y="1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115"/>
            <p:cNvSpPr>
              <a:spLocks noEditPoints="1"/>
            </p:cNvSpPr>
            <p:nvPr/>
          </p:nvSpPr>
          <p:spPr bwMode="auto">
            <a:xfrm>
              <a:off x="4459628" y="1631951"/>
              <a:ext cx="509588" cy="250825"/>
            </a:xfrm>
            <a:custGeom>
              <a:avLst/>
              <a:gdLst>
                <a:gd name="T0" fmla="*/ 10 w 136"/>
                <a:gd name="T1" fmla="*/ 49 h 67"/>
                <a:gd name="T2" fmla="*/ 67 w 136"/>
                <a:gd name="T3" fmla="*/ 67 h 67"/>
                <a:gd name="T4" fmla="*/ 68 w 136"/>
                <a:gd name="T5" fmla="*/ 67 h 67"/>
                <a:gd name="T6" fmla="*/ 68 w 136"/>
                <a:gd name="T7" fmla="*/ 67 h 67"/>
                <a:gd name="T8" fmla="*/ 68 w 136"/>
                <a:gd name="T9" fmla="*/ 67 h 67"/>
                <a:gd name="T10" fmla="*/ 68 w 136"/>
                <a:gd name="T11" fmla="*/ 67 h 67"/>
                <a:gd name="T12" fmla="*/ 69 w 136"/>
                <a:gd name="T13" fmla="*/ 67 h 67"/>
                <a:gd name="T14" fmla="*/ 126 w 136"/>
                <a:gd name="T15" fmla="*/ 49 h 67"/>
                <a:gd name="T16" fmla="*/ 135 w 136"/>
                <a:gd name="T17" fmla="*/ 30 h 67"/>
                <a:gd name="T18" fmla="*/ 129 w 136"/>
                <a:gd name="T19" fmla="*/ 10 h 67"/>
                <a:gd name="T20" fmla="*/ 108 w 136"/>
                <a:gd name="T21" fmla="*/ 0 h 67"/>
                <a:gd name="T22" fmla="*/ 90 w 136"/>
                <a:gd name="T23" fmla="*/ 7 h 67"/>
                <a:gd name="T24" fmla="*/ 68 w 136"/>
                <a:gd name="T25" fmla="*/ 47 h 67"/>
                <a:gd name="T26" fmla="*/ 46 w 136"/>
                <a:gd name="T27" fmla="*/ 7 h 67"/>
                <a:gd name="T28" fmla="*/ 28 w 136"/>
                <a:gd name="T29" fmla="*/ 0 h 67"/>
                <a:gd name="T30" fmla="*/ 7 w 136"/>
                <a:gd name="T31" fmla="*/ 10 h 67"/>
                <a:gd name="T32" fmla="*/ 0 w 136"/>
                <a:gd name="T33" fmla="*/ 30 h 67"/>
                <a:gd name="T34" fmla="*/ 10 w 136"/>
                <a:gd name="T35" fmla="*/ 49 h 67"/>
                <a:gd name="T36" fmla="*/ 97 w 136"/>
                <a:gd name="T37" fmla="*/ 15 h 67"/>
                <a:gd name="T38" fmla="*/ 108 w 136"/>
                <a:gd name="T39" fmla="*/ 11 h 67"/>
                <a:gd name="T40" fmla="*/ 121 w 136"/>
                <a:gd name="T41" fmla="*/ 17 h 67"/>
                <a:gd name="T42" fmla="*/ 125 w 136"/>
                <a:gd name="T43" fmla="*/ 29 h 67"/>
                <a:gd name="T44" fmla="*/ 119 w 136"/>
                <a:gd name="T45" fmla="*/ 41 h 67"/>
                <a:gd name="T46" fmla="*/ 76 w 136"/>
                <a:gd name="T47" fmla="*/ 54 h 67"/>
                <a:gd name="T48" fmla="*/ 97 w 136"/>
                <a:gd name="T49" fmla="*/ 15 h 67"/>
                <a:gd name="T50" fmla="*/ 15 w 136"/>
                <a:gd name="T51" fmla="*/ 17 h 67"/>
                <a:gd name="T52" fmla="*/ 28 w 136"/>
                <a:gd name="T53" fmla="*/ 11 h 67"/>
                <a:gd name="T54" fmla="*/ 39 w 136"/>
                <a:gd name="T55" fmla="*/ 15 h 67"/>
                <a:gd name="T56" fmla="*/ 59 w 136"/>
                <a:gd name="T57" fmla="*/ 54 h 67"/>
                <a:gd name="T58" fmla="*/ 17 w 136"/>
                <a:gd name="T59" fmla="*/ 41 h 67"/>
                <a:gd name="T60" fmla="*/ 11 w 136"/>
                <a:gd name="T61" fmla="*/ 29 h 67"/>
                <a:gd name="T62" fmla="*/ 15 w 136"/>
                <a:gd name="T63" fmla="*/ 1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6" h="67">
                  <a:moveTo>
                    <a:pt x="10" y="49"/>
                  </a:moveTo>
                  <a:cubicBezTo>
                    <a:pt x="20" y="58"/>
                    <a:pt x="59" y="65"/>
                    <a:pt x="67" y="67"/>
                  </a:cubicBezTo>
                  <a:cubicBezTo>
                    <a:pt x="67" y="67"/>
                    <a:pt x="67" y="67"/>
                    <a:pt x="68" y="67"/>
                  </a:cubicBezTo>
                  <a:cubicBezTo>
                    <a:pt x="68" y="67"/>
                    <a:pt x="68" y="67"/>
                    <a:pt x="68" y="67"/>
                  </a:cubicBezTo>
                  <a:cubicBezTo>
                    <a:pt x="68" y="67"/>
                    <a:pt x="68" y="67"/>
                    <a:pt x="68" y="67"/>
                  </a:cubicBezTo>
                  <a:cubicBezTo>
                    <a:pt x="68" y="67"/>
                    <a:pt x="68" y="67"/>
                    <a:pt x="68" y="67"/>
                  </a:cubicBezTo>
                  <a:cubicBezTo>
                    <a:pt x="68" y="67"/>
                    <a:pt x="69" y="67"/>
                    <a:pt x="69" y="67"/>
                  </a:cubicBezTo>
                  <a:cubicBezTo>
                    <a:pt x="77" y="65"/>
                    <a:pt x="116" y="58"/>
                    <a:pt x="126" y="49"/>
                  </a:cubicBezTo>
                  <a:cubicBezTo>
                    <a:pt x="131" y="44"/>
                    <a:pt x="135" y="38"/>
                    <a:pt x="135" y="30"/>
                  </a:cubicBezTo>
                  <a:cubicBezTo>
                    <a:pt x="136" y="23"/>
                    <a:pt x="134" y="16"/>
                    <a:pt x="129" y="10"/>
                  </a:cubicBezTo>
                  <a:cubicBezTo>
                    <a:pt x="124" y="4"/>
                    <a:pt x="116" y="0"/>
                    <a:pt x="108" y="0"/>
                  </a:cubicBezTo>
                  <a:cubicBezTo>
                    <a:pt x="101" y="0"/>
                    <a:pt x="95" y="2"/>
                    <a:pt x="90" y="7"/>
                  </a:cubicBezTo>
                  <a:cubicBezTo>
                    <a:pt x="83" y="13"/>
                    <a:pt x="73" y="33"/>
                    <a:pt x="68" y="47"/>
                  </a:cubicBezTo>
                  <a:cubicBezTo>
                    <a:pt x="62" y="33"/>
                    <a:pt x="53" y="13"/>
                    <a:pt x="46" y="7"/>
                  </a:cubicBezTo>
                  <a:cubicBezTo>
                    <a:pt x="41" y="2"/>
                    <a:pt x="35" y="0"/>
                    <a:pt x="28" y="0"/>
                  </a:cubicBezTo>
                  <a:cubicBezTo>
                    <a:pt x="20" y="0"/>
                    <a:pt x="12" y="4"/>
                    <a:pt x="7" y="10"/>
                  </a:cubicBezTo>
                  <a:cubicBezTo>
                    <a:pt x="2" y="16"/>
                    <a:pt x="0" y="23"/>
                    <a:pt x="0" y="30"/>
                  </a:cubicBezTo>
                  <a:cubicBezTo>
                    <a:pt x="1" y="38"/>
                    <a:pt x="4" y="44"/>
                    <a:pt x="10" y="49"/>
                  </a:cubicBezTo>
                  <a:close/>
                  <a:moveTo>
                    <a:pt x="97" y="15"/>
                  </a:moveTo>
                  <a:cubicBezTo>
                    <a:pt x="100" y="12"/>
                    <a:pt x="104" y="11"/>
                    <a:pt x="108" y="11"/>
                  </a:cubicBezTo>
                  <a:cubicBezTo>
                    <a:pt x="113" y="11"/>
                    <a:pt x="118" y="13"/>
                    <a:pt x="121" y="17"/>
                  </a:cubicBezTo>
                  <a:cubicBezTo>
                    <a:pt x="124" y="20"/>
                    <a:pt x="125" y="25"/>
                    <a:pt x="125" y="29"/>
                  </a:cubicBezTo>
                  <a:cubicBezTo>
                    <a:pt x="124" y="34"/>
                    <a:pt x="122" y="38"/>
                    <a:pt x="119" y="41"/>
                  </a:cubicBezTo>
                  <a:cubicBezTo>
                    <a:pt x="114" y="45"/>
                    <a:pt x="93" y="51"/>
                    <a:pt x="76" y="54"/>
                  </a:cubicBezTo>
                  <a:cubicBezTo>
                    <a:pt x="83" y="39"/>
                    <a:pt x="92" y="19"/>
                    <a:pt x="97" y="15"/>
                  </a:cubicBezTo>
                  <a:close/>
                  <a:moveTo>
                    <a:pt x="15" y="17"/>
                  </a:moveTo>
                  <a:cubicBezTo>
                    <a:pt x="18" y="13"/>
                    <a:pt x="23" y="11"/>
                    <a:pt x="28" y="11"/>
                  </a:cubicBezTo>
                  <a:cubicBezTo>
                    <a:pt x="32" y="11"/>
                    <a:pt x="36" y="12"/>
                    <a:pt x="39" y="15"/>
                  </a:cubicBezTo>
                  <a:cubicBezTo>
                    <a:pt x="44" y="19"/>
                    <a:pt x="53" y="39"/>
                    <a:pt x="59" y="54"/>
                  </a:cubicBezTo>
                  <a:cubicBezTo>
                    <a:pt x="43" y="51"/>
                    <a:pt x="22" y="45"/>
                    <a:pt x="17" y="41"/>
                  </a:cubicBezTo>
                  <a:cubicBezTo>
                    <a:pt x="13" y="38"/>
                    <a:pt x="11" y="34"/>
                    <a:pt x="11" y="29"/>
                  </a:cubicBezTo>
                  <a:cubicBezTo>
                    <a:pt x="10" y="25"/>
                    <a:pt x="12" y="20"/>
                    <a:pt x="1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5491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91204" y="111878"/>
            <a:ext cx="5336228" cy="791551"/>
            <a:chOff x="191204" y="111878"/>
            <a:chExt cx="5336228" cy="79155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3" name="组合 2"/>
            <p:cNvGrpSpPr/>
            <p:nvPr/>
          </p:nvGrpSpPr>
          <p:grpSpPr>
            <a:xfrm>
              <a:off x="191204" y="210993"/>
              <a:ext cx="5336228" cy="692436"/>
              <a:chOff x="191204" y="210993"/>
              <a:chExt cx="5336228" cy="692436"/>
            </a:xfrm>
          </p:grpSpPr>
          <p:sp>
            <p:nvSpPr>
              <p:cNvPr id="80" name="Freeform 595"/>
              <p:cNvSpPr>
                <a:spLocks/>
              </p:cNvSpPr>
              <p:nvPr/>
            </p:nvSpPr>
            <p:spPr bwMode="auto">
              <a:xfrm>
                <a:off x="3587822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81" name="Freeform 595"/>
              <p:cNvSpPr>
                <a:spLocks/>
              </p:cNvSpPr>
              <p:nvPr/>
            </p:nvSpPr>
            <p:spPr bwMode="auto">
              <a:xfrm>
                <a:off x="396522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82" name="Freeform 595"/>
              <p:cNvSpPr>
                <a:spLocks/>
              </p:cNvSpPr>
              <p:nvPr/>
            </p:nvSpPr>
            <p:spPr bwMode="auto">
              <a:xfrm>
                <a:off x="4342623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6" name="Freeform 595"/>
              <p:cNvSpPr>
                <a:spLocks/>
              </p:cNvSpPr>
              <p:nvPr/>
            </p:nvSpPr>
            <p:spPr bwMode="auto">
              <a:xfrm>
                <a:off x="2455616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7" name="Freeform 595"/>
              <p:cNvSpPr>
                <a:spLocks/>
              </p:cNvSpPr>
              <p:nvPr/>
            </p:nvSpPr>
            <p:spPr bwMode="auto">
              <a:xfrm>
                <a:off x="2833018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8" name="Freeform 595"/>
              <p:cNvSpPr>
                <a:spLocks/>
              </p:cNvSpPr>
              <p:nvPr/>
            </p:nvSpPr>
            <p:spPr bwMode="auto">
              <a:xfrm>
                <a:off x="3210420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299" name="Freeform 595"/>
              <p:cNvSpPr>
                <a:spLocks/>
              </p:cNvSpPr>
              <p:nvPr/>
            </p:nvSpPr>
            <p:spPr bwMode="auto">
              <a:xfrm>
                <a:off x="19120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0" name="Freeform 595"/>
              <p:cNvSpPr>
                <a:spLocks/>
              </p:cNvSpPr>
              <p:nvPr/>
            </p:nvSpPr>
            <p:spPr bwMode="auto">
              <a:xfrm>
                <a:off x="568606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1" name="Freeform 595"/>
              <p:cNvSpPr>
                <a:spLocks/>
              </p:cNvSpPr>
              <p:nvPr/>
            </p:nvSpPr>
            <p:spPr bwMode="auto">
              <a:xfrm>
                <a:off x="946008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2" name="Freeform 595"/>
              <p:cNvSpPr>
                <a:spLocks/>
              </p:cNvSpPr>
              <p:nvPr/>
            </p:nvSpPr>
            <p:spPr bwMode="auto">
              <a:xfrm>
                <a:off x="1323410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3" name="Freeform 595"/>
              <p:cNvSpPr>
                <a:spLocks/>
              </p:cNvSpPr>
              <p:nvPr/>
            </p:nvSpPr>
            <p:spPr bwMode="auto">
              <a:xfrm>
                <a:off x="1700812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4" name="Freeform 595"/>
              <p:cNvSpPr>
                <a:spLocks/>
              </p:cNvSpPr>
              <p:nvPr/>
            </p:nvSpPr>
            <p:spPr bwMode="auto">
              <a:xfrm>
                <a:off x="207821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</p:grpSp>
        <p:grpSp>
          <p:nvGrpSpPr>
            <p:cNvPr id="305" name="组合 304"/>
            <p:cNvGrpSpPr/>
            <p:nvPr/>
          </p:nvGrpSpPr>
          <p:grpSpPr>
            <a:xfrm>
              <a:off x="373975" y="111878"/>
              <a:ext cx="363466" cy="791551"/>
              <a:chOff x="974945" y="2345331"/>
              <a:chExt cx="1763621" cy="3840787"/>
            </a:xfrm>
          </p:grpSpPr>
          <p:sp>
            <p:nvSpPr>
              <p:cNvPr id="306" name="Freeform 159"/>
              <p:cNvSpPr>
                <a:spLocks/>
              </p:cNvSpPr>
              <p:nvPr/>
            </p:nvSpPr>
            <p:spPr bwMode="auto">
              <a:xfrm rot="20700000">
                <a:off x="1726148" y="4700426"/>
                <a:ext cx="891224" cy="1485692"/>
              </a:xfrm>
              <a:custGeom>
                <a:avLst/>
                <a:gdLst>
                  <a:gd name="T0" fmla="*/ 1 w 394"/>
                  <a:gd name="T1" fmla="*/ 267 h 658"/>
                  <a:gd name="T2" fmla="*/ 0 w 394"/>
                  <a:gd name="T3" fmla="*/ 267 h 658"/>
                  <a:gd name="T4" fmla="*/ 0 w 394"/>
                  <a:gd name="T5" fmla="*/ 267 h 658"/>
                  <a:gd name="T6" fmla="*/ 1 w 394"/>
                  <a:gd name="T7" fmla="*/ 270 h 658"/>
                  <a:gd name="T8" fmla="*/ 2 w 394"/>
                  <a:gd name="T9" fmla="*/ 282 h 658"/>
                  <a:gd name="T10" fmla="*/ 3 w 394"/>
                  <a:gd name="T11" fmla="*/ 284 h 658"/>
                  <a:gd name="T12" fmla="*/ 45 w 394"/>
                  <a:gd name="T13" fmla="*/ 417 h 658"/>
                  <a:gd name="T14" fmla="*/ 89 w 394"/>
                  <a:gd name="T15" fmla="*/ 290 h 658"/>
                  <a:gd name="T16" fmla="*/ 169 w 394"/>
                  <a:gd name="T17" fmla="*/ 440 h 658"/>
                  <a:gd name="T18" fmla="*/ 143 w 394"/>
                  <a:gd name="T19" fmla="*/ 564 h 658"/>
                  <a:gd name="T20" fmla="*/ 199 w 394"/>
                  <a:gd name="T21" fmla="*/ 658 h 658"/>
                  <a:gd name="T22" fmla="*/ 169 w 394"/>
                  <a:gd name="T23" fmla="*/ 604 h 658"/>
                  <a:gd name="T24" fmla="*/ 179 w 394"/>
                  <a:gd name="T25" fmla="*/ 528 h 658"/>
                  <a:gd name="T26" fmla="*/ 226 w 394"/>
                  <a:gd name="T27" fmla="*/ 462 h 658"/>
                  <a:gd name="T28" fmla="*/ 269 w 394"/>
                  <a:gd name="T29" fmla="*/ 386 h 658"/>
                  <a:gd name="T30" fmla="*/ 277 w 394"/>
                  <a:gd name="T31" fmla="*/ 362 h 658"/>
                  <a:gd name="T32" fmla="*/ 305 w 394"/>
                  <a:gd name="T33" fmla="*/ 484 h 658"/>
                  <a:gd name="T34" fmla="*/ 322 w 394"/>
                  <a:gd name="T35" fmla="*/ 406 h 658"/>
                  <a:gd name="T36" fmla="*/ 367 w 394"/>
                  <a:gd name="T37" fmla="*/ 197 h 658"/>
                  <a:gd name="T38" fmla="*/ 186 w 394"/>
                  <a:gd name="T39" fmla="*/ 0 h 658"/>
                  <a:gd name="T40" fmla="*/ 1 w 394"/>
                  <a:gd name="T41" fmla="*/ 253 h 658"/>
                  <a:gd name="T42" fmla="*/ 1 w 394"/>
                  <a:gd name="T43" fmla="*/ 267 h 6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94" h="658">
                    <a:moveTo>
                      <a:pt x="1" y="267"/>
                    </a:moveTo>
                    <a:cubicBezTo>
                      <a:pt x="1" y="266"/>
                      <a:pt x="0" y="263"/>
                      <a:pt x="0" y="267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68"/>
                      <a:pt x="1" y="269"/>
                      <a:pt x="1" y="270"/>
                    </a:cubicBezTo>
                    <a:cubicBezTo>
                      <a:pt x="1" y="274"/>
                      <a:pt x="2" y="278"/>
                      <a:pt x="2" y="282"/>
                    </a:cubicBezTo>
                    <a:cubicBezTo>
                      <a:pt x="2" y="282"/>
                      <a:pt x="3" y="283"/>
                      <a:pt x="3" y="284"/>
                    </a:cubicBezTo>
                    <a:cubicBezTo>
                      <a:pt x="7" y="334"/>
                      <a:pt x="22" y="380"/>
                      <a:pt x="45" y="417"/>
                    </a:cubicBezTo>
                    <a:cubicBezTo>
                      <a:pt x="20" y="377"/>
                      <a:pt x="35" y="298"/>
                      <a:pt x="89" y="290"/>
                    </a:cubicBezTo>
                    <a:cubicBezTo>
                      <a:pt x="156" y="279"/>
                      <a:pt x="167" y="399"/>
                      <a:pt x="169" y="440"/>
                    </a:cubicBezTo>
                    <a:cubicBezTo>
                      <a:pt x="171" y="484"/>
                      <a:pt x="143" y="520"/>
                      <a:pt x="143" y="564"/>
                    </a:cubicBezTo>
                    <a:cubicBezTo>
                      <a:pt x="143" y="613"/>
                      <a:pt x="167" y="653"/>
                      <a:pt x="199" y="658"/>
                    </a:cubicBezTo>
                    <a:cubicBezTo>
                      <a:pt x="184" y="656"/>
                      <a:pt x="171" y="615"/>
                      <a:pt x="169" y="604"/>
                    </a:cubicBezTo>
                    <a:cubicBezTo>
                      <a:pt x="166" y="580"/>
                      <a:pt x="172" y="551"/>
                      <a:pt x="179" y="528"/>
                    </a:cubicBezTo>
                    <a:cubicBezTo>
                      <a:pt x="187" y="501"/>
                      <a:pt x="208" y="482"/>
                      <a:pt x="226" y="462"/>
                    </a:cubicBezTo>
                    <a:cubicBezTo>
                      <a:pt x="245" y="439"/>
                      <a:pt x="259" y="413"/>
                      <a:pt x="269" y="386"/>
                    </a:cubicBezTo>
                    <a:cubicBezTo>
                      <a:pt x="272" y="378"/>
                      <a:pt x="275" y="370"/>
                      <a:pt x="277" y="362"/>
                    </a:cubicBezTo>
                    <a:cubicBezTo>
                      <a:pt x="281" y="420"/>
                      <a:pt x="305" y="484"/>
                      <a:pt x="305" y="484"/>
                    </a:cubicBezTo>
                    <a:cubicBezTo>
                      <a:pt x="296" y="437"/>
                      <a:pt x="322" y="406"/>
                      <a:pt x="322" y="406"/>
                    </a:cubicBezTo>
                    <a:cubicBezTo>
                      <a:pt x="394" y="291"/>
                      <a:pt x="367" y="197"/>
                      <a:pt x="367" y="197"/>
                    </a:cubicBezTo>
                    <a:cubicBezTo>
                      <a:pt x="348" y="84"/>
                      <a:pt x="274" y="0"/>
                      <a:pt x="186" y="0"/>
                    </a:cubicBezTo>
                    <a:cubicBezTo>
                      <a:pt x="84" y="0"/>
                      <a:pt x="1" y="113"/>
                      <a:pt x="1" y="253"/>
                    </a:cubicBezTo>
                    <a:cubicBezTo>
                      <a:pt x="1" y="258"/>
                      <a:pt x="1" y="263"/>
                      <a:pt x="1" y="267"/>
                    </a:cubicBezTo>
                  </a:path>
                </a:pathLst>
              </a:custGeom>
              <a:solidFill>
                <a:srgbClr val="FF746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grpSp>
            <p:nvGrpSpPr>
              <p:cNvPr id="307" name="组合 306"/>
              <p:cNvGrpSpPr/>
              <p:nvPr/>
            </p:nvGrpSpPr>
            <p:grpSpPr>
              <a:xfrm>
                <a:off x="974945" y="2345331"/>
                <a:ext cx="1763621" cy="3358341"/>
                <a:chOff x="974945" y="2345331"/>
                <a:chExt cx="1763621" cy="3358341"/>
              </a:xfrm>
            </p:grpSpPr>
            <p:sp>
              <p:nvSpPr>
                <p:cNvPr id="308" name="Freeform 165"/>
                <p:cNvSpPr>
                  <a:spLocks/>
                </p:cNvSpPr>
                <p:nvPr/>
              </p:nvSpPr>
              <p:spPr bwMode="auto">
                <a:xfrm rot="20700000">
                  <a:off x="1075729" y="4158738"/>
                  <a:ext cx="708018" cy="1115461"/>
                </a:xfrm>
                <a:custGeom>
                  <a:avLst/>
                  <a:gdLst>
                    <a:gd name="T0" fmla="*/ 157 w 313"/>
                    <a:gd name="T1" fmla="*/ 0 h 494"/>
                    <a:gd name="T2" fmla="*/ 0 w 313"/>
                    <a:gd name="T3" fmla="*/ 156 h 494"/>
                    <a:gd name="T4" fmla="*/ 0 w 313"/>
                    <a:gd name="T5" fmla="*/ 159 h 494"/>
                    <a:gd name="T6" fmla="*/ 0 w 313"/>
                    <a:gd name="T7" fmla="*/ 159 h 494"/>
                    <a:gd name="T8" fmla="*/ 101 w 313"/>
                    <a:gd name="T9" fmla="*/ 477 h 494"/>
                    <a:gd name="T10" fmla="*/ 106 w 313"/>
                    <a:gd name="T11" fmla="*/ 485 h 494"/>
                    <a:gd name="T12" fmla="*/ 106 w 313"/>
                    <a:gd name="T13" fmla="*/ 485 h 494"/>
                    <a:gd name="T14" fmla="*/ 106 w 313"/>
                    <a:gd name="T15" fmla="*/ 485 h 494"/>
                    <a:gd name="T16" fmla="*/ 128 w 313"/>
                    <a:gd name="T17" fmla="*/ 494 h 494"/>
                    <a:gd name="T18" fmla="*/ 159 w 313"/>
                    <a:gd name="T19" fmla="*/ 467 h 494"/>
                    <a:gd name="T20" fmla="*/ 157 w 313"/>
                    <a:gd name="T21" fmla="*/ 459 h 494"/>
                    <a:gd name="T22" fmla="*/ 157 w 313"/>
                    <a:gd name="T23" fmla="*/ 459 h 494"/>
                    <a:gd name="T24" fmla="*/ 148 w 313"/>
                    <a:gd name="T25" fmla="*/ 412 h 494"/>
                    <a:gd name="T26" fmla="*/ 191 w 313"/>
                    <a:gd name="T27" fmla="*/ 310 h 494"/>
                    <a:gd name="T28" fmla="*/ 191 w 313"/>
                    <a:gd name="T29" fmla="*/ 309 h 494"/>
                    <a:gd name="T30" fmla="*/ 270 w 313"/>
                    <a:gd name="T31" fmla="*/ 264 h 494"/>
                    <a:gd name="T32" fmla="*/ 313 w 313"/>
                    <a:gd name="T33" fmla="*/ 156 h 494"/>
                    <a:gd name="T34" fmla="*/ 157 w 313"/>
                    <a:gd name="T35" fmla="*/ 0 h 4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3" h="494">
                      <a:moveTo>
                        <a:pt x="157" y="0"/>
                      </a:moveTo>
                      <a:cubicBezTo>
                        <a:pt x="70" y="0"/>
                        <a:pt x="0" y="70"/>
                        <a:pt x="0" y="156"/>
                      </a:cubicBezTo>
                      <a:cubicBezTo>
                        <a:pt x="0" y="157"/>
                        <a:pt x="0" y="159"/>
                        <a:pt x="0" y="159"/>
                      </a:cubicBezTo>
                      <a:cubicBezTo>
                        <a:pt x="0" y="159"/>
                        <a:pt x="0" y="159"/>
                        <a:pt x="0" y="159"/>
                      </a:cubicBezTo>
                      <a:cubicBezTo>
                        <a:pt x="0" y="279"/>
                        <a:pt x="38" y="386"/>
                        <a:pt x="101" y="477"/>
                      </a:cubicBezTo>
                      <a:cubicBezTo>
                        <a:pt x="102" y="480"/>
                        <a:pt x="104" y="482"/>
                        <a:pt x="106" y="485"/>
                      </a:cubicBezTo>
                      <a:cubicBezTo>
                        <a:pt x="106" y="485"/>
                        <a:pt x="106" y="485"/>
                        <a:pt x="106" y="485"/>
                      </a:cubicBezTo>
                      <a:cubicBezTo>
                        <a:pt x="106" y="485"/>
                        <a:pt x="106" y="485"/>
                        <a:pt x="106" y="485"/>
                      </a:cubicBezTo>
                      <a:cubicBezTo>
                        <a:pt x="112" y="491"/>
                        <a:pt x="119" y="494"/>
                        <a:pt x="128" y="494"/>
                      </a:cubicBezTo>
                      <a:cubicBezTo>
                        <a:pt x="145" y="494"/>
                        <a:pt x="159" y="483"/>
                        <a:pt x="159" y="467"/>
                      </a:cubicBezTo>
                      <a:cubicBezTo>
                        <a:pt x="159" y="463"/>
                        <a:pt x="158" y="459"/>
                        <a:pt x="157" y="459"/>
                      </a:cubicBezTo>
                      <a:cubicBezTo>
                        <a:pt x="157" y="459"/>
                        <a:pt x="157" y="459"/>
                        <a:pt x="157" y="459"/>
                      </a:cubicBezTo>
                      <a:cubicBezTo>
                        <a:pt x="152" y="439"/>
                        <a:pt x="146" y="428"/>
                        <a:pt x="148" y="412"/>
                      </a:cubicBezTo>
                      <a:cubicBezTo>
                        <a:pt x="155" y="371"/>
                        <a:pt x="164" y="338"/>
                        <a:pt x="191" y="310"/>
                      </a:cubicBezTo>
                      <a:cubicBezTo>
                        <a:pt x="191" y="309"/>
                        <a:pt x="191" y="309"/>
                        <a:pt x="191" y="309"/>
                      </a:cubicBezTo>
                      <a:cubicBezTo>
                        <a:pt x="212" y="287"/>
                        <a:pt x="239" y="270"/>
                        <a:pt x="270" y="264"/>
                      </a:cubicBezTo>
                      <a:cubicBezTo>
                        <a:pt x="297" y="236"/>
                        <a:pt x="313" y="198"/>
                        <a:pt x="313" y="156"/>
                      </a:cubicBezTo>
                      <a:cubicBezTo>
                        <a:pt x="313" y="70"/>
                        <a:pt x="243" y="0"/>
                        <a:pt x="157" y="0"/>
                      </a:cubicBezTo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09" name="Freeform 166"/>
                <p:cNvSpPr>
                  <a:spLocks/>
                </p:cNvSpPr>
                <p:nvPr/>
              </p:nvSpPr>
              <p:spPr bwMode="auto">
                <a:xfrm rot="20700000">
                  <a:off x="2033411" y="3902512"/>
                  <a:ext cx="705155" cy="1115461"/>
                </a:xfrm>
                <a:custGeom>
                  <a:avLst/>
                  <a:gdLst>
                    <a:gd name="T0" fmla="*/ 156 w 312"/>
                    <a:gd name="T1" fmla="*/ 0 h 494"/>
                    <a:gd name="T2" fmla="*/ 312 w 312"/>
                    <a:gd name="T3" fmla="*/ 156 h 494"/>
                    <a:gd name="T4" fmla="*/ 312 w 312"/>
                    <a:gd name="T5" fmla="*/ 159 h 494"/>
                    <a:gd name="T6" fmla="*/ 312 w 312"/>
                    <a:gd name="T7" fmla="*/ 159 h 494"/>
                    <a:gd name="T8" fmla="*/ 212 w 312"/>
                    <a:gd name="T9" fmla="*/ 477 h 494"/>
                    <a:gd name="T10" fmla="*/ 207 w 312"/>
                    <a:gd name="T11" fmla="*/ 485 h 494"/>
                    <a:gd name="T12" fmla="*/ 207 w 312"/>
                    <a:gd name="T13" fmla="*/ 485 h 494"/>
                    <a:gd name="T14" fmla="*/ 207 w 312"/>
                    <a:gd name="T15" fmla="*/ 485 h 494"/>
                    <a:gd name="T16" fmla="*/ 185 w 312"/>
                    <a:gd name="T17" fmla="*/ 494 h 494"/>
                    <a:gd name="T18" fmla="*/ 154 w 312"/>
                    <a:gd name="T19" fmla="*/ 467 h 494"/>
                    <a:gd name="T20" fmla="*/ 156 w 312"/>
                    <a:gd name="T21" fmla="*/ 459 h 494"/>
                    <a:gd name="T22" fmla="*/ 156 w 312"/>
                    <a:gd name="T23" fmla="*/ 459 h 494"/>
                    <a:gd name="T24" fmla="*/ 165 w 312"/>
                    <a:gd name="T25" fmla="*/ 412 h 494"/>
                    <a:gd name="T26" fmla="*/ 122 w 312"/>
                    <a:gd name="T27" fmla="*/ 310 h 494"/>
                    <a:gd name="T28" fmla="*/ 122 w 312"/>
                    <a:gd name="T29" fmla="*/ 309 h 494"/>
                    <a:gd name="T30" fmla="*/ 43 w 312"/>
                    <a:gd name="T31" fmla="*/ 264 h 494"/>
                    <a:gd name="T32" fmla="*/ 0 w 312"/>
                    <a:gd name="T33" fmla="*/ 156 h 494"/>
                    <a:gd name="T34" fmla="*/ 156 w 312"/>
                    <a:gd name="T35" fmla="*/ 0 h 4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2" h="494">
                      <a:moveTo>
                        <a:pt x="156" y="0"/>
                      </a:moveTo>
                      <a:cubicBezTo>
                        <a:pt x="242" y="0"/>
                        <a:pt x="312" y="70"/>
                        <a:pt x="312" y="156"/>
                      </a:cubicBezTo>
                      <a:cubicBezTo>
                        <a:pt x="312" y="157"/>
                        <a:pt x="312" y="159"/>
                        <a:pt x="312" y="159"/>
                      </a:cubicBezTo>
                      <a:cubicBezTo>
                        <a:pt x="312" y="159"/>
                        <a:pt x="312" y="159"/>
                        <a:pt x="312" y="159"/>
                      </a:cubicBezTo>
                      <a:cubicBezTo>
                        <a:pt x="312" y="279"/>
                        <a:pt x="275" y="386"/>
                        <a:pt x="212" y="477"/>
                      </a:cubicBezTo>
                      <a:cubicBezTo>
                        <a:pt x="210" y="480"/>
                        <a:pt x="209" y="482"/>
                        <a:pt x="207" y="485"/>
                      </a:cubicBezTo>
                      <a:cubicBezTo>
                        <a:pt x="207" y="485"/>
                        <a:pt x="207" y="485"/>
                        <a:pt x="207" y="485"/>
                      </a:cubicBezTo>
                      <a:cubicBezTo>
                        <a:pt x="207" y="485"/>
                        <a:pt x="207" y="485"/>
                        <a:pt x="207" y="485"/>
                      </a:cubicBezTo>
                      <a:cubicBezTo>
                        <a:pt x="201" y="491"/>
                        <a:pt x="193" y="494"/>
                        <a:pt x="185" y="494"/>
                      </a:cubicBezTo>
                      <a:cubicBezTo>
                        <a:pt x="168" y="494"/>
                        <a:pt x="154" y="483"/>
                        <a:pt x="154" y="467"/>
                      </a:cubicBezTo>
                      <a:cubicBezTo>
                        <a:pt x="154" y="463"/>
                        <a:pt x="155" y="459"/>
                        <a:pt x="156" y="459"/>
                      </a:cubicBezTo>
                      <a:cubicBezTo>
                        <a:pt x="156" y="459"/>
                        <a:pt x="156" y="459"/>
                        <a:pt x="156" y="459"/>
                      </a:cubicBezTo>
                      <a:cubicBezTo>
                        <a:pt x="160" y="439"/>
                        <a:pt x="167" y="428"/>
                        <a:pt x="165" y="412"/>
                      </a:cubicBezTo>
                      <a:cubicBezTo>
                        <a:pt x="158" y="371"/>
                        <a:pt x="148" y="338"/>
                        <a:pt x="122" y="310"/>
                      </a:cubicBezTo>
                      <a:cubicBezTo>
                        <a:pt x="122" y="309"/>
                        <a:pt x="122" y="309"/>
                        <a:pt x="122" y="309"/>
                      </a:cubicBezTo>
                      <a:cubicBezTo>
                        <a:pt x="101" y="287"/>
                        <a:pt x="74" y="270"/>
                        <a:pt x="43" y="264"/>
                      </a:cubicBezTo>
                      <a:cubicBezTo>
                        <a:pt x="16" y="236"/>
                        <a:pt x="0" y="198"/>
                        <a:pt x="0" y="156"/>
                      </a:cubicBezTo>
                      <a:cubicBezTo>
                        <a:pt x="0" y="70"/>
                        <a:pt x="70" y="0"/>
                        <a:pt x="156" y="0"/>
                      </a:cubicBezTo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0" name="任意多边形 309"/>
                <p:cNvSpPr/>
                <p:nvPr/>
              </p:nvSpPr>
              <p:spPr>
                <a:xfrm rot="20700000">
                  <a:off x="1052657" y="2596072"/>
                  <a:ext cx="1255262" cy="2173478"/>
                </a:xfrm>
                <a:custGeom>
                  <a:avLst/>
                  <a:gdLst>
                    <a:gd name="connsiteX0" fmla="*/ 1549408 w 2088372"/>
                    <a:gd name="connsiteY0" fmla="*/ 0 h 3616005"/>
                    <a:gd name="connsiteX1" fmla="*/ 1594845 w 2088372"/>
                    <a:gd name="connsiteY1" fmla="*/ 54341 h 3616005"/>
                    <a:gd name="connsiteX2" fmla="*/ 2084372 w 2088372"/>
                    <a:gd name="connsiteY2" fmla="*/ 1438077 h 3616005"/>
                    <a:gd name="connsiteX3" fmla="*/ 1568981 w 2088372"/>
                    <a:gd name="connsiteY3" fmla="*/ 3616005 h 3616005"/>
                    <a:gd name="connsiteX4" fmla="*/ 1042305 w 2088372"/>
                    <a:gd name="connsiteY4" fmla="*/ 3616005 h 3616005"/>
                    <a:gd name="connsiteX5" fmla="*/ 519390 w 2088372"/>
                    <a:gd name="connsiteY5" fmla="*/ 3616005 h 3616005"/>
                    <a:gd name="connsiteX6" fmla="*/ 4000 w 2088372"/>
                    <a:gd name="connsiteY6" fmla="*/ 1438077 h 3616005"/>
                    <a:gd name="connsiteX7" fmla="*/ 493527 w 2088372"/>
                    <a:gd name="connsiteY7" fmla="*/ 54341 h 3616005"/>
                    <a:gd name="connsiteX8" fmla="*/ 538964 w 2088372"/>
                    <a:gd name="connsiteY8" fmla="*/ 1 h 3616005"/>
                    <a:gd name="connsiteX9" fmla="*/ 625259 w 2088372"/>
                    <a:gd name="connsiteY9" fmla="*/ 52666 h 3616005"/>
                    <a:gd name="connsiteX10" fmla="*/ 1044185 w 2088372"/>
                    <a:gd name="connsiteY10" fmla="*/ 147318 h 3616005"/>
                    <a:gd name="connsiteX11" fmla="*/ 1463111 w 2088372"/>
                    <a:gd name="connsiteY11" fmla="*/ 52666 h 3616005"/>
                    <a:gd name="connsiteX12" fmla="*/ 1549408 w 2088372"/>
                    <a:gd name="connsiteY12" fmla="*/ 0 h 3616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88372" h="3616005">
                      <a:moveTo>
                        <a:pt x="1549408" y="0"/>
                      </a:moveTo>
                      <a:lnTo>
                        <a:pt x="1594845" y="54341"/>
                      </a:lnTo>
                      <a:cubicBezTo>
                        <a:pt x="1864296" y="394173"/>
                        <a:pt x="2123873" y="874820"/>
                        <a:pt x="2084372" y="1438077"/>
                      </a:cubicBezTo>
                      <a:cubicBezTo>
                        <a:pt x="2084372" y="1438077"/>
                        <a:pt x="2050514" y="2609652"/>
                        <a:pt x="1568981" y="3616005"/>
                      </a:cubicBezTo>
                      <a:cubicBezTo>
                        <a:pt x="1042305" y="3616005"/>
                        <a:pt x="1042305" y="3616005"/>
                        <a:pt x="1042305" y="3616005"/>
                      </a:cubicBezTo>
                      <a:cubicBezTo>
                        <a:pt x="519390" y="3616005"/>
                        <a:pt x="519390" y="3616005"/>
                        <a:pt x="519390" y="3616005"/>
                      </a:cubicBezTo>
                      <a:cubicBezTo>
                        <a:pt x="37857" y="2609652"/>
                        <a:pt x="4000" y="1438077"/>
                        <a:pt x="4000" y="1438077"/>
                      </a:cubicBezTo>
                      <a:cubicBezTo>
                        <a:pt x="-35501" y="874820"/>
                        <a:pt x="224075" y="394173"/>
                        <a:pt x="493527" y="54341"/>
                      </a:cubicBezTo>
                      <a:lnTo>
                        <a:pt x="538964" y="1"/>
                      </a:lnTo>
                      <a:lnTo>
                        <a:pt x="625259" y="52666"/>
                      </a:lnTo>
                      <a:cubicBezTo>
                        <a:pt x="744844" y="112424"/>
                        <a:pt x="889005" y="147318"/>
                        <a:pt x="1044185" y="147318"/>
                      </a:cubicBezTo>
                      <a:cubicBezTo>
                        <a:pt x="1199365" y="147318"/>
                        <a:pt x="1343527" y="112424"/>
                        <a:pt x="1463111" y="52666"/>
                      </a:cubicBezTo>
                      <a:lnTo>
                        <a:pt x="15494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  <p:sp>
              <p:nvSpPr>
                <p:cNvPr id="311" name="Freeform 160"/>
                <p:cNvSpPr>
                  <a:spLocks/>
                </p:cNvSpPr>
                <p:nvPr/>
              </p:nvSpPr>
              <p:spPr bwMode="auto">
                <a:xfrm rot="20700000">
                  <a:off x="1741227" y="4761274"/>
                  <a:ext cx="732827" cy="937026"/>
                </a:xfrm>
                <a:custGeom>
                  <a:avLst/>
                  <a:gdLst>
                    <a:gd name="T0" fmla="*/ 154 w 324"/>
                    <a:gd name="T1" fmla="*/ 0 h 415"/>
                    <a:gd name="T2" fmla="*/ 305 w 324"/>
                    <a:gd name="T3" fmla="*/ 172 h 415"/>
                    <a:gd name="T4" fmla="*/ 305 w 324"/>
                    <a:gd name="T5" fmla="*/ 174 h 415"/>
                    <a:gd name="T6" fmla="*/ 305 w 324"/>
                    <a:gd name="T7" fmla="*/ 175 h 415"/>
                    <a:gd name="T8" fmla="*/ 276 w 324"/>
                    <a:gd name="T9" fmla="*/ 338 h 415"/>
                    <a:gd name="T10" fmla="*/ 255 w 324"/>
                    <a:gd name="T11" fmla="*/ 260 h 415"/>
                    <a:gd name="T12" fmla="*/ 230 w 324"/>
                    <a:gd name="T13" fmla="*/ 301 h 415"/>
                    <a:gd name="T14" fmla="*/ 170 w 324"/>
                    <a:gd name="T15" fmla="*/ 411 h 415"/>
                    <a:gd name="T16" fmla="*/ 167 w 324"/>
                    <a:gd name="T17" fmla="*/ 415 h 415"/>
                    <a:gd name="T18" fmla="*/ 167 w 324"/>
                    <a:gd name="T19" fmla="*/ 408 h 415"/>
                    <a:gd name="T20" fmla="*/ 65 w 324"/>
                    <a:gd name="T21" fmla="*/ 228 h 415"/>
                    <a:gd name="T22" fmla="*/ 52 w 324"/>
                    <a:gd name="T23" fmla="*/ 229 h 415"/>
                    <a:gd name="T24" fmla="*/ 2 w 324"/>
                    <a:gd name="T25" fmla="*/ 256 h 415"/>
                    <a:gd name="T26" fmla="*/ 1 w 324"/>
                    <a:gd name="T27" fmla="*/ 250 h 415"/>
                    <a:gd name="T28" fmla="*/ 1 w 324"/>
                    <a:gd name="T29" fmla="*/ 248 h 415"/>
                    <a:gd name="T30" fmla="*/ 0 w 324"/>
                    <a:gd name="T31" fmla="*/ 238 h 415"/>
                    <a:gd name="T32" fmla="*/ 0 w 324"/>
                    <a:gd name="T33" fmla="*/ 235 h 415"/>
                    <a:gd name="T34" fmla="*/ 0 w 324"/>
                    <a:gd name="T35" fmla="*/ 223 h 415"/>
                    <a:gd name="T36" fmla="*/ 154 w 324"/>
                    <a:gd name="T37" fmla="*/ 0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4" h="415">
                      <a:moveTo>
                        <a:pt x="154" y="0"/>
                      </a:moveTo>
                      <a:cubicBezTo>
                        <a:pt x="225" y="0"/>
                        <a:pt x="288" y="72"/>
                        <a:pt x="305" y="172"/>
                      </a:cubicBezTo>
                      <a:cubicBezTo>
                        <a:pt x="305" y="174"/>
                        <a:pt x="305" y="174"/>
                        <a:pt x="305" y="174"/>
                      </a:cubicBezTo>
                      <a:cubicBezTo>
                        <a:pt x="305" y="175"/>
                        <a:pt x="305" y="175"/>
                        <a:pt x="305" y="175"/>
                      </a:cubicBezTo>
                      <a:cubicBezTo>
                        <a:pt x="306" y="178"/>
                        <a:pt x="324" y="247"/>
                        <a:pt x="276" y="338"/>
                      </a:cubicBezTo>
                      <a:cubicBezTo>
                        <a:pt x="276" y="335"/>
                        <a:pt x="256" y="263"/>
                        <a:pt x="255" y="260"/>
                      </a:cubicBezTo>
                      <a:cubicBezTo>
                        <a:pt x="256" y="270"/>
                        <a:pt x="235" y="291"/>
                        <a:pt x="230" y="301"/>
                      </a:cubicBezTo>
                      <a:cubicBezTo>
                        <a:pt x="209" y="338"/>
                        <a:pt x="198" y="379"/>
                        <a:pt x="170" y="411"/>
                      </a:cubicBezTo>
                      <a:cubicBezTo>
                        <a:pt x="169" y="412"/>
                        <a:pt x="168" y="414"/>
                        <a:pt x="167" y="415"/>
                      </a:cubicBezTo>
                      <a:cubicBezTo>
                        <a:pt x="167" y="412"/>
                        <a:pt x="167" y="410"/>
                        <a:pt x="167" y="408"/>
                      </a:cubicBezTo>
                      <a:cubicBezTo>
                        <a:pt x="159" y="259"/>
                        <a:pt x="107" y="228"/>
                        <a:pt x="65" y="228"/>
                      </a:cubicBezTo>
                      <a:cubicBezTo>
                        <a:pt x="61" y="228"/>
                        <a:pt x="57" y="228"/>
                        <a:pt x="52" y="229"/>
                      </a:cubicBezTo>
                      <a:cubicBezTo>
                        <a:pt x="33" y="232"/>
                        <a:pt x="15" y="241"/>
                        <a:pt x="2" y="256"/>
                      </a:cubicBezTo>
                      <a:cubicBezTo>
                        <a:pt x="2" y="254"/>
                        <a:pt x="1" y="252"/>
                        <a:pt x="1" y="250"/>
                      </a:cubicBezTo>
                      <a:cubicBezTo>
                        <a:pt x="1" y="248"/>
                        <a:pt x="1" y="248"/>
                        <a:pt x="1" y="248"/>
                      </a:cubicBezTo>
                      <a:cubicBezTo>
                        <a:pt x="1" y="245"/>
                        <a:pt x="1" y="242"/>
                        <a:pt x="0" y="238"/>
                      </a:cubicBezTo>
                      <a:cubicBezTo>
                        <a:pt x="0" y="235"/>
                        <a:pt x="0" y="235"/>
                        <a:pt x="0" y="235"/>
                      </a:cubicBezTo>
                      <a:cubicBezTo>
                        <a:pt x="0" y="231"/>
                        <a:pt x="0" y="227"/>
                        <a:pt x="0" y="223"/>
                      </a:cubicBezTo>
                      <a:cubicBezTo>
                        <a:pt x="0" y="100"/>
                        <a:pt x="69" y="0"/>
                        <a:pt x="154" y="0"/>
                      </a:cubicBezTo>
                    </a:path>
                  </a:pathLst>
                </a:custGeom>
                <a:solidFill>
                  <a:srgbClr val="FFA29A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2" name="Rectangle 162"/>
                <p:cNvSpPr>
                  <a:spLocks noChangeArrowheads="1"/>
                </p:cNvSpPr>
                <p:nvPr/>
              </p:nvSpPr>
              <p:spPr bwMode="auto">
                <a:xfrm rot="20700000">
                  <a:off x="1742563" y="4764738"/>
                  <a:ext cx="741415" cy="9389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3" name="Freeform 163"/>
                <p:cNvSpPr>
                  <a:spLocks/>
                </p:cNvSpPr>
                <p:nvPr/>
              </p:nvSpPr>
              <p:spPr bwMode="auto">
                <a:xfrm rot="20700000">
                  <a:off x="1857851" y="4813350"/>
                  <a:ext cx="481872" cy="674621"/>
                </a:xfrm>
                <a:custGeom>
                  <a:avLst/>
                  <a:gdLst>
                    <a:gd name="T0" fmla="*/ 43 w 213"/>
                    <a:gd name="T1" fmla="*/ 141 h 299"/>
                    <a:gd name="T2" fmla="*/ 34 w 213"/>
                    <a:gd name="T3" fmla="*/ 142 h 299"/>
                    <a:gd name="T4" fmla="*/ 1 w 213"/>
                    <a:gd name="T5" fmla="*/ 159 h 299"/>
                    <a:gd name="T6" fmla="*/ 1 w 213"/>
                    <a:gd name="T7" fmla="*/ 155 h 299"/>
                    <a:gd name="T8" fmla="*/ 1 w 213"/>
                    <a:gd name="T9" fmla="*/ 154 h 299"/>
                    <a:gd name="T10" fmla="*/ 0 w 213"/>
                    <a:gd name="T11" fmla="*/ 148 h 299"/>
                    <a:gd name="T12" fmla="*/ 0 w 213"/>
                    <a:gd name="T13" fmla="*/ 146 h 299"/>
                    <a:gd name="T14" fmla="*/ 0 w 213"/>
                    <a:gd name="T15" fmla="*/ 138 h 299"/>
                    <a:gd name="T16" fmla="*/ 101 w 213"/>
                    <a:gd name="T17" fmla="*/ 0 h 299"/>
                    <a:gd name="T18" fmla="*/ 200 w 213"/>
                    <a:gd name="T19" fmla="*/ 106 h 299"/>
                    <a:gd name="T20" fmla="*/ 200 w 213"/>
                    <a:gd name="T21" fmla="*/ 108 h 299"/>
                    <a:gd name="T22" fmla="*/ 200 w 213"/>
                    <a:gd name="T23" fmla="*/ 109 h 299"/>
                    <a:gd name="T24" fmla="*/ 181 w 213"/>
                    <a:gd name="T25" fmla="*/ 209 h 299"/>
                    <a:gd name="T26" fmla="*/ 167 w 213"/>
                    <a:gd name="T27" fmla="*/ 161 h 299"/>
                    <a:gd name="T28" fmla="*/ 151 w 213"/>
                    <a:gd name="T29" fmla="*/ 187 h 299"/>
                    <a:gd name="T30" fmla="*/ 121 w 213"/>
                    <a:gd name="T31" fmla="*/ 299 h 299"/>
                    <a:gd name="T32" fmla="*/ 43 w 213"/>
                    <a:gd name="T33" fmla="*/ 141 h 2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13" h="299">
                      <a:moveTo>
                        <a:pt x="43" y="141"/>
                      </a:moveTo>
                      <a:cubicBezTo>
                        <a:pt x="40" y="142"/>
                        <a:pt x="37" y="141"/>
                        <a:pt x="34" y="142"/>
                      </a:cubicBezTo>
                      <a:cubicBezTo>
                        <a:pt x="21" y="144"/>
                        <a:pt x="10" y="150"/>
                        <a:pt x="1" y="159"/>
                      </a:cubicBezTo>
                      <a:cubicBezTo>
                        <a:pt x="1" y="157"/>
                        <a:pt x="1" y="156"/>
                        <a:pt x="1" y="155"/>
                      </a:cubicBezTo>
                      <a:cubicBezTo>
                        <a:pt x="1" y="154"/>
                        <a:pt x="1" y="154"/>
                        <a:pt x="1" y="154"/>
                      </a:cubicBezTo>
                      <a:cubicBezTo>
                        <a:pt x="1" y="152"/>
                        <a:pt x="0" y="150"/>
                        <a:pt x="0" y="148"/>
                      </a:cubicBezTo>
                      <a:cubicBezTo>
                        <a:pt x="0" y="146"/>
                        <a:pt x="0" y="146"/>
                        <a:pt x="0" y="146"/>
                      </a:cubicBezTo>
                      <a:cubicBezTo>
                        <a:pt x="0" y="143"/>
                        <a:pt x="0" y="140"/>
                        <a:pt x="0" y="138"/>
                      </a:cubicBezTo>
                      <a:cubicBezTo>
                        <a:pt x="0" y="62"/>
                        <a:pt x="45" y="0"/>
                        <a:pt x="101" y="0"/>
                      </a:cubicBezTo>
                      <a:cubicBezTo>
                        <a:pt x="147" y="0"/>
                        <a:pt x="189" y="45"/>
                        <a:pt x="200" y="106"/>
                      </a:cubicBezTo>
                      <a:cubicBezTo>
                        <a:pt x="200" y="108"/>
                        <a:pt x="200" y="108"/>
                        <a:pt x="200" y="108"/>
                      </a:cubicBezTo>
                      <a:cubicBezTo>
                        <a:pt x="200" y="109"/>
                        <a:pt x="200" y="109"/>
                        <a:pt x="200" y="109"/>
                      </a:cubicBezTo>
                      <a:cubicBezTo>
                        <a:pt x="201" y="111"/>
                        <a:pt x="213" y="153"/>
                        <a:pt x="181" y="209"/>
                      </a:cubicBezTo>
                      <a:cubicBezTo>
                        <a:pt x="181" y="208"/>
                        <a:pt x="167" y="163"/>
                        <a:pt x="167" y="161"/>
                      </a:cubicBezTo>
                      <a:cubicBezTo>
                        <a:pt x="168" y="167"/>
                        <a:pt x="154" y="181"/>
                        <a:pt x="151" y="187"/>
                      </a:cubicBezTo>
                      <a:cubicBezTo>
                        <a:pt x="137" y="210"/>
                        <a:pt x="126" y="274"/>
                        <a:pt x="121" y="299"/>
                      </a:cubicBezTo>
                      <a:cubicBezTo>
                        <a:pt x="121" y="299"/>
                        <a:pt x="94" y="134"/>
                        <a:pt x="43" y="141"/>
                      </a:cubicBezTo>
                    </a:path>
                  </a:pathLst>
                </a:custGeom>
                <a:solidFill>
                  <a:srgbClr val="FDEBAE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4" name="Freeform 164"/>
                <p:cNvSpPr>
                  <a:spLocks/>
                </p:cNvSpPr>
                <p:nvPr/>
              </p:nvSpPr>
              <p:spPr bwMode="auto">
                <a:xfrm rot="20700000">
                  <a:off x="1724604" y="4681663"/>
                  <a:ext cx="475192" cy="150764"/>
                </a:xfrm>
                <a:custGeom>
                  <a:avLst/>
                  <a:gdLst>
                    <a:gd name="T0" fmla="*/ 210 w 210"/>
                    <a:gd name="T1" fmla="*/ 45 h 67"/>
                    <a:gd name="T2" fmla="*/ 188 w 210"/>
                    <a:gd name="T3" fmla="*/ 67 h 67"/>
                    <a:gd name="T4" fmla="*/ 22 w 210"/>
                    <a:gd name="T5" fmla="*/ 67 h 67"/>
                    <a:gd name="T6" fmla="*/ 0 w 210"/>
                    <a:gd name="T7" fmla="*/ 45 h 67"/>
                    <a:gd name="T8" fmla="*/ 0 w 210"/>
                    <a:gd name="T9" fmla="*/ 22 h 67"/>
                    <a:gd name="T10" fmla="*/ 22 w 210"/>
                    <a:gd name="T11" fmla="*/ 0 h 67"/>
                    <a:gd name="T12" fmla="*/ 188 w 210"/>
                    <a:gd name="T13" fmla="*/ 0 h 67"/>
                    <a:gd name="T14" fmla="*/ 210 w 210"/>
                    <a:gd name="T15" fmla="*/ 22 h 67"/>
                    <a:gd name="T16" fmla="*/ 210 w 210"/>
                    <a:gd name="T17" fmla="*/ 45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0" h="67">
                      <a:moveTo>
                        <a:pt x="210" y="45"/>
                      </a:moveTo>
                      <a:cubicBezTo>
                        <a:pt x="210" y="57"/>
                        <a:pt x="200" y="67"/>
                        <a:pt x="188" y="67"/>
                      </a:cubicBezTo>
                      <a:cubicBezTo>
                        <a:pt x="22" y="67"/>
                        <a:pt x="22" y="67"/>
                        <a:pt x="22" y="67"/>
                      </a:cubicBezTo>
                      <a:cubicBezTo>
                        <a:pt x="10" y="67"/>
                        <a:pt x="0" y="57"/>
                        <a:pt x="0" y="45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10"/>
                        <a:pt x="10" y="0"/>
                        <a:pt x="22" y="0"/>
                      </a:cubicBezTo>
                      <a:cubicBezTo>
                        <a:pt x="188" y="0"/>
                        <a:pt x="188" y="0"/>
                        <a:pt x="188" y="0"/>
                      </a:cubicBezTo>
                      <a:cubicBezTo>
                        <a:pt x="200" y="0"/>
                        <a:pt x="210" y="10"/>
                        <a:pt x="210" y="22"/>
                      </a:cubicBezTo>
                      <a:cubicBezTo>
                        <a:pt x="210" y="45"/>
                        <a:pt x="210" y="45"/>
                        <a:pt x="210" y="45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5" name="Freeform 169"/>
                <p:cNvSpPr>
                  <a:spLocks/>
                </p:cNvSpPr>
                <p:nvPr/>
              </p:nvSpPr>
              <p:spPr bwMode="auto">
                <a:xfrm rot="20700000">
                  <a:off x="1149268" y="3733723"/>
                  <a:ext cx="1196569" cy="385497"/>
                </a:xfrm>
                <a:custGeom>
                  <a:avLst/>
                  <a:gdLst>
                    <a:gd name="T0" fmla="*/ 508 w 529"/>
                    <a:gd name="T1" fmla="*/ 124 h 171"/>
                    <a:gd name="T2" fmla="*/ 529 w 529"/>
                    <a:gd name="T3" fmla="*/ 0 h 171"/>
                    <a:gd name="T4" fmla="*/ 248 w 529"/>
                    <a:gd name="T5" fmla="*/ 66 h 171"/>
                    <a:gd name="T6" fmla="*/ 0 w 529"/>
                    <a:gd name="T7" fmla="*/ 15 h 171"/>
                    <a:gd name="T8" fmla="*/ 21 w 529"/>
                    <a:gd name="T9" fmla="*/ 135 h 171"/>
                    <a:gd name="T10" fmla="*/ 248 w 529"/>
                    <a:gd name="T11" fmla="*/ 171 h 171"/>
                    <a:gd name="T12" fmla="*/ 508 w 529"/>
                    <a:gd name="T13" fmla="*/ 124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9" h="171">
                      <a:moveTo>
                        <a:pt x="508" y="124"/>
                      </a:moveTo>
                      <a:cubicBezTo>
                        <a:pt x="517" y="78"/>
                        <a:pt x="524" y="36"/>
                        <a:pt x="529" y="0"/>
                      </a:cubicBezTo>
                      <a:cubicBezTo>
                        <a:pt x="444" y="42"/>
                        <a:pt x="349" y="66"/>
                        <a:pt x="248" y="66"/>
                      </a:cubicBezTo>
                      <a:cubicBezTo>
                        <a:pt x="160" y="66"/>
                        <a:pt x="76" y="47"/>
                        <a:pt x="0" y="15"/>
                      </a:cubicBezTo>
                      <a:cubicBezTo>
                        <a:pt x="5" y="50"/>
                        <a:pt x="12" y="91"/>
                        <a:pt x="21" y="135"/>
                      </a:cubicBezTo>
                      <a:cubicBezTo>
                        <a:pt x="93" y="159"/>
                        <a:pt x="169" y="171"/>
                        <a:pt x="248" y="171"/>
                      </a:cubicBezTo>
                      <a:cubicBezTo>
                        <a:pt x="340" y="171"/>
                        <a:pt x="427" y="154"/>
                        <a:pt x="508" y="124"/>
                      </a:cubicBezTo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6" name="Freeform 170"/>
                <p:cNvSpPr>
                  <a:spLocks/>
                </p:cNvSpPr>
                <p:nvPr/>
              </p:nvSpPr>
              <p:spPr bwMode="auto">
                <a:xfrm rot="20700000">
                  <a:off x="974945" y="3253731"/>
                  <a:ext cx="1262409" cy="315841"/>
                </a:xfrm>
                <a:custGeom>
                  <a:avLst/>
                  <a:gdLst>
                    <a:gd name="T0" fmla="*/ 557 w 558"/>
                    <a:gd name="T1" fmla="*/ 79 h 140"/>
                    <a:gd name="T2" fmla="*/ 552 w 558"/>
                    <a:gd name="T3" fmla="*/ 0 h 140"/>
                    <a:gd name="T4" fmla="*/ 278 w 558"/>
                    <a:gd name="T5" fmla="*/ 61 h 140"/>
                    <a:gd name="T6" fmla="*/ 6 w 558"/>
                    <a:gd name="T7" fmla="*/ 1 h 140"/>
                    <a:gd name="T8" fmla="*/ 2 w 558"/>
                    <a:gd name="T9" fmla="*/ 92 h 140"/>
                    <a:gd name="T10" fmla="*/ 264 w 558"/>
                    <a:gd name="T11" fmla="*/ 140 h 140"/>
                    <a:gd name="T12" fmla="*/ 557 w 558"/>
                    <a:gd name="T13" fmla="*/ 79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58" h="140">
                      <a:moveTo>
                        <a:pt x="557" y="79"/>
                      </a:moveTo>
                      <a:cubicBezTo>
                        <a:pt x="558" y="52"/>
                        <a:pt x="556" y="25"/>
                        <a:pt x="552" y="0"/>
                      </a:cubicBezTo>
                      <a:cubicBezTo>
                        <a:pt x="469" y="39"/>
                        <a:pt x="376" y="61"/>
                        <a:pt x="278" y="61"/>
                      </a:cubicBezTo>
                      <a:cubicBezTo>
                        <a:pt x="181" y="61"/>
                        <a:pt x="89" y="40"/>
                        <a:pt x="6" y="1"/>
                      </a:cubicBezTo>
                      <a:cubicBezTo>
                        <a:pt x="2" y="30"/>
                        <a:pt x="0" y="61"/>
                        <a:pt x="2" y="92"/>
                      </a:cubicBezTo>
                      <a:cubicBezTo>
                        <a:pt x="84" y="123"/>
                        <a:pt x="172" y="140"/>
                        <a:pt x="264" y="140"/>
                      </a:cubicBezTo>
                      <a:cubicBezTo>
                        <a:pt x="368" y="140"/>
                        <a:pt x="467" y="118"/>
                        <a:pt x="557" y="79"/>
                      </a:cubicBezTo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7" name="Freeform 178"/>
                <p:cNvSpPr>
                  <a:spLocks/>
                </p:cNvSpPr>
                <p:nvPr/>
              </p:nvSpPr>
              <p:spPr bwMode="auto">
                <a:xfrm rot="20700000">
                  <a:off x="1830676" y="4027691"/>
                  <a:ext cx="176528" cy="1117370"/>
                </a:xfrm>
                <a:custGeom>
                  <a:avLst/>
                  <a:gdLst>
                    <a:gd name="T0" fmla="*/ 77 w 78"/>
                    <a:gd name="T1" fmla="*/ 48 h 495"/>
                    <a:gd name="T2" fmla="*/ 78 w 78"/>
                    <a:gd name="T3" fmla="*/ 39 h 495"/>
                    <a:gd name="T4" fmla="*/ 39 w 78"/>
                    <a:gd name="T5" fmla="*/ 0 h 495"/>
                    <a:gd name="T6" fmla="*/ 0 w 78"/>
                    <a:gd name="T7" fmla="*/ 40 h 495"/>
                    <a:gd name="T8" fmla="*/ 18 w 78"/>
                    <a:gd name="T9" fmla="*/ 476 h 495"/>
                    <a:gd name="T10" fmla="*/ 20 w 78"/>
                    <a:gd name="T11" fmla="*/ 476 h 495"/>
                    <a:gd name="T12" fmla="*/ 19 w 78"/>
                    <a:gd name="T13" fmla="*/ 475 h 495"/>
                    <a:gd name="T14" fmla="*/ 40 w 78"/>
                    <a:gd name="T15" fmla="*/ 495 h 495"/>
                    <a:gd name="T16" fmla="*/ 61 w 78"/>
                    <a:gd name="T17" fmla="*/ 475 h 495"/>
                    <a:gd name="T18" fmla="*/ 61 w 78"/>
                    <a:gd name="T19" fmla="*/ 476 h 495"/>
                    <a:gd name="T20" fmla="*/ 61 w 78"/>
                    <a:gd name="T21" fmla="*/ 476 h 495"/>
                    <a:gd name="T22" fmla="*/ 77 w 78"/>
                    <a:gd name="T23" fmla="*/ 48 h 4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8" h="495">
                      <a:moveTo>
                        <a:pt x="77" y="48"/>
                      </a:moveTo>
                      <a:cubicBezTo>
                        <a:pt x="77" y="45"/>
                        <a:pt x="78" y="42"/>
                        <a:pt x="78" y="39"/>
                      </a:cubicBezTo>
                      <a:cubicBezTo>
                        <a:pt x="78" y="18"/>
                        <a:pt x="60" y="0"/>
                        <a:pt x="39" y="0"/>
                      </a:cubicBezTo>
                      <a:cubicBezTo>
                        <a:pt x="17" y="0"/>
                        <a:pt x="0" y="18"/>
                        <a:pt x="0" y="40"/>
                      </a:cubicBezTo>
                      <a:cubicBezTo>
                        <a:pt x="18" y="476"/>
                        <a:pt x="18" y="476"/>
                        <a:pt x="18" y="476"/>
                      </a:cubicBezTo>
                      <a:cubicBezTo>
                        <a:pt x="20" y="476"/>
                        <a:pt x="20" y="476"/>
                        <a:pt x="20" y="476"/>
                      </a:cubicBezTo>
                      <a:cubicBezTo>
                        <a:pt x="19" y="475"/>
                        <a:pt x="19" y="475"/>
                        <a:pt x="19" y="475"/>
                      </a:cubicBezTo>
                      <a:cubicBezTo>
                        <a:pt x="19" y="487"/>
                        <a:pt x="29" y="495"/>
                        <a:pt x="40" y="495"/>
                      </a:cubicBezTo>
                      <a:cubicBezTo>
                        <a:pt x="52" y="495"/>
                        <a:pt x="61" y="487"/>
                        <a:pt x="61" y="475"/>
                      </a:cubicBezTo>
                      <a:cubicBezTo>
                        <a:pt x="61" y="476"/>
                        <a:pt x="61" y="476"/>
                        <a:pt x="61" y="476"/>
                      </a:cubicBezTo>
                      <a:cubicBezTo>
                        <a:pt x="61" y="476"/>
                        <a:pt x="61" y="476"/>
                        <a:pt x="61" y="476"/>
                      </a:cubicBezTo>
                      <a:lnTo>
                        <a:pt x="77" y="48"/>
                      </a:lnTo>
                      <a:close/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8" name="Oval 179"/>
                <p:cNvSpPr>
                  <a:spLocks noChangeArrowheads="1"/>
                </p:cNvSpPr>
                <p:nvPr/>
              </p:nvSpPr>
              <p:spPr bwMode="auto">
                <a:xfrm rot="20700000">
                  <a:off x="1300551" y="2823616"/>
                  <a:ext cx="395994" cy="395039"/>
                </a:xfrm>
                <a:prstGeom prst="ellipse">
                  <a:avLst/>
                </a:prstGeom>
                <a:solidFill>
                  <a:srgbClr val="1978B8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9" name="Freeform 181"/>
                <p:cNvSpPr>
                  <a:spLocks noEditPoints="1"/>
                </p:cNvSpPr>
                <p:nvPr/>
              </p:nvSpPr>
              <p:spPr bwMode="auto">
                <a:xfrm rot="20700000">
                  <a:off x="1261535" y="2784355"/>
                  <a:ext cx="475192" cy="474238"/>
                </a:xfrm>
                <a:custGeom>
                  <a:avLst/>
                  <a:gdLst>
                    <a:gd name="T0" fmla="*/ 105 w 210"/>
                    <a:gd name="T1" fmla="*/ 0 h 210"/>
                    <a:gd name="T2" fmla="*/ 0 w 210"/>
                    <a:gd name="T3" fmla="*/ 105 h 210"/>
                    <a:gd name="T4" fmla="*/ 105 w 210"/>
                    <a:gd name="T5" fmla="*/ 210 h 210"/>
                    <a:gd name="T6" fmla="*/ 210 w 210"/>
                    <a:gd name="T7" fmla="*/ 105 h 210"/>
                    <a:gd name="T8" fmla="*/ 105 w 210"/>
                    <a:gd name="T9" fmla="*/ 0 h 210"/>
                    <a:gd name="T10" fmla="*/ 105 w 210"/>
                    <a:gd name="T11" fmla="*/ 192 h 210"/>
                    <a:gd name="T12" fmla="*/ 17 w 210"/>
                    <a:gd name="T13" fmla="*/ 105 h 210"/>
                    <a:gd name="T14" fmla="*/ 105 w 210"/>
                    <a:gd name="T15" fmla="*/ 17 h 210"/>
                    <a:gd name="T16" fmla="*/ 192 w 210"/>
                    <a:gd name="T17" fmla="*/ 105 h 210"/>
                    <a:gd name="T18" fmla="*/ 105 w 210"/>
                    <a:gd name="T19" fmla="*/ 192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10" h="210">
                      <a:moveTo>
                        <a:pt x="105" y="0"/>
                      </a:moveTo>
                      <a:cubicBezTo>
                        <a:pt x="47" y="0"/>
                        <a:pt x="0" y="47"/>
                        <a:pt x="0" y="105"/>
                      </a:cubicBezTo>
                      <a:cubicBezTo>
                        <a:pt x="0" y="163"/>
                        <a:pt x="47" y="210"/>
                        <a:pt x="105" y="210"/>
                      </a:cubicBezTo>
                      <a:cubicBezTo>
                        <a:pt x="163" y="210"/>
                        <a:pt x="210" y="163"/>
                        <a:pt x="210" y="105"/>
                      </a:cubicBezTo>
                      <a:cubicBezTo>
                        <a:pt x="210" y="47"/>
                        <a:pt x="163" y="0"/>
                        <a:pt x="105" y="0"/>
                      </a:cubicBezTo>
                      <a:close/>
                      <a:moveTo>
                        <a:pt x="105" y="192"/>
                      </a:moveTo>
                      <a:cubicBezTo>
                        <a:pt x="56" y="192"/>
                        <a:pt x="17" y="153"/>
                        <a:pt x="17" y="105"/>
                      </a:cubicBezTo>
                      <a:cubicBezTo>
                        <a:pt x="17" y="56"/>
                        <a:pt x="56" y="17"/>
                        <a:pt x="105" y="17"/>
                      </a:cubicBezTo>
                      <a:cubicBezTo>
                        <a:pt x="153" y="17"/>
                        <a:pt x="192" y="56"/>
                        <a:pt x="192" y="105"/>
                      </a:cubicBezTo>
                      <a:cubicBezTo>
                        <a:pt x="192" y="153"/>
                        <a:pt x="153" y="192"/>
                        <a:pt x="105" y="192"/>
                      </a:cubicBezTo>
                      <a:close/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0" name="Oval 182"/>
                <p:cNvSpPr>
                  <a:spLocks noChangeArrowheads="1"/>
                </p:cNvSpPr>
                <p:nvPr/>
              </p:nvSpPr>
              <p:spPr bwMode="auto">
                <a:xfrm rot="20700000">
                  <a:off x="1545521" y="3402615"/>
                  <a:ext cx="153627" cy="153627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1" name="Oval 184"/>
                <p:cNvSpPr>
                  <a:spLocks noChangeArrowheads="1"/>
                </p:cNvSpPr>
                <p:nvPr/>
              </p:nvSpPr>
              <p:spPr bwMode="auto">
                <a:xfrm rot="20700000">
                  <a:off x="1615675" y="3648881"/>
                  <a:ext cx="125001" cy="122138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2" name="Oval 186"/>
                <p:cNvSpPr>
                  <a:spLocks noChangeArrowheads="1"/>
                </p:cNvSpPr>
                <p:nvPr/>
              </p:nvSpPr>
              <p:spPr bwMode="auto">
                <a:xfrm rot="20700000">
                  <a:off x="1670625" y="3854434"/>
                  <a:ext cx="125001" cy="121184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3" name="Freeform 190"/>
                <p:cNvSpPr>
                  <a:spLocks/>
                </p:cNvSpPr>
                <p:nvPr/>
              </p:nvSpPr>
              <p:spPr bwMode="auto">
                <a:xfrm rot="20700000">
                  <a:off x="1035054" y="3419012"/>
                  <a:ext cx="77291" cy="29581"/>
                </a:xfrm>
                <a:custGeom>
                  <a:avLst/>
                  <a:gdLst>
                    <a:gd name="T0" fmla="*/ 0 w 34"/>
                    <a:gd name="T1" fmla="*/ 0 h 13"/>
                    <a:gd name="T2" fmla="*/ 0 w 34"/>
                    <a:gd name="T3" fmla="*/ 0 h 13"/>
                    <a:gd name="T4" fmla="*/ 34 w 34"/>
                    <a:gd name="T5" fmla="*/ 13 h 13"/>
                    <a:gd name="T6" fmla="*/ 34 w 34"/>
                    <a:gd name="T7" fmla="*/ 13 h 13"/>
                    <a:gd name="T8" fmla="*/ 0 w 34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1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"/>
                        <a:pt x="22" y="9"/>
                        <a:pt x="34" y="13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22" y="9"/>
                        <a:pt x="11" y="5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4" name="Freeform 191"/>
                <p:cNvSpPr>
                  <a:spLocks/>
                </p:cNvSpPr>
                <p:nvPr/>
              </p:nvSpPr>
              <p:spPr bwMode="auto">
                <a:xfrm rot="20700000">
                  <a:off x="1049483" y="3417112"/>
                  <a:ext cx="88741" cy="228054"/>
                </a:xfrm>
                <a:custGeom>
                  <a:avLst/>
                  <a:gdLst>
                    <a:gd name="T0" fmla="*/ 5 w 39"/>
                    <a:gd name="T1" fmla="*/ 0 h 101"/>
                    <a:gd name="T2" fmla="*/ 2 w 39"/>
                    <a:gd name="T3" fmla="*/ 84 h 101"/>
                    <a:gd name="T4" fmla="*/ 3 w 39"/>
                    <a:gd name="T5" fmla="*/ 90 h 101"/>
                    <a:gd name="T6" fmla="*/ 39 w 39"/>
                    <a:gd name="T7" fmla="*/ 101 h 101"/>
                    <a:gd name="T8" fmla="*/ 38 w 39"/>
                    <a:gd name="T9" fmla="*/ 84 h 101"/>
                    <a:gd name="T10" fmla="*/ 39 w 39"/>
                    <a:gd name="T11" fmla="*/ 13 h 101"/>
                    <a:gd name="T12" fmla="*/ 5 w 39"/>
                    <a:gd name="T13" fmla="*/ 0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101">
                      <a:moveTo>
                        <a:pt x="5" y="0"/>
                      </a:moveTo>
                      <a:cubicBezTo>
                        <a:pt x="1" y="27"/>
                        <a:pt x="0" y="55"/>
                        <a:pt x="2" y="84"/>
                      </a:cubicBezTo>
                      <a:cubicBezTo>
                        <a:pt x="2" y="84"/>
                        <a:pt x="2" y="86"/>
                        <a:pt x="3" y="90"/>
                      </a:cubicBezTo>
                      <a:cubicBezTo>
                        <a:pt x="15" y="94"/>
                        <a:pt x="27" y="97"/>
                        <a:pt x="39" y="101"/>
                      </a:cubicBezTo>
                      <a:cubicBezTo>
                        <a:pt x="38" y="90"/>
                        <a:pt x="38" y="84"/>
                        <a:pt x="38" y="84"/>
                      </a:cubicBezTo>
                      <a:cubicBezTo>
                        <a:pt x="37" y="60"/>
                        <a:pt x="37" y="36"/>
                        <a:pt x="39" y="13"/>
                      </a:cubicBezTo>
                      <a:cubicBezTo>
                        <a:pt x="27" y="9"/>
                        <a:pt x="16" y="5"/>
                        <a:pt x="5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5" name="Freeform 192"/>
                <p:cNvSpPr>
                  <a:spLocks/>
                </p:cNvSpPr>
                <p:nvPr/>
              </p:nvSpPr>
              <p:spPr bwMode="auto">
                <a:xfrm rot="20700000">
                  <a:off x="1146961" y="3431114"/>
                  <a:ext cx="79199" cy="21947"/>
                </a:xfrm>
                <a:custGeom>
                  <a:avLst/>
                  <a:gdLst>
                    <a:gd name="T0" fmla="*/ 0 w 35"/>
                    <a:gd name="T1" fmla="*/ 0 h 10"/>
                    <a:gd name="T2" fmla="*/ 0 w 35"/>
                    <a:gd name="T3" fmla="*/ 0 h 10"/>
                    <a:gd name="T4" fmla="*/ 35 w 35"/>
                    <a:gd name="T5" fmla="*/ 10 h 10"/>
                    <a:gd name="T6" fmla="*/ 35 w 35"/>
                    <a:gd name="T7" fmla="*/ 10 h 10"/>
                    <a:gd name="T8" fmla="*/ 0 w 35"/>
                    <a:gd name="T9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" h="10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2" y="4"/>
                        <a:pt x="23" y="7"/>
                        <a:pt x="35" y="10"/>
                      </a:cubicBezTo>
                      <a:cubicBezTo>
                        <a:pt x="35" y="10"/>
                        <a:pt x="35" y="10"/>
                        <a:pt x="35" y="10"/>
                      </a:cubicBezTo>
                      <a:cubicBezTo>
                        <a:pt x="23" y="7"/>
                        <a:pt x="12" y="4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6" name="Freeform 193"/>
                <p:cNvSpPr>
                  <a:spLocks/>
                </p:cNvSpPr>
                <p:nvPr/>
              </p:nvSpPr>
              <p:spPr bwMode="auto">
                <a:xfrm rot="20700000">
                  <a:off x="1168072" y="3427707"/>
                  <a:ext cx="87787" cy="214696"/>
                </a:xfrm>
                <a:custGeom>
                  <a:avLst/>
                  <a:gdLst>
                    <a:gd name="T0" fmla="*/ 2 w 39"/>
                    <a:gd name="T1" fmla="*/ 0 h 95"/>
                    <a:gd name="T2" fmla="*/ 2 w 39"/>
                    <a:gd name="T3" fmla="*/ 66 h 95"/>
                    <a:gd name="T4" fmla="*/ 3 w 39"/>
                    <a:gd name="T5" fmla="*/ 87 h 95"/>
                    <a:gd name="T6" fmla="*/ 39 w 39"/>
                    <a:gd name="T7" fmla="*/ 95 h 95"/>
                    <a:gd name="T8" fmla="*/ 37 w 39"/>
                    <a:gd name="T9" fmla="*/ 66 h 95"/>
                    <a:gd name="T10" fmla="*/ 37 w 39"/>
                    <a:gd name="T11" fmla="*/ 10 h 95"/>
                    <a:gd name="T12" fmla="*/ 2 w 39"/>
                    <a:gd name="T13" fmla="*/ 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95">
                      <a:moveTo>
                        <a:pt x="2" y="0"/>
                      </a:moveTo>
                      <a:cubicBezTo>
                        <a:pt x="0" y="21"/>
                        <a:pt x="0" y="44"/>
                        <a:pt x="2" y="66"/>
                      </a:cubicBezTo>
                      <a:cubicBezTo>
                        <a:pt x="2" y="66"/>
                        <a:pt x="2" y="73"/>
                        <a:pt x="3" y="87"/>
                      </a:cubicBezTo>
                      <a:cubicBezTo>
                        <a:pt x="15" y="90"/>
                        <a:pt x="27" y="92"/>
                        <a:pt x="39" y="95"/>
                      </a:cubicBezTo>
                      <a:cubicBezTo>
                        <a:pt x="38" y="77"/>
                        <a:pt x="37" y="66"/>
                        <a:pt x="37" y="66"/>
                      </a:cubicBezTo>
                      <a:cubicBezTo>
                        <a:pt x="36" y="47"/>
                        <a:pt x="36" y="29"/>
                        <a:pt x="37" y="10"/>
                      </a:cubicBezTo>
                      <a:cubicBezTo>
                        <a:pt x="25" y="7"/>
                        <a:pt x="14" y="4"/>
                        <a:pt x="2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7" name="Freeform 194"/>
                <p:cNvSpPr>
                  <a:spLocks/>
                </p:cNvSpPr>
                <p:nvPr/>
              </p:nvSpPr>
              <p:spPr bwMode="auto">
                <a:xfrm rot="20700000">
                  <a:off x="1198012" y="3923320"/>
                  <a:ext cx="86833" cy="29581"/>
                </a:xfrm>
                <a:custGeom>
                  <a:avLst/>
                  <a:gdLst>
                    <a:gd name="T0" fmla="*/ 0 w 38"/>
                    <a:gd name="T1" fmla="*/ 0 h 13"/>
                    <a:gd name="T2" fmla="*/ 0 w 38"/>
                    <a:gd name="T3" fmla="*/ 0 h 13"/>
                    <a:gd name="T4" fmla="*/ 38 w 38"/>
                    <a:gd name="T5" fmla="*/ 13 h 13"/>
                    <a:gd name="T6" fmla="*/ 38 w 38"/>
                    <a:gd name="T7" fmla="*/ 13 h 13"/>
                    <a:gd name="T8" fmla="*/ 0 w 38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1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3" y="5"/>
                        <a:pt x="25" y="9"/>
                        <a:pt x="38" y="13"/>
                      </a:cubicBezTo>
                      <a:cubicBezTo>
                        <a:pt x="38" y="13"/>
                        <a:pt x="38" y="13"/>
                        <a:pt x="38" y="13"/>
                      </a:cubicBezTo>
                      <a:cubicBezTo>
                        <a:pt x="25" y="9"/>
                        <a:pt x="13" y="5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8" name="Freeform 195"/>
                <p:cNvSpPr>
                  <a:spLocks/>
                </p:cNvSpPr>
                <p:nvPr/>
              </p:nvSpPr>
              <p:spPr bwMode="auto">
                <a:xfrm rot="20700000">
                  <a:off x="1230555" y="3912880"/>
                  <a:ext cx="133588" cy="287215"/>
                </a:xfrm>
                <a:custGeom>
                  <a:avLst/>
                  <a:gdLst>
                    <a:gd name="T0" fmla="*/ 0 w 59"/>
                    <a:gd name="T1" fmla="*/ 0 h 127"/>
                    <a:gd name="T2" fmla="*/ 21 w 59"/>
                    <a:gd name="T3" fmla="*/ 118 h 127"/>
                    <a:gd name="T4" fmla="*/ 59 w 59"/>
                    <a:gd name="T5" fmla="*/ 127 h 127"/>
                    <a:gd name="T6" fmla="*/ 38 w 59"/>
                    <a:gd name="T7" fmla="*/ 13 h 127"/>
                    <a:gd name="T8" fmla="*/ 0 w 59"/>
                    <a:gd name="T9" fmla="*/ 0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127">
                      <a:moveTo>
                        <a:pt x="0" y="0"/>
                      </a:moveTo>
                      <a:cubicBezTo>
                        <a:pt x="5" y="35"/>
                        <a:pt x="12" y="75"/>
                        <a:pt x="21" y="118"/>
                      </a:cubicBezTo>
                      <a:cubicBezTo>
                        <a:pt x="34" y="121"/>
                        <a:pt x="46" y="124"/>
                        <a:pt x="59" y="127"/>
                      </a:cubicBezTo>
                      <a:cubicBezTo>
                        <a:pt x="50" y="86"/>
                        <a:pt x="43" y="47"/>
                        <a:pt x="38" y="13"/>
                      </a:cubicBezTo>
                      <a:cubicBezTo>
                        <a:pt x="25" y="9"/>
                        <a:pt x="13" y="5"/>
                        <a:pt x="0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9" name="Freeform 196"/>
                <p:cNvSpPr>
                  <a:spLocks/>
                </p:cNvSpPr>
                <p:nvPr/>
              </p:nvSpPr>
              <p:spPr bwMode="auto">
                <a:xfrm rot="20700000">
                  <a:off x="1321117" y="3930081"/>
                  <a:ext cx="83970" cy="20992"/>
                </a:xfrm>
                <a:custGeom>
                  <a:avLst/>
                  <a:gdLst>
                    <a:gd name="T0" fmla="*/ 0 w 37"/>
                    <a:gd name="T1" fmla="*/ 0 h 9"/>
                    <a:gd name="T2" fmla="*/ 0 w 37"/>
                    <a:gd name="T3" fmla="*/ 0 h 9"/>
                    <a:gd name="T4" fmla="*/ 37 w 37"/>
                    <a:gd name="T5" fmla="*/ 9 h 9"/>
                    <a:gd name="T6" fmla="*/ 37 w 37"/>
                    <a:gd name="T7" fmla="*/ 9 h 9"/>
                    <a:gd name="T8" fmla="*/ 0 w 37"/>
                    <a:gd name="T9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7" h="9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2" y="3"/>
                        <a:pt x="25" y="6"/>
                        <a:pt x="37" y="9"/>
                      </a:cubicBezTo>
                      <a:cubicBezTo>
                        <a:pt x="37" y="9"/>
                        <a:pt x="37" y="9"/>
                        <a:pt x="37" y="9"/>
                      </a:cubicBezTo>
                      <a:cubicBezTo>
                        <a:pt x="25" y="6"/>
                        <a:pt x="12" y="3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30" name="Freeform 197"/>
                <p:cNvSpPr>
                  <a:spLocks/>
                </p:cNvSpPr>
                <p:nvPr/>
              </p:nvSpPr>
              <p:spPr bwMode="auto">
                <a:xfrm rot="20700000">
                  <a:off x="1352673" y="3919771"/>
                  <a:ext cx="130726" cy="270993"/>
                </a:xfrm>
                <a:custGeom>
                  <a:avLst/>
                  <a:gdLst>
                    <a:gd name="T0" fmla="*/ 0 w 58"/>
                    <a:gd name="T1" fmla="*/ 0 h 120"/>
                    <a:gd name="T2" fmla="*/ 21 w 58"/>
                    <a:gd name="T3" fmla="*/ 113 h 120"/>
                    <a:gd name="T4" fmla="*/ 58 w 58"/>
                    <a:gd name="T5" fmla="*/ 120 h 120"/>
                    <a:gd name="T6" fmla="*/ 37 w 58"/>
                    <a:gd name="T7" fmla="*/ 9 h 120"/>
                    <a:gd name="T8" fmla="*/ 0 w 58"/>
                    <a:gd name="T9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120">
                      <a:moveTo>
                        <a:pt x="0" y="0"/>
                      </a:moveTo>
                      <a:cubicBezTo>
                        <a:pt x="5" y="34"/>
                        <a:pt x="12" y="73"/>
                        <a:pt x="21" y="113"/>
                      </a:cubicBezTo>
                      <a:cubicBezTo>
                        <a:pt x="33" y="116"/>
                        <a:pt x="46" y="118"/>
                        <a:pt x="58" y="120"/>
                      </a:cubicBezTo>
                      <a:cubicBezTo>
                        <a:pt x="50" y="80"/>
                        <a:pt x="43" y="43"/>
                        <a:pt x="37" y="9"/>
                      </a:cubicBezTo>
                      <a:cubicBezTo>
                        <a:pt x="25" y="6"/>
                        <a:pt x="12" y="3"/>
                        <a:pt x="0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31" name="任意多边形 330"/>
                <p:cNvSpPr/>
                <p:nvPr/>
              </p:nvSpPr>
              <p:spPr>
                <a:xfrm rot="20700000">
                  <a:off x="1069117" y="2345331"/>
                  <a:ext cx="607349" cy="379773"/>
                </a:xfrm>
                <a:custGeom>
                  <a:avLst/>
                  <a:gdLst>
                    <a:gd name="connsiteX0" fmla="*/ 503341 w 1010444"/>
                    <a:gd name="connsiteY0" fmla="*/ 0 h 631826"/>
                    <a:gd name="connsiteX1" fmla="*/ 507103 w 1010444"/>
                    <a:gd name="connsiteY1" fmla="*/ 0 h 631826"/>
                    <a:gd name="connsiteX2" fmla="*/ 954939 w 1010444"/>
                    <a:gd name="connsiteY2" fmla="*/ 418127 h 631826"/>
                    <a:gd name="connsiteX3" fmla="*/ 1010444 w 1010444"/>
                    <a:gd name="connsiteY3" fmla="*/ 484508 h 631826"/>
                    <a:gd name="connsiteX4" fmla="*/ 924147 w 1010444"/>
                    <a:gd name="connsiteY4" fmla="*/ 537174 h 631826"/>
                    <a:gd name="connsiteX5" fmla="*/ 505221 w 1010444"/>
                    <a:gd name="connsiteY5" fmla="*/ 631826 h 631826"/>
                    <a:gd name="connsiteX6" fmla="*/ 86295 w 1010444"/>
                    <a:gd name="connsiteY6" fmla="*/ 537174 h 631826"/>
                    <a:gd name="connsiteX7" fmla="*/ 0 w 1010444"/>
                    <a:gd name="connsiteY7" fmla="*/ 484509 h 631826"/>
                    <a:gd name="connsiteX8" fmla="*/ 55505 w 1010444"/>
                    <a:gd name="connsiteY8" fmla="*/ 418127 h 631826"/>
                    <a:gd name="connsiteX9" fmla="*/ 503341 w 1010444"/>
                    <a:gd name="connsiteY9" fmla="*/ 0 h 631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10444" h="631826">
                      <a:moveTo>
                        <a:pt x="503341" y="0"/>
                      </a:moveTo>
                      <a:cubicBezTo>
                        <a:pt x="507103" y="0"/>
                        <a:pt x="507103" y="0"/>
                        <a:pt x="507103" y="0"/>
                      </a:cubicBezTo>
                      <a:cubicBezTo>
                        <a:pt x="507103" y="0"/>
                        <a:pt x="720963" y="152373"/>
                        <a:pt x="954939" y="418127"/>
                      </a:cubicBezTo>
                      <a:lnTo>
                        <a:pt x="1010444" y="484508"/>
                      </a:lnTo>
                      <a:lnTo>
                        <a:pt x="924147" y="537174"/>
                      </a:lnTo>
                      <a:cubicBezTo>
                        <a:pt x="804563" y="596932"/>
                        <a:pt x="660401" y="631826"/>
                        <a:pt x="505221" y="631826"/>
                      </a:cubicBezTo>
                      <a:cubicBezTo>
                        <a:pt x="350041" y="631826"/>
                        <a:pt x="205880" y="596932"/>
                        <a:pt x="86295" y="537174"/>
                      </a:cubicBezTo>
                      <a:lnTo>
                        <a:pt x="0" y="484509"/>
                      </a:lnTo>
                      <a:lnTo>
                        <a:pt x="55505" y="418127"/>
                      </a:lnTo>
                      <a:cubicBezTo>
                        <a:pt x="289482" y="152373"/>
                        <a:pt x="503341" y="0"/>
                        <a:pt x="503341" y="0"/>
                      </a:cubicBezTo>
                      <a:close/>
                    </a:path>
                  </a:pathLst>
                </a:custGeom>
                <a:solidFill>
                  <a:srgbClr val="FF746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</p:grpSp>
        </p:grpSp>
        <p:sp>
          <p:nvSpPr>
            <p:cNvPr id="21" name="文本框 20"/>
            <p:cNvSpPr txBox="1"/>
            <p:nvPr/>
          </p:nvSpPr>
          <p:spPr>
            <a:xfrm>
              <a:off x="794685" y="295601"/>
              <a:ext cx="341632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本论文欲解决的问题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857275" y="1492470"/>
            <a:ext cx="938578" cy="1016291"/>
            <a:chOff x="364598" y="1767674"/>
            <a:chExt cx="938578" cy="1016291"/>
          </a:xfrm>
        </p:grpSpPr>
        <p:sp>
          <p:nvSpPr>
            <p:cNvPr id="47" name="圆角矩形 46"/>
            <p:cNvSpPr/>
            <p:nvPr/>
          </p:nvSpPr>
          <p:spPr>
            <a:xfrm>
              <a:off x="364598" y="1845387"/>
              <a:ext cx="938578" cy="938578"/>
            </a:xfrm>
            <a:prstGeom prst="roundRect">
              <a:avLst/>
            </a:prstGeom>
            <a:solidFill>
              <a:srgbClr val="6B30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圆角矩形 47"/>
            <p:cNvSpPr/>
            <p:nvPr/>
          </p:nvSpPr>
          <p:spPr>
            <a:xfrm>
              <a:off x="364598" y="1767674"/>
              <a:ext cx="938578" cy="938578"/>
            </a:xfrm>
            <a:prstGeom prst="roundRect">
              <a:avLst/>
            </a:prstGeom>
            <a:gradFill>
              <a:gsLst>
                <a:gs pos="50000">
                  <a:srgbClr val="DA5350"/>
                </a:gs>
                <a:gs pos="100000">
                  <a:srgbClr val="D6564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9" name="矩形 58"/>
          <p:cNvSpPr/>
          <p:nvPr/>
        </p:nvSpPr>
        <p:spPr>
          <a:xfrm>
            <a:off x="1960746" y="1492470"/>
            <a:ext cx="632597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在线模板在</a:t>
            </a:r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年年初正式更名为“哎呀小小草（井字格）”在未来的日子里，稻壳儿会继续努力，变得更好。</a:t>
            </a:r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在线模板在</a:t>
            </a:r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年年初正式更名为“哎呀小小草（井字格）”在未来的日子里，稻壳儿会继续努力，变得更好。</a:t>
            </a:r>
            <a:endParaRPr lang="zh-CN" altLang="en-US" sz="1600" dirty="0" smtClean="0">
              <a:solidFill>
                <a:srgbClr val="3D434F"/>
              </a:solidFill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857275" y="2864209"/>
            <a:ext cx="938578" cy="1016291"/>
            <a:chOff x="364598" y="1767674"/>
            <a:chExt cx="938578" cy="1016291"/>
          </a:xfrm>
        </p:grpSpPr>
        <p:sp>
          <p:nvSpPr>
            <p:cNvPr id="64" name="圆角矩形 63"/>
            <p:cNvSpPr/>
            <p:nvPr/>
          </p:nvSpPr>
          <p:spPr>
            <a:xfrm>
              <a:off x="364598" y="1845387"/>
              <a:ext cx="938578" cy="938578"/>
            </a:xfrm>
            <a:prstGeom prst="roundRect">
              <a:avLst/>
            </a:prstGeom>
            <a:solidFill>
              <a:srgbClr val="6B30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圆角矩形 64"/>
            <p:cNvSpPr/>
            <p:nvPr/>
          </p:nvSpPr>
          <p:spPr>
            <a:xfrm>
              <a:off x="364598" y="1767674"/>
              <a:ext cx="938578" cy="938578"/>
            </a:xfrm>
            <a:prstGeom prst="roundRect">
              <a:avLst/>
            </a:prstGeom>
            <a:gradFill>
              <a:gsLst>
                <a:gs pos="50000">
                  <a:srgbClr val="DA5350"/>
                </a:gs>
                <a:gs pos="100000">
                  <a:srgbClr val="D6564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3" name="矩形 62"/>
          <p:cNvSpPr/>
          <p:nvPr/>
        </p:nvSpPr>
        <p:spPr>
          <a:xfrm>
            <a:off x="1960746" y="2864209"/>
            <a:ext cx="632597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在线模板在</a:t>
            </a:r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年年初正式更名为“哎呀小小草（井字格）”在未来的日子里，稻壳儿会继续努力，变得更好。</a:t>
            </a:r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在线模板在</a:t>
            </a:r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年年初正式更名为“哎呀小小草（井字格）”在未来的日子里，稻壳儿会继续努力，变得更好。</a:t>
            </a:r>
            <a:endParaRPr lang="zh-CN" altLang="en-US" sz="1600" dirty="0" smtClean="0">
              <a:solidFill>
                <a:srgbClr val="3D434F"/>
              </a:solidFill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857275" y="4235948"/>
            <a:ext cx="938578" cy="1016291"/>
            <a:chOff x="364598" y="1767674"/>
            <a:chExt cx="938578" cy="1016291"/>
          </a:xfrm>
        </p:grpSpPr>
        <p:sp>
          <p:nvSpPr>
            <p:cNvPr id="69" name="圆角矩形 68"/>
            <p:cNvSpPr/>
            <p:nvPr/>
          </p:nvSpPr>
          <p:spPr>
            <a:xfrm>
              <a:off x="364598" y="1845387"/>
              <a:ext cx="938578" cy="938578"/>
            </a:xfrm>
            <a:prstGeom prst="roundRect">
              <a:avLst/>
            </a:prstGeom>
            <a:solidFill>
              <a:srgbClr val="6B30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" name="圆角矩形 69"/>
            <p:cNvSpPr/>
            <p:nvPr/>
          </p:nvSpPr>
          <p:spPr>
            <a:xfrm>
              <a:off x="364598" y="1767674"/>
              <a:ext cx="938578" cy="938578"/>
            </a:xfrm>
            <a:prstGeom prst="roundRect">
              <a:avLst/>
            </a:prstGeom>
            <a:gradFill>
              <a:gsLst>
                <a:gs pos="50000">
                  <a:srgbClr val="DA5350"/>
                </a:gs>
                <a:gs pos="100000">
                  <a:srgbClr val="D6564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8" name="矩形 67"/>
          <p:cNvSpPr/>
          <p:nvPr/>
        </p:nvSpPr>
        <p:spPr>
          <a:xfrm>
            <a:off x="1960746" y="4235948"/>
            <a:ext cx="632597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在线模板在</a:t>
            </a:r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年年初正式更名为“哎呀小小草（井字格）”在未来的日子里，稻壳儿会继续努力，变得更好。</a:t>
            </a:r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在线模板在</a:t>
            </a:r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年年初正式更名为“哎呀小小草（井字格）”在未来的日子里，稻壳儿会继续努力，变得更好。</a:t>
            </a:r>
            <a:endParaRPr lang="zh-CN" altLang="en-US" sz="1600" dirty="0" smtClean="0">
              <a:solidFill>
                <a:srgbClr val="3D434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013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91204" y="111878"/>
            <a:ext cx="5336228" cy="791551"/>
            <a:chOff x="191204" y="111878"/>
            <a:chExt cx="5336228" cy="79155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3" name="组合 2"/>
            <p:cNvGrpSpPr/>
            <p:nvPr/>
          </p:nvGrpSpPr>
          <p:grpSpPr>
            <a:xfrm>
              <a:off x="191204" y="210993"/>
              <a:ext cx="5336228" cy="692436"/>
              <a:chOff x="191204" y="210993"/>
              <a:chExt cx="5336228" cy="692436"/>
            </a:xfrm>
          </p:grpSpPr>
          <p:sp>
            <p:nvSpPr>
              <p:cNvPr id="80" name="Freeform 595"/>
              <p:cNvSpPr>
                <a:spLocks/>
              </p:cNvSpPr>
              <p:nvPr/>
            </p:nvSpPr>
            <p:spPr bwMode="auto">
              <a:xfrm>
                <a:off x="3587822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81" name="Freeform 595"/>
              <p:cNvSpPr>
                <a:spLocks/>
              </p:cNvSpPr>
              <p:nvPr/>
            </p:nvSpPr>
            <p:spPr bwMode="auto">
              <a:xfrm>
                <a:off x="396522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82" name="Freeform 595"/>
              <p:cNvSpPr>
                <a:spLocks/>
              </p:cNvSpPr>
              <p:nvPr/>
            </p:nvSpPr>
            <p:spPr bwMode="auto">
              <a:xfrm>
                <a:off x="4342623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6" name="Freeform 595"/>
              <p:cNvSpPr>
                <a:spLocks/>
              </p:cNvSpPr>
              <p:nvPr/>
            </p:nvSpPr>
            <p:spPr bwMode="auto">
              <a:xfrm>
                <a:off x="2455616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7" name="Freeform 595"/>
              <p:cNvSpPr>
                <a:spLocks/>
              </p:cNvSpPr>
              <p:nvPr/>
            </p:nvSpPr>
            <p:spPr bwMode="auto">
              <a:xfrm>
                <a:off x="2833018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78" name="Freeform 595"/>
              <p:cNvSpPr>
                <a:spLocks/>
              </p:cNvSpPr>
              <p:nvPr/>
            </p:nvSpPr>
            <p:spPr bwMode="auto">
              <a:xfrm>
                <a:off x="3210420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299" name="Freeform 595"/>
              <p:cNvSpPr>
                <a:spLocks/>
              </p:cNvSpPr>
              <p:nvPr/>
            </p:nvSpPr>
            <p:spPr bwMode="auto">
              <a:xfrm>
                <a:off x="19120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0" name="Freeform 595"/>
              <p:cNvSpPr>
                <a:spLocks/>
              </p:cNvSpPr>
              <p:nvPr/>
            </p:nvSpPr>
            <p:spPr bwMode="auto">
              <a:xfrm>
                <a:off x="568606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1" name="Freeform 595"/>
              <p:cNvSpPr>
                <a:spLocks/>
              </p:cNvSpPr>
              <p:nvPr/>
            </p:nvSpPr>
            <p:spPr bwMode="auto">
              <a:xfrm>
                <a:off x="946008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2" name="Freeform 595"/>
              <p:cNvSpPr>
                <a:spLocks/>
              </p:cNvSpPr>
              <p:nvPr/>
            </p:nvSpPr>
            <p:spPr bwMode="auto">
              <a:xfrm>
                <a:off x="1323410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3" name="Freeform 595"/>
              <p:cNvSpPr>
                <a:spLocks/>
              </p:cNvSpPr>
              <p:nvPr/>
            </p:nvSpPr>
            <p:spPr bwMode="auto">
              <a:xfrm>
                <a:off x="1700812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sp>
            <p:nvSpPr>
              <p:cNvPr id="304" name="Freeform 595"/>
              <p:cNvSpPr>
                <a:spLocks/>
              </p:cNvSpPr>
              <p:nvPr/>
            </p:nvSpPr>
            <p:spPr bwMode="auto">
              <a:xfrm>
                <a:off x="2078214" y="210993"/>
                <a:ext cx="1184809" cy="69243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</p:grpSp>
        <p:grpSp>
          <p:nvGrpSpPr>
            <p:cNvPr id="305" name="组合 304"/>
            <p:cNvGrpSpPr/>
            <p:nvPr/>
          </p:nvGrpSpPr>
          <p:grpSpPr>
            <a:xfrm>
              <a:off x="373975" y="111878"/>
              <a:ext cx="363466" cy="791551"/>
              <a:chOff x="974945" y="2345331"/>
              <a:chExt cx="1763621" cy="3840787"/>
            </a:xfrm>
          </p:grpSpPr>
          <p:sp>
            <p:nvSpPr>
              <p:cNvPr id="306" name="Freeform 159"/>
              <p:cNvSpPr>
                <a:spLocks/>
              </p:cNvSpPr>
              <p:nvPr/>
            </p:nvSpPr>
            <p:spPr bwMode="auto">
              <a:xfrm rot="20700000">
                <a:off x="1726148" y="4700426"/>
                <a:ext cx="891224" cy="1485692"/>
              </a:xfrm>
              <a:custGeom>
                <a:avLst/>
                <a:gdLst>
                  <a:gd name="T0" fmla="*/ 1 w 394"/>
                  <a:gd name="T1" fmla="*/ 267 h 658"/>
                  <a:gd name="T2" fmla="*/ 0 w 394"/>
                  <a:gd name="T3" fmla="*/ 267 h 658"/>
                  <a:gd name="T4" fmla="*/ 0 w 394"/>
                  <a:gd name="T5" fmla="*/ 267 h 658"/>
                  <a:gd name="T6" fmla="*/ 1 w 394"/>
                  <a:gd name="T7" fmla="*/ 270 h 658"/>
                  <a:gd name="T8" fmla="*/ 2 w 394"/>
                  <a:gd name="T9" fmla="*/ 282 h 658"/>
                  <a:gd name="T10" fmla="*/ 3 w 394"/>
                  <a:gd name="T11" fmla="*/ 284 h 658"/>
                  <a:gd name="T12" fmla="*/ 45 w 394"/>
                  <a:gd name="T13" fmla="*/ 417 h 658"/>
                  <a:gd name="T14" fmla="*/ 89 w 394"/>
                  <a:gd name="T15" fmla="*/ 290 h 658"/>
                  <a:gd name="T16" fmla="*/ 169 w 394"/>
                  <a:gd name="T17" fmla="*/ 440 h 658"/>
                  <a:gd name="T18" fmla="*/ 143 w 394"/>
                  <a:gd name="T19" fmla="*/ 564 h 658"/>
                  <a:gd name="T20" fmla="*/ 199 w 394"/>
                  <a:gd name="T21" fmla="*/ 658 h 658"/>
                  <a:gd name="T22" fmla="*/ 169 w 394"/>
                  <a:gd name="T23" fmla="*/ 604 h 658"/>
                  <a:gd name="T24" fmla="*/ 179 w 394"/>
                  <a:gd name="T25" fmla="*/ 528 h 658"/>
                  <a:gd name="T26" fmla="*/ 226 w 394"/>
                  <a:gd name="T27" fmla="*/ 462 h 658"/>
                  <a:gd name="T28" fmla="*/ 269 w 394"/>
                  <a:gd name="T29" fmla="*/ 386 h 658"/>
                  <a:gd name="T30" fmla="*/ 277 w 394"/>
                  <a:gd name="T31" fmla="*/ 362 h 658"/>
                  <a:gd name="T32" fmla="*/ 305 w 394"/>
                  <a:gd name="T33" fmla="*/ 484 h 658"/>
                  <a:gd name="T34" fmla="*/ 322 w 394"/>
                  <a:gd name="T35" fmla="*/ 406 h 658"/>
                  <a:gd name="T36" fmla="*/ 367 w 394"/>
                  <a:gd name="T37" fmla="*/ 197 h 658"/>
                  <a:gd name="T38" fmla="*/ 186 w 394"/>
                  <a:gd name="T39" fmla="*/ 0 h 658"/>
                  <a:gd name="T40" fmla="*/ 1 w 394"/>
                  <a:gd name="T41" fmla="*/ 253 h 658"/>
                  <a:gd name="T42" fmla="*/ 1 w 394"/>
                  <a:gd name="T43" fmla="*/ 267 h 6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94" h="658">
                    <a:moveTo>
                      <a:pt x="1" y="267"/>
                    </a:moveTo>
                    <a:cubicBezTo>
                      <a:pt x="1" y="266"/>
                      <a:pt x="0" y="263"/>
                      <a:pt x="0" y="267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68"/>
                      <a:pt x="1" y="269"/>
                      <a:pt x="1" y="270"/>
                    </a:cubicBezTo>
                    <a:cubicBezTo>
                      <a:pt x="1" y="274"/>
                      <a:pt x="2" y="278"/>
                      <a:pt x="2" y="282"/>
                    </a:cubicBezTo>
                    <a:cubicBezTo>
                      <a:pt x="2" y="282"/>
                      <a:pt x="3" y="283"/>
                      <a:pt x="3" y="284"/>
                    </a:cubicBezTo>
                    <a:cubicBezTo>
                      <a:pt x="7" y="334"/>
                      <a:pt x="22" y="380"/>
                      <a:pt x="45" y="417"/>
                    </a:cubicBezTo>
                    <a:cubicBezTo>
                      <a:pt x="20" y="377"/>
                      <a:pt x="35" y="298"/>
                      <a:pt x="89" y="290"/>
                    </a:cubicBezTo>
                    <a:cubicBezTo>
                      <a:pt x="156" y="279"/>
                      <a:pt x="167" y="399"/>
                      <a:pt x="169" y="440"/>
                    </a:cubicBezTo>
                    <a:cubicBezTo>
                      <a:pt x="171" y="484"/>
                      <a:pt x="143" y="520"/>
                      <a:pt x="143" y="564"/>
                    </a:cubicBezTo>
                    <a:cubicBezTo>
                      <a:pt x="143" y="613"/>
                      <a:pt x="167" y="653"/>
                      <a:pt x="199" y="658"/>
                    </a:cubicBezTo>
                    <a:cubicBezTo>
                      <a:pt x="184" y="656"/>
                      <a:pt x="171" y="615"/>
                      <a:pt x="169" y="604"/>
                    </a:cubicBezTo>
                    <a:cubicBezTo>
                      <a:pt x="166" y="580"/>
                      <a:pt x="172" y="551"/>
                      <a:pt x="179" y="528"/>
                    </a:cubicBezTo>
                    <a:cubicBezTo>
                      <a:pt x="187" y="501"/>
                      <a:pt x="208" y="482"/>
                      <a:pt x="226" y="462"/>
                    </a:cubicBezTo>
                    <a:cubicBezTo>
                      <a:pt x="245" y="439"/>
                      <a:pt x="259" y="413"/>
                      <a:pt x="269" y="386"/>
                    </a:cubicBezTo>
                    <a:cubicBezTo>
                      <a:pt x="272" y="378"/>
                      <a:pt x="275" y="370"/>
                      <a:pt x="277" y="362"/>
                    </a:cubicBezTo>
                    <a:cubicBezTo>
                      <a:pt x="281" y="420"/>
                      <a:pt x="305" y="484"/>
                      <a:pt x="305" y="484"/>
                    </a:cubicBezTo>
                    <a:cubicBezTo>
                      <a:pt x="296" y="437"/>
                      <a:pt x="322" y="406"/>
                      <a:pt x="322" y="406"/>
                    </a:cubicBezTo>
                    <a:cubicBezTo>
                      <a:pt x="394" y="291"/>
                      <a:pt x="367" y="197"/>
                      <a:pt x="367" y="197"/>
                    </a:cubicBezTo>
                    <a:cubicBezTo>
                      <a:pt x="348" y="84"/>
                      <a:pt x="274" y="0"/>
                      <a:pt x="186" y="0"/>
                    </a:cubicBezTo>
                    <a:cubicBezTo>
                      <a:pt x="84" y="0"/>
                      <a:pt x="1" y="113"/>
                      <a:pt x="1" y="253"/>
                    </a:cubicBezTo>
                    <a:cubicBezTo>
                      <a:pt x="1" y="258"/>
                      <a:pt x="1" y="263"/>
                      <a:pt x="1" y="267"/>
                    </a:cubicBezTo>
                  </a:path>
                </a:pathLst>
              </a:custGeom>
              <a:solidFill>
                <a:srgbClr val="FF746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b="1"/>
              </a:p>
            </p:txBody>
          </p:sp>
          <p:grpSp>
            <p:nvGrpSpPr>
              <p:cNvPr id="307" name="组合 306"/>
              <p:cNvGrpSpPr/>
              <p:nvPr/>
            </p:nvGrpSpPr>
            <p:grpSpPr>
              <a:xfrm>
                <a:off x="974945" y="2345331"/>
                <a:ext cx="1763621" cy="3358341"/>
                <a:chOff x="974945" y="2345331"/>
                <a:chExt cx="1763621" cy="3358341"/>
              </a:xfrm>
            </p:grpSpPr>
            <p:sp>
              <p:nvSpPr>
                <p:cNvPr id="308" name="Freeform 165"/>
                <p:cNvSpPr>
                  <a:spLocks/>
                </p:cNvSpPr>
                <p:nvPr/>
              </p:nvSpPr>
              <p:spPr bwMode="auto">
                <a:xfrm rot="20700000">
                  <a:off x="1075729" y="4158738"/>
                  <a:ext cx="708018" cy="1115461"/>
                </a:xfrm>
                <a:custGeom>
                  <a:avLst/>
                  <a:gdLst>
                    <a:gd name="T0" fmla="*/ 157 w 313"/>
                    <a:gd name="T1" fmla="*/ 0 h 494"/>
                    <a:gd name="T2" fmla="*/ 0 w 313"/>
                    <a:gd name="T3" fmla="*/ 156 h 494"/>
                    <a:gd name="T4" fmla="*/ 0 w 313"/>
                    <a:gd name="T5" fmla="*/ 159 h 494"/>
                    <a:gd name="T6" fmla="*/ 0 w 313"/>
                    <a:gd name="T7" fmla="*/ 159 h 494"/>
                    <a:gd name="T8" fmla="*/ 101 w 313"/>
                    <a:gd name="T9" fmla="*/ 477 h 494"/>
                    <a:gd name="T10" fmla="*/ 106 w 313"/>
                    <a:gd name="T11" fmla="*/ 485 h 494"/>
                    <a:gd name="T12" fmla="*/ 106 w 313"/>
                    <a:gd name="T13" fmla="*/ 485 h 494"/>
                    <a:gd name="T14" fmla="*/ 106 w 313"/>
                    <a:gd name="T15" fmla="*/ 485 h 494"/>
                    <a:gd name="T16" fmla="*/ 128 w 313"/>
                    <a:gd name="T17" fmla="*/ 494 h 494"/>
                    <a:gd name="T18" fmla="*/ 159 w 313"/>
                    <a:gd name="T19" fmla="*/ 467 h 494"/>
                    <a:gd name="T20" fmla="*/ 157 w 313"/>
                    <a:gd name="T21" fmla="*/ 459 h 494"/>
                    <a:gd name="T22" fmla="*/ 157 w 313"/>
                    <a:gd name="T23" fmla="*/ 459 h 494"/>
                    <a:gd name="T24" fmla="*/ 148 w 313"/>
                    <a:gd name="T25" fmla="*/ 412 h 494"/>
                    <a:gd name="T26" fmla="*/ 191 w 313"/>
                    <a:gd name="T27" fmla="*/ 310 h 494"/>
                    <a:gd name="T28" fmla="*/ 191 w 313"/>
                    <a:gd name="T29" fmla="*/ 309 h 494"/>
                    <a:gd name="T30" fmla="*/ 270 w 313"/>
                    <a:gd name="T31" fmla="*/ 264 h 494"/>
                    <a:gd name="T32" fmla="*/ 313 w 313"/>
                    <a:gd name="T33" fmla="*/ 156 h 494"/>
                    <a:gd name="T34" fmla="*/ 157 w 313"/>
                    <a:gd name="T35" fmla="*/ 0 h 4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3" h="494">
                      <a:moveTo>
                        <a:pt x="157" y="0"/>
                      </a:moveTo>
                      <a:cubicBezTo>
                        <a:pt x="70" y="0"/>
                        <a:pt x="0" y="70"/>
                        <a:pt x="0" y="156"/>
                      </a:cubicBezTo>
                      <a:cubicBezTo>
                        <a:pt x="0" y="157"/>
                        <a:pt x="0" y="159"/>
                        <a:pt x="0" y="159"/>
                      </a:cubicBezTo>
                      <a:cubicBezTo>
                        <a:pt x="0" y="159"/>
                        <a:pt x="0" y="159"/>
                        <a:pt x="0" y="159"/>
                      </a:cubicBezTo>
                      <a:cubicBezTo>
                        <a:pt x="0" y="279"/>
                        <a:pt x="38" y="386"/>
                        <a:pt x="101" y="477"/>
                      </a:cubicBezTo>
                      <a:cubicBezTo>
                        <a:pt x="102" y="480"/>
                        <a:pt x="104" y="482"/>
                        <a:pt x="106" y="485"/>
                      </a:cubicBezTo>
                      <a:cubicBezTo>
                        <a:pt x="106" y="485"/>
                        <a:pt x="106" y="485"/>
                        <a:pt x="106" y="485"/>
                      </a:cubicBezTo>
                      <a:cubicBezTo>
                        <a:pt x="106" y="485"/>
                        <a:pt x="106" y="485"/>
                        <a:pt x="106" y="485"/>
                      </a:cubicBezTo>
                      <a:cubicBezTo>
                        <a:pt x="112" y="491"/>
                        <a:pt x="119" y="494"/>
                        <a:pt x="128" y="494"/>
                      </a:cubicBezTo>
                      <a:cubicBezTo>
                        <a:pt x="145" y="494"/>
                        <a:pt x="159" y="483"/>
                        <a:pt x="159" y="467"/>
                      </a:cubicBezTo>
                      <a:cubicBezTo>
                        <a:pt x="159" y="463"/>
                        <a:pt x="158" y="459"/>
                        <a:pt x="157" y="459"/>
                      </a:cubicBezTo>
                      <a:cubicBezTo>
                        <a:pt x="157" y="459"/>
                        <a:pt x="157" y="459"/>
                        <a:pt x="157" y="459"/>
                      </a:cubicBezTo>
                      <a:cubicBezTo>
                        <a:pt x="152" y="439"/>
                        <a:pt x="146" y="428"/>
                        <a:pt x="148" y="412"/>
                      </a:cubicBezTo>
                      <a:cubicBezTo>
                        <a:pt x="155" y="371"/>
                        <a:pt x="164" y="338"/>
                        <a:pt x="191" y="310"/>
                      </a:cubicBezTo>
                      <a:cubicBezTo>
                        <a:pt x="191" y="309"/>
                        <a:pt x="191" y="309"/>
                        <a:pt x="191" y="309"/>
                      </a:cubicBezTo>
                      <a:cubicBezTo>
                        <a:pt x="212" y="287"/>
                        <a:pt x="239" y="270"/>
                        <a:pt x="270" y="264"/>
                      </a:cubicBezTo>
                      <a:cubicBezTo>
                        <a:pt x="297" y="236"/>
                        <a:pt x="313" y="198"/>
                        <a:pt x="313" y="156"/>
                      </a:cubicBezTo>
                      <a:cubicBezTo>
                        <a:pt x="313" y="70"/>
                        <a:pt x="243" y="0"/>
                        <a:pt x="157" y="0"/>
                      </a:cubicBezTo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09" name="Freeform 166"/>
                <p:cNvSpPr>
                  <a:spLocks/>
                </p:cNvSpPr>
                <p:nvPr/>
              </p:nvSpPr>
              <p:spPr bwMode="auto">
                <a:xfrm rot="20700000">
                  <a:off x="2033411" y="3902512"/>
                  <a:ext cx="705155" cy="1115461"/>
                </a:xfrm>
                <a:custGeom>
                  <a:avLst/>
                  <a:gdLst>
                    <a:gd name="T0" fmla="*/ 156 w 312"/>
                    <a:gd name="T1" fmla="*/ 0 h 494"/>
                    <a:gd name="T2" fmla="*/ 312 w 312"/>
                    <a:gd name="T3" fmla="*/ 156 h 494"/>
                    <a:gd name="T4" fmla="*/ 312 w 312"/>
                    <a:gd name="T5" fmla="*/ 159 h 494"/>
                    <a:gd name="T6" fmla="*/ 312 w 312"/>
                    <a:gd name="T7" fmla="*/ 159 h 494"/>
                    <a:gd name="T8" fmla="*/ 212 w 312"/>
                    <a:gd name="T9" fmla="*/ 477 h 494"/>
                    <a:gd name="T10" fmla="*/ 207 w 312"/>
                    <a:gd name="T11" fmla="*/ 485 h 494"/>
                    <a:gd name="T12" fmla="*/ 207 w 312"/>
                    <a:gd name="T13" fmla="*/ 485 h 494"/>
                    <a:gd name="T14" fmla="*/ 207 w 312"/>
                    <a:gd name="T15" fmla="*/ 485 h 494"/>
                    <a:gd name="T16" fmla="*/ 185 w 312"/>
                    <a:gd name="T17" fmla="*/ 494 h 494"/>
                    <a:gd name="T18" fmla="*/ 154 w 312"/>
                    <a:gd name="T19" fmla="*/ 467 h 494"/>
                    <a:gd name="T20" fmla="*/ 156 w 312"/>
                    <a:gd name="T21" fmla="*/ 459 h 494"/>
                    <a:gd name="T22" fmla="*/ 156 w 312"/>
                    <a:gd name="T23" fmla="*/ 459 h 494"/>
                    <a:gd name="T24" fmla="*/ 165 w 312"/>
                    <a:gd name="T25" fmla="*/ 412 h 494"/>
                    <a:gd name="T26" fmla="*/ 122 w 312"/>
                    <a:gd name="T27" fmla="*/ 310 h 494"/>
                    <a:gd name="T28" fmla="*/ 122 w 312"/>
                    <a:gd name="T29" fmla="*/ 309 h 494"/>
                    <a:gd name="T30" fmla="*/ 43 w 312"/>
                    <a:gd name="T31" fmla="*/ 264 h 494"/>
                    <a:gd name="T32" fmla="*/ 0 w 312"/>
                    <a:gd name="T33" fmla="*/ 156 h 494"/>
                    <a:gd name="T34" fmla="*/ 156 w 312"/>
                    <a:gd name="T35" fmla="*/ 0 h 4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2" h="494">
                      <a:moveTo>
                        <a:pt x="156" y="0"/>
                      </a:moveTo>
                      <a:cubicBezTo>
                        <a:pt x="242" y="0"/>
                        <a:pt x="312" y="70"/>
                        <a:pt x="312" y="156"/>
                      </a:cubicBezTo>
                      <a:cubicBezTo>
                        <a:pt x="312" y="157"/>
                        <a:pt x="312" y="159"/>
                        <a:pt x="312" y="159"/>
                      </a:cubicBezTo>
                      <a:cubicBezTo>
                        <a:pt x="312" y="159"/>
                        <a:pt x="312" y="159"/>
                        <a:pt x="312" y="159"/>
                      </a:cubicBezTo>
                      <a:cubicBezTo>
                        <a:pt x="312" y="279"/>
                        <a:pt x="275" y="386"/>
                        <a:pt x="212" y="477"/>
                      </a:cubicBezTo>
                      <a:cubicBezTo>
                        <a:pt x="210" y="480"/>
                        <a:pt x="209" y="482"/>
                        <a:pt x="207" y="485"/>
                      </a:cubicBezTo>
                      <a:cubicBezTo>
                        <a:pt x="207" y="485"/>
                        <a:pt x="207" y="485"/>
                        <a:pt x="207" y="485"/>
                      </a:cubicBezTo>
                      <a:cubicBezTo>
                        <a:pt x="207" y="485"/>
                        <a:pt x="207" y="485"/>
                        <a:pt x="207" y="485"/>
                      </a:cubicBezTo>
                      <a:cubicBezTo>
                        <a:pt x="201" y="491"/>
                        <a:pt x="193" y="494"/>
                        <a:pt x="185" y="494"/>
                      </a:cubicBezTo>
                      <a:cubicBezTo>
                        <a:pt x="168" y="494"/>
                        <a:pt x="154" y="483"/>
                        <a:pt x="154" y="467"/>
                      </a:cubicBezTo>
                      <a:cubicBezTo>
                        <a:pt x="154" y="463"/>
                        <a:pt x="155" y="459"/>
                        <a:pt x="156" y="459"/>
                      </a:cubicBezTo>
                      <a:cubicBezTo>
                        <a:pt x="156" y="459"/>
                        <a:pt x="156" y="459"/>
                        <a:pt x="156" y="459"/>
                      </a:cubicBezTo>
                      <a:cubicBezTo>
                        <a:pt x="160" y="439"/>
                        <a:pt x="167" y="428"/>
                        <a:pt x="165" y="412"/>
                      </a:cubicBezTo>
                      <a:cubicBezTo>
                        <a:pt x="158" y="371"/>
                        <a:pt x="148" y="338"/>
                        <a:pt x="122" y="310"/>
                      </a:cubicBezTo>
                      <a:cubicBezTo>
                        <a:pt x="122" y="309"/>
                        <a:pt x="122" y="309"/>
                        <a:pt x="122" y="309"/>
                      </a:cubicBezTo>
                      <a:cubicBezTo>
                        <a:pt x="101" y="287"/>
                        <a:pt x="74" y="270"/>
                        <a:pt x="43" y="264"/>
                      </a:cubicBezTo>
                      <a:cubicBezTo>
                        <a:pt x="16" y="236"/>
                        <a:pt x="0" y="198"/>
                        <a:pt x="0" y="156"/>
                      </a:cubicBezTo>
                      <a:cubicBezTo>
                        <a:pt x="0" y="70"/>
                        <a:pt x="70" y="0"/>
                        <a:pt x="156" y="0"/>
                      </a:cubicBezTo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0" name="任意多边形 309"/>
                <p:cNvSpPr/>
                <p:nvPr/>
              </p:nvSpPr>
              <p:spPr>
                <a:xfrm rot="20700000">
                  <a:off x="1052657" y="2596072"/>
                  <a:ext cx="1255262" cy="2173478"/>
                </a:xfrm>
                <a:custGeom>
                  <a:avLst/>
                  <a:gdLst>
                    <a:gd name="connsiteX0" fmla="*/ 1549408 w 2088372"/>
                    <a:gd name="connsiteY0" fmla="*/ 0 h 3616005"/>
                    <a:gd name="connsiteX1" fmla="*/ 1594845 w 2088372"/>
                    <a:gd name="connsiteY1" fmla="*/ 54341 h 3616005"/>
                    <a:gd name="connsiteX2" fmla="*/ 2084372 w 2088372"/>
                    <a:gd name="connsiteY2" fmla="*/ 1438077 h 3616005"/>
                    <a:gd name="connsiteX3" fmla="*/ 1568981 w 2088372"/>
                    <a:gd name="connsiteY3" fmla="*/ 3616005 h 3616005"/>
                    <a:gd name="connsiteX4" fmla="*/ 1042305 w 2088372"/>
                    <a:gd name="connsiteY4" fmla="*/ 3616005 h 3616005"/>
                    <a:gd name="connsiteX5" fmla="*/ 519390 w 2088372"/>
                    <a:gd name="connsiteY5" fmla="*/ 3616005 h 3616005"/>
                    <a:gd name="connsiteX6" fmla="*/ 4000 w 2088372"/>
                    <a:gd name="connsiteY6" fmla="*/ 1438077 h 3616005"/>
                    <a:gd name="connsiteX7" fmla="*/ 493527 w 2088372"/>
                    <a:gd name="connsiteY7" fmla="*/ 54341 h 3616005"/>
                    <a:gd name="connsiteX8" fmla="*/ 538964 w 2088372"/>
                    <a:gd name="connsiteY8" fmla="*/ 1 h 3616005"/>
                    <a:gd name="connsiteX9" fmla="*/ 625259 w 2088372"/>
                    <a:gd name="connsiteY9" fmla="*/ 52666 h 3616005"/>
                    <a:gd name="connsiteX10" fmla="*/ 1044185 w 2088372"/>
                    <a:gd name="connsiteY10" fmla="*/ 147318 h 3616005"/>
                    <a:gd name="connsiteX11" fmla="*/ 1463111 w 2088372"/>
                    <a:gd name="connsiteY11" fmla="*/ 52666 h 3616005"/>
                    <a:gd name="connsiteX12" fmla="*/ 1549408 w 2088372"/>
                    <a:gd name="connsiteY12" fmla="*/ 0 h 3616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88372" h="3616005">
                      <a:moveTo>
                        <a:pt x="1549408" y="0"/>
                      </a:moveTo>
                      <a:lnTo>
                        <a:pt x="1594845" y="54341"/>
                      </a:lnTo>
                      <a:cubicBezTo>
                        <a:pt x="1864296" y="394173"/>
                        <a:pt x="2123873" y="874820"/>
                        <a:pt x="2084372" y="1438077"/>
                      </a:cubicBezTo>
                      <a:cubicBezTo>
                        <a:pt x="2084372" y="1438077"/>
                        <a:pt x="2050514" y="2609652"/>
                        <a:pt x="1568981" y="3616005"/>
                      </a:cubicBezTo>
                      <a:cubicBezTo>
                        <a:pt x="1042305" y="3616005"/>
                        <a:pt x="1042305" y="3616005"/>
                        <a:pt x="1042305" y="3616005"/>
                      </a:cubicBezTo>
                      <a:cubicBezTo>
                        <a:pt x="519390" y="3616005"/>
                        <a:pt x="519390" y="3616005"/>
                        <a:pt x="519390" y="3616005"/>
                      </a:cubicBezTo>
                      <a:cubicBezTo>
                        <a:pt x="37857" y="2609652"/>
                        <a:pt x="4000" y="1438077"/>
                        <a:pt x="4000" y="1438077"/>
                      </a:cubicBezTo>
                      <a:cubicBezTo>
                        <a:pt x="-35501" y="874820"/>
                        <a:pt x="224075" y="394173"/>
                        <a:pt x="493527" y="54341"/>
                      </a:cubicBezTo>
                      <a:lnTo>
                        <a:pt x="538964" y="1"/>
                      </a:lnTo>
                      <a:lnTo>
                        <a:pt x="625259" y="52666"/>
                      </a:lnTo>
                      <a:cubicBezTo>
                        <a:pt x="744844" y="112424"/>
                        <a:pt x="889005" y="147318"/>
                        <a:pt x="1044185" y="147318"/>
                      </a:cubicBezTo>
                      <a:cubicBezTo>
                        <a:pt x="1199365" y="147318"/>
                        <a:pt x="1343527" y="112424"/>
                        <a:pt x="1463111" y="52666"/>
                      </a:cubicBezTo>
                      <a:lnTo>
                        <a:pt x="15494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  <p:sp>
              <p:nvSpPr>
                <p:cNvPr id="311" name="Freeform 160"/>
                <p:cNvSpPr>
                  <a:spLocks/>
                </p:cNvSpPr>
                <p:nvPr/>
              </p:nvSpPr>
              <p:spPr bwMode="auto">
                <a:xfrm rot="20700000">
                  <a:off x="1741227" y="4761274"/>
                  <a:ext cx="732827" cy="937026"/>
                </a:xfrm>
                <a:custGeom>
                  <a:avLst/>
                  <a:gdLst>
                    <a:gd name="T0" fmla="*/ 154 w 324"/>
                    <a:gd name="T1" fmla="*/ 0 h 415"/>
                    <a:gd name="T2" fmla="*/ 305 w 324"/>
                    <a:gd name="T3" fmla="*/ 172 h 415"/>
                    <a:gd name="T4" fmla="*/ 305 w 324"/>
                    <a:gd name="T5" fmla="*/ 174 h 415"/>
                    <a:gd name="T6" fmla="*/ 305 w 324"/>
                    <a:gd name="T7" fmla="*/ 175 h 415"/>
                    <a:gd name="T8" fmla="*/ 276 w 324"/>
                    <a:gd name="T9" fmla="*/ 338 h 415"/>
                    <a:gd name="T10" fmla="*/ 255 w 324"/>
                    <a:gd name="T11" fmla="*/ 260 h 415"/>
                    <a:gd name="T12" fmla="*/ 230 w 324"/>
                    <a:gd name="T13" fmla="*/ 301 h 415"/>
                    <a:gd name="T14" fmla="*/ 170 w 324"/>
                    <a:gd name="T15" fmla="*/ 411 h 415"/>
                    <a:gd name="T16" fmla="*/ 167 w 324"/>
                    <a:gd name="T17" fmla="*/ 415 h 415"/>
                    <a:gd name="T18" fmla="*/ 167 w 324"/>
                    <a:gd name="T19" fmla="*/ 408 h 415"/>
                    <a:gd name="T20" fmla="*/ 65 w 324"/>
                    <a:gd name="T21" fmla="*/ 228 h 415"/>
                    <a:gd name="T22" fmla="*/ 52 w 324"/>
                    <a:gd name="T23" fmla="*/ 229 h 415"/>
                    <a:gd name="T24" fmla="*/ 2 w 324"/>
                    <a:gd name="T25" fmla="*/ 256 h 415"/>
                    <a:gd name="T26" fmla="*/ 1 w 324"/>
                    <a:gd name="T27" fmla="*/ 250 h 415"/>
                    <a:gd name="T28" fmla="*/ 1 w 324"/>
                    <a:gd name="T29" fmla="*/ 248 h 415"/>
                    <a:gd name="T30" fmla="*/ 0 w 324"/>
                    <a:gd name="T31" fmla="*/ 238 h 415"/>
                    <a:gd name="T32" fmla="*/ 0 w 324"/>
                    <a:gd name="T33" fmla="*/ 235 h 415"/>
                    <a:gd name="T34" fmla="*/ 0 w 324"/>
                    <a:gd name="T35" fmla="*/ 223 h 415"/>
                    <a:gd name="T36" fmla="*/ 154 w 324"/>
                    <a:gd name="T37" fmla="*/ 0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4" h="415">
                      <a:moveTo>
                        <a:pt x="154" y="0"/>
                      </a:moveTo>
                      <a:cubicBezTo>
                        <a:pt x="225" y="0"/>
                        <a:pt x="288" y="72"/>
                        <a:pt x="305" y="172"/>
                      </a:cubicBezTo>
                      <a:cubicBezTo>
                        <a:pt x="305" y="174"/>
                        <a:pt x="305" y="174"/>
                        <a:pt x="305" y="174"/>
                      </a:cubicBezTo>
                      <a:cubicBezTo>
                        <a:pt x="305" y="175"/>
                        <a:pt x="305" y="175"/>
                        <a:pt x="305" y="175"/>
                      </a:cubicBezTo>
                      <a:cubicBezTo>
                        <a:pt x="306" y="178"/>
                        <a:pt x="324" y="247"/>
                        <a:pt x="276" y="338"/>
                      </a:cubicBezTo>
                      <a:cubicBezTo>
                        <a:pt x="276" y="335"/>
                        <a:pt x="256" y="263"/>
                        <a:pt x="255" y="260"/>
                      </a:cubicBezTo>
                      <a:cubicBezTo>
                        <a:pt x="256" y="270"/>
                        <a:pt x="235" y="291"/>
                        <a:pt x="230" y="301"/>
                      </a:cubicBezTo>
                      <a:cubicBezTo>
                        <a:pt x="209" y="338"/>
                        <a:pt x="198" y="379"/>
                        <a:pt x="170" y="411"/>
                      </a:cubicBezTo>
                      <a:cubicBezTo>
                        <a:pt x="169" y="412"/>
                        <a:pt x="168" y="414"/>
                        <a:pt x="167" y="415"/>
                      </a:cubicBezTo>
                      <a:cubicBezTo>
                        <a:pt x="167" y="412"/>
                        <a:pt x="167" y="410"/>
                        <a:pt x="167" y="408"/>
                      </a:cubicBezTo>
                      <a:cubicBezTo>
                        <a:pt x="159" y="259"/>
                        <a:pt x="107" y="228"/>
                        <a:pt x="65" y="228"/>
                      </a:cubicBezTo>
                      <a:cubicBezTo>
                        <a:pt x="61" y="228"/>
                        <a:pt x="57" y="228"/>
                        <a:pt x="52" y="229"/>
                      </a:cubicBezTo>
                      <a:cubicBezTo>
                        <a:pt x="33" y="232"/>
                        <a:pt x="15" y="241"/>
                        <a:pt x="2" y="256"/>
                      </a:cubicBezTo>
                      <a:cubicBezTo>
                        <a:pt x="2" y="254"/>
                        <a:pt x="1" y="252"/>
                        <a:pt x="1" y="250"/>
                      </a:cubicBezTo>
                      <a:cubicBezTo>
                        <a:pt x="1" y="248"/>
                        <a:pt x="1" y="248"/>
                        <a:pt x="1" y="248"/>
                      </a:cubicBezTo>
                      <a:cubicBezTo>
                        <a:pt x="1" y="245"/>
                        <a:pt x="1" y="242"/>
                        <a:pt x="0" y="238"/>
                      </a:cubicBezTo>
                      <a:cubicBezTo>
                        <a:pt x="0" y="235"/>
                        <a:pt x="0" y="235"/>
                        <a:pt x="0" y="235"/>
                      </a:cubicBezTo>
                      <a:cubicBezTo>
                        <a:pt x="0" y="231"/>
                        <a:pt x="0" y="227"/>
                        <a:pt x="0" y="223"/>
                      </a:cubicBezTo>
                      <a:cubicBezTo>
                        <a:pt x="0" y="100"/>
                        <a:pt x="69" y="0"/>
                        <a:pt x="154" y="0"/>
                      </a:cubicBezTo>
                    </a:path>
                  </a:pathLst>
                </a:custGeom>
                <a:solidFill>
                  <a:srgbClr val="FFA29A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2" name="Rectangle 162"/>
                <p:cNvSpPr>
                  <a:spLocks noChangeArrowheads="1"/>
                </p:cNvSpPr>
                <p:nvPr/>
              </p:nvSpPr>
              <p:spPr bwMode="auto">
                <a:xfrm rot="20700000">
                  <a:off x="1742563" y="4764738"/>
                  <a:ext cx="741415" cy="9389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3" name="Freeform 163"/>
                <p:cNvSpPr>
                  <a:spLocks/>
                </p:cNvSpPr>
                <p:nvPr/>
              </p:nvSpPr>
              <p:spPr bwMode="auto">
                <a:xfrm rot="20700000">
                  <a:off x="1857851" y="4813350"/>
                  <a:ext cx="481872" cy="674621"/>
                </a:xfrm>
                <a:custGeom>
                  <a:avLst/>
                  <a:gdLst>
                    <a:gd name="T0" fmla="*/ 43 w 213"/>
                    <a:gd name="T1" fmla="*/ 141 h 299"/>
                    <a:gd name="T2" fmla="*/ 34 w 213"/>
                    <a:gd name="T3" fmla="*/ 142 h 299"/>
                    <a:gd name="T4" fmla="*/ 1 w 213"/>
                    <a:gd name="T5" fmla="*/ 159 h 299"/>
                    <a:gd name="T6" fmla="*/ 1 w 213"/>
                    <a:gd name="T7" fmla="*/ 155 h 299"/>
                    <a:gd name="T8" fmla="*/ 1 w 213"/>
                    <a:gd name="T9" fmla="*/ 154 h 299"/>
                    <a:gd name="T10" fmla="*/ 0 w 213"/>
                    <a:gd name="T11" fmla="*/ 148 h 299"/>
                    <a:gd name="T12" fmla="*/ 0 w 213"/>
                    <a:gd name="T13" fmla="*/ 146 h 299"/>
                    <a:gd name="T14" fmla="*/ 0 w 213"/>
                    <a:gd name="T15" fmla="*/ 138 h 299"/>
                    <a:gd name="T16" fmla="*/ 101 w 213"/>
                    <a:gd name="T17" fmla="*/ 0 h 299"/>
                    <a:gd name="T18" fmla="*/ 200 w 213"/>
                    <a:gd name="T19" fmla="*/ 106 h 299"/>
                    <a:gd name="T20" fmla="*/ 200 w 213"/>
                    <a:gd name="T21" fmla="*/ 108 h 299"/>
                    <a:gd name="T22" fmla="*/ 200 w 213"/>
                    <a:gd name="T23" fmla="*/ 109 h 299"/>
                    <a:gd name="T24" fmla="*/ 181 w 213"/>
                    <a:gd name="T25" fmla="*/ 209 h 299"/>
                    <a:gd name="T26" fmla="*/ 167 w 213"/>
                    <a:gd name="T27" fmla="*/ 161 h 299"/>
                    <a:gd name="T28" fmla="*/ 151 w 213"/>
                    <a:gd name="T29" fmla="*/ 187 h 299"/>
                    <a:gd name="T30" fmla="*/ 121 w 213"/>
                    <a:gd name="T31" fmla="*/ 299 h 299"/>
                    <a:gd name="T32" fmla="*/ 43 w 213"/>
                    <a:gd name="T33" fmla="*/ 141 h 2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13" h="299">
                      <a:moveTo>
                        <a:pt x="43" y="141"/>
                      </a:moveTo>
                      <a:cubicBezTo>
                        <a:pt x="40" y="142"/>
                        <a:pt x="37" y="141"/>
                        <a:pt x="34" y="142"/>
                      </a:cubicBezTo>
                      <a:cubicBezTo>
                        <a:pt x="21" y="144"/>
                        <a:pt x="10" y="150"/>
                        <a:pt x="1" y="159"/>
                      </a:cubicBezTo>
                      <a:cubicBezTo>
                        <a:pt x="1" y="157"/>
                        <a:pt x="1" y="156"/>
                        <a:pt x="1" y="155"/>
                      </a:cubicBezTo>
                      <a:cubicBezTo>
                        <a:pt x="1" y="154"/>
                        <a:pt x="1" y="154"/>
                        <a:pt x="1" y="154"/>
                      </a:cubicBezTo>
                      <a:cubicBezTo>
                        <a:pt x="1" y="152"/>
                        <a:pt x="0" y="150"/>
                        <a:pt x="0" y="148"/>
                      </a:cubicBezTo>
                      <a:cubicBezTo>
                        <a:pt x="0" y="146"/>
                        <a:pt x="0" y="146"/>
                        <a:pt x="0" y="146"/>
                      </a:cubicBezTo>
                      <a:cubicBezTo>
                        <a:pt x="0" y="143"/>
                        <a:pt x="0" y="140"/>
                        <a:pt x="0" y="138"/>
                      </a:cubicBezTo>
                      <a:cubicBezTo>
                        <a:pt x="0" y="62"/>
                        <a:pt x="45" y="0"/>
                        <a:pt x="101" y="0"/>
                      </a:cubicBezTo>
                      <a:cubicBezTo>
                        <a:pt x="147" y="0"/>
                        <a:pt x="189" y="45"/>
                        <a:pt x="200" y="106"/>
                      </a:cubicBezTo>
                      <a:cubicBezTo>
                        <a:pt x="200" y="108"/>
                        <a:pt x="200" y="108"/>
                        <a:pt x="200" y="108"/>
                      </a:cubicBezTo>
                      <a:cubicBezTo>
                        <a:pt x="200" y="109"/>
                        <a:pt x="200" y="109"/>
                        <a:pt x="200" y="109"/>
                      </a:cubicBezTo>
                      <a:cubicBezTo>
                        <a:pt x="201" y="111"/>
                        <a:pt x="213" y="153"/>
                        <a:pt x="181" y="209"/>
                      </a:cubicBezTo>
                      <a:cubicBezTo>
                        <a:pt x="181" y="208"/>
                        <a:pt x="167" y="163"/>
                        <a:pt x="167" y="161"/>
                      </a:cubicBezTo>
                      <a:cubicBezTo>
                        <a:pt x="168" y="167"/>
                        <a:pt x="154" y="181"/>
                        <a:pt x="151" y="187"/>
                      </a:cubicBezTo>
                      <a:cubicBezTo>
                        <a:pt x="137" y="210"/>
                        <a:pt x="126" y="274"/>
                        <a:pt x="121" y="299"/>
                      </a:cubicBezTo>
                      <a:cubicBezTo>
                        <a:pt x="121" y="299"/>
                        <a:pt x="94" y="134"/>
                        <a:pt x="43" y="141"/>
                      </a:cubicBezTo>
                    </a:path>
                  </a:pathLst>
                </a:custGeom>
                <a:solidFill>
                  <a:srgbClr val="FDEBAE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4" name="Freeform 164"/>
                <p:cNvSpPr>
                  <a:spLocks/>
                </p:cNvSpPr>
                <p:nvPr/>
              </p:nvSpPr>
              <p:spPr bwMode="auto">
                <a:xfrm rot="20700000">
                  <a:off x="1724604" y="4681663"/>
                  <a:ext cx="475192" cy="150764"/>
                </a:xfrm>
                <a:custGeom>
                  <a:avLst/>
                  <a:gdLst>
                    <a:gd name="T0" fmla="*/ 210 w 210"/>
                    <a:gd name="T1" fmla="*/ 45 h 67"/>
                    <a:gd name="T2" fmla="*/ 188 w 210"/>
                    <a:gd name="T3" fmla="*/ 67 h 67"/>
                    <a:gd name="T4" fmla="*/ 22 w 210"/>
                    <a:gd name="T5" fmla="*/ 67 h 67"/>
                    <a:gd name="T6" fmla="*/ 0 w 210"/>
                    <a:gd name="T7" fmla="*/ 45 h 67"/>
                    <a:gd name="T8" fmla="*/ 0 w 210"/>
                    <a:gd name="T9" fmla="*/ 22 h 67"/>
                    <a:gd name="T10" fmla="*/ 22 w 210"/>
                    <a:gd name="T11" fmla="*/ 0 h 67"/>
                    <a:gd name="T12" fmla="*/ 188 w 210"/>
                    <a:gd name="T13" fmla="*/ 0 h 67"/>
                    <a:gd name="T14" fmla="*/ 210 w 210"/>
                    <a:gd name="T15" fmla="*/ 22 h 67"/>
                    <a:gd name="T16" fmla="*/ 210 w 210"/>
                    <a:gd name="T17" fmla="*/ 45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0" h="67">
                      <a:moveTo>
                        <a:pt x="210" y="45"/>
                      </a:moveTo>
                      <a:cubicBezTo>
                        <a:pt x="210" y="57"/>
                        <a:pt x="200" y="67"/>
                        <a:pt x="188" y="67"/>
                      </a:cubicBezTo>
                      <a:cubicBezTo>
                        <a:pt x="22" y="67"/>
                        <a:pt x="22" y="67"/>
                        <a:pt x="22" y="67"/>
                      </a:cubicBezTo>
                      <a:cubicBezTo>
                        <a:pt x="10" y="67"/>
                        <a:pt x="0" y="57"/>
                        <a:pt x="0" y="45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10"/>
                        <a:pt x="10" y="0"/>
                        <a:pt x="22" y="0"/>
                      </a:cubicBezTo>
                      <a:cubicBezTo>
                        <a:pt x="188" y="0"/>
                        <a:pt x="188" y="0"/>
                        <a:pt x="188" y="0"/>
                      </a:cubicBezTo>
                      <a:cubicBezTo>
                        <a:pt x="200" y="0"/>
                        <a:pt x="210" y="10"/>
                        <a:pt x="210" y="22"/>
                      </a:cubicBezTo>
                      <a:cubicBezTo>
                        <a:pt x="210" y="45"/>
                        <a:pt x="210" y="45"/>
                        <a:pt x="210" y="45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5" name="Freeform 169"/>
                <p:cNvSpPr>
                  <a:spLocks/>
                </p:cNvSpPr>
                <p:nvPr/>
              </p:nvSpPr>
              <p:spPr bwMode="auto">
                <a:xfrm rot="20700000">
                  <a:off x="1149268" y="3733723"/>
                  <a:ext cx="1196569" cy="385497"/>
                </a:xfrm>
                <a:custGeom>
                  <a:avLst/>
                  <a:gdLst>
                    <a:gd name="T0" fmla="*/ 508 w 529"/>
                    <a:gd name="T1" fmla="*/ 124 h 171"/>
                    <a:gd name="T2" fmla="*/ 529 w 529"/>
                    <a:gd name="T3" fmla="*/ 0 h 171"/>
                    <a:gd name="T4" fmla="*/ 248 w 529"/>
                    <a:gd name="T5" fmla="*/ 66 h 171"/>
                    <a:gd name="T6" fmla="*/ 0 w 529"/>
                    <a:gd name="T7" fmla="*/ 15 h 171"/>
                    <a:gd name="T8" fmla="*/ 21 w 529"/>
                    <a:gd name="T9" fmla="*/ 135 h 171"/>
                    <a:gd name="T10" fmla="*/ 248 w 529"/>
                    <a:gd name="T11" fmla="*/ 171 h 171"/>
                    <a:gd name="T12" fmla="*/ 508 w 529"/>
                    <a:gd name="T13" fmla="*/ 124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9" h="171">
                      <a:moveTo>
                        <a:pt x="508" y="124"/>
                      </a:moveTo>
                      <a:cubicBezTo>
                        <a:pt x="517" y="78"/>
                        <a:pt x="524" y="36"/>
                        <a:pt x="529" y="0"/>
                      </a:cubicBezTo>
                      <a:cubicBezTo>
                        <a:pt x="444" y="42"/>
                        <a:pt x="349" y="66"/>
                        <a:pt x="248" y="66"/>
                      </a:cubicBezTo>
                      <a:cubicBezTo>
                        <a:pt x="160" y="66"/>
                        <a:pt x="76" y="47"/>
                        <a:pt x="0" y="15"/>
                      </a:cubicBezTo>
                      <a:cubicBezTo>
                        <a:pt x="5" y="50"/>
                        <a:pt x="12" y="91"/>
                        <a:pt x="21" y="135"/>
                      </a:cubicBezTo>
                      <a:cubicBezTo>
                        <a:pt x="93" y="159"/>
                        <a:pt x="169" y="171"/>
                        <a:pt x="248" y="171"/>
                      </a:cubicBezTo>
                      <a:cubicBezTo>
                        <a:pt x="340" y="171"/>
                        <a:pt x="427" y="154"/>
                        <a:pt x="508" y="124"/>
                      </a:cubicBezTo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6" name="Freeform 170"/>
                <p:cNvSpPr>
                  <a:spLocks/>
                </p:cNvSpPr>
                <p:nvPr/>
              </p:nvSpPr>
              <p:spPr bwMode="auto">
                <a:xfrm rot="20700000">
                  <a:off x="974945" y="3253731"/>
                  <a:ext cx="1262409" cy="315841"/>
                </a:xfrm>
                <a:custGeom>
                  <a:avLst/>
                  <a:gdLst>
                    <a:gd name="T0" fmla="*/ 557 w 558"/>
                    <a:gd name="T1" fmla="*/ 79 h 140"/>
                    <a:gd name="T2" fmla="*/ 552 w 558"/>
                    <a:gd name="T3" fmla="*/ 0 h 140"/>
                    <a:gd name="T4" fmla="*/ 278 w 558"/>
                    <a:gd name="T5" fmla="*/ 61 h 140"/>
                    <a:gd name="T6" fmla="*/ 6 w 558"/>
                    <a:gd name="T7" fmla="*/ 1 h 140"/>
                    <a:gd name="T8" fmla="*/ 2 w 558"/>
                    <a:gd name="T9" fmla="*/ 92 h 140"/>
                    <a:gd name="T10" fmla="*/ 264 w 558"/>
                    <a:gd name="T11" fmla="*/ 140 h 140"/>
                    <a:gd name="T12" fmla="*/ 557 w 558"/>
                    <a:gd name="T13" fmla="*/ 79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58" h="140">
                      <a:moveTo>
                        <a:pt x="557" y="79"/>
                      </a:moveTo>
                      <a:cubicBezTo>
                        <a:pt x="558" y="52"/>
                        <a:pt x="556" y="25"/>
                        <a:pt x="552" y="0"/>
                      </a:cubicBezTo>
                      <a:cubicBezTo>
                        <a:pt x="469" y="39"/>
                        <a:pt x="376" y="61"/>
                        <a:pt x="278" y="61"/>
                      </a:cubicBezTo>
                      <a:cubicBezTo>
                        <a:pt x="181" y="61"/>
                        <a:pt x="89" y="40"/>
                        <a:pt x="6" y="1"/>
                      </a:cubicBezTo>
                      <a:cubicBezTo>
                        <a:pt x="2" y="30"/>
                        <a:pt x="0" y="61"/>
                        <a:pt x="2" y="92"/>
                      </a:cubicBezTo>
                      <a:cubicBezTo>
                        <a:pt x="84" y="123"/>
                        <a:pt x="172" y="140"/>
                        <a:pt x="264" y="140"/>
                      </a:cubicBezTo>
                      <a:cubicBezTo>
                        <a:pt x="368" y="140"/>
                        <a:pt x="467" y="118"/>
                        <a:pt x="557" y="79"/>
                      </a:cubicBezTo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7" name="Freeform 178"/>
                <p:cNvSpPr>
                  <a:spLocks/>
                </p:cNvSpPr>
                <p:nvPr/>
              </p:nvSpPr>
              <p:spPr bwMode="auto">
                <a:xfrm rot="20700000">
                  <a:off x="1830676" y="4027691"/>
                  <a:ext cx="176528" cy="1117370"/>
                </a:xfrm>
                <a:custGeom>
                  <a:avLst/>
                  <a:gdLst>
                    <a:gd name="T0" fmla="*/ 77 w 78"/>
                    <a:gd name="T1" fmla="*/ 48 h 495"/>
                    <a:gd name="T2" fmla="*/ 78 w 78"/>
                    <a:gd name="T3" fmla="*/ 39 h 495"/>
                    <a:gd name="T4" fmla="*/ 39 w 78"/>
                    <a:gd name="T5" fmla="*/ 0 h 495"/>
                    <a:gd name="T6" fmla="*/ 0 w 78"/>
                    <a:gd name="T7" fmla="*/ 40 h 495"/>
                    <a:gd name="T8" fmla="*/ 18 w 78"/>
                    <a:gd name="T9" fmla="*/ 476 h 495"/>
                    <a:gd name="T10" fmla="*/ 20 w 78"/>
                    <a:gd name="T11" fmla="*/ 476 h 495"/>
                    <a:gd name="T12" fmla="*/ 19 w 78"/>
                    <a:gd name="T13" fmla="*/ 475 h 495"/>
                    <a:gd name="T14" fmla="*/ 40 w 78"/>
                    <a:gd name="T15" fmla="*/ 495 h 495"/>
                    <a:gd name="T16" fmla="*/ 61 w 78"/>
                    <a:gd name="T17" fmla="*/ 475 h 495"/>
                    <a:gd name="T18" fmla="*/ 61 w 78"/>
                    <a:gd name="T19" fmla="*/ 476 h 495"/>
                    <a:gd name="T20" fmla="*/ 61 w 78"/>
                    <a:gd name="T21" fmla="*/ 476 h 495"/>
                    <a:gd name="T22" fmla="*/ 77 w 78"/>
                    <a:gd name="T23" fmla="*/ 48 h 4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8" h="495">
                      <a:moveTo>
                        <a:pt x="77" y="48"/>
                      </a:moveTo>
                      <a:cubicBezTo>
                        <a:pt x="77" y="45"/>
                        <a:pt x="78" y="42"/>
                        <a:pt x="78" y="39"/>
                      </a:cubicBezTo>
                      <a:cubicBezTo>
                        <a:pt x="78" y="18"/>
                        <a:pt x="60" y="0"/>
                        <a:pt x="39" y="0"/>
                      </a:cubicBezTo>
                      <a:cubicBezTo>
                        <a:pt x="17" y="0"/>
                        <a:pt x="0" y="18"/>
                        <a:pt x="0" y="40"/>
                      </a:cubicBezTo>
                      <a:cubicBezTo>
                        <a:pt x="18" y="476"/>
                        <a:pt x="18" y="476"/>
                        <a:pt x="18" y="476"/>
                      </a:cubicBezTo>
                      <a:cubicBezTo>
                        <a:pt x="20" y="476"/>
                        <a:pt x="20" y="476"/>
                        <a:pt x="20" y="476"/>
                      </a:cubicBezTo>
                      <a:cubicBezTo>
                        <a:pt x="19" y="475"/>
                        <a:pt x="19" y="475"/>
                        <a:pt x="19" y="475"/>
                      </a:cubicBezTo>
                      <a:cubicBezTo>
                        <a:pt x="19" y="487"/>
                        <a:pt x="29" y="495"/>
                        <a:pt x="40" y="495"/>
                      </a:cubicBezTo>
                      <a:cubicBezTo>
                        <a:pt x="52" y="495"/>
                        <a:pt x="61" y="487"/>
                        <a:pt x="61" y="475"/>
                      </a:cubicBezTo>
                      <a:cubicBezTo>
                        <a:pt x="61" y="476"/>
                        <a:pt x="61" y="476"/>
                        <a:pt x="61" y="476"/>
                      </a:cubicBezTo>
                      <a:cubicBezTo>
                        <a:pt x="61" y="476"/>
                        <a:pt x="61" y="476"/>
                        <a:pt x="61" y="476"/>
                      </a:cubicBezTo>
                      <a:lnTo>
                        <a:pt x="77" y="48"/>
                      </a:lnTo>
                      <a:close/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8" name="Oval 179"/>
                <p:cNvSpPr>
                  <a:spLocks noChangeArrowheads="1"/>
                </p:cNvSpPr>
                <p:nvPr/>
              </p:nvSpPr>
              <p:spPr bwMode="auto">
                <a:xfrm rot="20700000">
                  <a:off x="1300551" y="2823616"/>
                  <a:ext cx="395994" cy="395039"/>
                </a:xfrm>
                <a:prstGeom prst="ellipse">
                  <a:avLst/>
                </a:prstGeom>
                <a:solidFill>
                  <a:srgbClr val="1978B8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19" name="Freeform 181"/>
                <p:cNvSpPr>
                  <a:spLocks noEditPoints="1"/>
                </p:cNvSpPr>
                <p:nvPr/>
              </p:nvSpPr>
              <p:spPr bwMode="auto">
                <a:xfrm rot="20700000">
                  <a:off x="1261535" y="2784355"/>
                  <a:ext cx="475192" cy="474238"/>
                </a:xfrm>
                <a:custGeom>
                  <a:avLst/>
                  <a:gdLst>
                    <a:gd name="T0" fmla="*/ 105 w 210"/>
                    <a:gd name="T1" fmla="*/ 0 h 210"/>
                    <a:gd name="T2" fmla="*/ 0 w 210"/>
                    <a:gd name="T3" fmla="*/ 105 h 210"/>
                    <a:gd name="T4" fmla="*/ 105 w 210"/>
                    <a:gd name="T5" fmla="*/ 210 h 210"/>
                    <a:gd name="T6" fmla="*/ 210 w 210"/>
                    <a:gd name="T7" fmla="*/ 105 h 210"/>
                    <a:gd name="T8" fmla="*/ 105 w 210"/>
                    <a:gd name="T9" fmla="*/ 0 h 210"/>
                    <a:gd name="T10" fmla="*/ 105 w 210"/>
                    <a:gd name="T11" fmla="*/ 192 h 210"/>
                    <a:gd name="T12" fmla="*/ 17 w 210"/>
                    <a:gd name="T13" fmla="*/ 105 h 210"/>
                    <a:gd name="T14" fmla="*/ 105 w 210"/>
                    <a:gd name="T15" fmla="*/ 17 h 210"/>
                    <a:gd name="T16" fmla="*/ 192 w 210"/>
                    <a:gd name="T17" fmla="*/ 105 h 210"/>
                    <a:gd name="T18" fmla="*/ 105 w 210"/>
                    <a:gd name="T19" fmla="*/ 192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10" h="210">
                      <a:moveTo>
                        <a:pt x="105" y="0"/>
                      </a:moveTo>
                      <a:cubicBezTo>
                        <a:pt x="47" y="0"/>
                        <a:pt x="0" y="47"/>
                        <a:pt x="0" y="105"/>
                      </a:cubicBezTo>
                      <a:cubicBezTo>
                        <a:pt x="0" y="163"/>
                        <a:pt x="47" y="210"/>
                        <a:pt x="105" y="210"/>
                      </a:cubicBezTo>
                      <a:cubicBezTo>
                        <a:pt x="163" y="210"/>
                        <a:pt x="210" y="163"/>
                        <a:pt x="210" y="105"/>
                      </a:cubicBezTo>
                      <a:cubicBezTo>
                        <a:pt x="210" y="47"/>
                        <a:pt x="163" y="0"/>
                        <a:pt x="105" y="0"/>
                      </a:cubicBezTo>
                      <a:close/>
                      <a:moveTo>
                        <a:pt x="105" y="192"/>
                      </a:moveTo>
                      <a:cubicBezTo>
                        <a:pt x="56" y="192"/>
                        <a:pt x="17" y="153"/>
                        <a:pt x="17" y="105"/>
                      </a:cubicBezTo>
                      <a:cubicBezTo>
                        <a:pt x="17" y="56"/>
                        <a:pt x="56" y="17"/>
                        <a:pt x="105" y="17"/>
                      </a:cubicBezTo>
                      <a:cubicBezTo>
                        <a:pt x="153" y="17"/>
                        <a:pt x="192" y="56"/>
                        <a:pt x="192" y="105"/>
                      </a:cubicBezTo>
                      <a:cubicBezTo>
                        <a:pt x="192" y="153"/>
                        <a:pt x="153" y="192"/>
                        <a:pt x="105" y="192"/>
                      </a:cubicBezTo>
                      <a:close/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0" name="Oval 182"/>
                <p:cNvSpPr>
                  <a:spLocks noChangeArrowheads="1"/>
                </p:cNvSpPr>
                <p:nvPr/>
              </p:nvSpPr>
              <p:spPr bwMode="auto">
                <a:xfrm rot="20700000">
                  <a:off x="1545521" y="3402615"/>
                  <a:ext cx="153627" cy="153627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1" name="Oval 184"/>
                <p:cNvSpPr>
                  <a:spLocks noChangeArrowheads="1"/>
                </p:cNvSpPr>
                <p:nvPr/>
              </p:nvSpPr>
              <p:spPr bwMode="auto">
                <a:xfrm rot="20700000">
                  <a:off x="1615675" y="3648881"/>
                  <a:ext cx="125001" cy="122138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2" name="Oval 186"/>
                <p:cNvSpPr>
                  <a:spLocks noChangeArrowheads="1"/>
                </p:cNvSpPr>
                <p:nvPr/>
              </p:nvSpPr>
              <p:spPr bwMode="auto">
                <a:xfrm rot="20700000">
                  <a:off x="1670625" y="3854434"/>
                  <a:ext cx="125001" cy="121184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3" name="Freeform 190"/>
                <p:cNvSpPr>
                  <a:spLocks/>
                </p:cNvSpPr>
                <p:nvPr/>
              </p:nvSpPr>
              <p:spPr bwMode="auto">
                <a:xfrm rot="20700000">
                  <a:off x="1035054" y="3419012"/>
                  <a:ext cx="77291" cy="29581"/>
                </a:xfrm>
                <a:custGeom>
                  <a:avLst/>
                  <a:gdLst>
                    <a:gd name="T0" fmla="*/ 0 w 34"/>
                    <a:gd name="T1" fmla="*/ 0 h 13"/>
                    <a:gd name="T2" fmla="*/ 0 w 34"/>
                    <a:gd name="T3" fmla="*/ 0 h 13"/>
                    <a:gd name="T4" fmla="*/ 34 w 34"/>
                    <a:gd name="T5" fmla="*/ 13 h 13"/>
                    <a:gd name="T6" fmla="*/ 34 w 34"/>
                    <a:gd name="T7" fmla="*/ 13 h 13"/>
                    <a:gd name="T8" fmla="*/ 0 w 34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1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"/>
                        <a:pt x="22" y="9"/>
                        <a:pt x="34" y="13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22" y="9"/>
                        <a:pt x="11" y="5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4" name="Freeform 191"/>
                <p:cNvSpPr>
                  <a:spLocks/>
                </p:cNvSpPr>
                <p:nvPr/>
              </p:nvSpPr>
              <p:spPr bwMode="auto">
                <a:xfrm rot="20700000">
                  <a:off x="1049483" y="3417112"/>
                  <a:ext cx="88741" cy="228054"/>
                </a:xfrm>
                <a:custGeom>
                  <a:avLst/>
                  <a:gdLst>
                    <a:gd name="T0" fmla="*/ 5 w 39"/>
                    <a:gd name="T1" fmla="*/ 0 h 101"/>
                    <a:gd name="T2" fmla="*/ 2 w 39"/>
                    <a:gd name="T3" fmla="*/ 84 h 101"/>
                    <a:gd name="T4" fmla="*/ 3 w 39"/>
                    <a:gd name="T5" fmla="*/ 90 h 101"/>
                    <a:gd name="T6" fmla="*/ 39 w 39"/>
                    <a:gd name="T7" fmla="*/ 101 h 101"/>
                    <a:gd name="T8" fmla="*/ 38 w 39"/>
                    <a:gd name="T9" fmla="*/ 84 h 101"/>
                    <a:gd name="T10" fmla="*/ 39 w 39"/>
                    <a:gd name="T11" fmla="*/ 13 h 101"/>
                    <a:gd name="T12" fmla="*/ 5 w 39"/>
                    <a:gd name="T13" fmla="*/ 0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101">
                      <a:moveTo>
                        <a:pt x="5" y="0"/>
                      </a:moveTo>
                      <a:cubicBezTo>
                        <a:pt x="1" y="27"/>
                        <a:pt x="0" y="55"/>
                        <a:pt x="2" y="84"/>
                      </a:cubicBezTo>
                      <a:cubicBezTo>
                        <a:pt x="2" y="84"/>
                        <a:pt x="2" y="86"/>
                        <a:pt x="3" y="90"/>
                      </a:cubicBezTo>
                      <a:cubicBezTo>
                        <a:pt x="15" y="94"/>
                        <a:pt x="27" y="97"/>
                        <a:pt x="39" y="101"/>
                      </a:cubicBezTo>
                      <a:cubicBezTo>
                        <a:pt x="38" y="90"/>
                        <a:pt x="38" y="84"/>
                        <a:pt x="38" y="84"/>
                      </a:cubicBezTo>
                      <a:cubicBezTo>
                        <a:pt x="37" y="60"/>
                        <a:pt x="37" y="36"/>
                        <a:pt x="39" y="13"/>
                      </a:cubicBezTo>
                      <a:cubicBezTo>
                        <a:pt x="27" y="9"/>
                        <a:pt x="16" y="5"/>
                        <a:pt x="5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5" name="Freeform 192"/>
                <p:cNvSpPr>
                  <a:spLocks/>
                </p:cNvSpPr>
                <p:nvPr/>
              </p:nvSpPr>
              <p:spPr bwMode="auto">
                <a:xfrm rot="20700000">
                  <a:off x="1146961" y="3431114"/>
                  <a:ext cx="79199" cy="21947"/>
                </a:xfrm>
                <a:custGeom>
                  <a:avLst/>
                  <a:gdLst>
                    <a:gd name="T0" fmla="*/ 0 w 35"/>
                    <a:gd name="T1" fmla="*/ 0 h 10"/>
                    <a:gd name="T2" fmla="*/ 0 w 35"/>
                    <a:gd name="T3" fmla="*/ 0 h 10"/>
                    <a:gd name="T4" fmla="*/ 35 w 35"/>
                    <a:gd name="T5" fmla="*/ 10 h 10"/>
                    <a:gd name="T6" fmla="*/ 35 w 35"/>
                    <a:gd name="T7" fmla="*/ 10 h 10"/>
                    <a:gd name="T8" fmla="*/ 0 w 35"/>
                    <a:gd name="T9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" h="10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2" y="4"/>
                        <a:pt x="23" y="7"/>
                        <a:pt x="35" y="10"/>
                      </a:cubicBezTo>
                      <a:cubicBezTo>
                        <a:pt x="35" y="10"/>
                        <a:pt x="35" y="10"/>
                        <a:pt x="35" y="10"/>
                      </a:cubicBezTo>
                      <a:cubicBezTo>
                        <a:pt x="23" y="7"/>
                        <a:pt x="12" y="4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6" name="Freeform 193"/>
                <p:cNvSpPr>
                  <a:spLocks/>
                </p:cNvSpPr>
                <p:nvPr/>
              </p:nvSpPr>
              <p:spPr bwMode="auto">
                <a:xfrm rot="20700000">
                  <a:off x="1168072" y="3427707"/>
                  <a:ext cx="87787" cy="214696"/>
                </a:xfrm>
                <a:custGeom>
                  <a:avLst/>
                  <a:gdLst>
                    <a:gd name="T0" fmla="*/ 2 w 39"/>
                    <a:gd name="T1" fmla="*/ 0 h 95"/>
                    <a:gd name="T2" fmla="*/ 2 w 39"/>
                    <a:gd name="T3" fmla="*/ 66 h 95"/>
                    <a:gd name="T4" fmla="*/ 3 w 39"/>
                    <a:gd name="T5" fmla="*/ 87 h 95"/>
                    <a:gd name="T6" fmla="*/ 39 w 39"/>
                    <a:gd name="T7" fmla="*/ 95 h 95"/>
                    <a:gd name="T8" fmla="*/ 37 w 39"/>
                    <a:gd name="T9" fmla="*/ 66 h 95"/>
                    <a:gd name="T10" fmla="*/ 37 w 39"/>
                    <a:gd name="T11" fmla="*/ 10 h 95"/>
                    <a:gd name="T12" fmla="*/ 2 w 39"/>
                    <a:gd name="T13" fmla="*/ 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95">
                      <a:moveTo>
                        <a:pt x="2" y="0"/>
                      </a:moveTo>
                      <a:cubicBezTo>
                        <a:pt x="0" y="21"/>
                        <a:pt x="0" y="44"/>
                        <a:pt x="2" y="66"/>
                      </a:cubicBezTo>
                      <a:cubicBezTo>
                        <a:pt x="2" y="66"/>
                        <a:pt x="2" y="73"/>
                        <a:pt x="3" y="87"/>
                      </a:cubicBezTo>
                      <a:cubicBezTo>
                        <a:pt x="15" y="90"/>
                        <a:pt x="27" y="92"/>
                        <a:pt x="39" y="95"/>
                      </a:cubicBezTo>
                      <a:cubicBezTo>
                        <a:pt x="38" y="77"/>
                        <a:pt x="37" y="66"/>
                        <a:pt x="37" y="66"/>
                      </a:cubicBezTo>
                      <a:cubicBezTo>
                        <a:pt x="36" y="47"/>
                        <a:pt x="36" y="29"/>
                        <a:pt x="37" y="10"/>
                      </a:cubicBezTo>
                      <a:cubicBezTo>
                        <a:pt x="25" y="7"/>
                        <a:pt x="14" y="4"/>
                        <a:pt x="2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7" name="Freeform 194"/>
                <p:cNvSpPr>
                  <a:spLocks/>
                </p:cNvSpPr>
                <p:nvPr/>
              </p:nvSpPr>
              <p:spPr bwMode="auto">
                <a:xfrm rot="20700000">
                  <a:off x="1198012" y="3923320"/>
                  <a:ext cx="86833" cy="29581"/>
                </a:xfrm>
                <a:custGeom>
                  <a:avLst/>
                  <a:gdLst>
                    <a:gd name="T0" fmla="*/ 0 w 38"/>
                    <a:gd name="T1" fmla="*/ 0 h 13"/>
                    <a:gd name="T2" fmla="*/ 0 w 38"/>
                    <a:gd name="T3" fmla="*/ 0 h 13"/>
                    <a:gd name="T4" fmla="*/ 38 w 38"/>
                    <a:gd name="T5" fmla="*/ 13 h 13"/>
                    <a:gd name="T6" fmla="*/ 38 w 38"/>
                    <a:gd name="T7" fmla="*/ 13 h 13"/>
                    <a:gd name="T8" fmla="*/ 0 w 38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1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3" y="5"/>
                        <a:pt x="25" y="9"/>
                        <a:pt x="38" y="13"/>
                      </a:cubicBezTo>
                      <a:cubicBezTo>
                        <a:pt x="38" y="13"/>
                        <a:pt x="38" y="13"/>
                        <a:pt x="38" y="13"/>
                      </a:cubicBezTo>
                      <a:cubicBezTo>
                        <a:pt x="25" y="9"/>
                        <a:pt x="13" y="5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8" name="Freeform 195"/>
                <p:cNvSpPr>
                  <a:spLocks/>
                </p:cNvSpPr>
                <p:nvPr/>
              </p:nvSpPr>
              <p:spPr bwMode="auto">
                <a:xfrm rot="20700000">
                  <a:off x="1230555" y="3912880"/>
                  <a:ext cx="133588" cy="287215"/>
                </a:xfrm>
                <a:custGeom>
                  <a:avLst/>
                  <a:gdLst>
                    <a:gd name="T0" fmla="*/ 0 w 59"/>
                    <a:gd name="T1" fmla="*/ 0 h 127"/>
                    <a:gd name="T2" fmla="*/ 21 w 59"/>
                    <a:gd name="T3" fmla="*/ 118 h 127"/>
                    <a:gd name="T4" fmla="*/ 59 w 59"/>
                    <a:gd name="T5" fmla="*/ 127 h 127"/>
                    <a:gd name="T6" fmla="*/ 38 w 59"/>
                    <a:gd name="T7" fmla="*/ 13 h 127"/>
                    <a:gd name="T8" fmla="*/ 0 w 59"/>
                    <a:gd name="T9" fmla="*/ 0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127">
                      <a:moveTo>
                        <a:pt x="0" y="0"/>
                      </a:moveTo>
                      <a:cubicBezTo>
                        <a:pt x="5" y="35"/>
                        <a:pt x="12" y="75"/>
                        <a:pt x="21" y="118"/>
                      </a:cubicBezTo>
                      <a:cubicBezTo>
                        <a:pt x="34" y="121"/>
                        <a:pt x="46" y="124"/>
                        <a:pt x="59" y="127"/>
                      </a:cubicBezTo>
                      <a:cubicBezTo>
                        <a:pt x="50" y="86"/>
                        <a:pt x="43" y="47"/>
                        <a:pt x="38" y="13"/>
                      </a:cubicBezTo>
                      <a:cubicBezTo>
                        <a:pt x="25" y="9"/>
                        <a:pt x="13" y="5"/>
                        <a:pt x="0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29" name="Freeform 196"/>
                <p:cNvSpPr>
                  <a:spLocks/>
                </p:cNvSpPr>
                <p:nvPr/>
              </p:nvSpPr>
              <p:spPr bwMode="auto">
                <a:xfrm rot="20700000">
                  <a:off x="1321117" y="3930081"/>
                  <a:ext cx="83970" cy="20992"/>
                </a:xfrm>
                <a:custGeom>
                  <a:avLst/>
                  <a:gdLst>
                    <a:gd name="T0" fmla="*/ 0 w 37"/>
                    <a:gd name="T1" fmla="*/ 0 h 9"/>
                    <a:gd name="T2" fmla="*/ 0 w 37"/>
                    <a:gd name="T3" fmla="*/ 0 h 9"/>
                    <a:gd name="T4" fmla="*/ 37 w 37"/>
                    <a:gd name="T5" fmla="*/ 9 h 9"/>
                    <a:gd name="T6" fmla="*/ 37 w 37"/>
                    <a:gd name="T7" fmla="*/ 9 h 9"/>
                    <a:gd name="T8" fmla="*/ 0 w 37"/>
                    <a:gd name="T9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7" h="9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2" y="3"/>
                        <a:pt x="25" y="6"/>
                        <a:pt x="37" y="9"/>
                      </a:cubicBezTo>
                      <a:cubicBezTo>
                        <a:pt x="37" y="9"/>
                        <a:pt x="37" y="9"/>
                        <a:pt x="37" y="9"/>
                      </a:cubicBezTo>
                      <a:cubicBezTo>
                        <a:pt x="25" y="6"/>
                        <a:pt x="12" y="3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30" name="Freeform 197"/>
                <p:cNvSpPr>
                  <a:spLocks/>
                </p:cNvSpPr>
                <p:nvPr/>
              </p:nvSpPr>
              <p:spPr bwMode="auto">
                <a:xfrm rot="20700000">
                  <a:off x="1352673" y="3919771"/>
                  <a:ext cx="130726" cy="270993"/>
                </a:xfrm>
                <a:custGeom>
                  <a:avLst/>
                  <a:gdLst>
                    <a:gd name="T0" fmla="*/ 0 w 58"/>
                    <a:gd name="T1" fmla="*/ 0 h 120"/>
                    <a:gd name="T2" fmla="*/ 21 w 58"/>
                    <a:gd name="T3" fmla="*/ 113 h 120"/>
                    <a:gd name="T4" fmla="*/ 58 w 58"/>
                    <a:gd name="T5" fmla="*/ 120 h 120"/>
                    <a:gd name="T6" fmla="*/ 37 w 58"/>
                    <a:gd name="T7" fmla="*/ 9 h 120"/>
                    <a:gd name="T8" fmla="*/ 0 w 58"/>
                    <a:gd name="T9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120">
                      <a:moveTo>
                        <a:pt x="0" y="0"/>
                      </a:moveTo>
                      <a:cubicBezTo>
                        <a:pt x="5" y="34"/>
                        <a:pt x="12" y="73"/>
                        <a:pt x="21" y="113"/>
                      </a:cubicBezTo>
                      <a:cubicBezTo>
                        <a:pt x="33" y="116"/>
                        <a:pt x="46" y="118"/>
                        <a:pt x="58" y="120"/>
                      </a:cubicBezTo>
                      <a:cubicBezTo>
                        <a:pt x="50" y="80"/>
                        <a:pt x="43" y="43"/>
                        <a:pt x="37" y="9"/>
                      </a:cubicBezTo>
                      <a:cubicBezTo>
                        <a:pt x="25" y="6"/>
                        <a:pt x="12" y="3"/>
                        <a:pt x="0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b="1"/>
                </a:p>
              </p:txBody>
            </p:sp>
            <p:sp>
              <p:nvSpPr>
                <p:cNvPr id="331" name="任意多边形 330"/>
                <p:cNvSpPr/>
                <p:nvPr/>
              </p:nvSpPr>
              <p:spPr>
                <a:xfrm rot="20700000">
                  <a:off x="1069117" y="2345331"/>
                  <a:ext cx="607349" cy="379773"/>
                </a:xfrm>
                <a:custGeom>
                  <a:avLst/>
                  <a:gdLst>
                    <a:gd name="connsiteX0" fmla="*/ 503341 w 1010444"/>
                    <a:gd name="connsiteY0" fmla="*/ 0 h 631826"/>
                    <a:gd name="connsiteX1" fmla="*/ 507103 w 1010444"/>
                    <a:gd name="connsiteY1" fmla="*/ 0 h 631826"/>
                    <a:gd name="connsiteX2" fmla="*/ 954939 w 1010444"/>
                    <a:gd name="connsiteY2" fmla="*/ 418127 h 631826"/>
                    <a:gd name="connsiteX3" fmla="*/ 1010444 w 1010444"/>
                    <a:gd name="connsiteY3" fmla="*/ 484508 h 631826"/>
                    <a:gd name="connsiteX4" fmla="*/ 924147 w 1010444"/>
                    <a:gd name="connsiteY4" fmla="*/ 537174 h 631826"/>
                    <a:gd name="connsiteX5" fmla="*/ 505221 w 1010444"/>
                    <a:gd name="connsiteY5" fmla="*/ 631826 h 631826"/>
                    <a:gd name="connsiteX6" fmla="*/ 86295 w 1010444"/>
                    <a:gd name="connsiteY6" fmla="*/ 537174 h 631826"/>
                    <a:gd name="connsiteX7" fmla="*/ 0 w 1010444"/>
                    <a:gd name="connsiteY7" fmla="*/ 484509 h 631826"/>
                    <a:gd name="connsiteX8" fmla="*/ 55505 w 1010444"/>
                    <a:gd name="connsiteY8" fmla="*/ 418127 h 631826"/>
                    <a:gd name="connsiteX9" fmla="*/ 503341 w 1010444"/>
                    <a:gd name="connsiteY9" fmla="*/ 0 h 631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10444" h="631826">
                      <a:moveTo>
                        <a:pt x="503341" y="0"/>
                      </a:moveTo>
                      <a:cubicBezTo>
                        <a:pt x="507103" y="0"/>
                        <a:pt x="507103" y="0"/>
                        <a:pt x="507103" y="0"/>
                      </a:cubicBezTo>
                      <a:cubicBezTo>
                        <a:pt x="507103" y="0"/>
                        <a:pt x="720963" y="152373"/>
                        <a:pt x="954939" y="418127"/>
                      </a:cubicBezTo>
                      <a:lnTo>
                        <a:pt x="1010444" y="484508"/>
                      </a:lnTo>
                      <a:lnTo>
                        <a:pt x="924147" y="537174"/>
                      </a:lnTo>
                      <a:cubicBezTo>
                        <a:pt x="804563" y="596932"/>
                        <a:pt x="660401" y="631826"/>
                        <a:pt x="505221" y="631826"/>
                      </a:cubicBezTo>
                      <a:cubicBezTo>
                        <a:pt x="350041" y="631826"/>
                        <a:pt x="205880" y="596932"/>
                        <a:pt x="86295" y="537174"/>
                      </a:cubicBezTo>
                      <a:lnTo>
                        <a:pt x="0" y="484509"/>
                      </a:lnTo>
                      <a:lnTo>
                        <a:pt x="55505" y="418127"/>
                      </a:lnTo>
                      <a:cubicBezTo>
                        <a:pt x="289482" y="152373"/>
                        <a:pt x="503341" y="0"/>
                        <a:pt x="503341" y="0"/>
                      </a:cubicBezTo>
                      <a:close/>
                    </a:path>
                  </a:pathLst>
                </a:custGeom>
                <a:solidFill>
                  <a:srgbClr val="FF746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b="1"/>
                </a:p>
              </p:txBody>
            </p:sp>
          </p:grpSp>
        </p:grpSp>
        <p:sp>
          <p:nvSpPr>
            <p:cNvPr id="21" name="文本框 20"/>
            <p:cNvSpPr txBox="1"/>
            <p:nvPr/>
          </p:nvSpPr>
          <p:spPr>
            <a:xfrm>
              <a:off x="794685" y="295601"/>
              <a:ext cx="23391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三大研究目标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857275" y="1492470"/>
            <a:ext cx="938578" cy="1016291"/>
            <a:chOff x="364598" y="1767674"/>
            <a:chExt cx="938578" cy="1016291"/>
          </a:xfrm>
        </p:grpSpPr>
        <p:sp>
          <p:nvSpPr>
            <p:cNvPr id="47" name="圆角矩形 46"/>
            <p:cNvSpPr/>
            <p:nvPr/>
          </p:nvSpPr>
          <p:spPr>
            <a:xfrm>
              <a:off x="364598" y="1845387"/>
              <a:ext cx="938578" cy="938578"/>
            </a:xfrm>
            <a:prstGeom prst="roundRect">
              <a:avLst/>
            </a:prstGeom>
            <a:solidFill>
              <a:srgbClr val="6B30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圆角矩形 47"/>
            <p:cNvSpPr/>
            <p:nvPr/>
          </p:nvSpPr>
          <p:spPr>
            <a:xfrm>
              <a:off x="364598" y="1767674"/>
              <a:ext cx="938578" cy="938578"/>
            </a:xfrm>
            <a:prstGeom prst="roundRect">
              <a:avLst/>
            </a:prstGeom>
            <a:gradFill>
              <a:gsLst>
                <a:gs pos="50000">
                  <a:srgbClr val="DA5350"/>
                </a:gs>
                <a:gs pos="100000">
                  <a:srgbClr val="D6564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9" name="矩形 48"/>
          <p:cNvSpPr/>
          <p:nvPr/>
        </p:nvSpPr>
        <p:spPr>
          <a:xfrm>
            <a:off x="1960746" y="1492470"/>
            <a:ext cx="632597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在线模板在</a:t>
            </a:r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年年初正式更名为“哎呀小小草（井字格）”在未来的日子里，稻壳儿会继续努力，变得更好。</a:t>
            </a:r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在线模板在</a:t>
            </a:r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年年初正式更名为“哎呀小小草（井字格）”在未来的日子里，稻壳儿会继续努力，变得更好。</a:t>
            </a:r>
            <a:endParaRPr lang="zh-CN" altLang="en-US" sz="1600" dirty="0" smtClean="0">
              <a:solidFill>
                <a:srgbClr val="3D434F"/>
              </a:solidFill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7348147" y="2864209"/>
            <a:ext cx="938578" cy="1016291"/>
            <a:chOff x="364598" y="1767674"/>
            <a:chExt cx="938578" cy="1016291"/>
          </a:xfrm>
        </p:grpSpPr>
        <p:sp>
          <p:nvSpPr>
            <p:cNvPr id="52" name="圆角矩形 51"/>
            <p:cNvSpPr/>
            <p:nvPr/>
          </p:nvSpPr>
          <p:spPr>
            <a:xfrm>
              <a:off x="364598" y="1845387"/>
              <a:ext cx="938578" cy="938578"/>
            </a:xfrm>
            <a:prstGeom prst="roundRect">
              <a:avLst/>
            </a:prstGeom>
            <a:solidFill>
              <a:srgbClr val="6B30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圆角矩形 52"/>
            <p:cNvSpPr/>
            <p:nvPr/>
          </p:nvSpPr>
          <p:spPr>
            <a:xfrm>
              <a:off x="364598" y="1767674"/>
              <a:ext cx="938578" cy="938578"/>
            </a:xfrm>
            <a:prstGeom prst="roundRect">
              <a:avLst/>
            </a:prstGeom>
            <a:gradFill>
              <a:gsLst>
                <a:gs pos="50000">
                  <a:srgbClr val="DA5350"/>
                </a:gs>
                <a:gs pos="100000">
                  <a:srgbClr val="D6564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4" name="矩形 53"/>
          <p:cNvSpPr/>
          <p:nvPr/>
        </p:nvSpPr>
        <p:spPr>
          <a:xfrm>
            <a:off x="857275" y="2864209"/>
            <a:ext cx="632597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在线模板在</a:t>
            </a:r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年年初正式更名为“哎呀小小草（井字格）”在未来的日子里，稻壳儿会继续努力，变得更好。</a:t>
            </a:r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在线模板在</a:t>
            </a:r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年年初正式更名为“哎呀小小草（井字格）”在未来的日子里，稻壳儿会继续努力，变得更好。</a:t>
            </a:r>
            <a:endParaRPr lang="zh-CN" altLang="en-US" sz="1600" dirty="0" smtClean="0">
              <a:solidFill>
                <a:srgbClr val="3D434F"/>
              </a:solidFill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857275" y="4235948"/>
            <a:ext cx="938578" cy="1016291"/>
            <a:chOff x="364598" y="1767674"/>
            <a:chExt cx="938578" cy="1016291"/>
          </a:xfrm>
        </p:grpSpPr>
        <p:sp>
          <p:nvSpPr>
            <p:cNvPr id="56" name="圆角矩形 55"/>
            <p:cNvSpPr/>
            <p:nvPr/>
          </p:nvSpPr>
          <p:spPr>
            <a:xfrm>
              <a:off x="364598" y="1845387"/>
              <a:ext cx="938578" cy="938578"/>
            </a:xfrm>
            <a:prstGeom prst="roundRect">
              <a:avLst/>
            </a:prstGeom>
            <a:solidFill>
              <a:srgbClr val="6B30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圆角矩形 56"/>
            <p:cNvSpPr/>
            <p:nvPr/>
          </p:nvSpPr>
          <p:spPr>
            <a:xfrm>
              <a:off x="364598" y="1767674"/>
              <a:ext cx="938578" cy="938578"/>
            </a:xfrm>
            <a:prstGeom prst="roundRect">
              <a:avLst/>
            </a:prstGeom>
            <a:gradFill>
              <a:gsLst>
                <a:gs pos="50000">
                  <a:srgbClr val="DA5350"/>
                </a:gs>
                <a:gs pos="100000">
                  <a:srgbClr val="D6564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8" name="矩形 57"/>
          <p:cNvSpPr/>
          <p:nvPr/>
        </p:nvSpPr>
        <p:spPr>
          <a:xfrm>
            <a:off x="1960746" y="4235948"/>
            <a:ext cx="632597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在线模板在</a:t>
            </a:r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年年初正式更名为“哎呀小小草（井字格）”在未来的日子里，稻壳儿会继续努力，变得更好。</a:t>
            </a:r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PTT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在线模板在</a:t>
            </a:r>
            <a:r>
              <a:rPr lang="en-US" altLang="zh-CN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600" b="0" i="0" dirty="0" smtClean="0">
                <a:solidFill>
                  <a:srgbClr val="3D434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年年初正式更名为“哎呀小小草（井字格）”在未来的日子里，稻壳儿会继续努力，变得更好。</a:t>
            </a:r>
            <a:endParaRPr lang="zh-CN" altLang="en-US" sz="1600" dirty="0" smtClean="0">
              <a:solidFill>
                <a:srgbClr val="3D434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186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3453388" y="1037257"/>
            <a:ext cx="2237225" cy="2428656"/>
            <a:chOff x="1510527" y="1057022"/>
            <a:chExt cx="746976" cy="810892"/>
          </a:xfrm>
        </p:grpSpPr>
        <p:sp>
          <p:nvSpPr>
            <p:cNvPr id="127" name="泪滴形 126"/>
            <p:cNvSpPr/>
            <p:nvPr/>
          </p:nvSpPr>
          <p:spPr>
            <a:xfrm rot="8100000">
              <a:off x="1510527" y="1120940"/>
              <a:ext cx="746974" cy="746974"/>
            </a:xfrm>
            <a:prstGeom prst="teardrop">
              <a:avLst/>
            </a:prstGeom>
            <a:solidFill>
              <a:srgbClr val="6B30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8" name="泪滴形 127"/>
            <p:cNvSpPr/>
            <p:nvPr/>
          </p:nvSpPr>
          <p:spPr>
            <a:xfrm rot="8100000">
              <a:off x="1510529" y="1057022"/>
              <a:ext cx="746974" cy="746974"/>
            </a:xfrm>
            <a:prstGeom prst="teardrop">
              <a:avLst/>
            </a:prstGeom>
            <a:gradFill>
              <a:gsLst>
                <a:gs pos="50000">
                  <a:srgbClr val="DA5350"/>
                </a:gs>
                <a:gs pos="100000">
                  <a:srgbClr val="D6564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4099756" y="1466755"/>
            <a:ext cx="94448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9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2" name="组合 131"/>
          <p:cNvGrpSpPr/>
          <p:nvPr/>
        </p:nvGrpSpPr>
        <p:grpSpPr>
          <a:xfrm>
            <a:off x="2990044" y="4021296"/>
            <a:ext cx="3205316" cy="803588"/>
            <a:chOff x="2969342" y="12935"/>
            <a:chExt cx="3205316" cy="80358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133" name="组合 132"/>
            <p:cNvGrpSpPr/>
            <p:nvPr/>
          </p:nvGrpSpPr>
          <p:grpSpPr>
            <a:xfrm>
              <a:off x="2969342" y="113557"/>
              <a:ext cx="3205316" cy="702966"/>
              <a:chOff x="2969342" y="117059"/>
              <a:chExt cx="3205316" cy="702966"/>
            </a:xfrm>
          </p:grpSpPr>
          <p:sp>
            <p:nvSpPr>
              <p:cNvPr id="162" name="Freeform 595"/>
              <p:cNvSpPr>
                <a:spLocks/>
              </p:cNvSpPr>
              <p:nvPr/>
            </p:nvSpPr>
            <p:spPr bwMode="auto">
              <a:xfrm>
                <a:off x="2969342" y="117059"/>
                <a:ext cx="1202826" cy="70296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Freeform 595"/>
              <p:cNvSpPr>
                <a:spLocks/>
              </p:cNvSpPr>
              <p:nvPr/>
            </p:nvSpPr>
            <p:spPr bwMode="auto">
              <a:xfrm>
                <a:off x="3369840" y="117059"/>
                <a:ext cx="1202826" cy="70296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595"/>
              <p:cNvSpPr>
                <a:spLocks/>
              </p:cNvSpPr>
              <p:nvPr/>
            </p:nvSpPr>
            <p:spPr bwMode="auto">
              <a:xfrm>
                <a:off x="3770338" y="117059"/>
                <a:ext cx="1202826" cy="70296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Freeform 595"/>
              <p:cNvSpPr>
                <a:spLocks/>
              </p:cNvSpPr>
              <p:nvPr/>
            </p:nvSpPr>
            <p:spPr bwMode="auto">
              <a:xfrm>
                <a:off x="4170836" y="117059"/>
                <a:ext cx="1202826" cy="70296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Freeform 595"/>
              <p:cNvSpPr>
                <a:spLocks/>
              </p:cNvSpPr>
              <p:nvPr/>
            </p:nvSpPr>
            <p:spPr bwMode="auto">
              <a:xfrm>
                <a:off x="4571334" y="117059"/>
                <a:ext cx="1202826" cy="70296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7" name="Freeform 595"/>
              <p:cNvSpPr>
                <a:spLocks/>
              </p:cNvSpPr>
              <p:nvPr/>
            </p:nvSpPr>
            <p:spPr bwMode="auto">
              <a:xfrm>
                <a:off x="4971832" y="117059"/>
                <a:ext cx="1202826" cy="702966"/>
              </a:xfrm>
              <a:custGeom>
                <a:avLst/>
                <a:gdLst>
                  <a:gd name="T0" fmla="*/ 59 w 418"/>
                  <a:gd name="T1" fmla="*/ 200 h 244"/>
                  <a:gd name="T2" fmla="*/ 61 w 418"/>
                  <a:gd name="T3" fmla="*/ 200 h 244"/>
                  <a:gd name="T4" fmla="*/ 134 w 418"/>
                  <a:gd name="T5" fmla="*/ 243 h 244"/>
                  <a:gd name="T6" fmla="*/ 202 w 418"/>
                  <a:gd name="T7" fmla="*/ 212 h 244"/>
                  <a:gd name="T8" fmla="*/ 265 w 418"/>
                  <a:gd name="T9" fmla="*/ 244 h 244"/>
                  <a:gd name="T10" fmla="*/ 343 w 418"/>
                  <a:gd name="T11" fmla="*/ 194 h 244"/>
                  <a:gd name="T12" fmla="*/ 364 w 418"/>
                  <a:gd name="T13" fmla="*/ 199 h 244"/>
                  <a:gd name="T14" fmla="*/ 418 w 418"/>
                  <a:gd name="T15" fmla="*/ 148 h 244"/>
                  <a:gd name="T16" fmla="*/ 370 w 418"/>
                  <a:gd name="T17" fmla="*/ 94 h 244"/>
                  <a:gd name="T18" fmla="*/ 315 w 418"/>
                  <a:gd name="T19" fmla="*/ 39 h 244"/>
                  <a:gd name="T20" fmla="*/ 251 w 418"/>
                  <a:gd name="T21" fmla="*/ 78 h 244"/>
                  <a:gd name="T22" fmla="*/ 174 w 418"/>
                  <a:gd name="T23" fmla="*/ 5 h 244"/>
                  <a:gd name="T24" fmla="*/ 80 w 418"/>
                  <a:gd name="T25" fmla="*/ 82 h 244"/>
                  <a:gd name="T26" fmla="*/ 80 w 418"/>
                  <a:gd name="T27" fmla="*/ 85 h 244"/>
                  <a:gd name="T28" fmla="*/ 61 w 418"/>
                  <a:gd name="T29" fmla="*/ 81 h 244"/>
                  <a:gd name="T30" fmla="*/ 1 w 418"/>
                  <a:gd name="T31" fmla="*/ 139 h 244"/>
                  <a:gd name="T32" fmla="*/ 59 w 418"/>
                  <a:gd name="T33" fmla="*/ 20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8" h="244">
                    <a:moveTo>
                      <a:pt x="59" y="200"/>
                    </a:moveTo>
                    <a:cubicBezTo>
                      <a:pt x="60" y="200"/>
                      <a:pt x="61" y="200"/>
                      <a:pt x="61" y="200"/>
                    </a:cubicBezTo>
                    <a:cubicBezTo>
                      <a:pt x="76" y="225"/>
                      <a:pt x="103" y="242"/>
                      <a:pt x="134" y="243"/>
                    </a:cubicBezTo>
                    <a:cubicBezTo>
                      <a:pt x="161" y="243"/>
                      <a:pt x="185" y="231"/>
                      <a:pt x="202" y="212"/>
                    </a:cubicBezTo>
                    <a:cubicBezTo>
                      <a:pt x="216" y="231"/>
                      <a:pt x="239" y="243"/>
                      <a:pt x="265" y="244"/>
                    </a:cubicBezTo>
                    <a:cubicBezTo>
                      <a:pt x="300" y="244"/>
                      <a:pt x="330" y="224"/>
                      <a:pt x="343" y="194"/>
                    </a:cubicBezTo>
                    <a:cubicBezTo>
                      <a:pt x="349" y="197"/>
                      <a:pt x="357" y="199"/>
                      <a:pt x="364" y="199"/>
                    </a:cubicBezTo>
                    <a:cubicBezTo>
                      <a:pt x="393" y="200"/>
                      <a:pt x="417" y="177"/>
                      <a:pt x="418" y="148"/>
                    </a:cubicBezTo>
                    <a:cubicBezTo>
                      <a:pt x="418" y="120"/>
                      <a:pt x="398" y="97"/>
                      <a:pt x="370" y="94"/>
                    </a:cubicBezTo>
                    <a:cubicBezTo>
                      <a:pt x="367" y="65"/>
                      <a:pt x="344" y="42"/>
                      <a:pt x="315" y="39"/>
                    </a:cubicBezTo>
                    <a:cubicBezTo>
                      <a:pt x="287" y="36"/>
                      <a:pt x="261" y="53"/>
                      <a:pt x="251" y="78"/>
                    </a:cubicBezTo>
                    <a:cubicBezTo>
                      <a:pt x="246" y="39"/>
                      <a:pt x="214" y="8"/>
                      <a:pt x="174" y="5"/>
                    </a:cubicBezTo>
                    <a:cubicBezTo>
                      <a:pt x="127" y="0"/>
                      <a:pt x="85" y="35"/>
                      <a:pt x="80" y="82"/>
                    </a:cubicBezTo>
                    <a:cubicBezTo>
                      <a:pt x="80" y="83"/>
                      <a:pt x="80" y="84"/>
                      <a:pt x="80" y="85"/>
                    </a:cubicBezTo>
                    <a:cubicBezTo>
                      <a:pt x="74" y="82"/>
                      <a:pt x="68" y="81"/>
                      <a:pt x="61" y="81"/>
                    </a:cubicBezTo>
                    <a:cubicBezTo>
                      <a:pt x="29" y="80"/>
                      <a:pt x="1" y="106"/>
                      <a:pt x="1" y="139"/>
                    </a:cubicBezTo>
                    <a:cubicBezTo>
                      <a:pt x="0" y="172"/>
                      <a:pt x="26" y="199"/>
                      <a:pt x="59" y="200"/>
                    </a:cubicBezTo>
                    <a:close/>
                  </a:path>
                </a:pathLst>
              </a:custGeom>
              <a:solidFill>
                <a:srgbClr val="FAFAF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34" name="组合 133"/>
            <p:cNvGrpSpPr/>
            <p:nvPr/>
          </p:nvGrpSpPr>
          <p:grpSpPr>
            <a:xfrm>
              <a:off x="3154892" y="12935"/>
              <a:ext cx="368993" cy="803588"/>
              <a:chOff x="974945" y="2345331"/>
              <a:chExt cx="1763621" cy="3840787"/>
            </a:xfrm>
          </p:grpSpPr>
          <p:sp>
            <p:nvSpPr>
              <p:cNvPr id="136" name="Freeform 159"/>
              <p:cNvSpPr>
                <a:spLocks/>
              </p:cNvSpPr>
              <p:nvPr/>
            </p:nvSpPr>
            <p:spPr bwMode="auto">
              <a:xfrm rot="20700000">
                <a:off x="1726148" y="4700426"/>
                <a:ext cx="891224" cy="1485692"/>
              </a:xfrm>
              <a:custGeom>
                <a:avLst/>
                <a:gdLst>
                  <a:gd name="T0" fmla="*/ 1 w 394"/>
                  <a:gd name="T1" fmla="*/ 267 h 658"/>
                  <a:gd name="T2" fmla="*/ 0 w 394"/>
                  <a:gd name="T3" fmla="*/ 267 h 658"/>
                  <a:gd name="T4" fmla="*/ 0 w 394"/>
                  <a:gd name="T5" fmla="*/ 267 h 658"/>
                  <a:gd name="T6" fmla="*/ 1 w 394"/>
                  <a:gd name="T7" fmla="*/ 270 h 658"/>
                  <a:gd name="T8" fmla="*/ 2 w 394"/>
                  <a:gd name="T9" fmla="*/ 282 h 658"/>
                  <a:gd name="T10" fmla="*/ 3 w 394"/>
                  <a:gd name="T11" fmla="*/ 284 h 658"/>
                  <a:gd name="T12" fmla="*/ 45 w 394"/>
                  <a:gd name="T13" fmla="*/ 417 h 658"/>
                  <a:gd name="T14" fmla="*/ 89 w 394"/>
                  <a:gd name="T15" fmla="*/ 290 h 658"/>
                  <a:gd name="T16" fmla="*/ 169 w 394"/>
                  <a:gd name="T17" fmla="*/ 440 h 658"/>
                  <a:gd name="T18" fmla="*/ 143 w 394"/>
                  <a:gd name="T19" fmla="*/ 564 h 658"/>
                  <a:gd name="T20" fmla="*/ 199 w 394"/>
                  <a:gd name="T21" fmla="*/ 658 h 658"/>
                  <a:gd name="T22" fmla="*/ 169 w 394"/>
                  <a:gd name="T23" fmla="*/ 604 h 658"/>
                  <a:gd name="T24" fmla="*/ 179 w 394"/>
                  <a:gd name="T25" fmla="*/ 528 h 658"/>
                  <a:gd name="T26" fmla="*/ 226 w 394"/>
                  <a:gd name="T27" fmla="*/ 462 h 658"/>
                  <a:gd name="T28" fmla="*/ 269 w 394"/>
                  <a:gd name="T29" fmla="*/ 386 h 658"/>
                  <a:gd name="T30" fmla="*/ 277 w 394"/>
                  <a:gd name="T31" fmla="*/ 362 h 658"/>
                  <a:gd name="T32" fmla="*/ 305 w 394"/>
                  <a:gd name="T33" fmla="*/ 484 h 658"/>
                  <a:gd name="T34" fmla="*/ 322 w 394"/>
                  <a:gd name="T35" fmla="*/ 406 h 658"/>
                  <a:gd name="T36" fmla="*/ 367 w 394"/>
                  <a:gd name="T37" fmla="*/ 197 h 658"/>
                  <a:gd name="T38" fmla="*/ 186 w 394"/>
                  <a:gd name="T39" fmla="*/ 0 h 658"/>
                  <a:gd name="T40" fmla="*/ 1 w 394"/>
                  <a:gd name="T41" fmla="*/ 253 h 658"/>
                  <a:gd name="T42" fmla="*/ 1 w 394"/>
                  <a:gd name="T43" fmla="*/ 267 h 6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94" h="658">
                    <a:moveTo>
                      <a:pt x="1" y="267"/>
                    </a:moveTo>
                    <a:cubicBezTo>
                      <a:pt x="1" y="266"/>
                      <a:pt x="0" y="263"/>
                      <a:pt x="0" y="267"/>
                    </a:cubicBezTo>
                    <a:cubicBezTo>
                      <a:pt x="0" y="267"/>
                      <a:pt x="0" y="267"/>
                      <a:pt x="0" y="267"/>
                    </a:cubicBezTo>
                    <a:cubicBezTo>
                      <a:pt x="0" y="268"/>
                      <a:pt x="1" y="269"/>
                      <a:pt x="1" y="270"/>
                    </a:cubicBezTo>
                    <a:cubicBezTo>
                      <a:pt x="1" y="274"/>
                      <a:pt x="2" y="278"/>
                      <a:pt x="2" y="282"/>
                    </a:cubicBezTo>
                    <a:cubicBezTo>
                      <a:pt x="2" y="282"/>
                      <a:pt x="3" y="283"/>
                      <a:pt x="3" y="284"/>
                    </a:cubicBezTo>
                    <a:cubicBezTo>
                      <a:pt x="7" y="334"/>
                      <a:pt x="22" y="380"/>
                      <a:pt x="45" y="417"/>
                    </a:cubicBezTo>
                    <a:cubicBezTo>
                      <a:pt x="20" y="377"/>
                      <a:pt x="35" y="298"/>
                      <a:pt x="89" y="290"/>
                    </a:cubicBezTo>
                    <a:cubicBezTo>
                      <a:pt x="156" y="279"/>
                      <a:pt x="167" y="399"/>
                      <a:pt x="169" y="440"/>
                    </a:cubicBezTo>
                    <a:cubicBezTo>
                      <a:pt x="171" y="484"/>
                      <a:pt x="143" y="520"/>
                      <a:pt x="143" y="564"/>
                    </a:cubicBezTo>
                    <a:cubicBezTo>
                      <a:pt x="143" y="613"/>
                      <a:pt x="167" y="653"/>
                      <a:pt x="199" y="658"/>
                    </a:cubicBezTo>
                    <a:cubicBezTo>
                      <a:pt x="184" y="656"/>
                      <a:pt x="171" y="615"/>
                      <a:pt x="169" y="604"/>
                    </a:cubicBezTo>
                    <a:cubicBezTo>
                      <a:pt x="166" y="580"/>
                      <a:pt x="172" y="551"/>
                      <a:pt x="179" y="528"/>
                    </a:cubicBezTo>
                    <a:cubicBezTo>
                      <a:pt x="187" y="501"/>
                      <a:pt x="208" y="482"/>
                      <a:pt x="226" y="462"/>
                    </a:cubicBezTo>
                    <a:cubicBezTo>
                      <a:pt x="245" y="439"/>
                      <a:pt x="259" y="413"/>
                      <a:pt x="269" y="386"/>
                    </a:cubicBezTo>
                    <a:cubicBezTo>
                      <a:pt x="272" y="378"/>
                      <a:pt x="275" y="370"/>
                      <a:pt x="277" y="362"/>
                    </a:cubicBezTo>
                    <a:cubicBezTo>
                      <a:pt x="281" y="420"/>
                      <a:pt x="305" y="484"/>
                      <a:pt x="305" y="484"/>
                    </a:cubicBezTo>
                    <a:cubicBezTo>
                      <a:pt x="296" y="437"/>
                      <a:pt x="322" y="406"/>
                      <a:pt x="322" y="406"/>
                    </a:cubicBezTo>
                    <a:cubicBezTo>
                      <a:pt x="394" y="291"/>
                      <a:pt x="367" y="197"/>
                      <a:pt x="367" y="197"/>
                    </a:cubicBezTo>
                    <a:cubicBezTo>
                      <a:pt x="348" y="84"/>
                      <a:pt x="274" y="0"/>
                      <a:pt x="186" y="0"/>
                    </a:cubicBezTo>
                    <a:cubicBezTo>
                      <a:pt x="84" y="0"/>
                      <a:pt x="1" y="113"/>
                      <a:pt x="1" y="253"/>
                    </a:cubicBezTo>
                    <a:cubicBezTo>
                      <a:pt x="1" y="258"/>
                      <a:pt x="1" y="263"/>
                      <a:pt x="1" y="267"/>
                    </a:cubicBezTo>
                  </a:path>
                </a:pathLst>
              </a:custGeom>
              <a:solidFill>
                <a:srgbClr val="FF746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137" name="组合 136"/>
              <p:cNvGrpSpPr/>
              <p:nvPr/>
            </p:nvGrpSpPr>
            <p:grpSpPr>
              <a:xfrm>
                <a:off x="974945" y="2345331"/>
                <a:ext cx="1763621" cy="3358341"/>
                <a:chOff x="974945" y="2345331"/>
                <a:chExt cx="1763621" cy="3358341"/>
              </a:xfrm>
            </p:grpSpPr>
            <p:sp>
              <p:nvSpPr>
                <p:cNvPr id="138" name="Freeform 165"/>
                <p:cNvSpPr>
                  <a:spLocks/>
                </p:cNvSpPr>
                <p:nvPr/>
              </p:nvSpPr>
              <p:spPr bwMode="auto">
                <a:xfrm rot="20700000">
                  <a:off x="1075729" y="4158738"/>
                  <a:ext cx="708018" cy="1115461"/>
                </a:xfrm>
                <a:custGeom>
                  <a:avLst/>
                  <a:gdLst>
                    <a:gd name="T0" fmla="*/ 157 w 313"/>
                    <a:gd name="T1" fmla="*/ 0 h 494"/>
                    <a:gd name="T2" fmla="*/ 0 w 313"/>
                    <a:gd name="T3" fmla="*/ 156 h 494"/>
                    <a:gd name="T4" fmla="*/ 0 w 313"/>
                    <a:gd name="T5" fmla="*/ 159 h 494"/>
                    <a:gd name="T6" fmla="*/ 0 w 313"/>
                    <a:gd name="T7" fmla="*/ 159 h 494"/>
                    <a:gd name="T8" fmla="*/ 101 w 313"/>
                    <a:gd name="T9" fmla="*/ 477 h 494"/>
                    <a:gd name="T10" fmla="*/ 106 w 313"/>
                    <a:gd name="T11" fmla="*/ 485 h 494"/>
                    <a:gd name="T12" fmla="*/ 106 w 313"/>
                    <a:gd name="T13" fmla="*/ 485 h 494"/>
                    <a:gd name="T14" fmla="*/ 106 w 313"/>
                    <a:gd name="T15" fmla="*/ 485 h 494"/>
                    <a:gd name="T16" fmla="*/ 128 w 313"/>
                    <a:gd name="T17" fmla="*/ 494 h 494"/>
                    <a:gd name="T18" fmla="*/ 159 w 313"/>
                    <a:gd name="T19" fmla="*/ 467 h 494"/>
                    <a:gd name="T20" fmla="*/ 157 w 313"/>
                    <a:gd name="T21" fmla="*/ 459 h 494"/>
                    <a:gd name="T22" fmla="*/ 157 w 313"/>
                    <a:gd name="T23" fmla="*/ 459 h 494"/>
                    <a:gd name="T24" fmla="*/ 148 w 313"/>
                    <a:gd name="T25" fmla="*/ 412 h 494"/>
                    <a:gd name="T26" fmla="*/ 191 w 313"/>
                    <a:gd name="T27" fmla="*/ 310 h 494"/>
                    <a:gd name="T28" fmla="*/ 191 w 313"/>
                    <a:gd name="T29" fmla="*/ 309 h 494"/>
                    <a:gd name="T30" fmla="*/ 270 w 313"/>
                    <a:gd name="T31" fmla="*/ 264 h 494"/>
                    <a:gd name="T32" fmla="*/ 313 w 313"/>
                    <a:gd name="T33" fmla="*/ 156 h 494"/>
                    <a:gd name="T34" fmla="*/ 157 w 313"/>
                    <a:gd name="T35" fmla="*/ 0 h 4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3" h="494">
                      <a:moveTo>
                        <a:pt x="157" y="0"/>
                      </a:moveTo>
                      <a:cubicBezTo>
                        <a:pt x="70" y="0"/>
                        <a:pt x="0" y="70"/>
                        <a:pt x="0" y="156"/>
                      </a:cubicBezTo>
                      <a:cubicBezTo>
                        <a:pt x="0" y="157"/>
                        <a:pt x="0" y="159"/>
                        <a:pt x="0" y="159"/>
                      </a:cubicBezTo>
                      <a:cubicBezTo>
                        <a:pt x="0" y="159"/>
                        <a:pt x="0" y="159"/>
                        <a:pt x="0" y="159"/>
                      </a:cubicBezTo>
                      <a:cubicBezTo>
                        <a:pt x="0" y="279"/>
                        <a:pt x="38" y="386"/>
                        <a:pt x="101" y="477"/>
                      </a:cubicBezTo>
                      <a:cubicBezTo>
                        <a:pt x="102" y="480"/>
                        <a:pt x="104" y="482"/>
                        <a:pt x="106" y="485"/>
                      </a:cubicBezTo>
                      <a:cubicBezTo>
                        <a:pt x="106" y="485"/>
                        <a:pt x="106" y="485"/>
                        <a:pt x="106" y="485"/>
                      </a:cubicBezTo>
                      <a:cubicBezTo>
                        <a:pt x="106" y="485"/>
                        <a:pt x="106" y="485"/>
                        <a:pt x="106" y="485"/>
                      </a:cubicBezTo>
                      <a:cubicBezTo>
                        <a:pt x="112" y="491"/>
                        <a:pt x="119" y="494"/>
                        <a:pt x="128" y="494"/>
                      </a:cubicBezTo>
                      <a:cubicBezTo>
                        <a:pt x="145" y="494"/>
                        <a:pt x="159" y="483"/>
                        <a:pt x="159" y="467"/>
                      </a:cubicBezTo>
                      <a:cubicBezTo>
                        <a:pt x="159" y="463"/>
                        <a:pt x="158" y="459"/>
                        <a:pt x="157" y="459"/>
                      </a:cubicBezTo>
                      <a:cubicBezTo>
                        <a:pt x="157" y="459"/>
                        <a:pt x="157" y="459"/>
                        <a:pt x="157" y="459"/>
                      </a:cubicBezTo>
                      <a:cubicBezTo>
                        <a:pt x="152" y="439"/>
                        <a:pt x="146" y="428"/>
                        <a:pt x="148" y="412"/>
                      </a:cubicBezTo>
                      <a:cubicBezTo>
                        <a:pt x="155" y="371"/>
                        <a:pt x="164" y="338"/>
                        <a:pt x="191" y="310"/>
                      </a:cubicBezTo>
                      <a:cubicBezTo>
                        <a:pt x="191" y="309"/>
                        <a:pt x="191" y="309"/>
                        <a:pt x="191" y="309"/>
                      </a:cubicBezTo>
                      <a:cubicBezTo>
                        <a:pt x="212" y="287"/>
                        <a:pt x="239" y="270"/>
                        <a:pt x="270" y="264"/>
                      </a:cubicBezTo>
                      <a:cubicBezTo>
                        <a:pt x="297" y="236"/>
                        <a:pt x="313" y="198"/>
                        <a:pt x="313" y="156"/>
                      </a:cubicBezTo>
                      <a:cubicBezTo>
                        <a:pt x="313" y="70"/>
                        <a:pt x="243" y="0"/>
                        <a:pt x="157" y="0"/>
                      </a:cubicBezTo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9" name="Freeform 166"/>
                <p:cNvSpPr>
                  <a:spLocks/>
                </p:cNvSpPr>
                <p:nvPr/>
              </p:nvSpPr>
              <p:spPr bwMode="auto">
                <a:xfrm rot="20700000">
                  <a:off x="2033411" y="3902512"/>
                  <a:ext cx="705155" cy="1115461"/>
                </a:xfrm>
                <a:custGeom>
                  <a:avLst/>
                  <a:gdLst>
                    <a:gd name="T0" fmla="*/ 156 w 312"/>
                    <a:gd name="T1" fmla="*/ 0 h 494"/>
                    <a:gd name="T2" fmla="*/ 312 w 312"/>
                    <a:gd name="T3" fmla="*/ 156 h 494"/>
                    <a:gd name="T4" fmla="*/ 312 w 312"/>
                    <a:gd name="T5" fmla="*/ 159 h 494"/>
                    <a:gd name="T6" fmla="*/ 312 w 312"/>
                    <a:gd name="T7" fmla="*/ 159 h 494"/>
                    <a:gd name="T8" fmla="*/ 212 w 312"/>
                    <a:gd name="T9" fmla="*/ 477 h 494"/>
                    <a:gd name="T10" fmla="*/ 207 w 312"/>
                    <a:gd name="T11" fmla="*/ 485 h 494"/>
                    <a:gd name="T12" fmla="*/ 207 w 312"/>
                    <a:gd name="T13" fmla="*/ 485 h 494"/>
                    <a:gd name="T14" fmla="*/ 207 w 312"/>
                    <a:gd name="T15" fmla="*/ 485 h 494"/>
                    <a:gd name="T16" fmla="*/ 185 w 312"/>
                    <a:gd name="T17" fmla="*/ 494 h 494"/>
                    <a:gd name="T18" fmla="*/ 154 w 312"/>
                    <a:gd name="T19" fmla="*/ 467 h 494"/>
                    <a:gd name="T20" fmla="*/ 156 w 312"/>
                    <a:gd name="T21" fmla="*/ 459 h 494"/>
                    <a:gd name="T22" fmla="*/ 156 w 312"/>
                    <a:gd name="T23" fmla="*/ 459 h 494"/>
                    <a:gd name="T24" fmla="*/ 165 w 312"/>
                    <a:gd name="T25" fmla="*/ 412 h 494"/>
                    <a:gd name="T26" fmla="*/ 122 w 312"/>
                    <a:gd name="T27" fmla="*/ 310 h 494"/>
                    <a:gd name="T28" fmla="*/ 122 w 312"/>
                    <a:gd name="T29" fmla="*/ 309 h 494"/>
                    <a:gd name="T30" fmla="*/ 43 w 312"/>
                    <a:gd name="T31" fmla="*/ 264 h 494"/>
                    <a:gd name="T32" fmla="*/ 0 w 312"/>
                    <a:gd name="T33" fmla="*/ 156 h 494"/>
                    <a:gd name="T34" fmla="*/ 156 w 312"/>
                    <a:gd name="T35" fmla="*/ 0 h 4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12" h="494">
                      <a:moveTo>
                        <a:pt x="156" y="0"/>
                      </a:moveTo>
                      <a:cubicBezTo>
                        <a:pt x="242" y="0"/>
                        <a:pt x="312" y="70"/>
                        <a:pt x="312" y="156"/>
                      </a:cubicBezTo>
                      <a:cubicBezTo>
                        <a:pt x="312" y="157"/>
                        <a:pt x="312" y="159"/>
                        <a:pt x="312" y="159"/>
                      </a:cubicBezTo>
                      <a:cubicBezTo>
                        <a:pt x="312" y="159"/>
                        <a:pt x="312" y="159"/>
                        <a:pt x="312" y="159"/>
                      </a:cubicBezTo>
                      <a:cubicBezTo>
                        <a:pt x="312" y="279"/>
                        <a:pt x="275" y="386"/>
                        <a:pt x="212" y="477"/>
                      </a:cubicBezTo>
                      <a:cubicBezTo>
                        <a:pt x="210" y="480"/>
                        <a:pt x="209" y="482"/>
                        <a:pt x="207" y="485"/>
                      </a:cubicBezTo>
                      <a:cubicBezTo>
                        <a:pt x="207" y="485"/>
                        <a:pt x="207" y="485"/>
                        <a:pt x="207" y="485"/>
                      </a:cubicBezTo>
                      <a:cubicBezTo>
                        <a:pt x="207" y="485"/>
                        <a:pt x="207" y="485"/>
                        <a:pt x="207" y="485"/>
                      </a:cubicBezTo>
                      <a:cubicBezTo>
                        <a:pt x="201" y="491"/>
                        <a:pt x="193" y="494"/>
                        <a:pt x="185" y="494"/>
                      </a:cubicBezTo>
                      <a:cubicBezTo>
                        <a:pt x="168" y="494"/>
                        <a:pt x="154" y="483"/>
                        <a:pt x="154" y="467"/>
                      </a:cubicBezTo>
                      <a:cubicBezTo>
                        <a:pt x="154" y="463"/>
                        <a:pt x="155" y="459"/>
                        <a:pt x="156" y="459"/>
                      </a:cubicBezTo>
                      <a:cubicBezTo>
                        <a:pt x="156" y="459"/>
                        <a:pt x="156" y="459"/>
                        <a:pt x="156" y="459"/>
                      </a:cubicBezTo>
                      <a:cubicBezTo>
                        <a:pt x="160" y="439"/>
                        <a:pt x="167" y="428"/>
                        <a:pt x="165" y="412"/>
                      </a:cubicBezTo>
                      <a:cubicBezTo>
                        <a:pt x="158" y="371"/>
                        <a:pt x="148" y="338"/>
                        <a:pt x="122" y="310"/>
                      </a:cubicBezTo>
                      <a:cubicBezTo>
                        <a:pt x="122" y="309"/>
                        <a:pt x="122" y="309"/>
                        <a:pt x="122" y="309"/>
                      </a:cubicBezTo>
                      <a:cubicBezTo>
                        <a:pt x="101" y="287"/>
                        <a:pt x="74" y="270"/>
                        <a:pt x="43" y="264"/>
                      </a:cubicBezTo>
                      <a:cubicBezTo>
                        <a:pt x="16" y="236"/>
                        <a:pt x="0" y="198"/>
                        <a:pt x="0" y="156"/>
                      </a:cubicBezTo>
                      <a:cubicBezTo>
                        <a:pt x="0" y="70"/>
                        <a:pt x="70" y="0"/>
                        <a:pt x="156" y="0"/>
                      </a:cubicBezTo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0" name="任意多边形 139"/>
                <p:cNvSpPr/>
                <p:nvPr/>
              </p:nvSpPr>
              <p:spPr>
                <a:xfrm rot="20700000">
                  <a:off x="1052657" y="2596072"/>
                  <a:ext cx="1255262" cy="2173478"/>
                </a:xfrm>
                <a:custGeom>
                  <a:avLst/>
                  <a:gdLst>
                    <a:gd name="connsiteX0" fmla="*/ 1549408 w 2088372"/>
                    <a:gd name="connsiteY0" fmla="*/ 0 h 3616005"/>
                    <a:gd name="connsiteX1" fmla="*/ 1594845 w 2088372"/>
                    <a:gd name="connsiteY1" fmla="*/ 54341 h 3616005"/>
                    <a:gd name="connsiteX2" fmla="*/ 2084372 w 2088372"/>
                    <a:gd name="connsiteY2" fmla="*/ 1438077 h 3616005"/>
                    <a:gd name="connsiteX3" fmla="*/ 1568981 w 2088372"/>
                    <a:gd name="connsiteY3" fmla="*/ 3616005 h 3616005"/>
                    <a:gd name="connsiteX4" fmla="*/ 1042305 w 2088372"/>
                    <a:gd name="connsiteY4" fmla="*/ 3616005 h 3616005"/>
                    <a:gd name="connsiteX5" fmla="*/ 519390 w 2088372"/>
                    <a:gd name="connsiteY5" fmla="*/ 3616005 h 3616005"/>
                    <a:gd name="connsiteX6" fmla="*/ 4000 w 2088372"/>
                    <a:gd name="connsiteY6" fmla="*/ 1438077 h 3616005"/>
                    <a:gd name="connsiteX7" fmla="*/ 493527 w 2088372"/>
                    <a:gd name="connsiteY7" fmla="*/ 54341 h 3616005"/>
                    <a:gd name="connsiteX8" fmla="*/ 538964 w 2088372"/>
                    <a:gd name="connsiteY8" fmla="*/ 1 h 3616005"/>
                    <a:gd name="connsiteX9" fmla="*/ 625259 w 2088372"/>
                    <a:gd name="connsiteY9" fmla="*/ 52666 h 3616005"/>
                    <a:gd name="connsiteX10" fmla="*/ 1044185 w 2088372"/>
                    <a:gd name="connsiteY10" fmla="*/ 147318 h 3616005"/>
                    <a:gd name="connsiteX11" fmla="*/ 1463111 w 2088372"/>
                    <a:gd name="connsiteY11" fmla="*/ 52666 h 3616005"/>
                    <a:gd name="connsiteX12" fmla="*/ 1549408 w 2088372"/>
                    <a:gd name="connsiteY12" fmla="*/ 0 h 3616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88372" h="3616005">
                      <a:moveTo>
                        <a:pt x="1549408" y="0"/>
                      </a:moveTo>
                      <a:lnTo>
                        <a:pt x="1594845" y="54341"/>
                      </a:lnTo>
                      <a:cubicBezTo>
                        <a:pt x="1864296" y="394173"/>
                        <a:pt x="2123873" y="874820"/>
                        <a:pt x="2084372" y="1438077"/>
                      </a:cubicBezTo>
                      <a:cubicBezTo>
                        <a:pt x="2084372" y="1438077"/>
                        <a:pt x="2050514" y="2609652"/>
                        <a:pt x="1568981" y="3616005"/>
                      </a:cubicBezTo>
                      <a:cubicBezTo>
                        <a:pt x="1042305" y="3616005"/>
                        <a:pt x="1042305" y="3616005"/>
                        <a:pt x="1042305" y="3616005"/>
                      </a:cubicBezTo>
                      <a:cubicBezTo>
                        <a:pt x="519390" y="3616005"/>
                        <a:pt x="519390" y="3616005"/>
                        <a:pt x="519390" y="3616005"/>
                      </a:cubicBezTo>
                      <a:cubicBezTo>
                        <a:pt x="37857" y="2609652"/>
                        <a:pt x="4000" y="1438077"/>
                        <a:pt x="4000" y="1438077"/>
                      </a:cubicBezTo>
                      <a:cubicBezTo>
                        <a:pt x="-35501" y="874820"/>
                        <a:pt x="224075" y="394173"/>
                        <a:pt x="493527" y="54341"/>
                      </a:cubicBezTo>
                      <a:lnTo>
                        <a:pt x="538964" y="1"/>
                      </a:lnTo>
                      <a:lnTo>
                        <a:pt x="625259" y="52666"/>
                      </a:lnTo>
                      <a:cubicBezTo>
                        <a:pt x="744844" y="112424"/>
                        <a:pt x="889005" y="147318"/>
                        <a:pt x="1044185" y="147318"/>
                      </a:cubicBezTo>
                      <a:cubicBezTo>
                        <a:pt x="1199365" y="147318"/>
                        <a:pt x="1343527" y="112424"/>
                        <a:pt x="1463111" y="52666"/>
                      </a:cubicBezTo>
                      <a:lnTo>
                        <a:pt x="15494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1" name="Freeform 160"/>
                <p:cNvSpPr>
                  <a:spLocks/>
                </p:cNvSpPr>
                <p:nvPr/>
              </p:nvSpPr>
              <p:spPr bwMode="auto">
                <a:xfrm rot="20700000">
                  <a:off x="1741227" y="4761274"/>
                  <a:ext cx="732827" cy="937026"/>
                </a:xfrm>
                <a:custGeom>
                  <a:avLst/>
                  <a:gdLst>
                    <a:gd name="T0" fmla="*/ 154 w 324"/>
                    <a:gd name="T1" fmla="*/ 0 h 415"/>
                    <a:gd name="T2" fmla="*/ 305 w 324"/>
                    <a:gd name="T3" fmla="*/ 172 h 415"/>
                    <a:gd name="T4" fmla="*/ 305 w 324"/>
                    <a:gd name="T5" fmla="*/ 174 h 415"/>
                    <a:gd name="T6" fmla="*/ 305 w 324"/>
                    <a:gd name="T7" fmla="*/ 175 h 415"/>
                    <a:gd name="T8" fmla="*/ 276 w 324"/>
                    <a:gd name="T9" fmla="*/ 338 h 415"/>
                    <a:gd name="T10" fmla="*/ 255 w 324"/>
                    <a:gd name="T11" fmla="*/ 260 h 415"/>
                    <a:gd name="T12" fmla="*/ 230 w 324"/>
                    <a:gd name="T13" fmla="*/ 301 h 415"/>
                    <a:gd name="T14" fmla="*/ 170 w 324"/>
                    <a:gd name="T15" fmla="*/ 411 h 415"/>
                    <a:gd name="T16" fmla="*/ 167 w 324"/>
                    <a:gd name="T17" fmla="*/ 415 h 415"/>
                    <a:gd name="T18" fmla="*/ 167 w 324"/>
                    <a:gd name="T19" fmla="*/ 408 h 415"/>
                    <a:gd name="T20" fmla="*/ 65 w 324"/>
                    <a:gd name="T21" fmla="*/ 228 h 415"/>
                    <a:gd name="T22" fmla="*/ 52 w 324"/>
                    <a:gd name="T23" fmla="*/ 229 h 415"/>
                    <a:gd name="T24" fmla="*/ 2 w 324"/>
                    <a:gd name="T25" fmla="*/ 256 h 415"/>
                    <a:gd name="T26" fmla="*/ 1 w 324"/>
                    <a:gd name="T27" fmla="*/ 250 h 415"/>
                    <a:gd name="T28" fmla="*/ 1 w 324"/>
                    <a:gd name="T29" fmla="*/ 248 h 415"/>
                    <a:gd name="T30" fmla="*/ 0 w 324"/>
                    <a:gd name="T31" fmla="*/ 238 h 415"/>
                    <a:gd name="T32" fmla="*/ 0 w 324"/>
                    <a:gd name="T33" fmla="*/ 235 h 415"/>
                    <a:gd name="T34" fmla="*/ 0 w 324"/>
                    <a:gd name="T35" fmla="*/ 223 h 415"/>
                    <a:gd name="T36" fmla="*/ 154 w 324"/>
                    <a:gd name="T37" fmla="*/ 0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24" h="415">
                      <a:moveTo>
                        <a:pt x="154" y="0"/>
                      </a:moveTo>
                      <a:cubicBezTo>
                        <a:pt x="225" y="0"/>
                        <a:pt x="288" y="72"/>
                        <a:pt x="305" y="172"/>
                      </a:cubicBezTo>
                      <a:cubicBezTo>
                        <a:pt x="305" y="174"/>
                        <a:pt x="305" y="174"/>
                        <a:pt x="305" y="174"/>
                      </a:cubicBezTo>
                      <a:cubicBezTo>
                        <a:pt x="305" y="175"/>
                        <a:pt x="305" y="175"/>
                        <a:pt x="305" y="175"/>
                      </a:cubicBezTo>
                      <a:cubicBezTo>
                        <a:pt x="306" y="178"/>
                        <a:pt x="324" y="247"/>
                        <a:pt x="276" y="338"/>
                      </a:cubicBezTo>
                      <a:cubicBezTo>
                        <a:pt x="276" y="335"/>
                        <a:pt x="256" y="263"/>
                        <a:pt x="255" y="260"/>
                      </a:cubicBezTo>
                      <a:cubicBezTo>
                        <a:pt x="256" y="270"/>
                        <a:pt x="235" y="291"/>
                        <a:pt x="230" y="301"/>
                      </a:cubicBezTo>
                      <a:cubicBezTo>
                        <a:pt x="209" y="338"/>
                        <a:pt x="198" y="379"/>
                        <a:pt x="170" y="411"/>
                      </a:cubicBezTo>
                      <a:cubicBezTo>
                        <a:pt x="169" y="412"/>
                        <a:pt x="168" y="414"/>
                        <a:pt x="167" y="415"/>
                      </a:cubicBezTo>
                      <a:cubicBezTo>
                        <a:pt x="167" y="412"/>
                        <a:pt x="167" y="410"/>
                        <a:pt x="167" y="408"/>
                      </a:cubicBezTo>
                      <a:cubicBezTo>
                        <a:pt x="159" y="259"/>
                        <a:pt x="107" y="228"/>
                        <a:pt x="65" y="228"/>
                      </a:cubicBezTo>
                      <a:cubicBezTo>
                        <a:pt x="61" y="228"/>
                        <a:pt x="57" y="228"/>
                        <a:pt x="52" y="229"/>
                      </a:cubicBezTo>
                      <a:cubicBezTo>
                        <a:pt x="33" y="232"/>
                        <a:pt x="15" y="241"/>
                        <a:pt x="2" y="256"/>
                      </a:cubicBezTo>
                      <a:cubicBezTo>
                        <a:pt x="2" y="254"/>
                        <a:pt x="1" y="252"/>
                        <a:pt x="1" y="250"/>
                      </a:cubicBezTo>
                      <a:cubicBezTo>
                        <a:pt x="1" y="248"/>
                        <a:pt x="1" y="248"/>
                        <a:pt x="1" y="248"/>
                      </a:cubicBezTo>
                      <a:cubicBezTo>
                        <a:pt x="1" y="245"/>
                        <a:pt x="1" y="242"/>
                        <a:pt x="0" y="238"/>
                      </a:cubicBezTo>
                      <a:cubicBezTo>
                        <a:pt x="0" y="235"/>
                        <a:pt x="0" y="235"/>
                        <a:pt x="0" y="235"/>
                      </a:cubicBezTo>
                      <a:cubicBezTo>
                        <a:pt x="0" y="231"/>
                        <a:pt x="0" y="227"/>
                        <a:pt x="0" y="223"/>
                      </a:cubicBezTo>
                      <a:cubicBezTo>
                        <a:pt x="0" y="100"/>
                        <a:pt x="69" y="0"/>
                        <a:pt x="154" y="0"/>
                      </a:cubicBezTo>
                    </a:path>
                  </a:pathLst>
                </a:custGeom>
                <a:solidFill>
                  <a:srgbClr val="FFA29A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2" name="Rectangle 162"/>
                <p:cNvSpPr>
                  <a:spLocks noChangeArrowheads="1"/>
                </p:cNvSpPr>
                <p:nvPr/>
              </p:nvSpPr>
              <p:spPr bwMode="auto">
                <a:xfrm rot="20700000">
                  <a:off x="1742563" y="4764738"/>
                  <a:ext cx="741415" cy="9389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3" name="Freeform 163"/>
                <p:cNvSpPr>
                  <a:spLocks/>
                </p:cNvSpPr>
                <p:nvPr/>
              </p:nvSpPr>
              <p:spPr bwMode="auto">
                <a:xfrm rot="20700000">
                  <a:off x="1857851" y="4813350"/>
                  <a:ext cx="481872" cy="674621"/>
                </a:xfrm>
                <a:custGeom>
                  <a:avLst/>
                  <a:gdLst>
                    <a:gd name="T0" fmla="*/ 43 w 213"/>
                    <a:gd name="T1" fmla="*/ 141 h 299"/>
                    <a:gd name="T2" fmla="*/ 34 w 213"/>
                    <a:gd name="T3" fmla="*/ 142 h 299"/>
                    <a:gd name="T4" fmla="*/ 1 w 213"/>
                    <a:gd name="T5" fmla="*/ 159 h 299"/>
                    <a:gd name="T6" fmla="*/ 1 w 213"/>
                    <a:gd name="T7" fmla="*/ 155 h 299"/>
                    <a:gd name="T8" fmla="*/ 1 w 213"/>
                    <a:gd name="T9" fmla="*/ 154 h 299"/>
                    <a:gd name="T10" fmla="*/ 0 w 213"/>
                    <a:gd name="T11" fmla="*/ 148 h 299"/>
                    <a:gd name="T12" fmla="*/ 0 w 213"/>
                    <a:gd name="T13" fmla="*/ 146 h 299"/>
                    <a:gd name="T14" fmla="*/ 0 w 213"/>
                    <a:gd name="T15" fmla="*/ 138 h 299"/>
                    <a:gd name="T16" fmla="*/ 101 w 213"/>
                    <a:gd name="T17" fmla="*/ 0 h 299"/>
                    <a:gd name="T18" fmla="*/ 200 w 213"/>
                    <a:gd name="T19" fmla="*/ 106 h 299"/>
                    <a:gd name="T20" fmla="*/ 200 w 213"/>
                    <a:gd name="T21" fmla="*/ 108 h 299"/>
                    <a:gd name="T22" fmla="*/ 200 w 213"/>
                    <a:gd name="T23" fmla="*/ 109 h 299"/>
                    <a:gd name="T24" fmla="*/ 181 w 213"/>
                    <a:gd name="T25" fmla="*/ 209 h 299"/>
                    <a:gd name="T26" fmla="*/ 167 w 213"/>
                    <a:gd name="T27" fmla="*/ 161 h 299"/>
                    <a:gd name="T28" fmla="*/ 151 w 213"/>
                    <a:gd name="T29" fmla="*/ 187 h 299"/>
                    <a:gd name="T30" fmla="*/ 121 w 213"/>
                    <a:gd name="T31" fmla="*/ 299 h 299"/>
                    <a:gd name="T32" fmla="*/ 43 w 213"/>
                    <a:gd name="T33" fmla="*/ 141 h 2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13" h="299">
                      <a:moveTo>
                        <a:pt x="43" y="141"/>
                      </a:moveTo>
                      <a:cubicBezTo>
                        <a:pt x="40" y="142"/>
                        <a:pt x="37" y="141"/>
                        <a:pt x="34" y="142"/>
                      </a:cubicBezTo>
                      <a:cubicBezTo>
                        <a:pt x="21" y="144"/>
                        <a:pt x="10" y="150"/>
                        <a:pt x="1" y="159"/>
                      </a:cubicBezTo>
                      <a:cubicBezTo>
                        <a:pt x="1" y="157"/>
                        <a:pt x="1" y="156"/>
                        <a:pt x="1" y="155"/>
                      </a:cubicBezTo>
                      <a:cubicBezTo>
                        <a:pt x="1" y="154"/>
                        <a:pt x="1" y="154"/>
                        <a:pt x="1" y="154"/>
                      </a:cubicBezTo>
                      <a:cubicBezTo>
                        <a:pt x="1" y="152"/>
                        <a:pt x="0" y="150"/>
                        <a:pt x="0" y="148"/>
                      </a:cubicBezTo>
                      <a:cubicBezTo>
                        <a:pt x="0" y="146"/>
                        <a:pt x="0" y="146"/>
                        <a:pt x="0" y="146"/>
                      </a:cubicBezTo>
                      <a:cubicBezTo>
                        <a:pt x="0" y="143"/>
                        <a:pt x="0" y="140"/>
                        <a:pt x="0" y="138"/>
                      </a:cubicBezTo>
                      <a:cubicBezTo>
                        <a:pt x="0" y="62"/>
                        <a:pt x="45" y="0"/>
                        <a:pt x="101" y="0"/>
                      </a:cubicBezTo>
                      <a:cubicBezTo>
                        <a:pt x="147" y="0"/>
                        <a:pt x="189" y="45"/>
                        <a:pt x="200" y="106"/>
                      </a:cubicBezTo>
                      <a:cubicBezTo>
                        <a:pt x="200" y="108"/>
                        <a:pt x="200" y="108"/>
                        <a:pt x="200" y="108"/>
                      </a:cubicBezTo>
                      <a:cubicBezTo>
                        <a:pt x="200" y="109"/>
                        <a:pt x="200" y="109"/>
                        <a:pt x="200" y="109"/>
                      </a:cubicBezTo>
                      <a:cubicBezTo>
                        <a:pt x="201" y="111"/>
                        <a:pt x="213" y="153"/>
                        <a:pt x="181" y="209"/>
                      </a:cubicBezTo>
                      <a:cubicBezTo>
                        <a:pt x="181" y="208"/>
                        <a:pt x="167" y="163"/>
                        <a:pt x="167" y="161"/>
                      </a:cubicBezTo>
                      <a:cubicBezTo>
                        <a:pt x="168" y="167"/>
                        <a:pt x="154" y="181"/>
                        <a:pt x="151" y="187"/>
                      </a:cubicBezTo>
                      <a:cubicBezTo>
                        <a:pt x="137" y="210"/>
                        <a:pt x="126" y="274"/>
                        <a:pt x="121" y="299"/>
                      </a:cubicBezTo>
                      <a:cubicBezTo>
                        <a:pt x="121" y="299"/>
                        <a:pt x="94" y="134"/>
                        <a:pt x="43" y="141"/>
                      </a:cubicBezTo>
                    </a:path>
                  </a:pathLst>
                </a:custGeom>
                <a:solidFill>
                  <a:srgbClr val="FDEBAE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4" name="Freeform 164"/>
                <p:cNvSpPr>
                  <a:spLocks/>
                </p:cNvSpPr>
                <p:nvPr/>
              </p:nvSpPr>
              <p:spPr bwMode="auto">
                <a:xfrm rot="20700000">
                  <a:off x="1724604" y="4681663"/>
                  <a:ext cx="475192" cy="150764"/>
                </a:xfrm>
                <a:custGeom>
                  <a:avLst/>
                  <a:gdLst>
                    <a:gd name="T0" fmla="*/ 210 w 210"/>
                    <a:gd name="T1" fmla="*/ 45 h 67"/>
                    <a:gd name="T2" fmla="*/ 188 w 210"/>
                    <a:gd name="T3" fmla="*/ 67 h 67"/>
                    <a:gd name="T4" fmla="*/ 22 w 210"/>
                    <a:gd name="T5" fmla="*/ 67 h 67"/>
                    <a:gd name="T6" fmla="*/ 0 w 210"/>
                    <a:gd name="T7" fmla="*/ 45 h 67"/>
                    <a:gd name="T8" fmla="*/ 0 w 210"/>
                    <a:gd name="T9" fmla="*/ 22 h 67"/>
                    <a:gd name="T10" fmla="*/ 22 w 210"/>
                    <a:gd name="T11" fmla="*/ 0 h 67"/>
                    <a:gd name="T12" fmla="*/ 188 w 210"/>
                    <a:gd name="T13" fmla="*/ 0 h 67"/>
                    <a:gd name="T14" fmla="*/ 210 w 210"/>
                    <a:gd name="T15" fmla="*/ 22 h 67"/>
                    <a:gd name="T16" fmla="*/ 210 w 210"/>
                    <a:gd name="T17" fmla="*/ 45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10" h="67">
                      <a:moveTo>
                        <a:pt x="210" y="45"/>
                      </a:moveTo>
                      <a:cubicBezTo>
                        <a:pt x="210" y="57"/>
                        <a:pt x="200" y="67"/>
                        <a:pt x="188" y="67"/>
                      </a:cubicBezTo>
                      <a:cubicBezTo>
                        <a:pt x="22" y="67"/>
                        <a:pt x="22" y="67"/>
                        <a:pt x="22" y="67"/>
                      </a:cubicBezTo>
                      <a:cubicBezTo>
                        <a:pt x="10" y="67"/>
                        <a:pt x="0" y="57"/>
                        <a:pt x="0" y="45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10"/>
                        <a:pt x="10" y="0"/>
                        <a:pt x="22" y="0"/>
                      </a:cubicBezTo>
                      <a:cubicBezTo>
                        <a:pt x="188" y="0"/>
                        <a:pt x="188" y="0"/>
                        <a:pt x="188" y="0"/>
                      </a:cubicBezTo>
                      <a:cubicBezTo>
                        <a:pt x="200" y="0"/>
                        <a:pt x="210" y="10"/>
                        <a:pt x="210" y="22"/>
                      </a:cubicBezTo>
                      <a:cubicBezTo>
                        <a:pt x="210" y="45"/>
                        <a:pt x="210" y="45"/>
                        <a:pt x="210" y="45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5" name="Freeform 169"/>
                <p:cNvSpPr>
                  <a:spLocks/>
                </p:cNvSpPr>
                <p:nvPr/>
              </p:nvSpPr>
              <p:spPr bwMode="auto">
                <a:xfrm rot="20700000">
                  <a:off x="1149268" y="3733723"/>
                  <a:ext cx="1196569" cy="385497"/>
                </a:xfrm>
                <a:custGeom>
                  <a:avLst/>
                  <a:gdLst>
                    <a:gd name="T0" fmla="*/ 508 w 529"/>
                    <a:gd name="T1" fmla="*/ 124 h 171"/>
                    <a:gd name="T2" fmla="*/ 529 w 529"/>
                    <a:gd name="T3" fmla="*/ 0 h 171"/>
                    <a:gd name="T4" fmla="*/ 248 w 529"/>
                    <a:gd name="T5" fmla="*/ 66 h 171"/>
                    <a:gd name="T6" fmla="*/ 0 w 529"/>
                    <a:gd name="T7" fmla="*/ 15 h 171"/>
                    <a:gd name="T8" fmla="*/ 21 w 529"/>
                    <a:gd name="T9" fmla="*/ 135 h 171"/>
                    <a:gd name="T10" fmla="*/ 248 w 529"/>
                    <a:gd name="T11" fmla="*/ 171 h 171"/>
                    <a:gd name="T12" fmla="*/ 508 w 529"/>
                    <a:gd name="T13" fmla="*/ 124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9" h="171">
                      <a:moveTo>
                        <a:pt x="508" y="124"/>
                      </a:moveTo>
                      <a:cubicBezTo>
                        <a:pt x="517" y="78"/>
                        <a:pt x="524" y="36"/>
                        <a:pt x="529" y="0"/>
                      </a:cubicBezTo>
                      <a:cubicBezTo>
                        <a:pt x="444" y="42"/>
                        <a:pt x="349" y="66"/>
                        <a:pt x="248" y="66"/>
                      </a:cubicBezTo>
                      <a:cubicBezTo>
                        <a:pt x="160" y="66"/>
                        <a:pt x="76" y="47"/>
                        <a:pt x="0" y="15"/>
                      </a:cubicBezTo>
                      <a:cubicBezTo>
                        <a:pt x="5" y="50"/>
                        <a:pt x="12" y="91"/>
                        <a:pt x="21" y="135"/>
                      </a:cubicBezTo>
                      <a:cubicBezTo>
                        <a:pt x="93" y="159"/>
                        <a:pt x="169" y="171"/>
                        <a:pt x="248" y="171"/>
                      </a:cubicBezTo>
                      <a:cubicBezTo>
                        <a:pt x="340" y="171"/>
                        <a:pt x="427" y="154"/>
                        <a:pt x="508" y="124"/>
                      </a:cubicBezTo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6" name="Freeform 170"/>
                <p:cNvSpPr>
                  <a:spLocks/>
                </p:cNvSpPr>
                <p:nvPr/>
              </p:nvSpPr>
              <p:spPr bwMode="auto">
                <a:xfrm rot="20700000">
                  <a:off x="974945" y="3253731"/>
                  <a:ext cx="1262409" cy="315841"/>
                </a:xfrm>
                <a:custGeom>
                  <a:avLst/>
                  <a:gdLst>
                    <a:gd name="T0" fmla="*/ 557 w 558"/>
                    <a:gd name="T1" fmla="*/ 79 h 140"/>
                    <a:gd name="T2" fmla="*/ 552 w 558"/>
                    <a:gd name="T3" fmla="*/ 0 h 140"/>
                    <a:gd name="T4" fmla="*/ 278 w 558"/>
                    <a:gd name="T5" fmla="*/ 61 h 140"/>
                    <a:gd name="T6" fmla="*/ 6 w 558"/>
                    <a:gd name="T7" fmla="*/ 1 h 140"/>
                    <a:gd name="T8" fmla="*/ 2 w 558"/>
                    <a:gd name="T9" fmla="*/ 92 h 140"/>
                    <a:gd name="T10" fmla="*/ 264 w 558"/>
                    <a:gd name="T11" fmla="*/ 140 h 140"/>
                    <a:gd name="T12" fmla="*/ 557 w 558"/>
                    <a:gd name="T13" fmla="*/ 79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58" h="140">
                      <a:moveTo>
                        <a:pt x="557" y="79"/>
                      </a:moveTo>
                      <a:cubicBezTo>
                        <a:pt x="558" y="52"/>
                        <a:pt x="556" y="25"/>
                        <a:pt x="552" y="0"/>
                      </a:cubicBezTo>
                      <a:cubicBezTo>
                        <a:pt x="469" y="39"/>
                        <a:pt x="376" y="61"/>
                        <a:pt x="278" y="61"/>
                      </a:cubicBezTo>
                      <a:cubicBezTo>
                        <a:pt x="181" y="61"/>
                        <a:pt x="89" y="40"/>
                        <a:pt x="6" y="1"/>
                      </a:cubicBezTo>
                      <a:cubicBezTo>
                        <a:pt x="2" y="30"/>
                        <a:pt x="0" y="61"/>
                        <a:pt x="2" y="92"/>
                      </a:cubicBezTo>
                      <a:cubicBezTo>
                        <a:pt x="84" y="123"/>
                        <a:pt x="172" y="140"/>
                        <a:pt x="264" y="140"/>
                      </a:cubicBezTo>
                      <a:cubicBezTo>
                        <a:pt x="368" y="140"/>
                        <a:pt x="467" y="118"/>
                        <a:pt x="557" y="79"/>
                      </a:cubicBezTo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7" name="Freeform 178"/>
                <p:cNvSpPr>
                  <a:spLocks/>
                </p:cNvSpPr>
                <p:nvPr/>
              </p:nvSpPr>
              <p:spPr bwMode="auto">
                <a:xfrm rot="20700000">
                  <a:off x="1830676" y="4027691"/>
                  <a:ext cx="176528" cy="1117370"/>
                </a:xfrm>
                <a:custGeom>
                  <a:avLst/>
                  <a:gdLst>
                    <a:gd name="T0" fmla="*/ 77 w 78"/>
                    <a:gd name="T1" fmla="*/ 48 h 495"/>
                    <a:gd name="T2" fmla="*/ 78 w 78"/>
                    <a:gd name="T3" fmla="*/ 39 h 495"/>
                    <a:gd name="T4" fmla="*/ 39 w 78"/>
                    <a:gd name="T5" fmla="*/ 0 h 495"/>
                    <a:gd name="T6" fmla="*/ 0 w 78"/>
                    <a:gd name="T7" fmla="*/ 40 h 495"/>
                    <a:gd name="T8" fmla="*/ 18 w 78"/>
                    <a:gd name="T9" fmla="*/ 476 h 495"/>
                    <a:gd name="T10" fmla="*/ 20 w 78"/>
                    <a:gd name="T11" fmla="*/ 476 h 495"/>
                    <a:gd name="T12" fmla="*/ 19 w 78"/>
                    <a:gd name="T13" fmla="*/ 475 h 495"/>
                    <a:gd name="T14" fmla="*/ 40 w 78"/>
                    <a:gd name="T15" fmla="*/ 495 h 495"/>
                    <a:gd name="T16" fmla="*/ 61 w 78"/>
                    <a:gd name="T17" fmla="*/ 475 h 495"/>
                    <a:gd name="T18" fmla="*/ 61 w 78"/>
                    <a:gd name="T19" fmla="*/ 476 h 495"/>
                    <a:gd name="T20" fmla="*/ 61 w 78"/>
                    <a:gd name="T21" fmla="*/ 476 h 495"/>
                    <a:gd name="T22" fmla="*/ 77 w 78"/>
                    <a:gd name="T23" fmla="*/ 48 h 4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8" h="495">
                      <a:moveTo>
                        <a:pt x="77" y="48"/>
                      </a:moveTo>
                      <a:cubicBezTo>
                        <a:pt x="77" y="45"/>
                        <a:pt x="78" y="42"/>
                        <a:pt x="78" y="39"/>
                      </a:cubicBezTo>
                      <a:cubicBezTo>
                        <a:pt x="78" y="18"/>
                        <a:pt x="60" y="0"/>
                        <a:pt x="39" y="0"/>
                      </a:cubicBezTo>
                      <a:cubicBezTo>
                        <a:pt x="17" y="0"/>
                        <a:pt x="0" y="18"/>
                        <a:pt x="0" y="40"/>
                      </a:cubicBezTo>
                      <a:cubicBezTo>
                        <a:pt x="18" y="476"/>
                        <a:pt x="18" y="476"/>
                        <a:pt x="18" y="476"/>
                      </a:cubicBezTo>
                      <a:cubicBezTo>
                        <a:pt x="20" y="476"/>
                        <a:pt x="20" y="476"/>
                        <a:pt x="20" y="476"/>
                      </a:cubicBezTo>
                      <a:cubicBezTo>
                        <a:pt x="19" y="475"/>
                        <a:pt x="19" y="475"/>
                        <a:pt x="19" y="475"/>
                      </a:cubicBezTo>
                      <a:cubicBezTo>
                        <a:pt x="19" y="487"/>
                        <a:pt x="29" y="495"/>
                        <a:pt x="40" y="495"/>
                      </a:cubicBezTo>
                      <a:cubicBezTo>
                        <a:pt x="52" y="495"/>
                        <a:pt x="61" y="487"/>
                        <a:pt x="61" y="475"/>
                      </a:cubicBezTo>
                      <a:cubicBezTo>
                        <a:pt x="61" y="476"/>
                        <a:pt x="61" y="476"/>
                        <a:pt x="61" y="476"/>
                      </a:cubicBezTo>
                      <a:cubicBezTo>
                        <a:pt x="61" y="476"/>
                        <a:pt x="61" y="476"/>
                        <a:pt x="61" y="476"/>
                      </a:cubicBezTo>
                      <a:lnTo>
                        <a:pt x="77" y="48"/>
                      </a:lnTo>
                      <a:close/>
                    </a:path>
                  </a:pathLst>
                </a:custGeom>
                <a:solidFill>
                  <a:srgbClr val="FE736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8" name="Oval 179"/>
                <p:cNvSpPr>
                  <a:spLocks noChangeArrowheads="1"/>
                </p:cNvSpPr>
                <p:nvPr/>
              </p:nvSpPr>
              <p:spPr bwMode="auto">
                <a:xfrm rot="20700000">
                  <a:off x="1300551" y="2823616"/>
                  <a:ext cx="395994" cy="395039"/>
                </a:xfrm>
                <a:prstGeom prst="ellipse">
                  <a:avLst/>
                </a:prstGeom>
                <a:solidFill>
                  <a:srgbClr val="1978B8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9" name="Freeform 181"/>
                <p:cNvSpPr>
                  <a:spLocks noEditPoints="1"/>
                </p:cNvSpPr>
                <p:nvPr/>
              </p:nvSpPr>
              <p:spPr bwMode="auto">
                <a:xfrm rot="20700000">
                  <a:off x="1261535" y="2784355"/>
                  <a:ext cx="475192" cy="474238"/>
                </a:xfrm>
                <a:custGeom>
                  <a:avLst/>
                  <a:gdLst>
                    <a:gd name="T0" fmla="*/ 105 w 210"/>
                    <a:gd name="T1" fmla="*/ 0 h 210"/>
                    <a:gd name="T2" fmla="*/ 0 w 210"/>
                    <a:gd name="T3" fmla="*/ 105 h 210"/>
                    <a:gd name="T4" fmla="*/ 105 w 210"/>
                    <a:gd name="T5" fmla="*/ 210 h 210"/>
                    <a:gd name="T6" fmla="*/ 210 w 210"/>
                    <a:gd name="T7" fmla="*/ 105 h 210"/>
                    <a:gd name="T8" fmla="*/ 105 w 210"/>
                    <a:gd name="T9" fmla="*/ 0 h 210"/>
                    <a:gd name="T10" fmla="*/ 105 w 210"/>
                    <a:gd name="T11" fmla="*/ 192 h 210"/>
                    <a:gd name="T12" fmla="*/ 17 w 210"/>
                    <a:gd name="T13" fmla="*/ 105 h 210"/>
                    <a:gd name="T14" fmla="*/ 105 w 210"/>
                    <a:gd name="T15" fmla="*/ 17 h 210"/>
                    <a:gd name="T16" fmla="*/ 192 w 210"/>
                    <a:gd name="T17" fmla="*/ 105 h 210"/>
                    <a:gd name="T18" fmla="*/ 105 w 210"/>
                    <a:gd name="T19" fmla="*/ 192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10" h="210">
                      <a:moveTo>
                        <a:pt x="105" y="0"/>
                      </a:moveTo>
                      <a:cubicBezTo>
                        <a:pt x="47" y="0"/>
                        <a:pt x="0" y="47"/>
                        <a:pt x="0" y="105"/>
                      </a:cubicBezTo>
                      <a:cubicBezTo>
                        <a:pt x="0" y="163"/>
                        <a:pt x="47" y="210"/>
                        <a:pt x="105" y="210"/>
                      </a:cubicBezTo>
                      <a:cubicBezTo>
                        <a:pt x="163" y="210"/>
                        <a:pt x="210" y="163"/>
                        <a:pt x="210" y="105"/>
                      </a:cubicBezTo>
                      <a:cubicBezTo>
                        <a:pt x="210" y="47"/>
                        <a:pt x="163" y="0"/>
                        <a:pt x="105" y="0"/>
                      </a:cubicBezTo>
                      <a:close/>
                      <a:moveTo>
                        <a:pt x="105" y="192"/>
                      </a:moveTo>
                      <a:cubicBezTo>
                        <a:pt x="56" y="192"/>
                        <a:pt x="17" y="153"/>
                        <a:pt x="17" y="105"/>
                      </a:cubicBezTo>
                      <a:cubicBezTo>
                        <a:pt x="17" y="56"/>
                        <a:pt x="56" y="17"/>
                        <a:pt x="105" y="17"/>
                      </a:cubicBezTo>
                      <a:cubicBezTo>
                        <a:pt x="153" y="17"/>
                        <a:pt x="192" y="56"/>
                        <a:pt x="192" y="105"/>
                      </a:cubicBezTo>
                      <a:cubicBezTo>
                        <a:pt x="192" y="153"/>
                        <a:pt x="153" y="192"/>
                        <a:pt x="105" y="192"/>
                      </a:cubicBezTo>
                      <a:close/>
                    </a:path>
                  </a:pathLst>
                </a:custGeom>
                <a:solidFill>
                  <a:srgbClr val="FFD447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0" name="Oval 182"/>
                <p:cNvSpPr>
                  <a:spLocks noChangeArrowheads="1"/>
                </p:cNvSpPr>
                <p:nvPr/>
              </p:nvSpPr>
              <p:spPr bwMode="auto">
                <a:xfrm rot="20700000">
                  <a:off x="1545521" y="3402615"/>
                  <a:ext cx="153627" cy="153627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1" name="Oval 184"/>
                <p:cNvSpPr>
                  <a:spLocks noChangeArrowheads="1"/>
                </p:cNvSpPr>
                <p:nvPr/>
              </p:nvSpPr>
              <p:spPr bwMode="auto">
                <a:xfrm rot="20700000">
                  <a:off x="1615675" y="3648881"/>
                  <a:ext cx="125001" cy="122138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2" name="Oval 186"/>
                <p:cNvSpPr>
                  <a:spLocks noChangeArrowheads="1"/>
                </p:cNvSpPr>
                <p:nvPr/>
              </p:nvSpPr>
              <p:spPr bwMode="auto">
                <a:xfrm rot="20700000">
                  <a:off x="1670625" y="3854434"/>
                  <a:ext cx="125001" cy="121184"/>
                </a:xfrm>
                <a:prstGeom prst="ellipse">
                  <a:avLst/>
                </a:prstGeom>
                <a:solidFill>
                  <a:srgbClr val="22B1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3" name="Freeform 190"/>
                <p:cNvSpPr>
                  <a:spLocks/>
                </p:cNvSpPr>
                <p:nvPr/>
              </p:nvSpPr>
              <p:spPr bwMode="auto">
                <a:xfrm rot="20700000">
                  <a:off x="1035054" y="3419012"/>
                  <a:ext cx="77291" cy="29581"/>
                </a:xfrm>
                <a:custGeom>
                  <a:avLst/>
                  <a:gdLst>
                    <a:gd name="T0" fmla="*/ 0 w 34"/>
                    <a:gd name="T1" fmla="*/ 0 h 13"/>
                    <a:gd name="T2" fmla="*/ 0 w 34"/>
                    <a:gd name="T3" fmla="*/ 0 h 13"/>
                    <a:gd name="T4" fmla="*/ 34 w 34"/>
                    <a:gd name="T5" fmla="*/ 13 h 13"/>
                    <a:gd name="T6" fmla="*/ 34 w 34"/>
                    <a:gd name="T7" fmla="*/ 13 h 13"/>
                    <a:gd name="T8" fmla="*/ 0 w 34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1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5"/>
                        <a:pt x="22" y="9"/>
                        <a:pt x="34" y="13"/>
                      </a:cubicBez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22" y="9"/>
                        <a:pt x="11" y="5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4" name="Freeform 191"/>
                <p:cNvSpPr>
                  <a:spLocks/>
                </p:cNvSpPr>
                <p:nvPr/>
              </p:nvSpPr>
              <p:spPr bwMode="auto">
                <a:xfrm rot="20700000">
                  <a:off x="1049483" y="3417112"/>
                  <a:ext cx="88741" cy="228054"/>
                </a:xfrm>
                <a:custGeom>
                  <a:avLst/>
                  <a:gdLst>
                    <a:gd name="T0" fmla="*/ 5 w 39"/>
                    <a:gd name="T1" fmla="*/ 0 h 101"/>
                    <a:gd name="T2" fmla="*/ 2 w 39"/>
                    <a:gd name="T3" fmla="*/ 84 h 101"/>
                    <a:gd name="T4" fmla="*/ 3 w 39"/>
                    <a:gd name="T5" fmla="*/ 90 h 101"/>
                    <a:gd name="T6" fmla="*/ 39 w 39"/>
                    <a:gd name="T7" fmla="*/ 101 h 101"/>
                    <a:gd name="T8" fmla="*/ 38 w 39"/>
                    <a:gd name="T9" fmla="*/ 84 h 101"/>
                    <a:gd name="T10" fmla="*/ 39 w 39"/>
                    <a:gd name="T11" fmla="*/ 13 h 101"/>
                    <a:gd name="T12" fmla="*/ 5 w 39"/>
                    <a:gd name="T13" fmla="*/ 0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101">
                      <a:moveTo>
                        <a:pt x="5" y="0"/>
                      </a:moveTo>
                      <a:cubicBezTo>
                        <a:pt x="1" y="27"/>
                        <a:pt x="0" y="55"/>
                        <a:pt x="2" y="84"/>
                      </a:cubicBezTo>
                      <a:cubicBezTo>
                        <a:pt x="2" y="84"/>
                        <a:pt x="2" y="86"/>
                        <a:pt x="3" y="90"/>
                      </a:cubicBezTo>
                      <a:cubicBezTo>
                        <a:pt x="15" y="94"/>
                        <a:pt x="27" y="97"/>
                        <a:pt x="39" y="101"/>
                      </a:cubicBezTo>
                      <a:cubicBezTo>
                        <a:pt x="38" y="90"/>
                        <a:pt x="38" y="84"/>
                        <a:pt x="38" y="84"/>
                      </a:cubicBezTo>
                      <a:cubicBezTo>
                        <a:pt x="37" y="60"/>
                        <a:pt x="37" y="36"/>
                        <a:pt x="39" y="13"/>
                      </a:cubicBezTo>
                      <a:cubicBezTo>
                        <a:pt x="27" y="9"/>
                        <a:pt x="16" y="5"/>
                        <a:pt x="5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5" name="Freeform 192"/>
                <p:cNvSpPr>
                  <a:spLocks/>
                </p:cNvSpPr>
                <p:nvPr/>
              </p:nvSpPr>
              <p:spPr bwMode="auto">
                <a:xfrm rot="20700000">
                  <a:off x="1146961" y="3431114"/>
                  <a:ext cx="79199" cy="21947"/>
                </a:xfrm>
                <a:custGeom>
                  <a:avLst/>
                  <a:gdLst>
                    <a:gd name="T0" fmla="*/ 0 w 35"/>
                    <a:gd name="T1" fmla="*/ 0 h 10"/>
                    <a:gd name="T2" fmla="*/ 0 w 35"/>
                    <a:gd name="T3" fmla="*/ 0 h 10"/>
                    <a:gd name="T4" fmla="*/ 35 w 35"/>
                    <a:gd name="T5" fmla="*/ 10 h 10"/>
                    <a:gd name="T6" fmla="*/ 35 w 35"/>
                    <a:gd name="T7" fmla="*/ 10 h 10"/>
                    <a:gd name="T8" fmla="*/ 0 w 35"/>
                    <a:gd name="T9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" h="10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2" y="4"/>
                        <a:pt x="23" y="7"/>
                        <a:pt x="35" y="10"/>
                      </a:cubicBezTo>
                      <a:cubicBezTo>
                        <a:pt x="35" y="10"/>
                        <a:pt x="35" y="10"/>
                        <a:pt x="35" y="10"/>
                      </a:cubicBezTo>
                      <a:cubicBezTo>
                        <a:pt x="23" y="7"/>
                        <a:pt x="12" y="4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6" name="Freeform 193"/>
                <p:cNvSpPr>
                  <a:spLocks/>
                </p:cNvSpPr>
                <p:nvPr/>
              </p:nvSpPr>
              <p:spPr bwMode="auto">
                <a:xfrm rot="20700000">
                  <a:off x="1168072" y="3427707"/>
                  <a:ext cx="87787" cy="214696"/>
                </a:xfrm>
                <a:custGeom>
                  <a:avLst/>
                  <a:gdLst>
                    <a:gd name="T0" fmla="*/ 2 w 39"/>
                    <a:gd name="T1" fmla="*/ 0 h 95"/>
                    <a:gd name="T2" fmla="*/ 2 w 39"/>
                    <a:gd name="T3" fmla="*/ 66 h 95"/>
                    <a:gd name="T4" fmla="*/ 3 w 39"/>
                    <a:gd name="T5" fmla="*/ 87 h 95"/>
                    <a:gd name="T6" fmla="*/ 39 w 39"/>
                    <a:gd name="T7" fmla="*/ 95 h 95"/>
                    <a:gd name="T8" fmla="*/ 37 w 39"/>
                    <a:gd name="T9" fmla="*/ 66 h 95"/>
                    <a:gd name="T10" fmla="*/ 37 w 39"/>
                    <a:gd name="T11" fmla="*/ 10 h 95"/>
                    <a:gd name="T12" fmla="*/ 2 w 39"/>
                    <a:gd name="T13" fmla="*/ 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95">
                      <a:moveTo>
                        <a:pt x="2" y="0"/>
                      </a:moveTo>
                      <a:cubicBezTo>
                        <a:pt x="0" y="21"/>
                        <a:pt x="0" y="44"/>
                        <a:pt x="2" y="66"/>
                      </a:cubicBezTo>
                      <a:cubicBezTo>
                        <a:pt x="2" y="66"/>
                        <a:pt x="2" y="73"/>
                        <a:pt x="3" y="87"/>
                      </a:cubicBezTo>
                      <a:cubicBezTo>
                        <a:pt x="15" y="90"/>
                        <a:pt x="27" y="92"/>
                        <a:pt x="39" y="95"/>
                      </a:cubicBezTo>
                      <a:cubicBezTo>
                        <a:pt x="38" y="77"/>
                        <a:pt x="37" y="66"/>
                        <a:pt x="37" y="66"/>
                      </a:cubicBezTo>
                      <a:cubicBezTo>
                        <a:pt x="36" y="47"/>
                        <a:pt x="36" y="29"/>
                        <a:pt x="37" y="10"/>
                      </a:cubicBezTo>
                      <a:cubicBezTo>
                        <a:pt x="25" y="7"/>
                        <a:pt x="14" y="4"/>
                        <a:pt x="2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7" name="Freeform 194"/>
                <p:cNvSpPr>
                  <a:spLocks/>
                </p:cNvSpPr>
                <p:nvPr/>
              </p:nvSpPr>
              <p:spPr bwMode="auto">
                <a:xfrm rot="20700000">
                  <a:off x="1198012" y="3923320"/>
                  <a:ext cx="86833" cy="29581"/>
                </a:xfrm>
                <a:custGeom>
                  <a:avLst/>
                  <a:gdLst>
                    <a:gd name="T0" fmla="*/ 0 w 38"/>
                    <a:gd name="T1" fmla="*/ 0 h 13"/>
                    <a:gd name="T2" fmla="*/ 0 w 38"/>
                    <a:gd name="T3" fmla="*/ 0 h 13"/>
                    <a:gd name="T4" fmla="*/ 38 w 38"/>
                    <a:gd name="T5" fmla="*/ 13 h 13"/>
                    <a:gd name="T6" fmla="*/ 38 w 38"/>
                    <a:gd name="T7" fmla="*/ 13 h 13"/>
                    <a:gd name="T8" fmla="*/ 0 w 38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1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3" y="5"/>
                        <a:pt x="25" y="9"/>
                        <a:pt x="38" y="13"/>
                      </a:cubicBezTo>
                      <a:cubicBezTo>
                        <a:pt x="38" y="13"/>
                        <a:pt x="38" y="13"/>
                        <a:pt x="38" y="13"/>
                      </a:cubicBezTo>
                      <a:cubicBezTo>
                        <a:pt x="25" y="9"/>
                        <a:pt x="13" y="5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8" name="Freeform 195"/>
                <p:cNvSpPr>
                  <a:spLocks/>
                </p:cNvSpPr>
                <p:nvPr/>
              </p:nvSpPr>
              <p:spPr bwMode="auto">
                <a:xfrm rot="20700000">
                  <a:off x="1230555" y="3912880"/>
                  <a:ext cx="133588" cy="287215"/>
                </a:xfrm>
                <a:custGeom>
                  <a:avLst/>
                  <a:gdLst>
                    <a:gd name="T0" fmla="*/ 0 w 59"/>
                    <a:gd name="T1" fmla="*/ 0 h 127"/>
                    <a:gd name="T2" fmla="*/ 21 w 59"/>
                    <a:gd name="T3" fmla="*/ 118 h 127"/>
                    <a:gd name="T4" fmla="*/ 59 w 59"/>
                    <a:gd name="T5" fmla="*/ 127 h 127"/>
                    <a:gd name="T6" fmla="*/ 38 w 59"/>
                    <a:gd name="T7" fmla="*/ 13 h 127"/>
                    <a:gd name="T8" fmla="*/ 0 w 59"/>
                    <a:gd name="T9" fmla="*/ 0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9" h="127">
                      <a:moveTo>
                        <a:pt x="0" y="0"/>
                      </a:moveTo>
                      <a:cubicBezTo>
                        <a:pt x="5" y="35"/>
                        <a:pt x="12" y="75"/>
                        <a:pt x="21" y="118"/>
                      </a:cubicBezTo>
                      <a:cubicBezTo>
                        <a:pt x="34" y="121"/>
                        <a:pt x="46" y="124"/>
                        <a:pt x="59" y="127"/>
                      </a:cubicBezTo>
                      <a:cubicBezTo>
                        <a:pt x="50" y="86"/>
                        <a:pt x="43" y="47"/>
                        <a:pt x="38" y="13"/>
                      </a:cubicBezTo>
                      <a:cubicBezTo>
                        <a:pt x="25" y="9"/>
                        <a:pt x="13" y="5"/>
                        <a:pt x="0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9" name="Freeform 196"/>
                <p:cNvSpPr>
                  <a:spLocks/>
                </p:cNvSpPr>
                <p:nvPr/>
              </p:nvSpPr>
              <p:spPr bwMode="auto">
                <a:xfrm rot="20700000">
                  <a:off x="1321117" y="3930081"/>
                  <a:ext cx="83970" cy="20992"/>
                </a:xfrm>
                <a:custGeom>
                  <a:avLst/>
                  <a:gdLst>
                    <a:gd name="T0" fmla="*/ 0 w 37"/>
                    <a:gd name="T1" fmla="*/ 0 h 9"/>
                    <a:gd name="T2" fmla="*/ 0 w 37"/>
                    <a:gd name="T3" fmla="*/ 0 h 9"/>
                    <a:gd name="T4" fmla="*/ 37 w 37"/>
                    <a:gd name="T5" fmla="*/ 9 h 9"/>
                    <a:gd name="T6" fmla="*/ 37 w 37"/>
                    <a:gd name="T7" fmla="*/ 9 h 9"/>
                    <a:gd name="T8" fmla="*/ 0 w 37"/>
                    <a:gd name="T9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7" h="9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2" y="3"/>
                        <a:pt x="25" y="6"/>
                        <a:pt x="37" y="9"/>
                      </a:cubicBezTo>
                      <a:cubicBezTo>
                        <a:pt x="37" y="9"/>
                        <a:pt x="37" y="9"/>
                        <a:pt x="37" y="9"/>
                      </a:cubicBezTo>
                      <a:cubicBezTo>
                        <a:pt x="25" y="6"/>
                        <a:pt x="12" y="3"/>
                        <a:pt x="0" y="0"/>
                      </a:cubicBezTo>
                    </a:path>
                  </a:pathLst>
                </a:custGeom>
                <a:solidFill>
                  <a:srgbClr val="FFB5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0" name="Freeform 197"/>
                <p:cNvSpPr>
                  <a:spLocks/>
                </p:cNvSpPr>
                <p:nvPr/>
              </p:nvSpPr>
              <p:spPr bwMode="auto">
                <a:xfrm rot="20700000">
                  <a:off x="1352673" y="3919771"/>
                  <a:ext cx="130726" cy="270993"/>
                </a:xfrm>
                <a:custGeom>
                  <a:avLst/>
                  <a:gdLst>
                    <a:gd name="T0" fmla="*/ 0 w 58"/>
                    <a:gd name="T1" fmla="*/ 0 h 120"/>
                    <a:gd name="T2" fmla="*/ 21 w 58"/>
                    <a:gd name="T3" fmla="*/ 113 h 120"/>
                    <a:gd name="T4" fmla="*/ 58 w 58"/>
                    <a:gd name="T5" fmla="*/ 120 h 120"/>
                    <a:gd name="T6" fmla="*/ 37 w 58"/>
                    <a:gd name="T7" fmla="*/ 9 h 120"/>
                    <a:gd name="T8" fmla="*/ 0 w 58"/>
                    <a:gd name="T9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120">
                      <a:moveTo>
                        <a:pt x="0" y="0"/>
                      </a:moveTo>
                      <a:cubicBezTo>
                        <a:pt x="5" y="34"/>
                        <a:pt x="12" y="73"/>
                        <a:pt x="21" y="113"/>
                      </a:cubicBezTo>
                      <a:cubicBezTo>
                        <a:pt x="33" y="116"/>
                        <a:pt x="46" y="118"/>
                        <a:pt x="58" y="120"/>
                      </a:cubicBezTo>
                      <a:cubicBezTo>
                        <a:pt x="50" y="80"/>
                        <a:pt x="43" y="43"/>
                        <a:pt x="37" y="9"/>
                      </a:cubicBezTo>
                      <a:cubicBezTo>
                        <a:pt x="25" y="6"/>
                        <a:pt x="12" y="3"/>
                        <a:pt x="0" y="0"/>
                      </a:cubicBezTo>
                    </a:path>
                  </a:pathLst>
                </a:custGeom>
                <a:solidFill>
                  <a:srgbClr val="FFC54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1" name="任意多边形 160"/>
                <p:cNvSpPr/>
                <p:nvPr/>
              </p:nvSpPr>
              <p:spPr>
                <a:xfrm rot="20700000">
                  <a:off x="1069117" y="2345331"/>
                  <a:ext cx="607349" cy="379773"/>
                </a:xfrm>
                <a:custGeom>
                  <a:avLst/>
                  <a:gdLst>
                    <a:gd name="connsiteX0" fmla="*/ 503341 w 1010444"/>
                    <a:gd name="connsiteY0" fmla="*/ 0 h 631826"/>
                    <a:gd name="connsiteX1" fmla="*/ 507103 w 1010444"/>
                    <a:gd name="connsiteY1" fmla="*/ 0 h 631826"/>
                    <a:gd name="connsiteX2" fmla="*/ 954939 w 1010444"/>
                    <a:gd name="connsiteY2" fmla="*/ 418127 h 631826"/>
                    <a:gd name="connsiteX3" fmla="*/ 1010444 w 1010444"/>
                    <a:gd name="connsiteY3" fmla="*/ 484508 h 631826"/>
                    <a:gd name="connsiteX4" fmla="*/ 924147 w 1010444"/>
                    <a:gd name="connsiteY4" fmla="*/ 537174 h 631826"/>
                    <a:gd name="connsiteX5" fmla="*/ 505221 w 1010444"/>
                    <a:gd name="connsiteY5" fmla="*/ 631826 h 631826"/>
                    <a:gd name="connsiteX6" fmla="*/ 86295 w 1010444"/>
                    <a:gd name="connsiteY6" fmla="*/ 537174 h 631826"/>
                    <a:gd name="connsiteX7" fmla="*/ 0 w 1010444"/>
                    <a:gd name="connsiteY7" fmla="*/ 484509 h 631826"/>
                    <a:gd name="connsiteX8" fmla="*/ 55505 w 1010444"/>
                    <a:gd name="connsiteY8" fmla="*/ 418127 h 631826"/>
                    <a:gd name="connsiteX9" fmla="*/ 503341 w 1010444"/>
                    <a:gd name="connsiteY9" fmla="*/ 0 h 631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10444" h="631826">
                      <a:moveTo>
                        <a:pt x="503341" y="0"/>
                      </a:moveTo>
                      <a:cubicBezTo>
                        <a:pt x="507103" y="0"/>
                        <a:pt x="507103" y="0"/>
                        <a:pt x="507103" y="0"/>
                      </a:cubicBezTo>
                      <a:cubicBezTo>
                        <a:pt x="507103" y="0"/>
                        <a:pt x="720963" y="152373"/>
                        <a:pt x="954939" y="418127"/>
                      </a:cubicBezTo>
                      <a:lnTo>
                        <a:pt x="1010444" y="484508"/>
                      </a:lnTo>
                      <a:lnTo>
                        <a:pt x="924147" y="537174"/>
                      </a:lnTo>
                      <a:cubicBezTo>
                        <a:pt x="804563" y="596932"/>
                        <a:pt x="660401" y="631826"/>
                        <a:pt x="505221" y="631826"/>
                      </a:cubicBezTo>
                      <a:cubicBezTo>
                        <a:pt x="350041" y="631826"/>
                        <a:pt x="205880" y="596932"/>
                        <a:pt x="86295" y="537174"/>
                      </a:cubicBezTo>
                      <a:lnTo>
                        <a:pt x="0" y="484509"/>
                      </a:lnTo>
                      <a:lnTo>
                        <a:pt x="55505" y="418127"/>
                      </a:lnTo>
                      <a:cubicBezTo>
                        <a:pt x="289482" y="152373"/>
                        <a:pt x="503341" y="0"/>
                        <a:pt x="503341" y="0"/>
                      </a:cubicBezTo>
                      <a:close/>
                    </a:path>
                  </a:pathLst>
                </a:custGeom>
                <a:solidFill>
                  <a:srgbClr val="FF746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135" name="文本框 134"/>
            <p:cNvSpPr txBox="1"/>
            <p:nvPr/>
          </p:nvSpPr>
          <p:spPr>
            <a:xfrm>
              <a:off x="3658930" y="172653"/>
              <a:ext cx="182614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3200" b="1" dirty="0" smtClean="0">
                  <a:solidFill>
                    <a:srgbClr val="3D434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理论研究</a:t>
              </a:r>
            </a:p>
          </p:txBody>
        </p:sp>
      </p:grpSp>
      <p:sp>
        <p:nvSpPr>
          <p:cNvPr id="168" name="Freeform 595"/>
          <p:cNvSpPr>
            <a:spLocks/>
          </p:cNvSpPr>
          <p:nvPr/>
        </p:nvSpPr>
        <p:spPr bwMode="auto">
          <a:xfrm>
            <a:off x="2925075" y="1653823"/>
            <a:ext cx="837392" cy="489396"/>
          </a:xfrm>
          <a:custGeom>
            <a:avLst/>
            <a:gdLst>
              <a:gd name="T0" fmla="*/ 59 w 418"/>
              <a:gd name="T1" fmla="*/ 200 h 244"/>
              <a:gd name="T2" fmla="*/ 61 w 418"/>
              <a:gd name="T3" fmla="*/ 200 h 244"/>
              <a:gd name="T4" fmla="*/ 134 w 418"/>
              <a:gd name="T5" fmla="*/ 243 h 244"/>
              <a:gd name="T6" fmla="*/ 202 w 418"/>
              <a:gd name="T7" fmla="*/ 212 h 244"/>
              <a:gd name="T8" fmla="*/ 265 w 418"/>
              <a:gd name="T9" fmla="*/ 244 h 244"/>
              <a:gd name="T10" fmla="*/ 343 w 418"/>
              <a:gd name="T11" fmla="*/ 194 h 244"/>
              <a:gd name="T12" fmla="*/ 364 w 418"/>
              <a:gd name="T13" fmla="*/ 199 h 244"/>
              <a:gd name="T14" fmla="*/ 418 w 418"/>
              <a:gd name="T15" fmla="*/ 148 h 244"/>
              <a:gd name="T16" fmla="*/ 370 w 418"/>
              <a:gd name="T17" fmla="*/ 94 h 244"/>
              <a:gd name="T18" fmla="*/ 315 w 418"/>
              <a:gd name="T19" fmla="*/ 39 h 244"/>
              <a:gd name="T20" fmla="*/ 251 w 418"/>
              <a:gd name="T21" fmla="*/ 78 h 244"/>
              <a:gd name="T22" fmla="*/ 174 w 418"/>
              <a:gd name="T23" fmla="*/ 5 h 244"/>
              <a:gd name="T24" fmla="*/ 80 w 418"/>
              <a:gd name="T25" fmla="*/ 82 h 244"/>
              <a:gd name="T26" fmla="*/ 80 w 418"/>
              <a:gd name="T27" fmla="*/ 85 h 244"/>
              <a:gd name="T28" fmla="*/ 61 w 418"/>
              <a:gd name="T29" fmla="*/ 81 h 244"/>
              <a:gd name="T30" fmla="*/ 1 w 418"/>
              <a:gd name="T31" fmla="*/ 139 h 244"/>
              <a:gd name="T32" fmla="*/ 59 w 418"/>
              <a:gd name="T33" fmla="*/ 20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18" h="244">
                <a:moveTo>
                  <a:pt x="59" y="200"/>
                </a:moveTo>
                <a:cubicBezTo>
                  <a:pt x="60" y="200"/>
                  <a:pt x="61" y="200"/>
                  <a:pt x="61" y="200"/>
                </a:cubicBezTo>
                <a:cubicBezTo>
                  <a:pt x="76" y="225"/>
                  <a:pt x="103" y="242"/>
                  <a:pt x="134" y="243"/>
                </a:cubicBezTo>
                <a:cubicBezTo>
                  <a:pt x="161" y="243"/>
                  <a:pt x="185" y="231"/>
                  <a:pt x="202" y="212"/>
                </a:cubicBezTo>
                <a:cubicBezTo>
                  <a:pt x="216" y="231"/>
                  <a:pt x="239" y="243"/>
                  <a:pt x="265" y="244"/>
                </a:cubicBezTo>
                <a:cubicBezTo>
                  <a:pt x="300" y="244"/>
                  <a:pt x="330" y="224"/>
                  <a:pt x="343" y="194"/>
                </a:cubicBezTo>
                <a:cubicBezTo>
                  <a:pt x="349" y="197"/>
                  <a:pt x="357" y="199"/>
                  <a:pt x="364" y="199"/>
                </a:cubicBezTo>
                <a:cubicBezTo>
                  <a:pt x="393" y="200"/>
                  <a:pt x="417" y="177"/>
                  <a:pt x="418" y="148"/>
                </a:cubicBezTo>
                <a:cubicBezTo>
                  <a:pt x="418" y="120"/>
                  <a:pt x="398" y="97"/>
                  <a:pt x="370" y="94"/>
                </a:cubicBezTo>
                <a:cubicBezTo>
                  <a:pt x="367" y="65"/>
                  <a:pt x="344" y="42"/>
                  <a:pt x="315" y="39"/>
                </a:cubicBezTo>
                <a:cubicBezTo>
                  <a:pt x="287" y="36"/>
                  <a:pt x="261" y="53"/>
                  <a:pt x="251" y="78"/>
                </a:cubicBezTo>
                <a:cubicBezTo>
                  <a:pt x="246" y="39"/>
                  <a:pt x="214" y="8"/>
                  <a:pt x="174" y="5"/>
                </a:cubicBezTo>
                <a:cubicBezTo>
                  <a:pt x="127" y="0"/>
                  <a:pt x="85" y="35"/>
                  <a:pt x="80" y="82"/>
                </a:cubicBezTo>
                <a:cubicBezTo>
                  <a:pt x="80" y="83"/>
                  <a:pt x="80" y="84"/>
                  <a:pt x="80" y="85"/>
                </a:cubicBezTo>
                <a:cubicBezTo>
                  <a:pt x="74" y="82"/>
                  <a:pt x="68" y="81"/>
                  <a:pt x="61" y="81"/>
                </a:cubicBezTo>
                <a:cubicBezTo>
                  <a:pt x="29" y="80"/>
                  <a:pt x="1" y="106"/>
                  <a:pt x="1" y="139"/>
                </a:cubicBezTo>
                <a:cubicBezTo>
                  <a:pt x="0" y="172"/>
                  <a:pt x="26" y="199"/>
                  <a:pt x="59" y="200"/>
                </a:cubicBezTo>
                <a:close/>
              </a:path>
            </a:pathLst>
          </a:custGeom>
          <a:solidFill>
            <a:srgbClr val="FAFAF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" name="Freeform 657"/>
          <p:cNvSpPr>
            <a:spLocks/>
          </p:cNvSpPr>
          <p:nvPr/>
        </p:nvSpPr>
        <p:spPr bwMode="auto">
          <a:xfrm>
            <a:off x="7358001" y="181514"/>
            <a:ext cx="1540287" cy="843993"/>
          </a:xfrm>
          <a:custGeom>
            <a:avLst/>
            <a:gdLst>
              <a:gd name="T0" fmla="*/ 40 w 339"/>
              <a:gd name="T1" fmla="*/ 132 h 186"/>
              <a:gd name="T2" fmla="*/ 51 w 339"/>
              <a:gd name="T3" fmla="*/ 121 h 186"/>
              <a:gd name="T4" fmla="*/ 76 w 339"/>
              <a:gd name="T5" fmla="*/ 126 h 186"/>
              <a:gd name="T6" fmla="*/ 163 w 339"/>
              <a:gd name="T7" fmla="*/ 186 h 186"/>
              <a:gd name="T8" fmla="*/ 225 w 339"/>
              <a:gd name="T9" fmla="*/ 163 h 186"/>
              <a:gd name="T10" fmla="*/ 249 w 339"/>
              <a:gd name="T11" fmla="*/ 168 h 186"/>
              <a:gd name="T12" fmla="*/ 304 w 339"/>
              <a:gd name="T13" fmla="*/ 131 h 186"/>
              <a:gd name="T14" fmla="*/ 305 w 339"/>
              <a:gd name="T15" fmla="*/ 132 h 186"/>
              <a:gd name="T16" fmla="*/ 339 w 339"/>
              <a:gd name="T17" fmla="*/ 98 h 186"/>
              <a:gd name="T18" fmla="*/ 305 w 339"/>
              <a:gd name="T19" fmla="*/ 64 h 186"/>
              <a:gd name="T20" fmla="*/ 291 w 339"/>
              <a:gd name="T21" fmla="*/ 67 h 186"/>
              <a:gd name="T22" fmla="*/ 249 w 339"/>
              <a:gd name="T23" fmla="*/ 49 h 186"/>
              <a:gd name="T24" fmla="*/ 245 w 339"/>
              <a:gd name="T25" fmla="*/ 49 h 186"/>
              <a:gd name="T26" fmla="*/ 163 w 339"/>
              <a:gd name="T27" fmla="*/ 0 h 186"/>
              <a:gd name="T28" fmla="*/ 88 w 339"/>
              <a:gd name="T29" fmla="*/ 38 h 186"/>
              <a:gd name="T30" fmla="*/ 52 w 339"/>
              <a:gd name="T31" fmla="*/ 41 h 186"/>
              <a:gd name="T32" fmla="*/ 28 w 339"/>
              <a:gd name="T33" fmla="*/ 85 h 186"/>
              <a:gd name="T34" fmla="*/ 16 w 339"/>
              <a:gd name="T35" fmla="*/ 88 h 186"/>
              <a:gd name="T36" fmla="*/ 6 w 339"/>
              <a:gd name="T37" fmla="*/ 122 h 186"/>
              <a:gd name="T38" fmla="*/ 40 w 339"/>
              <a:gd name="T39" fmla="*/ 132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39" h="186">
                <a:moveTo>
                  <a:pt x="40" y="132"/>
                </a:moveTo>
                <a:cubicBezTo>
                  <a:pt x="45" y="130"/>
                  <a:pt x="49" y="126"/>
                  <a:pt x="51" y="121"/>
                </a:cubicBezTo>
                <a:cubicBezTo>
                  <a:pt x="59" y="125"/>
                  <a:pt x="68" y="127"/>
                  <a:pt x="76" y="126"/>
                </a:cubicBezTo>
                <a:cubicBezTo>
                  <a:pt x="90" y="161"/>
                  <a:pt x="124" y="186"/>
                  <a:pt x="163" y="186"/>
                </a:cubicBezTo>
                <a:cubicBezTo>
                  <a:pt x="187" y="186"/>
                  <a:pt x="209" y="177"/>
                  <a:pt x="225" y="163"/>
                </a:cubicBezTo>
                <a:cubicBezTo>
                  <a:pt x="233" y="166"/>
                  <a:pt x="241" y="168"/>
                  <a:pt x="249" y="168"/>
                </a:cubicBezTo>
                <a:cubicBezTo>
                  <a:pt x="274" y="168"/>
                  <a:pt x="295" y="153"/>
                  <a:pt x="304" y="131"/>
                </a:cubicBezTo>
                <a:cubicBezTo>
                  <a:pt x="305" y="132"/>
                  <a:pt x="305" y="132"/>
                  <a:pt x="305" y="132"/>
                </a:cubicBezTo>
                <a:cubicBezTo>
                  <a:pt x="323" y="132"/>
                  <a:pt x="339" y="116"/>
                  <a:pt x="339" y="98"/>
                </a:cubicBezTo>
                <a:cubicBezTo>
                  <a:pt x="339" y="79"/>
                  <a:pt x="323" y="64"/>
                  <a:pt x="305" y="64"/>
                </a:cubicBezTo>
                <a:cubicBezTo>
                  <a:pt x="300" y="64"/>
                  <a:pt x="295" y="65"/>
                  <a:pt x="291" y="67"/>
                </a:cubicBezTo>
                <a:cubicBezTo>
                  <a:pt x="280" y="56"/>
                  <a:pt x="266" y="49"/>
                  <a:pt x="249" y="49"/>
                </a:cubicBezTo>
                <a:cubicBezTo>
                  <a:pt x="248" y="49"/>
                  <a:pt x="247" y="49"/>
                  <a:pt x="245" y="49"/>
                </a:cubicBezTo>
                <a:cubicBezTo>
                  <a:pt x="230" y="20"/>
                  <a:pt x="199" y="0"/>
                  <a:pt x="163" y="0"/>
                </a:cubicBezTo>
                <a:cubicBezTo>
                  <a:pt x="133" y="0"/>
                  <a:pt x="105" y="15"/>
                  <a:pt x="88" y="38"/>
                </a:cubicBezTo>
                <a:cubicBezTo>
                  <a:pt x="77" y="34"/>
                  <a:pt x="63" y="35"/>
                  <a:pt x="52" y="41"/>
                </a:cubicBezTo>
                <a:cubicBezTo>
                  <a:pt x="35" y="50"/>
                  <a:pt x="27" y="68"/>
                  <a:pt x="28" y="85"/>
                </a:cubicBezTo>
                <a:cubicBezTo>
                  <a:pt x="24" y="85"/>
                  <a:pt x="20" y="86"/>
                  <a:pt x="16" y="88"/>
                </a:cubicBezTo>
                <a:cubicBezTo>
                  <a:pt x="4" y="95"/>
                  <a:pt x="0" y="110"/>
                  <a:pt x="6" y="122"/>
                </a:cubicBezTo>
                <a:cubicBezTo>
                  <a:pt x="13" y="135"/>
                  <a:pt x="28" y="139"/>
                  <a:pt x="40" y="132"/>
                </a:cubicBezTo>
                <a:close/>
              </a:path>
            </a:pathLst>
          </a:custGeom>
          <a:solidFill>
            <a:srgbClr val="FAFAF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0" name="Freeform 637"/>
          <p:cNvSpPr>
            <a:spLocks/>
          </p:cNvSpPr>
          <p:nvPr/>
        </p:nvSpPr>
        <p:spPr bwMode="auto">
          <a:xfrm>
            <a:off x="1305497" y="857224"/>
            <a:ext cx="529155" cy="336565"/>
          </a:xfrm>
          <a:custGeom>
            <a:avLst/>
            <a:gdLst>
              <a:gd name="T0" fmla="*/ 26 w 239"/>
              <a:gd name="T1" fmla="*/ 107 h 152"/>
              <a:gd name="T2" fmla="*/ 49 w 239"/>
              <a:gd name="T3" fmla="*/ 94 h 152"/>
              <a:gd name="T4" fmla="*/ 71 w 239"/>
              <a:gd name="T5" fmla="*/ 100 h 152"/>
              <a:gd name="T6" fmla="*/ 75 w 239"/>
              <a:gd name="T7" fmla="*/ 100 h 152"/>
              <a:gd name="T8" fmla="*/ 132 w 239"/>
              <a:gd name="T9" fmla="*/ 152 h 152"/>
              <a:gd name="T10" fmla="*/ 182 w 239"/>
              <a:gd name="T11" fmla="*/ 121 h 152"/>
              <a:gd name="T12" fmla="*/ 186 w 239"/>
              <a:gd name="T13" fmla="*/ 121 h 152"/>
              <a:gd name="T14" fmla="*/ 239 w 239"/>
              <a:gd name="T15" fmla="*/ 68 h 152"/>
              <a:gd name="T16" fmla="*/ 186 w 239"/>
              <a:gd name="T17" fmla="*/ 15 h 152"/>
              <a:gd name="T18" fmla="*/ 148 w 239"/>
              <a:gd name="T19" fmla="*/ 31 h 152"/>
              <a:gd name="T20" fmla="*/ 148 w 239"/>
              <a:gd name="T21" fmla="*/ 28 h 152"/>
              <a:gd name="T22" fmla="*/ 119 w 239"/>
              <a:gd name="T23" fmla="*/ 0 h 152"/>
              <a:gd name="T24" fmla="*/ 93 w 239"/>
              <a:gd name="T25" fmla="*/ 18 h 152"/>
              <a:gd name="T26" fmla="*/ 71 w 239"/>
              <a:gd name="T27" fmla="*/ 12 h 152"/>
              <a:gd name="T28" fmla="*/ 27 w 239"/>
              <a:gd name="T29" fmla="*/ 54 h 152"/>
              <a:gd name="T30" fmla="*/ 26 w 239"/>
              <a:gd name="T31" fmla="*/ 53 h 152"/>
              <a:gd name="T32" fmla="*/ 0 w 239"/>
              <a:gd name="T33" fmla="*/ 80 h 152"/>
              <a:gd name="T34" fmla="*/ 26 w 239"/>
              <a:gd name="T35" fmla="*/ 10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9" h="152">
                <a:moveTo>
                  <a:pt x="26" y="107"/>
                </a:moveTo>
                <a:cubicBezTo>
                  <a:pt x="36" y="107"/>
                  <a:pt x="44" y="102"/>
                  <a:pt x="49" y="94"/>
                </a:cubicBezTo>
                <a:cubicBezTo>
                  <a:pt x="56" y="98"/>
                  <a:pt x="63" y="100"/>
                  <a:pt x="71" y="100"/>
                </a:cubicBezTo>
                <a:cubicBezTo>
                  <a:pt x="72" y="100"/>
                  <a:pt x="74" y="100"/>
                  <a:pt x="75" y="100"/>
                </a:cubicBezTo>
                <a:cubicBezTo>
                  <a:pt x="77" y="129"/>
                  <a:pt x="102" y="152"/>
                  <a:pt x="132" y="152"/>
                </a:cubicBezTo>
                <a:cubicBezTo>
                  <a:pt x="154" y="152"/>
                  <a:pt x="173" y="139"/>
                  <a:pt x="182" y="121"/>
                </a:cubicBezTo>
                <a:cubicBezTo>
                  <a:pt x="184" y="121"/>
                  <a:pt x="185" y="121"/>
                  <a:pt x="186" y="121"/>
                </a:cubicBezTo>
                <a:cubicBezTo>
                  <a:pt x="216" y="121"/>
                  <a:pt x="239" y="97"/>
                  <a:pt x="239" y="68"/>
                </a:cubicBezTo>
                <a:cubicBezTo>
                  <a:pt x="239" y="38"/>
                  <a:pt x="216" y="15"/>
                  <a:pt x="186" y="15"/>
                </a:cubicBezTo>
                <a:cubicBezTo>
                  <a:pt x="171" y="15"/>
                  <a:pt x="157" y="21"/>
                  <a:pt x="148" y="31"/>
                </a:cubicBezTo>
                <a:cubicBezTo>
                  <a:pt x="148" y="30"/>
                  <a:pt x="148" y="29"/>
                  <a:pt x="148" y="28"/>
                </a:cubicBezTo>
                <a:cubicBezTo>
                  <a:pt x="148" y="13"/>
                  <a:pt x="135" y="0"/>
                  <a:pt x="119" y="0"/>
                </a:cubicBezTo>
                <a:cubicBezTo>
                  <a:pt x="107" y="0"/>
                  <a:pt x="97" y="7"/>
                  <a:pt x="93" y="18"/>
                </a:cubicBezTo>
                <a:cubicBezTo>
                  <a:pt x="87" y="14"/>
                  <a:pt x="79" y="12"/>
                  <a:pt x="71" y="12"/>
                </a:cubicBezTo>
                <a:cubicBezTo>
                  <a:pt x="48" y="12"/>
                  <a:pt x="29" y="30"/>
                  <a:pt x="27" y="54"/>
                </a:cubicBezTo>
                <a:cubicBezTo>
                  <a:pt x="26" y="53"/>
                  <a:pt x="26" y="53"/>
                  <a:pt x="26" y="53"/>
                </a:cubicBezTo>
                <a:cubicBezTo>
                  <a:pt x="12" y="53"/>
                  <a:pt x="0" y="65"/>
                  <a:pt x="0" y="80"/>
                </a:cubicBezTo>
                <a:cubicBezTo>
                  <a:pt x="0" y="95"/>
                  <a:pt x="12" y="107"/>
                  <a:pt x="26" y="107"/>
                </a:cubicBezTo>
                <a:close/>
              </a:path>
            </a:pathLst>
          </a:custGeom>
          <a:solidFill>
            <a:srgbClr val="FAFAF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1" name="Freeform 637"/>
          <p:cNvSpPr>
            <a:spLocks/>
          </p:cNvSpPr>
          <p:nvPr/>
        </p:nvSpPr>
        <p:spPr bwMode="auto">
          <a:xfrm>
            <a:off x="7535250" y="4687862"/>
            <a:ext cx="718297" cy="456867"/>
          </a:xfrm>
          <a:custGeom>
            <a:avLst/>
            <a:gdLst>
              <a:gd name="T0" fmla="*/ 26 w 239"/>
              <a:gd name="T1" fmla="*/ 107 h 152"/>
              <a:gd name="T2" fmla="*/ 49 w 239"/>
              <a:gd name="T3" fmla="*/ 94 h 152"/>
              <a:gd name="T4" fmla="*/ 71 w 239"/>
              <a:gd name="T5" fmla="*/ 100 h 152"/>
              <a:gd name="T6" fmla="*/ 75 w 239"/>
              <a:gd name="T7" fmla="*/ 100 h 152"/>
              <a:gd name="T8" fmla="*/ 132 w 239"/>
              <a:gd name="T9" fmla="*/ 152 h 152"/>
              <a:gd name="T10" fmla="*/ 182 w 239"/>
              <a:gd name="T11" fmla="*/ 121 h 152"/>
              <a:gd name="T12" fmla="*/ 186 w 239"/>
              <a:gd name="T13" fmla="*/ 121 h 152"/>
              <a:gd name="T14" fmla="*/ 239 w 239"/>
              <a:gd name="T15" fmla="*/ 68 h 152"/>
              <a:gd name="T16" fmla="*/ 186 w 239"/>
              <a:gd name="T17" fmla="*/ 15 h 152"/>
              <a:gd name="T18" fmla="*/ 148 w 239"/>
              <a:gd name="T19" fmla="*/ 31 h 152"/>
              <a:gd name="T20" fmla="*/ 148 w 239"/>
              <a:gd name="T21" fmla="*/ 28 h 152"/>
              <a:gd name="T22" fmla="*/ 119 w 239"/>
              <a:gd name="T23" fmla="*/ 0 h 152"/>
              <a:gd name="T24" fmla="*/ 93 w 239"/>
              <a:gd name="T25" fmla="*/ 18 h 152"/>
              <a:gd name="T26" fmla="*/ 71 w 239"/>
              <a:gd name="T27" fmla="*/ 12 h 152"/>
              <a:gd name="T28" fmla="*/ 27 w 239"/>
              <a:gd name="T29" fmla="*/ 54 h 152"/>
              <a:gd name="T30" fmla="*/ 26 w 239"/>
              <a:gd name="T31" fmla="*/ 53 h 152"/>
              <a:gd name="T32" fmla="*/ 0 w 239"/>
              <a:gd name="T33" fmla="*/ 80 h 152"/>
              <a:gd name="T34" fmla="*/ 26 w 239"/>
              <a:gd name="T35" fmla="*/ 10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9" h="152">
                <a:moveTo>
                  <a:pt x="26" y="107"/>
                </a:moveTo>
                <a:cubicBezTo>
                  <a:pt x="36" y="107"/>
                  <a:pt x="44" y="102"/>
                  <a:pt x="49" y="94"/>
                </a:cubicBezTo>
                <a:cubicBezTo>
                  <a:pt x="56" y="98"/>
                  <a:pt x="63" y="100"/>
                  <a:pt x="71" y="100"/>
                </a:cubicBezTo>
                <a:cubicBezTo>
                  <a:pt x="72" y="100"/>
                  <a:pt x="74" y="100"/>
                  <a:pt x="75" y="100"/>
                </a:cubicBezTo>
                <a:cubicBezTo>
                  <a:pt x="77" y="129"/>
                  <a:pt x="102" y="152"/>
                  <a:pt x="132" y="152"/>
                </a:cubicBezTo>
                <a:cubicBezTo>
                  <a:pt x="154" y="152"/>
                  <a:pt x="173" y="139"/>
                  <a:pt x="182" y="121"/>
                </a:cubicBezTo>
                <a:cubicBezTo>
                  <a:pt x="184" y="121"/>
                  <a:pt x="185" y="121"/>
                  <a:pt x="186" y="121"/>
                </a:cubicBezTo>
                <a:cubicBezTo>
                  <a:pt x="216" y="121"/>
                  <a:pt x="239" y="97"/>
                  <a:pt x="239" y="68"/>
                </a:cubicBezTo>
                <a:cubicBezTo>
                  <a:pt x="239" y="38"/>
                  <a:pt x="216" y="15"/>
                  <a:pt x="186" y="15"/>
                </a:cubicBezTo>
                <a:cubicBezTo>
                  <a:pt x="171" y="15"/>
                  <a:pt x="157" y="21"/>
                  <a:pt x="148" y="31"/>
                </a:cubicBezTo>
                <a:cubicBezTo>
                  <a:pt x="148" y="30"/>
                  <a:pt x="148" y="29"/>
                  <a:pt x="148" y="28"/>
                </a:cubicBezTo>
                <a:cubicBezTo>
                  <a:pt x="148" y="13"/>
                  <a:pt x="135" y="0"/>
                  <a:pt x="119" y="0"/>
                </a:cubicBezTo>
                <a:cubicBezTo>
                  <a:pt x="107" y="0"/>
                  <a:pt x="97" y="7"/>
                  <a:pt x="93" y="18"/>
                </a:cubicBezTo>
                <a:cubicBezTo>
                  <a:pt x="87" y="14"/>
                  <a:pt x="79" y="12"/>
                  <a:pt x="71" y="12"/>
                </a:cubicBezTo>
                <a:cubicBezTo>
                  <a:pt x="48" y="12"/>
                  <a:pt x="29" y="30"/>
                  <a:pt x="27" y="54"/>
                </a:cubicBezTo>
                <a:cubicBezTo>
                  <a:pt x="26" y="53"/>
                  <a:pt x="26" y="53"/>
                  <a:pt x="26" y="53"/>
                </a:cubicBezTo>
                <a:cubicBezTo>
                  <a:pt x="12" y="53"/>
                  <a:pt x="0" y="65"/>
                  <a:pt x="0" y="80"/>
                </a:cubicBezTo>
                <a:cubicBezTo>
                  <a:pt x="0" y="95"/>
                  <a:pt x="12" y="107"/>
                  <a:pt x="26" y="107"/>
                </a:cubicBezTo>
                <a:close/>
              </a:path>
            </a:pathLst>
          </a:custGeom>
          <a:solidFill>
            <a:srgbClr val="FAFAF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3079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394</TotalTime>
  <Words>2844</Words>
  <Application>Microsoft Office PowerPoint</Application>
  <PresentationFormat>全屏显示(4:3)</PresentationFormat>
  <Paragraphs>214</Paragraphs>
  <Slides>33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34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Lenovo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马灏锵</dc:creator>
  <cp:lastModifiedBy>Administrator</cp:lastModifiedBy>
  <cp:revision>51</cp:revision>
  <dcterms:created xsi:type="dcterms:W3CDTF">2015-04-21T07:18:12Z</dcterms:created>
  <dcterms:modified xsi:type="dcterms:W3CDTF">2016-09-26T03:58:16Z</dcterms:modified>
</cp:coreProperties>
</file>