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6" r:id="rId9"/>
    <p:sldId id="265" r:id="rId10"/>
    <p:sldId id="267" r:id="rId11"/>
    <p:sldId id="268" r:id="rId12"/>
    <p:sldId id="270" r:id="rId13"/>
    <p:sldId id="271" r:id="rId14"/>
    <p:sldId id="272" r:id="rId15"/>
    <p:sldId id="274" r:id="rId16"/>
    <p:sldId id="273" r:id="rId17"/>
    <p:sldId id="275" r:id="rId18"/>
  </p:sldIdLst>
  <p:sldSz cx="12192000" cy="6858000"/>
  <p:notesSz cx="6858000" cy="9144000"/>
  <p:embeddedFontLst>
    <p:embeddedFont>
      <p:font typeface="方正古隶简体" panose="02010600030101010101" charset="-122"/>
      <p:regular r:id="rId19"/>
    </p:embeddedFont>
    <p:embeddedFont>
      <p:font typeface="方正行楷繁体" panose="02010600030101010101" charset="-122"/>
      <p:regular r:id="rId20"/>
    </p:embeddedFont>
    <p:embeddedFont>
      <p:font typeface="等线" panose="02010600030101010101" pitchFamily="2" charset="-122"/>
      <p:regular r:id="rId21"/>
      <p:bold r:id="rId22"/>
    </p:embeddedFont>
    <p:embeddedFont>
      <p:font typeface="等线 Light" panose="02010600030101010101" pitchFamily="2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636" y="96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9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2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799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06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4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93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3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44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82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4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microsoft.com/office/2007/relationships/hdphoto" Target="../media/hdphoto1.wdp"/><Relationship Id="rId7" Type="http://schemas.openxmlformats.org/officeDocument/2006/relationships/image" Target="../media/image2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68048" y="937846"/>
            <a:ext cx="2353976" cy="5209517"/>
            <a:chOff x="5768048" y="937846"/>
            <a:chExt cx="2353976" cy="5209517"/>
          </a:xfrm>
        </p:grpSpPr>
        <p:grpSp>
          <p:nvGrpSpPr>
            <p:cNvPr id="6020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9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/>
          <p:nvPr/>
        </p:nvSpPr>
        <p:spPr>
          <a:xfrm>
            <a:off x="5890514" y="184016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鸣</a:t>
            </a:r>
          </a:p>
        </p:txBody>
      </p:sp>
      <p:sp>
        <p:nvSpPr>
          <p:cNvPr id="6015" name="文本框 6014"/>
          <p:cNvSpPr txBox="1"/>
          <p:nvPr/>
        </p:nvSpPr>
        <p:spPr>
          <a:xfrm>
            <a:off x="5955656" y="3620683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雪</a:t>
            </a: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15152" y="2447373"/>
            <a:ext cx="461665" cy="3268053"/>
            <a:chOff x="7615152" y="2447373"/>
            <a:chExt cx="461665" cy="3268053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615152" y="2447373"/>
              <a:ext cx="461665" cy="32680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blue        </a:t>
              </a:r>
              <a:r>
                <a:rPr lang="en-US" altLang="zh-CN" dirty="0">
                  <a:solidFill>
                    <a:srgbClr val="AF5558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XXX</a:t>
              </a:r>
              <a:endParaRPr lang="zh-CN" altLang="en-US" dirty="0">
                <a:solidFill>
                  <a:srgbClr val="AF5558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7829973" y="2976140"/>
              <a:ext cx="0" cy="3417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3338075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3207" y="1730346"/>
            <a:ext cx="3057247" cy="1046440"/>
            <a:chOff x="423207" y="1730346"/>
            <a:chExt cx="3057247" cy="1046440"/>
          </a:xfrm>
        </p:grpSpPr>
        <p:sp>
          <p:nvSpPr>
            <p:cNvPr id="18" name="文本框 17"/>
            <p:cNvSpPr txBox="1"/>
            <p:nvPr/>
          </p:nvSpPr>
          <p:spPr>
            <a:xfrm>
              <a:off x="591629" y="173034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23207" y="225356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5207" y="4074962"/>
            <a:ext cx="3057247" cy="1046440"/>
            <a:chOff x="1185207" y="4074962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353629" y="407496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612" y="456301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85207" y="459818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23146" y="2832316"/>
            <a:ext cx="3057247" cy="1046440"/>
            <a:chOff x="8723146" y="2832316"/>
            <a:chExt cx="3057247" cy="1046440"/>
          </a:xfrm>
        </p:grpSpPr>
        <p:sp>
          <p:nvSpPr>
            <p:cNvPr id="28" name="文本框 27"/>
            <p:cNvSpPr txBox="1"/>
            <p:nvPr/>
          </p:nvSpPr>
          <p:spPr>
            <a:xfrm>
              <a:off x="8891568" y="283231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551" y="332036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8723146" y="335553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0023243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图片 946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6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  <a14:imgEffect>
                        <a14:sharpenSoften amount="-100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brightnessContrast bright="18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35241" y="827454"/>
            <a:ext cx="3057247" cy="1046440"/>
            <a:chOff x="6535241" y="827454"/>
            <a:chExt cx="3057247" cy="1046440"/>
          </a:xfrm>
        </p:grpSpPr>
        <p:sp>
          <p:nvSpPr>
            <p:cNvPr id="8" name="文本框 7"/>
            <p:cNvSpPr txBox="1"/>
            <p:nvPr/>
          </p:nvSpPr>
          <p:spPr>
            <a:xfrm>
              <a:off x="6703663" y="827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646" y="1315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535241" y="1350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38352" y="2543365"/>
            <a:ext cx="3057247" cy="1046440"/>
            <a:chOff x="7438352" y="2543365"/>
            <a:chExt cx="3057247" cy="1046440"/>
          </a:xfrm>
        </p:grpSpPr>
        <p:sp>
          <p:nvSpPr>
            <p:cNvPr id="11" name="文本框 10"/>
            <p:cNvSpPr txBox="1"/>
            <p:nvPr/>
          </p:nvSpPr>
          <p:spPr>
            <a:xfrm>
              <a:off x="7606774" y="2543365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757" y="3031416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7438352" y="3066585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5085" y="4572454"/>
            <a:ext cx="3057247" cy="1046440"/>
            <a:chOff x="6835085" y="4572454"/>
            <a:chExt cx="3057247" cy="1046440"/>
          </a:xfrm>
        </p:grpSpPr>
        <p:sp>
          <p:nvSpPr>
            <p:cNvPr id="14" name="文本框 13"/>
            <p:cNvSpPr txBox="1"/>
            <p:nvPr/>
          </p:nvSpPr>
          <p:spPr>
            <a:xfrm>
              <a:off x="7003507" y="4572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490" y="5060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835085" y="5095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447370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89670" y="1456467"/>
            <a:ext cx="4423779" cy="1200329"/>
            <a:chOff x="4289670" y="1456467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84353" y="1456467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719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174174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6972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0" name="矩形 19"/>
          <p:cNvSpPr/>
          <p:nvPr/>
        </p:nvSpPr>
        <p:spPr>
          <a:xfrm>
            <a:off x="638550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78506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3" name="矩形 22"/>
          <p:cNvSpPr/>
          <p:nvPr/>
        </p:nvSpPr>
        <p:spPr>
          <a:xfrm>
            <a:off x="4610084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50040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30" name="矩形 29"/>
          <p:cNvSpPr/>
          <p:nvPr/>
        </p:nvSpPr>
        <p:spPr>
          <a:xfrm>
            <a:off x="8581618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0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4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296447" y="163430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86075" y="2280636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595" y="213408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589225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5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3" grpId="0" uiExpand="1" build="p"/>
      <p:bldP spid="28" grpId="0"/>
      <p:bldP spid="30" grpId="0" uiExpand="1" build="p"/>
      <p:bldP spid="26" grpId="0"/>
      <p:bldP spid="2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495851" y="178960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462043" y="2489467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990622" y="1251722"/>
            <a:ext cx="3625342" cy="461665"/>
            <a:chOff x="6990622" y="1251722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7364764" y="1251722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8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/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/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/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689358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2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7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4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9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6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673386" flipH="1" flipV="1">
            <a:off x="7602364" y="20626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3774" y="2783679"/>
            <a:ext cx="12219547" cy="4074321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" fmla="*/ 215743 w 4569245"/>
                <a:gd name="connsiteY0" fmla="*/ 0 h 12205771"/>
                <a:gd name="connsiteX1" fmla="*/ 4569245 w 4569245"/>
                <a:gd name="connsiteY1" fmla="*/ 0 h 12205771"/>
                <a:gd name="connsiteX2" fmla="*/ 4569245 w 4569245"/>
                <a:gd name="connsiteY2" fmla="*/ 12205771 h 12205771"/>
                <a:gd name="connsiteX3" fmla="*/ 215743 w 4569245"/>
                <a:gd name="connsiteY3" fmla="*/ 12205771 h 12205771"/>
                <a:gd name="connsiteX4" fmla="*/ 215743 w 4569245"/>
                <a:gd name="connsiteY4" fmla="*/ 0 h 12205771"/>
                <a:gd name="connsiteX0" fmla="*/ 166733 w 4520235"/>
                <a:gd name="connsiteY0" fmla="*/ 0 h 12205771"/>
                <a:gd name="connsiteX1" fmla="*/ 4520235 w 4520235"/>
                <a:gd name="connsiteY1" fmla="*/ 0 h 12205771"/>
                <a:gd name="connsiteX2" fmla="*/ 4520235 w 4520235"/>
                <a:gd name="connsiteY2" fmla="*/ 12205771 h 12205771"/>
                <a:gd name="connsiteX3" fmla="*/ 166733 w 4520235"/>
                <a:gd name="connsiteY3" fmla="*/ 12205771 h 12205771"/>
                <a:gd name="connsiteX4" fmla="*/ 166733 w 4520235"/>
                <a:gd name="connsiteY4" fmla="*/ 0 h 1220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" fmla="*/ 210724 w 4564226"/>
                <a:gd name="connsiteY0" fmla="*/ 0 h 12205771"/>
                <a:gd name="connsiteX1" fmla="*/ 4564226 w 4564226"/>
                <a:gd name="connsiteY1" fmla="*/ 0 h 12205771"/>
                <a:gd name="connsiteX2" fmla="*/ 4564226 w 4564226"/>
                <a:gd name="connsiteY2" fmla="*/ 12205771 h 12205771"/>
                <a:gd name="connsiteX3" fmla="*/ 210724 w 4564226"/>
                <a:gd name="connsiteY3" fmla="*/ 12205771 h 12205771"/>
                <a:gd name="connsiteX4" fmla="*/ 210724 w 4564226"/>
                <a:gd name="connsiteY4" fmla="*/ 0 h 12205771"/>
                <a:gd name="connsiteX0" fmla="*/ 265915 w 4619417"/>
                <a:gd name="connsiteY0" fmla="*/ 0 h 12205771"/>
                <a:gd name="connsiteX1" fmla="*/ 4619417 w 4619417"/>
                <a:gd name="connsiteY1" fmla="*/ 0 h 12205771"/>
                <a:gd name="connsiteX2" fmla="*/ 4619417 w 4619417"/>
                <a:gd name="connsiteY2" fmla="*/ 12205771 h 12205771"/>
                <a:gd name="connsiteX3" fmla="*/ 265915 w 4619417"/>
                <a:gd name="connsiteY3" fmla="*/ 12205771 h 12205771"/>
                <a:gd name="connsiteX4" fmla="*/ 265915 w 4619417"/>
                <a:gd name="connsiteY4" fmla="*/ 0 h 12205771"/>
                <a:gd name="connsiteX0" fmla="*/ 215021 w 4568523"/>
                <a:gd name="connsiteY0" fmla="*/ 0 h 12205771"/>
                <a:gd name="connsiteX1" fmla="*/ 4568523 w 4568523"/>
                <a:gd name="connsiteY1" fmla="*/ 0 h 12205771"/>
                <a:gd name="connsiteX2" fmla="*/ 4568523 w 4568523"/>
                <a:gd name="connsiteY2" fmla="*/ 12205771 h 12205771"/>
                <a:gd name="connsiteX3" fmla="*/ 215021 w 4568523"/>
                <a:gd name="connsiteY3" fmla="*/ 12205771 h 12205771"/>
                <a:gd name="connsiteX4" fmla="*/ 215021 w 4568523"/>
                <a:gd name="connsiteY4" fmla="*/ 0 h 12205771"/>
                <a:gd name="connsiteX0" fmla="*/ 226135 w 4579637"/>
                <a:gd name="connsiteY0" fmla="*/ 0 h 12205771"/>
                <a:gd name="connsiteX1" fmla="*/ 4579637 w 4579637"/>
                <a:gd name="connsiteY1" fmla="*/ 0 h 12205771"/>
                <a:gd name="connsiteX2" fmla="*/ 4579637 w 4579637"/>
                <a:gd name="connsiteY2" fmla="*/ 12205771 h 12205771"/>
                <a:gd name="connsiteX3" fmla="*/ 226135 w 4579637"/>
                <a:gd name="connsiteY3" fmla="*/ 12205771 h 12205771"/>
                <a:gd name="connsiteX4" fmla="*/ 226135 w 4579637"/>
                <a:gd name="connsiteY4" fmla="*/ 0 h 12205771"/>
                <a:gd name="connsiteX0" fmla="*/ 208020 w 4584100"/>
                <a:gd name="connsiteY0" fmla="*/ 0 h 12205771"/>
                <a:gd name="connsiteX1" fmla="*/ 4584100 w 4584100"/>
                <a:gd name="connsiteY1" fmla="*/ 0 h 12205771"/>
                <a:gd name="connsiteX2" fmla="*/ 4584100 w 4584100"/>
                <a:gd name="connsiteY2" fmla="*/ 12205771 h 12205771"/>
                <a:gd name="connsiteX3" fmla="*/ 230598 w 4584100"/>
                <a:gd name="connsiteY3" fmla="*/ 12205771 h 12205771"/>
                <a:gd name="connsiteX4" fmla="*/ 208020 w 4584100"/>
                <a:gd name="connsiteY4" fmla="*/ 0 h 12205771"/>
                <a:gd name="connsiteX0" fmla="*/ 226134 w 4602214"/>
                <a:gd name="connsiteY0" fmla="*/ 0 h 12205774"/>
                <a:gd name="connsiteX1" fmla="*/ 4602214 w 4602214"/>
                <a:gd name="connsiteY1" fmla="*/ 0 h 12205774"/>
                <a:gd name="connsiteX2" fmla="*/ 4602214 w 4602214"/>
                <a:gd name="connsiteY2" fmla="*/ 12205771 h 12205774"/>
                <a:gd name="connsiteX3" fmla="*/ 226135 w 4602214"/>
                <a:gd name="connsiteY3" fmla="*/ 12205774 h 12205774"/>
                <a:gd name="connsiteX4" fmla="*/ 226134 w 4602214"/>
                <a:gd name="connsiteY4" fmla="*/ 0 h 12205774"/>
                <a:gd name="connsiteX0" fmla="*/ 186867 w 4562947"/>
                <a:gd name="connsiteY0" fmla="*/ 0 h 12205774"/>
                <a:gd name="connsiteX1" fmla="*/ 4562947 w 4562947"/>
                <a:gd name="connsiteY1" fmla="*/ 0 h 12205774"/>
                <a:gd name="connsiteX2" fmla="*/ 4562947 w 4562947"/>
                <a:gd name="connsiteY2" fmla="*/ 12205771 h 12205774"/>
                <a:gd name="connsiteX3" fmla="*/ 186868 w 4562947"/>
                <a:gd name="connsiteY3" fmla="*/ 12205774 h 12205774"/>
                <a:gd name="connsiteX4" fmla="*/ 186867 w 4562947"/>
                <a:gd name="connsiteY4" fmla="*/ 0 h 12205774"/>
                <a:gd name="connsiteX0" fmla="*/ 143093 w 4519173"/>
                <a:gd name="connsiteY0" fmla="*/ 0 h 12205774"/>
                <a:gd name="connsiteX1" fmla="*/ 4519173 w 4519173"/>
                <a:gd name="connsiteY1" fmla="*/ 0 h 12205774"/>
                <a:gd name="connsiteX2" fmla="*/ 4519173 w 4519173"/>
                <a:gd name="connsiteY2" fmla="*/ 12205771 h 12205774"/>
                <a:gd name="connsiteX3" fmla="*/ 143094 w 4519173"/>
                <a:gd name="connsiteY3" fmla="*/ 12205774 h 12205774"/>
                <a:gd name="connsiteX4" fmla="*/ 143093 w 4519173"/>
                <a:gd name="connsiteY4" fmla="*/ 0 h 12205774"/>
                <a:gd name="connsiteX0" fmla="*/ 162480 w 4538560"/>
                <a:gd name="connsiteY0" fmla="*/ 0 h 12205774"/>
                <a:gd name="connsiteX1" fmla="*/ 4538560 w 4538560"/>
                <a:gd name="connsiteY1" fmla="*/ 0 h 12205774"/>
                <a:gd name="connsiteX2" fmla="*/ 4538560 w 4538560"/>
                <a:gd name="connsiteY2" fmla="*/ 12205771 h 12205774"/>
                <a:gd name="connsiteX3" fmla="*/ 162481 w 4538560"/>
                <a:gd name="connsiteY3" fmla="*/ 12205774 h 12205774"/>
                <a:gd name="connsiteX4" fmla="*/ 162480 w 4538560"/>
                <a:gd name="connsiteY4" fmla="*/ 0 h 1220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011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0" name="矩形 19"/>
          <p:cNvSpPr/>
          <p:nvPr/>
        </p:nvSpPr>
        <p:spPr>
          <a:xfrm>
            <a:off x="109169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372" y="3392488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666135" y="527500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5763" y="1173830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3283" y="1027274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3157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2" name="矩形 21"/>
          <p:cNvSpPr/>
          <p:nvPr/>
        </p:nvSpPr>
        <p:spPr>
          <a:xfrm>
            <a:off x="716315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13987" r="32523" b="39979"/>
          <a:stretch/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43053" r="-2121" b="32531"/>
          <a:stretch/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43053" r="-2121" b="32531"/>
          <a:stretch/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13987" r="32523" b="39979"/>
          <a:stretch/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67427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1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6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2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7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uiExpand="1" build="p"/>
      <p:bldP spid="26" grpId="0"/>
      <p:bldP spid="27" grpId="0" uiExpand="1" build="p"/>
      <p:bldP spid="19" grpId="0" build="p"/>
      <p:bldP spid="2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407415" y="727977"/>
            <a:ext cx="3057247" cy="1046440"/>
            <a:chOff x="1407415" y="727977"/>
            <a:chExt cx="3057247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1575837" y="727977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820" y="1216028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407415" y="1251197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8000" y="2914314"/>
            <a:ext cx="3057247" cy="1046440"/>
            <a:chOff x="1378000" y="2914314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546422" y="291431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405" y="340236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378000" y="343753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2405" y="4942372"/>
            <a:ext cx="3057247" cy="1046440"/>
            <a:chOff x="1392405" y="4942372"/>
            <a:chExt cx="3057247" cy="1046440"/>
          </a:xfrm>
        </p:grpSpPr>
        <p:sp>
          <p:nvSpPr>
            <p:cNvPr id="25" name="文本框 24"/>
            <p:cNvSpPr txBox="1"/>
            <p:nvPr/>
          </p:nvSpPr>
          <p:spPr>
            <a:xfrm>
              <a:off x="1560827" y="494237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810" y="543042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392405" y="546559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组合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7051763" y="1855201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17955" y="2555062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546534" y="1317317"/>
            <a:ext cx="3625342" cy="461665"/>
            <a:chOff x="6546534" y="1317317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0924470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2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7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4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9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6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4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7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4030467066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0368" y="914718"/>
            <a:ext cx="208048" cy="86994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78883" y="584777"/>
            <a:ext cx="1164716" cy="1164716"/>
            <a:chOff x="6289903" y="1763607"/>
            <a:chExt cx="1520414" cy="1520414"/>
          </a:xfrm>
        </p:grpSpPr>
        <p:sp>
          <p:nvSpPr>
            <p:cNvPr id="7" name="矩形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85652" y="584777"/>
            <a:ext cx="1164716" cy="1164716"/>
            <a:chOff x="6289903" y="1763607"/>
            <a:chExt cx="1520414" cy="1520414"/>
          </a:xfrm>
        </p:grpSpPr>
        <p:sp>
          <p:nvSpPr>
            <p:cNvPr id="13" name="矩形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33588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40357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录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71412" y="914717"/>
            <a:ext cx="208048" cy="8699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24" name="组合 23"/>
          <p:cNvGrpSpPr/>
          <p:nvPr/>
        </p:nvGrpSpPr>
        <p:grpSpPr>
          <a:xfrm>
            <a:off x="1477178" y="2194969"/>
            <a:ext cx="811790" cy="4158939"/>
            <a:chOff x="7210222" y="3140035"/>
            <a:chExt cx="1770664" cy="3272488"/>
          </a:xfrm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5131" y="2194969"/>
            <a:ext cx="811790" cy="4158939"/>
            <a:chOff x="7210222" y="3140035"/>
            <a:chExt cx="1770664" cy="3272488"/>
          </a:xfrm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4971" y="2167038"/>
            <a:ext cx="811790" cy="4158939"/>
            <a:chOff x="7210222" y="3140035"/>
            <a:chExt cx="1770664" cy="3272488"/>
          </a:xfrm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9013" y="2194969"/>
            <a:ext cx="811790" cy="4158939"/>
            <a:chOff x="7210222" y="3140035"/>
            <a:chExt cx="1770664" cy="3272488"/>
          </a:xfrm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61029" y="2194969"/>
            <a:ext cx="811790" cy="4158939"/>
            <a:chOff x="7210222" y="3140035"/>
            <a:chExt cx="1770664" cy="3272488"/>
          </a:xfrm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81845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80276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55261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912307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057630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60557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86777" y="881984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V="1">
            <a:off x="6585261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18737" y="1038778"/>
            <a:ext cx="4423779" cy="1200329"/>
            <a:chOff x="4018737" y="1038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4813420" y="1038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753786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99649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图片 947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42339" y="0"/>
            <a:ext cx="5896708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0121" y="56542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4982" y="1088646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558267" y="1946031"/>
            <a:ext cx="707829" cy="3681046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527432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14955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窗含西岭千秋雪，门泊东吴万里船。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80385" y="1946031"/>
            <a:ext cx="707829" cy="3681046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892159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半盏屠苏犹未举，灯前小草写桃符。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940703" y="1946031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269" y="106520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68400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6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1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6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1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6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1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6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1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6" grpId="0" uiExpand="1" build="p"/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pic>
        <p:nvPicPr>
          <p:cNvPr id="950" name="图片 94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/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图片 95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/>
        </p:blipFill>
        <p:spPr>
          <a:xfrm>
            <a:off x="4466492" y="1542779"/>
            <a:ext cx="2743200" cy="2708946"/>
          </a:xfrm>
          <a:prstGeom prst="ellipse">
            <a:avLst/>
          </a:prstGeom>
        </p:spPr>
      </p:pic>
      <p:pic>
        <p:nvPicPr>
          <p:cNvPr id="952" name="图片 95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/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4190613" y="469628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954" name="文本框 953"/>
          <p:cNvSpPr txBox="1"/>
          <p:nvPr/>
        </p:nvSpPr>
        <p:spPr>
          <a:xfrm>
            <a:off x="3815474" y="5219505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7761" y="519605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87791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5268" y="911696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  <a14:imgEffect>
                        <a14:sharpenSoften amount="-100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18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508540" y="870243"/>
            <a:ext cx="3868208" cy="1334115"/>
            <a:chOff x="6508540" y="870243"/>
            <a:chExt cx="3868208" cy="1334115"/>
          </a:xfrm>
        </p:grpSpPr>
        <p:sp>
          <p:nvSpPr>
            <p:cNvPr id="9" name="文本框 8"/>
            <p:cNvSpPr txBox="1"/>
            <p:nvPr/>
          </p:nvSpPr>
          <p:spPr>
            <a:xfrm>
              <a:off x="6508540" y="870243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967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508540" y="1558027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08540" y="2745936"/>
            <a:ext cx="3868208" cy="1334115"/>
            <a:chOff x="6508540" y="2745936"/>
            <a:chExt cx="3868208" cy="1334115"/>
          </a:xfrm>
        </p:grpSpPr>
        <p:sp>
          <p:nvSpPr>
            <p:cNvPr id="12" name="文本框 11"/>
            <p:cNvSpPr txBox="1"/>
            <p:nvPr/>
          </p:nvSpPr>
          <p:spPr>
            <a:xfrm>
              <a:off x="6508540" y="2745936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660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508540" y="3433720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08540" y="4586459"/>
            <a:ext cx="3868208" cy="1334115"/>
            <a:chOff x="6508540" y="4586459"/>
            <a:chExt cx="3868208" cy="1334115"/>
          </a:xfrm>
        </p:grpSpPr>
        <p:sp>
          <p:nvSpPr>
            <p:cNvPr id="15" name="文本框 14"/>
            <p:cNvSpPr txBox="1"/>
            <p:nvPr/>
          </p:nvSpPr>
          <p:spPr>
            <a:xfrm>
              <a:off x="6508540" y="4586459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183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08540" y="5274243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7503728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/>
          <a:srcRect l="-856" t="45442" r="73283" b="11830"/>
          <a:stretch/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/>
          <a:srcRect l="43742" t="13987" r="32523" b="39979"/>
          <a:stretch/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/>
          <a:srcRect l="43742" t="43053" r="-2121" b="32531"/>
          <a:stretch/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039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964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19607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故穿庭树作飞花。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01722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门泊东吴万里船。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89838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灯前小草写桃符。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45424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349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90593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518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512693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9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6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3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8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8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0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2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900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6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1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3100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100"/>
                            </p:stCondLst>
                            <p:childTnLst>
                              <p:par>
                                <p:cTn id="9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7100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800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200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uiExpand="1" build="p"/>
      <p:bldP spid="25" grpId="0" uiExpand="1" build="p"/>
      <p:bldP spid="26" grpId="0" uiExpand="1" build="p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6531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 flipH="1" flipV="1">
            <a:off x="8203046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78559" y="1546778"/>
            <a:ext cx="4423779" cy="1200329"/>
            <a:chOff x="2878559" y="1546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3673242" y="1546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608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8602447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5692" y="-36512"/>
            <a:ext cx="8358555" cy="8013393"/>
            <a:chOff x="1875692" y="-36512"/>
            <a:chExt cx="8358555" cy="8013393"/>
          </a:xfrm>
        </p:grpSpPr>
        <p:grpSp>
          <p:nvGrpSpPr>
            <p:cNvPr id="6" name="组合 5"/>
            <p:cNvGrpSpPr/>
            <p:nvPr/>
          </p:nvGrpSpPr>
          <p:grpSpPr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57490" y="98973"/>
              <a:ext cx="430887" cy="7877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两个黄鹂鸣翠柳，一行白鹭上青天。窗含西岭千秋雪，门泊东吴万里船。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9357" y="98973"/>
              <a:ext cx="430887" cy="665823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北风吹雪四更初，嘉瑞天教及岁除。半盏屠苏犹未举，灯前小草写桃符。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5607" y="1217855"/>
            <a:ext cx="290905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279" y="1717629"/>
            <a:ext cx="30053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16694" y="1755739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82886" y="2455600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</p:spTree>
    <p:extLst>
      <p:ext uri="{BB962C8B-B14F-4D97-AF65-F5344CB8AC3E}">
        <p14:creationId xmlns:p14="http://schemas.microsoft.com/office/powerpoint/2010/main" val="24524175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7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2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9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4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1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uiExpand="1" build="p"/>
      <p:bldP spid="17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1198</Words>
  <Application>Microsoft Office PowerPoint</Application>
  <PresentationFormat>宽屏</PresentationFormat>
  <Paragraphs>138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Arial</vt:lpstr>
      <vt:lpstr>方正古隶简体</vt:lpstr>
      <vt:lpstr>等线</vt:lpstr>
      <vt:lpstr>等线 Light</vt:lpstr>
      <vt:lpstr>方正行楷繁体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lastModifiedBy>Administrator</cp:lastModifiedBy>
  <cp:revision>2</cp:revision>
  <dcterms:created xsi:type="dcterms:W3CDTF">2016-07-26T07:52:43Z</dcterms:created>
  <dcterms:modified xsi:type="dcterms:W3CDTF">2019-03-28T04:29:33Z</dcterms:modified>
</cp:coreProperties>
</file>