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68" r:id="rId6"/>
    <p:sldId id="273" r:id="rId7"/>
    <p:sldId id="274" r:id="rId8"/>
    <p:sldId id="282" r:id="rId9"/>
    <p:sldId id="283" r:id="rId10"/>
    <p:sldId id="259" r:id="rId11"/>
    <p:sldId id="275" r:id="rId12"/>
    <p:sldId id="276" r:id="rId13"/>
    <p:sldId id="279" r:id="rId14"/>
    <p:sldId id="291" r:id="rId15"/>
    <p:sldId id="280" r:id="rId16"/>
    <p:sldId id="260" r:id="rId17"/>
    <p:sldId id="281" r:id="rId18"/>
    <p:sldId id="264" r:id="rId19"/>
    <p:sldId id="289" r:id="rId20"/>
    <p:sldId id="265" r:id="rId21"/>
    <p:sldId id="266" r:id="rId22"/>
    <p:sldId id="261" r:id="rId23"/>
    <p:sldId id="271" r:id="rId24"/>
    <p:sldId id="278" r:id="rId25"/>
    <p:sldId id="285" r:id="rId26"/>
    <p:sldId id="288" r:id="rId27"/>
    <p:sldId id="290" r:id="rId28"/>
    <p:sldId id="292" r:id="rId29"/>
  </p:sldIdLst>
  <p:sldSz cx="9144000" cy="5143500" type="screen16x9"/>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5D5C"/>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846" y="90"/>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AB8E-4B0E-B446-6C8BD0FDA036}"/>
              </c:ext>
            </c:extLst>
          </c:dPt>
          <c:dPt>
            <c:idx val="1"/>
            <c:bubble3D val="0"/>
            <c:spPr>
              <a:solidFill>
                <a:schemeClr val="accent2"/>
              </a:solidFill>
              <a:ln w="19050">
                <a:noFill/>
              </a:ln>
              <a:effectLst/>
            </c:spPr>
            <c:extLst>
              <c:ext xmlns:c16="http://schemas.microsoft.com/office/drawing/2014/chart" uri="{C3380CC4-5D6E-409C-BE32-E72D297353CC}">
                <c16:uniqueId val="{00000003-AB8E-4B0E-B446-6C8BD0FDA036}"/>
              </c:ext>
            </c:extLst>
          </c:dPt>
          <c:dPt>
            <c:idx val="2"/>
            <c:bubble3D val="0"/>
            <c:spPr>
              <a:solidFill>
                <a:schemeClr val="bg1">
                  <a:lumMod val="75000"/>
                </a:schemeClr>
              </a:solidFill>
              <a:ln w="19050">
                <a:noFill/>
              </a:ln>
              <a:effectLst/>
            </c:spPr>
            <c:extLst>
              <c:ext xmlns:c16="http://schemas.microsoft.com/office/drawing/2014/chart" uri="{C3380CC4-5D6E-409C-BE32-E72D297353CC}">
                <c16:uniqueId val="{00000005-AB8E-4B0E-B446-6C8BD0FDA036}"/>
              </c:ext>
            </c:extLst>
          </c:dPt>
          <c:cat>
            <c:strRef>
              <c:f>Sheet1!$V$70:$V$72</c:f>
              <c:strCache>
                <c:ptCount val="3"/>
                <c:pt idx="0">
                  <c:v>A</c:v>
                </c:pt>
                <c:pt idx="2">
                  <c:v>B</c:v>
                </c:pt>
              </c:strCache>
            </c:strRef>
          </c:cat>
          <c:val>
            <c:numRef>
              <c:f>Sheet1!$W$70:$W$72</c:f>
              <c:numCache>
                <c:formatCode>General</c:formatCode>
                <c:ptCount val="3"/>
                <c:pt idx="0">
                  <c:v>9</c:v>
                </c:pt>
                <c:pt idx="2">
                  <c:v>1</c:v>
                </c:pt>
              </c:numCache>
            </c:numRef>
          </c:val>
          <c:extLst>
            <c:ext xmlns:c16="http://schemas.microsoft.com/office/drawing/2014/chart" uri="{C3380CC4-5D6E-409C-BE32-E72D297353CC}">
              <c16:uniqueId val="{00000006-AB8E-4B0E-B446-6C8BD0FDA03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a:noFill/>
            </a:ln>
          </c:spPr>
          <c:dPt>
            <c:idx val="0"/>
            <c:bubble3D val="0"/>
            <c:spPr>
              <a:solidFill>
                <a:schemeClr val="accent1"/>
              </a:solidFill>
              <a:ln w="19050">
                <a:noFill/>
              </a:ln>
              <a:effectLst/>
            </c:spPr>
            <c:extLst>
              <c:ext xmlns:c16="http://schemas.microsoft.com/office/drawing/2014/chart" uri="{C3380CC4-5D6E-409C-BE32-E72D297353CC}">
                <c16:uniqueId val="{00000001-E83C-474B-A0FD-A1AB8199FB63}"/>
              </c:ext>
            </c:extLst>
          </c:dPt>
          <c:dPt>
            <c:idx val="1"/>
            <c:bubble3D val="0"/>
            <c:spPr>
              <a:solidFill>
                <a:schemeClr val="accent2"/>
              </a:solidFill>
              <a:ln w="19050">
                <a:noFill/>
              </a:ln>
              <a:effectLst/>
            </c:spPr>
            <c:extLst>
              <c:ext xmlns:c16="http://schemas.microsoft.com/office/drawing/2014/chart" uri="{C3380CC4-5D6E-409C-BE32-E72D297353CC}">
                <c16:uniqueId val="{00000003-E83C-474B-A0FD-A1AB8199FB63}"/>
              </c:ext>
            </c:extLst>
          </c:dPt>
          <c:dPt>
            <c:idx val="2"/>
            <c:bubble3D val="0"/>
            <c:spPr>
              <a:solidFill>
                <a:schemeClr val="bg1">
                  <a:lumMod val="75000"/>
                </a:schemeClr>
              </a:solidFill>
              <a:ln w="19050">
                <a:noFill/>
              </a:ln>
              <a:effectLst/>
            </c:spPr>
            <c:extLst>
              <c:ext xmlns:c16="http://schemas.microsoft.com/office/drawing/2014/chart" uri="{C3380CC4-5D6E-409C-BE32-E72D297353CC}">
                <c16:uniqueId val="{00000005-E83C-474B-A0FD-A1AB8199FB63}"/>
              </c:ext>
            </c:extLst>
          </c:dPt>
          <c:cat>
            <c:strRef>
              <c:f>Sheet1!$M$70:$M$72</c:f>
              <c:strCache>
                <c:ptCount val="3"/>
                <c:pt idx="0">
                  <c:v>A</c:v>
                </c:pt>
                <c:pt idx="2">
                  <c:v>B</c:v>
                </c:pt>
              </c:strCache>
            </c:strRef>
          </c:cat>
          <c:val>
            <c:numRef>
              <c:f>Sheet1!$N$70:$N$72</c:f>
              <c:numCache>
                <c:formatCode>General</c:formatCode>
                <c:ptCount val="3"/>
                <c:pt idx="0">
                  <c:v>5</c:v>
                </c:pt>
                <c:pt idx="2">
                  <c:v>5</c:v>
                </c:pt>
              </c:numCache>
            </c:numRef>
          </c:val>
          <c:extLst>
            <c:ext xmlns:c16="http://schemas.microsoft.com/office/drawing/2014/chart" uri="{C3380CC4-5D6E-409C-BE32-E72D297353CC}">
              <c16:uniqueId val="{00000006-E83C-474B-A0FD-A1AB8199FB6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accent1"/>
            </a:solidFill>
            <a:ln>
              <a:noFill/>
            </a:ln>
          </c:spPr>
          <c:dPt>
            <c:idx val="0"/>
            <c:bubble3D val="0"/>
            <c:spPr>
              <a:solidFill>
                <a:schemeClr val="bg1">
                  <a:lumMod val="75000"/>
                </a:schemeClr>
              </a:solidFill>
              <a:ln w="19050">
                <a:noFill/>
              </a:ln>
              <a:effectLst/>
            </c:spPr>
            <c:extLst>
              <c:ext xmlns:c16="http://schemas.microsoft.com/office/drawing/2014/chart" uri="{C3380CC4-5D6E-409C-BE32-E72D297353CC}">
                <c16:uniqueId val="{00000001-1035-4F6B-93F9-7B40EA7EB399}"/>
              </c:ext>
            </c:extLst>
          </c:dPt>
          <c:dPt>
            <c:idx val="1"/>
            <c:bubble3D val="0"/>
            <c:spPr>
              <a:solidFill>
                <a:schemeClr val="accent1"/>
              </a:solidFill>
              <a:ln w="19050">
                <a:noFill/>
              </a:ln>
              <a:effectLst/>
            </c:spPr>
            <c:extLst>
              <c:ext xmlns:c16="http://schemas.microsoft.com/office/drawing/2014/chart" uri="{C3380CC4-5D6E-409C-BE32-E72D297353CC}">
                <c16:uniqueId val="{00000003-1035-4F6B-93F9-7B40EA7EB399}"/>
              </c:ext>
            </c:extLst>
          </c:dPt>
          <c:dPt>
            <c:idx val="2"/>
            <c:bubble3D val="0"/>
            <c:spPr>
              <a:solidFill>
                <a:schemeClr val="accent1"/>
              </a:solidFill>
              <a:ln w="19050">
                <a:noFill/>
              </a:ln>
              <a:effectLst/>
            </c:spPr>
            <c:extLst>
              <c:ext xmlns:c16="http://schemas.microsoft.com/office/drawing/2014/chart" uri="{C3380CC4-5D6E-409C-BE32-E72D297353CC}">
                <c16:uniqueId val="{00000005-1035-4F6B-93F9-7B40EA7EB399}"/>
              </c:ext>
            </c:extLst>
          </c:dPt>
          <c:cat>
            <c:strRef>
              <c:f>Sheet1!$AF$70:$AF$72</c:f>
              <c:strCache>
                <c:ptCount val="3"/>
                <c:pt idx="0">
                  <c:v>A</c:v>
                </c:pt>
                <c:pt idx="2">
                  <c:v>B</c:v>
                </c:pt>
              </c:strCache>
            </c:strRef>
          </c:cat>
          <c:val>
            <c:numRef>
              <c:f>Sheet1!$AG$70:$AG$72</c:f>
              <c:numCache>
                <c:formatCode>General</c:formatCode>
                <c:ptCount val="3"/>
                <c:pt idx="0">
                  <c:v>23</c:v>
                </c:pt>
                <c:pt idx="2">
                  <c:v>77</c:v>
                </c:pt>
              </c:numCache>
            </c:numRef>
          </c:val>
          <c:extLst>
            <c:ext xmlns:c16="http://schemas.microsoft.com/office/drawing/2014/chart" uri="{C3380CC4-5D6E-409C-BE32-E72D297353CC}">
              <c16:uniqueId val="{00000006-1035-4F6B-93F9-7B40EA7EB39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C8A8B0-57A6-4B23-957B-32A0EF62DBF6}"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C5B591-B820-4404-A2EE-0481BC8BD395}" type="slidenum">
              <a:rPr lang="zh-CN" altLang="en-US" smtClean="0"/>
              <a:t>‹#›</a:t>
            </a:fld>
            <a:endParaRPr lang="zh-CN" altLang="en-US"/>
          </a:p>
        </p:txBody>
      </p:sp>
    </p:spTree>
    <p:extLst>
      <p:ext uri="{BB962C8B-B14F-4D97-AF65-F5344CB8AC3E}">
        <p14:creationId xmlns:p14="http://schemas.microsoft.com/office/powerpoint/2010/main" val="418341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17084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07828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936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81479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7021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27988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1862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72379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56920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35486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946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82579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96697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459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85071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1410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1237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51537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3492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306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3186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1F1F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2539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1F1F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4" name="文本框 3"/>
          <p:cNvSpPr txBox="1"/>
          <p:nvPr userDrawn="1"/>
        </p:nvSpPr>
        <p:spPr>
          <a:xfrm>
            <a:off x="355600" y="292100"/>
            <a:ext cx="1210588" cy="400110"/>
          </a:xfrm>
          <a:prstGeom prst="rect">
            <a:avLst/>
          </a:prstGeom>
          <a:noFill/>
        </p:spPr>
        <p:txBody>
          <a:bodyPr wrap="none" rtlCol="0">
            <a:spAutoFit/>
          </a:bodyPr>
          <a:lstStyle/>
          <a:p>
            <a:r>
              <a:rPr lang="zh-CN" altLang="en-US" sz="2000" dirty="0"/>
              <a:t>学校名称</a:t>
            </a:r>
          </a:p>
        </p:txBody>
      </p:sp>
    </p:spTree>
    <p:extLst>
      <p:ext uri="{BB962C8B-B14F-4D97-AF65-F5344CB8AC3E}">
        <p14:creationId xmlns:p14="http://schemas.microsoft.com/office/powerpoint/2010/main" val="15549690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84486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272178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112518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721998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7901989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2019/3/28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2019/3/28</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25522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1376805" y="492155"/>
            <a:ext cx="6110989" cy="3523126"/>
          </a:xfrm>
          <a:prstGeom prst="rect">
            <a:avLst/>
          </a:prstGeom>
        </p:spPr>
      </p:pic>
      <p:sp>
        <p:nvSpPr>
          <p:cNvPr id="16" name="文本框 15"/>
          <p:cNvSpPr txBox="1"/>
          <p:nvPr/>
        </p:nvSpPr>
        <p:spPr>
          <a:xfrm>
            <a:off x="2736096" y="1412953"/>
            <a:ext cx="3570208" cy="1107996"/>
          </a:xfrm>
          <a:prstGeom prst="rect">
            <a:avLst/>
          </a:prstGeom>
          <a:noFill/>
        </p:spPr>
        <p:txBody>
          <a:bodyPr wrap="none" rtlCol="0">
            <a:spAutoFit/>
          </a:bodyPr>
          <a:lstStyle/>
          <a:p>
            <a:r>
              <a:rPr lang="zh-CN" altLang="en-US" sz="6600" b="1" dirty="0">
                <a:solidFill>
                  <a:schemeClr val="bg1"/>
                </a:solidFill>
              </a:rPr>
              <a:t>教师说课</a:t>
            </a:r>
          </a:p>
        </p:txBody>
      </p:sp>
      <p:sp>
        <p:nvSpPr>
          <p:cNvPr id="17" name="文本框 16"/>
          <p:cNvSpPr txBox="1"/>
          <p:nvPr/>
        </p:nvSpPr>
        <p:spPr>
          <a:xfrm>
            <a:off x="2833879" y="2520949"/>
            <a:ext cx="950901" cy="338554"/>
          </a:xfrm>
          <a:prstGeom prst="rect">
            <a:avLst/>
          </a:prstGeom>
          <a:noFill/>
        </p:spPr>
        <p:txBody>
          <a:bodyPr wrap="none" rtlCol="0">
            <a:spAutoFit/>
          </a:bodyPr>
          <a:lstStyle/>
          <a:p>
            <a:r>
              <a:rPr lang="en-US" altLang="zh-CN" sz="1600" dirty="0">
                <a:solidFill>
                  <a:schemeClr val="bg1"/>
                </a:solidFill>
              </a:rPr>
              <a:t>XXX</a:t>
            </a:r>
            <a:r>
              <a:rPr lang="zh-CN" altLang="en-US" sz="1600" dirty="0">
                <a:solidFill>
                  <a:schemeClr val="bg1"/>
                </a:solidFill>
              </a:rPr>
              <a:t>作品</a:t>
            </a:r>
          </a:p>
        </p:txBody>
      </p: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by="(-#ppt_w*2)" calcmode="lin" valueType="num">
                                      <p:cBhvr rctx="PPT">
                                        <p:cTn id="23" dur="500" autoRev="1" fill="hold">
                                          <p:stCondLst>
                                            <p:cond delay="0"/>
                                          </p:stCondLst>
                                        </p:cTn>
                                        <p:tgtEl>
                                          <p:spTgt spid="16"/>
                                        </p:tgtEl>
                                        <p:attrNameLst>
                                          <p:attrName>ppt_w</p:attrName>
                                        </p:attrNameLst>
                                      </p:cBhvr>
                                    </p:anim>
                                    <p:anim by="(#ppt_w*0.50)" calcmode="lin" valueType="num">
                                      <p:cBhvr>
                                        <p:cTn id="24" dur="500" decel="50000" autoRev="1" fill="hold">
                                          <p:stCondLst>
                                            <p:cond delay="0"/>
                                          </p:stCondLst>
                                        </p:cTn>
                                        <p:tgtEl>
                                          <p:spTgt spid="16"/>
                                        </p:tgtEl>
                                        <p:attrNameLst>
                                          <p:attrName>ppt_x</p:attrName>
                                        </p:attrNameLst>
                                      </p:cBhvr>
                                    </p:anim>
                                    <p:anim from="(-#ppt_h/2)" to="(#ppt_y)" calcmode="lin" valueType="num">
                                      <p:cBhvr>
                                        <p:cTn id="25" dur="1000" fill="hold">
                                          <p:stCondLst>
                                            <p:cond delay="0"/>
                                          </p:stCondLst>
                                        </p:cTn>
                                        <p:tgtEl>
                                          <p:spTgt spid="16"/>
                                        </p:tgtEl>
                                        <p:attrNameLst>
                                          <p:attrName>ppt_y</p:attrName>
                                        </p:attrNameLst>
                                      </p:cBhvr>
                                    </p:anim>
                                    <p:animRot by="21600000">
                                      <p:cBhvr>
                                        <p:cTn id="26" dur="1000" fill="hold">
                                          <p:stCondLst>
                                            <p:cond delay="0"/>
                                          </p:stCondLst>
                                        </p:cTn>
                                        <p:tgtEl>
                                          <p:spTgt spid="16"/>
                                        </p:tgtEl>
                                        <p:attrNameLst>
                                          <p:attrName>r</p:attrName>
                                        </p:attrNameLst>
                                      </p:cBhvr>
                                    </p:animRot>
                                  </p:childTnLst>
                                </p:cTn>
                              </p:par>
                            </p:childTnLst>
                          </p:cTn>
                        </p:par>
                        <p:par>
                          <p:cTn id="27" fill="hold">
                            <p:stCondLst>
                              <p:cond delay="38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3" name="TextBox 2"/>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03238"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4" name="42 Rectángulo"/>
          <p:cNvSpPr/>
          <p:nvPr/>
        </p:nvSpPr>
        <p:spPr>
          <a:xfrm>
            <a:off x="3393147" y="1478156"/>
            <a:ext cx="1976210" cy="787840"/>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471218"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8" name="51 Rectángulo"/>
          <p:cNvSpPr/>
          <p:nvPr/>
        </p:nvSpPr>
        <p:spPr>
          <a:xfrm>
            <a:off x="5906837" y="1478156"/>
            <a:ext cx="1977532" cy="787839"/>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467746"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9099266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01</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完成模高和</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图高的作业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争取尽快做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好不能再拖</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02</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辅助软件可以</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为幻灯片提供</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很好的辅助等</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有必要去学习</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03</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形成思路风格</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仔细考量细节 </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把每一步做好</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Calibri"/>
                <a:ea typeface="新細明體" panose="02020500000000000000" pitchFamily="18" charset="-120"/>
                <a:cs typeface="+mn-cs"/>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HK" altLang="en-US" sz="1800" b="0" i="0" u="none" strike="noStrike" kern="1200" cap="none" spc="0" normalizeH="0" baseline="0" noProof="0">
                <a:ln>
                  <a:noFill/>
                </a:ln>
                <a:solidFill>
                  <a:prstClr val="white"/>
                </a:solidFill>
                <a:effectLst/>
                <a:uLnTx/>
                <a:uFillTx/>
                <a:latin typeface="Impact" pitchFamily="34" charset="0"/>
                <a:ea typeface="新細明體" panose="02020500000000000000" pitchFamily="18" charset="-120"/>
                <a:cs typeface="+mn-cs"/>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HK"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rPr>
                <a:t>04</a:t>
              </a:r>
              <a:endParaRPr kumimoji="0" lang="zh-HK" altLang="en-US" sz="3300" b="0" i="0" u="none" strike="noStrike" kern="1200" cap="none" spc="0" normalizeH="0" baseline="0" noProof="0" dirty="0">
                <a:ln>
                  <a:noFill/>
                </a:ln>
                <a:solidFill>
                  <a:prstClr val="white"/>
                </a:solidFill>
                <a:effectLst/>
                <a:uLnTx/>
                <a:uFillTx/>
                <a:latin typeface="Impact" pitchFamily="34" charset="0"/>
                <a:ea typeface="张海山锐谐体2.0-授权联系：Samtype@QQ.com" panose="02000000000000000000" pitchFamily="2" charset="-122"/>
                <a:cs typeface="+mn-cs"/>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a:t>
              </a:r>
              <a:endParaRPr kumimoji="0" lang="zh-HK" altLang="en-US" sz="16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这是并列关系</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的表达方式之</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你可以输入其</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他的内容代替</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grpSp>
      <p:sp>
        <p:nvSpPr>
          <p:cNvPr id="30" name="TextBox 29"/>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31" name="TextBox 30"/>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9278475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marL="0" marR="0" lvl="0" indent="0" algn="l" defTabSz="685617"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marL="0" marR="0" lvl="0" indent="0" algn="l" defTabSz="685617"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75%</a:t>
            </a:r>
            <a:endParaRPr kumimoji="0" lang="zh-CN" altLang="en-US" sz="20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34%</a:t>
            </a:r>
            <a:endParaRPr kumimoji="0" lang="zh-CN" altLang="en-US" sz="18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请输入您的文字对目标进行说明请输入您的文字对目标进行说明请输入您的文字对目标进行说明</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cs typeface="+mn-cs"/>
              </a:rPr>
              <a:t>请输入您的文字对实际情况进行说明</a:t>
            </a: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TextBox 15"/>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6913254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142899" y="1359345"/>
            <a:ext cx="1501663" cy="671415"/>
            <a:chOff x="465719" y="1295954"/>
            <a:chExt cx="1658494" cy="740511"/>
          </a:xfrm>
        </p:grpSpPr>
        <p:sp>
          <p:nvSpPr>
            <p:cNvPr id="3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TextBox 39"/>
          <p:cNvSpPr txBox="1"/>
          <p:nvPr/>
        </p:nvSpPr>
        <p:spPr>
          <a:xfrm>
            <a:off x="2804740" y="1515478"/>
            <a:ext cx="5511676" cy="539396"/>
          </a:xfrm>
          <a:prstGeom prst="rect">
            <a:avLst/>
          </a:prstGeom>
          <a:noFill/>
        </p:spPr>
        <p:txBody>
          <a:bodyPr wrap="square" lIns="78230" tIns="39115" rIns="78230" bIns="39115"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 单击此处添加文本单击此处添加文本单击此处添加文本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 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41" name="TextBox 40"/>
          <p:cNvSpPr txBox="1"/>
          <p:nvPr/>
        </p:nvSpPr>
        <p:spPr>
          <a:xfrm>
            <a:off x="2698744" y="1275606"/>
            <a:ext cx="2412353" cy="275570"/>
          </a:xfrm>
          <a:prstGeom prst="rect">
            <a:avLst/>
          </a:prstGeom>
          <a:noFill/>
        </p:spPr>
        <p:txBody>
          <a:bodyPr wrap="square" lIns="51764" tIns="25882" rIns="51764" bIns="25882"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（一）</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单击填加标题</a:t>
            </a:r>
          </a:p>
        </p:txBody>
      </p:sp>
      <p:grpSp>
        <p:nvGrpSpPr>
          <p:cNvPr id="42" name="组合 41"/>
          <p:cNvGrpSpPr/>
          <p:nvPr/>
        </p:nvGrpSpPr>
        <p:grpSpPr>
          <a:xfrm>
            <a:off x="1142899" y="3641919"/>
            <a:ext cx="1501663" cy="703527"/>
            <a:chOff x="465719" y="3291830"/>
            <a:chExt cx="1658494" cy="740511"/>
          </a:xfrm>
        </p:grpSpPr>
        <p:sp>
          <p:nvSpPr>
            <p:cNvPr id="4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5" name="TextBox 44"/>
          <p:cNvSpPr txBox="1"/>
          <p:nvPr/>
        </p:nvSpPr>
        <p:spPr>
          <a:xfrm>
            <a:off x="2804740" y="2694790"/>
            <a:ext cx="5511676" cy="539396"/>
          </a:xfrm>
          <a:prstGeom prst="rect">
            <a:avLst/>
          </a:prstGeom>
          <a:noFill/>
        </p:spPr>
        <p:txBody>
          <a:bodyPr wrap="square" lIns="78230" tIns="39115" rIns="78230" bIns="39115"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 单击此处添加文本单击此处添加文本单击此处添加文本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 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46" name="TextBox 45"/>
          <p:cNvSpPr txBox="1"/>
          <p:nvPr/>
        </p:nvSpPr>
        <p:spPr>
          <a:xfrm>
            <a:off x="2698744" y="2454920"/>
            <a:ext cx="2412353" cy="275570"/>
          </a:xfrm>
          <a:prstGeom prst="rect">
            <a:avLst/>
          </a:prstGeom>
          <a:noFill/>
        </p:spPr>
        <p:txBody>
          <a:bodyPr wrap="square" lIns="51764" tIns="25882" rIns="51764" bIns="25882"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二</a:t>
            </a:r>
            <a:r>
              <a:rPr kumimoji="0" lang="zh-CN"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单击填加标题</a:t>
            </a:r>
          </a:p>
        </p:txBody>
      </p:sp>
      <p:sp>
        <p:nvSpPr>
          <p:cNvPr id="47" name="TextBox 46"/>
          <p:cNvSpPr txBox="1"/>
          <p:nvPr/>
        </p:nvSpPr>
        <p:spPr>
          <a:xfrm>
            <a:off x="2804740" y="3832554"/>
            <a:ext cx="5511676" cy="539396"/>
          </a:xfrm>
          <a:prstGeom prst="rect">
            <a:avLst/>
          </a:prstGeom>
          <a:noFill/>
        </p:spPr>
        <p:txBody>
          <a:bodyPr wrap="square" lIns="78230" tIns="39115" rIns="78230" bIns="39115"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 单击此处添加文本单击此处添加文本单击此处添加文本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 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TextBox 47"/>
          <p:cNvSpPr txBox="1"/>
          <p:nvPr/>
        </p:nvSpPr>
        <p:spPr>
          <a:xfrm>
            <a:off x="2698744" y="3592685"/>
            <a:ext cx="2412353" cy="275570"/>
          </a:xfrm>
          <a:prstGeom prst="rect">
            <a:avLst/>
          </a:prstGeom>
          <a:noFill/>
        </p:spPr>
        <p:txBody>
          <a:bodyPr wrap="square" lIns="51764" tIns="25882" rIns="51764" bIns="25882"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三</a:t>
            </a:r>
            <a:r>
              <a:rPr kumimoji="0" lang="zh-CN"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单击填加标题</a:t>
            </a:r>
          </a:p>
        </p:txBody>
      </p:sp>
      <p:grpSp>
        <p:nvGrpSpPr>
          <p:cNvPr id="49" name="Group 4"/>
          <p:cNvGrpSpPr/>
          <p:nvPr/>
        </p:nvGrpSpPr>
        <p:grpSpPr>
          <a:xfrm>
            <a:off x="1142899" y="2503790"/>
            <a:ext cx="1501663" cy="702856"/>
            <a:chOff x="1372486" y="3793072"/>
            <a:chExt cx="6146978" cy="2804667"/>
          </a:xfrm>
        </p:grpSpPr>
        <p:sp>
          <p:nvSpPr>
            <p:cNvPr id="5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51" name="Group 2"/>
            <p:cNvGrpSpPr>
              <a:grpSpLocks/>
            </p:cNvGrpSpPr>
            <p:nvPr/>
          </p:nvGrpSpPr>
          <p:grpSpPr bwMode="auto">
            <a:xfrm>
              <a:off x="3531959" y="4060393"/>
              <a:ext cx="1906518" cy="1888205"/>
              <a:chOff x="1569458" y="688424"/>
              <a:chExt cx="334962" cy="331788"/>
            </a:xfrm>
            <a:solidFill>
              <a:schemeClr val="bg1"/>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23" name="TextBox 22"/>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4" name="TextBox 23"/>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2999890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750"/>
                                        <p:tgtEl>
                                          <p:spTgt spid="40"/>
                                        </p:tgtEl>
                                      </p:cBhvr>
                                    </p:animEffect>
                                  </p:childTnLst>
                                </p:cTn>
                              </p:par>
                            </p:childTnLst>
                          </p:cTn>
                        </p:par>
                        <p:par>
                          <p:cTn id="17" fill="hold">
                            <p:stCondLst>
                              <p:cond delay="1750"/>
                            </p:stCondLst>
                            <p:childTnLst>
                              <p:par>
                                <p:cTn id="18" presetID="2" presetClass="entr" presetSubtype="8" decel="10000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0-#ppt_w/2"/>
                                          </p:val>
                                        </p:tav>
                                        <p:tav tm="100000">
                                          <p:val>
                                            <p:strVal val="#ppt_x"/>
                                          </p:val>
                                        </p:tav>
                                      </p:tavLst>
                                    </p:anim>
                                    <p:anim calcmode="lin" valueType="num">
                                      <p:cBhvr additive="base">
                                        <p:cTn id="21" dur="500" fill="hold"/>
                                        <p:tgtEl>
                                          <p:spTgt spid="49"/>
                                        </p:tgtEl>
                                        <p:attrNameLst>
                                          <p:attrName>ppt_y</p:attrName>
                                        </p:attrNameLst>
                                      </p:cBhvr>
                                      <p:tavLst>
                                        <p:tav tm="0">
                                          <p:val>
                                            <p:strVal val="#ppt_y"/>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750"/>
                                        <p:tgtEl>
                                          <p:spTgt spid="45"/>
                                        </p:tgtEl>
                                      </p:cBhvr>
                                    </p:animEffect>
                                  </p:childTnLst>
                                </p:cTn>
                              </p:par>
                            </p:childTnLst>
                          </p:cTn>
                        </p:par>
                        <p:par>
                          <p:cTn id="30" fill="hold">
                            <p:stCondLst>
                              <p:cond delay="3500"/>
                            </p:stCondLst>
                            <p:childTnLst>
                              <p:par>
                                <p:cTn id="31" presetID="2" presetClass="entr" presetSubtype="8" decel="10000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5"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a:ea typeface="+mn-ea"/>
              <a:cs typeface="+mn-cs"/>
            </a:endParaRPr>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a:ea typeface="+mn-ea"/>
              <a:cs typeface="+mn-cs"/>
            </a:endParaRPr>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项目一完成情况</a:t>
            </a:r>
            <a:endParaRPr kumimoji="0" lang="id-ID"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a:ea typeface="+mn-ea"/>
              <a:cs typeface="+mn-cs"/>
            </a:endParaRPr>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Calibri"/>
              <a:ea typeface="+mn-ea"/>
              <a:cs typeface="+mn-cs"/>
            </a:endParaRPr>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1</a:t>
            </a:r>
            <a:endParaRPr kumimoji="0" lang="id-ID"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项目三完成情况</a:t>
            </a:r>
            <a:endParaRPr kumimoji="0" lang="id-ID"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3</a:t>
            </a:r>
            <a:endParaRPr kumimoji="0" lang="id-ID"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项目二完成情况</a:t>
            </a:r>
            <a:endParaRPr kumimoji="0" lang="id-ID"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2</a:t>
            </a:r>
            <a:endParaRPr kumimoji="0" lang="id-ID"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id-ID" sz="1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项目四完成情况</a:t>
            </a:r>
            <a:endParaRPr kumimoji="0" lang="id-ID" sz="12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4</a:t>
            </a:r>
            <a:endParaRPr kumimoji="0" lang="id-ID" sz="23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43" name="TextBox 42"/>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44" name="TextBox 43"/>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2757207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3393092" y="961104"/>
            <a:ext cx="2474307" cy="1426496"/>
          </a:xfrm>
          <a:prstGeom prst="rect">
            <a:avLst/>
          </a:prstGeom>
        </p:spPr>
      </p:pic>
      <p:sp>
        <p:nvSpPr>
          <p:cNvPr id="16" name="文本框 15"/>
          <p:cNvSpPr txBox="1"/>
          <p:nvPr/>
        </p:nvSpPr>
        <p:spPr>
          <a:xfrm>
            <a:off x="3654903" y="1351186"/>
            <a:ext cx="2212496" cy="646331"/>
          </a:xfrm>
          <a:prstGeom prst="rect">
            <a:avLst/>
          </a:prstGeom>
          <a:noFill/>
        </p:spPr>
        <p:txBody>
          <a:bodyPr wrap="square" rtlCol="0">
            <a:spAutoFit/>
          </a:bodyPr>
          <a:lstStyle/>
          <a:p>
            <a:r>
              <a:rPr lang="zh-CN" altLang="en-US" sz="3600" b="1" dirty="0">
                <a:solidFill>
                  <a:schemeClr val="bg1"/>
                </a:solidFill>
              </a:rPr>
              <a:t>第三部分</a:t>
            </a:r>
          </a:p>
        </p:txBody>
      </p:sp>
      <p:sp>
        <p:nvSpPr>
          <p:cNvPr id="13" name="文本框 12"/>
          <p:cNvSpPr txBox="1"/>
          <p:nvPr/>
        </p:nvSpPr>
        <p:spPr>
          <a:xfrm>
            <a:off x="1914862" y="2571749"/>
            <a:ext cx="5314275" cy="707886"/>
          </a:xfrm>
          <a:prstGeom prst="rect">
            <a:avLst/>
          </a:prstGeom>
          <a:noFill/>
        </p:spPr>
        <p:txBody>
          <a:bodyPr wrap="none" rtlCol="0">
            <a:spAutoFit/>
          </a:bodyPr>
          <a:lstStyle/>
          <a:p>
            <a:r>
              <a:rPr lang="zh-CN" altLang="en-US" sz="4000" b="1" dirty="0">
                <a:solidFill>
                  <a:srgbClr val="1A5D5C"/>
                </a:solidFill>
              </a:rPr>
              <a:t>单击此处添加文字标题</a:t>
            </a:r>
          </a:p>
        </p:txBody>
      </p:sp>
    </p:spTree>
    <p:extLst>
      <p:ext uri="{BB962C8B-B14F-4D97-AF65-F5344CB8AC3E}">
        <p14:creationId xmlns:p14="http://schemas.microsoft.com/office/powerpoint/2010/main" val="36434988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367050"/>
            <a:ext cx="2881617" cy="1728971"/>
            <a:chOff x="3900264" y="2204864"/>
            <a:chExt cx="4572000" cy="2743200"/>
          </a:xfrm>
        </p:grpSpPr>
        <p:graphicFrame>
          <p:nvGraphicFramePr>
            <p:cNvPr id="4" name="图表 3"/>
            <p:cNvGraphicFramePr>
              <a:graphicFrameLocks/>
            </p:cNvGraphicFramePr>
            <p:nvPr>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48493" y="3100630"/>
              <a:ext cx="1702003" cy="92780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90%</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组合 5"/>
          <p:cNvGrpSpPr/>
          <p:nvPr/>
        </p:nvGrpSpPr>
        <p:grpSpPr>
          <a:xfrm>
            <a:off x="1323900" y="1383742"/>
            <a:ext cx="2155756" cy="1728970"/>
            <a:chOff x="695400" y="2132856"/>
            <a:chExt cx="3420342" cy="2743200"/>
          </a:xfrm>
        </p:grpSpPr>
        <p:graphicFrame>
          <p:nvGraphicFramePr>
            <p:cNvPr id="7" name="图表 6"/>
            <p:cNvGraphicFramePr>
              <a:graphicFrameLocks/>
            </p:cNvGraphicFramePr>
            <p:nvPr>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33394" y="3031443"/>
              <a:ext cx="1702003" cy="92780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50%</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0" name="组合 9"/>
          <p:cNvGrpSpPr/>
          <p:nvPr/>
        </p:nvGrpSpPr>
        <p:grpSpPr>
          <a:xfrm>
            <a:off x="5018456" y="1365243"/>
            <a:ext cx="2881617" cy="1728971"/>
            <a:chOff x="7392144" y="2190750"/>
            <a:chExt cx="4572000" cy="2743200"/>
          </a:xfrm>
        </p:grpSpPr>
        <p:graphicFrame>
          <p:nvGraphicFramePr>
            <p:cNvPr id="11" name="图表 10"/>
            <p:cNvGraphicFramePr>
              <a:graphicFrameLocks/>
            </p:cNvGraphicFramePr>
            <p:nvPr>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02590" y="3068606"/>
              <a:ext cx="1702003" cy="92780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23%</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1494651" y="3169104"/>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编辑数据比例点击数据，右键，编辑数据，输入数据即可</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销售量全年提高</a:t>
              </a:r>
              <a:r>
                <a:rPr kumimoji="0" lang="en-US" altLang="zh-CN"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50%</a:t>
              </a:r>
              <a:endPar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3688474" y="3169104"/>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编辑数据比例点击数据，右键，编辑数据，输入数据即可</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签约成功率达</a:t>
              </a:r>
              <a:r>
                <a:rPr kumimoji="0" lang="en-US" altLang="zh-CN"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90%</a:t>
              </a:r>
              <a:endPar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5882297" y="3169104"/>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编辑数据比例点击数据，右键，编辑数据，输入数据即可</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公司利润提高</a:t>
              </a:r>
              <a:r>
                <a:rPr kumimoji="0" lang="en-US" altLang="zh-CN"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23%</a:t>
              </a:r>
              <a:endPar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endParaRPr>
            </a:p>
          </p:txBody>
        </p:sp>
      </p:grpSp>
      <p:sp>
        <p:nvSpPr>
          <p:cNvPr id="22" name="TextBox 21"/>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3" name="TextBox 22"/>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73874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
        <p:nvSpPr>
          <p:cNvPr id="27" name="箭头3"/>
          <p:cNvSpPr>
            <a:spLocks/>
          </p:cNvSpPr>
          <p:nvPr/>
        </p:nvSpPr>
        <p:spPr bwMode="gray">
          <a:xfrm flipV="1">
            <a:off x="1531850"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8" name="箭头2"/>
          <p:cNvSpPr>
            <a:spLocks/>
          </p:cNvSpPr>
          <p:nvPr/>
        </p:nvSpPr>
        <p:spPr bwMode="gray">
          <a:xfrm rot="16200000">
            <a:off x="1747861"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9" name="箭头1"/>
          <p:cNvSpPr>
            <a:spLocks/>
          </p:cNvSpPr>
          <p:nvPr/>
        </p:nvSpPr>
        <p:spPr bwMode="gray">
          <a:xfrm>
            <a:off x="1526579"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30" name="文本1"/>
          <p:cNvSpPr>
            <a:spLocks noChangeArrowheads="1"/>
          </p:cNvSpPr>
          <p:nvPr/>
        </p:nvSpPr>
        <p:spPr bwMode="gray">
          <a:xfrm>
            <a:off x="3378267" y="1352205"/>
            <a:ext cx="4434093" cy="896993"/>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1" name="标题1"/>
          <p:cNvSpPr>
            <a:spLocks noChangeArrowheads="1"/>
          </p:cNvSpPr>
          <p:nvPr/>
        </p:nvSpPr>
        <p:spPr bwMode="gray">
          <a:xfrm>
            <a:off x="2446313" y="1347614"/>
            <a:ext cx="931954" cy="901585"/>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添加标题</a:t>
            </a:r>
            <a:endParaRPr kumimoji="0" lang="zh-CN" altLang="zh-CN"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32" name="文本2"/>
          <p:cNvSpPr>
            <a:spLocks noChangeArrowheads="1"/>
          </p:cNvSpPr>
          <p:nvPr/>
        </p:nvSpPr>
        <p:spPr bwMode="gray">
          <a:xfrm>
            <a:off x="3378267" y="2442238"/>
            <a:ext cx="4434093" cy="894027"/>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3" name="标题2"/>
          <p:cNvSpPr>
            <a:spLocks noChangeArrowheads="1"/>
          </p:cNvSpPr>
          <p:nvPr/>
        </p:nvSpPr>
        <p:spPr bwMode="gray">
          <a:xfrm>
            <a:off x="2446313" y="2442238"/>
            <a:ext cx="931955" cy="894027"/>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添加标题</a:t>
            </a:r>
            <a:endParaRPr kumimoji="0" lang="zh-CN" altLang="zh-CN"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34" name="文本3"/>
          <p:cNvSpPr>
            <a:spLocks noChangeArrowheads="1"/>
          </p:cNvSpPr>
          <p:nvPr/>
        </p:nvSpPr>
        <p:spPr bwMode="ltGray">
          <a:xfrm>
            <a:off x="3378267" y="3523042"/>
            <a:ext cx="4434093" cy="886051"/>
          </a:xfrm>
          <a:prstGeom prst="roundRect">
            <a:avLst>
              <a:gd name="adj" fmla="val 11505"/>
            </a:avLst>
          </a:prstGeom>
          <a:noFill/>
          <a:ln w="15875" cap="flat" cmpd="sng" algn="ctr">
            <a:solidFill>
              <a:schemeClr val="accent1"/>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35" name="标题3"/>
          <p:cNvSpPr>
            <a:spLocks noChangeArrowheads="1"/>
          </p:cNvSpPr>
          <p:nvPr/>
        </p:nvSpPr>
        <p:spPr bwMode="gray">
          <a:xfrm>
            <a:off x="2446313" y="3523042"/>
            <a:ext cx="931954" cy="886051"/>
          </a:xfrm>
          <a:prstGeom prst="roundRect">
            <a:avLst>
              <a:gd name="adj" fmla="val 11921"/>
            </a:avLst>
          </a:prstGeom>
          <a:solidFill>
            <a:schemeClr val="accent1"/>
          </a:solidFill>
          <a:ln w="25400" cap="flat" cmpd="sng" algn="ctr">
            <a:no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添加标题</a:t>
            </a:r>
            <a:endParaRPr kumimoji="0" lang="zh-CN" altLang="zh-CN" sz="14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36" name="Oval 19"/>
          <p:cNvSpPr>
            <a:spLocks noChangeArrowheads="1"/>
          </p:cNvSpPr>
          <p:nvPr/>
        </p:nvSpPr>
        <p:spPr bwMode="auto">
          <a:xfrm>
            <a:off x="1111928" y="2442238"/>
            <a:ext cx="892911" cy="894027"/>
          </a:xfrm>
          <a:prstGeom prst="ellipse">
            <a:avLst/>
          </a:prstGeom>
          <a:solidFill>
            <a:schemeClr val="accent1"/>
          </a:solidFill>
          <a:ln w="9525">
            <a:noFill/>
            <a:round/>
            <a:headEnd/>
            <a:tailEnd/>
          </a:ln>
          <a:effectLst/>
        </p:spPr>
        <p:txBody>
          <a:bodyPr lIns="62118" tIns="31058" rIns="62118" bIns="31058"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prstClr val="white"/>
                </a:solidFill>
                <a:effectLst/>
                <a:uLnTx/>
                <a:uFillTx/>
                <a:latin typeface="Arial" pitchFamily="34" charset="0"/>
                <a:ea typeface="微软雅黑" pitchFamily="34" charset="-122"/>
                <a:cs typeface="+mn-cs"/>
              </a:rPr>
              <a:t>工作</a:t>
            </a:r>
            <a:endParaRPr kumimoji="0" lang="en-US" altLang="zh-CN" sz="1900" b="1" i="0" u="none" strike="noStrike" kern="0" cap="none" spc="0" normalizeH="0" baseline="0" noProof="0" dirty="0">
              <a:ln>
                <a:noFill/>
              </a:ln>
              <a:solidFill>
                <a:prstClr val="white"/>
              </a:solidFill>
              <a:effectLst/>
              <a:uLnTx/>
              <a:uFillTx/>
              <a:latin typeface="Arial" pitchFamily="34" charset="0"/>
              <a:ea typeface="微软雅黑" pitchFamily="34"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900" b="1" i="0" u="none" strike="noStrike" kern="0" cap="none" spc="0" normalizeH="0" baseline="0" noProof="0" dirty="0">
                <a:ln>
                  <a:noFill/>
                </a:ln>
                <a:solidFill>
                  <a:prstClr val="white"/>
                </a:solidFill>
                <a:effectLst/>
                <a:uLnTx/>
                <a:uFillTx/>
                <a:latin typeface="Arial" pitchFamily="34" charset="0"/>
                <a:ea typeface="微软雅黑" pitchFamily="34" charset="-122"/>
                <a:cs typeface="+mn-cs"/>
              </a:rPr>
              <a:t>概述</a:t>
            </a:r>
          </a:p>
        </p:txBody>
      </p:sp>
    </p:spTree>
    <p:extLst>
      <p:ext uri="{BB962C8B-B14F-4D97-AF65-F5344CB8AC3E}">
        <p14:creationId xmlns:p14="http://schemas.microsoft.com/office/powerpoint/2010/main" val="204480594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srgbClr val="2272AB"/>
                </a:solidFill>
                <a:effectLst/>
                <a:uLnTx/>
                <a:uFillTx/>
                <a:latin typeface="微软雅黑" panose="020B0503020204020204" pitchFamily="34" charset="-122"/>
                <a:ea typeface="微软雅黑" panose="020B0503020204020204" pitchFamily="34" charset="-122"/>
                <a:cs typeface="+mn-cs"/>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anose="020B0503020204020204" pitchFamily="34" charset="-122"/>
                <a:ea typeface="微软雅黑" panose="020B0503020204020204" pitchFamily="34" charset="-122"/>
                <a:cs typeface="+mn-cs"/>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点击添加文本</a:t>
            </a:r>
          </a:p>
        </p:txBody>
      </p:sp>
      <p:sp>
        <p:nvSpPr>
          <p:cNvPr id="122" name="TextBox 121"/>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123" name="TextBox 122"/>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049657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43" name="TextBox 42"/>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11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lumMod val="75000"/>
                  </a:srgbClr>
                </a:solidFill>
                <a:effectLst/>
                <a:uLnTx/>
                <a:uFillTx/>
                <a:latin typeface="微软雅黑" pitchFamily="34" charset="-122"/>
                <a:ea typeface="微软雅黑" pitchFamily="34" charset="-122"/>
                <a:cs typeface="+mn-cs"/>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2012</a:t>
              </a: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年</a:t>
              </a:r>
              <a:endParaRPr kumimoji="0" lang="zh-CN" altLang="en-US" sz="11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lumMod val="75000"/>
                  </a:srgbClr>
                </a:solidFill>
                <a:effectLst/>
                <a:uLnTx/>
                <a:uFillTx/>
                <a:latin typeface="微软雅黑" pitchFamily="34" charset="-122"/>
                <a:ea typeface="微软雅黑" pitchFamily="34" charset="-122"/>
                <a:cs typeface="+mn-cs"/>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2013</a:t>
              </a: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年</a:t>
              </a:r>
              <a:endParaRPr kumimoji="0" lang="zh-CN" altLang="en-US" sz="11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lumMod val="75000"/>
                  </a:srgbClr>
                </a:solidFill>
                <a:effectLst/>
                <a:uLnTx/>
                <a:uFillTx/>
                <a:latin typeface="微软雅黑" pitchFamily="34" charset="-122"/>
                <a:ea typeface="微软雅黑" pitchFamily="34" charset="-122"/>
                <a:cs typeface="+mn-cs"/>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2014</a:t>
              </a: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年</a:t>
              </a:r>
              <a:endParaRPr kumimoji="0" lang="zh-CN" altLang="en-US" sz="11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lumMod val="75000"/>
                  </a:srgbClr>
                </a:solidFill>
                <a:effectLst/>
                <a:uLnTx/>
                <a:uFillTx/>
                <a:latin typeface="微软雅黑" pitchFamily="34" charset="-122"/>
                <a:ea typeface="微软雅黑" pitchFamily="34" charset="-122"/>
                <a:cs typeface="+mn-cs"/>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2017</a:t>
              </a: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年</a:t>
              </a:r>
              <a:endParaRPr kumimoji="0" lang="zh-CN" altLang="en-US" sz="11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lumMod val="75000"/>
                  </a:srgbClr>
                </a:solidFill>
                <a:effectLst/>
                <a:uLnTx/>
                <a:uFillTx/>
                <a:latin typeface="微软雅黑" pitchFamily="34" charset="-122"/>
                <a:ea typeface="微软雅黑" pitchFamily="34" charset="-122"/>
                <a:cs typeface="+mn-cs"/>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2017</a:t>
              </a: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年</a:t>
              </a:r>
              <a:endParaRPr kumimoji="0" lang="zh-CN" altLang="en-US" sz="11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6323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2554893" y="641530"/>
            <a:ext cx="1353839" cy="780520"/>
          </a:xfrm>
          <a:prstGeom prst="rect">
            <a:avLst/>
          </a:prstGeom>
        </p:spPr>
      </p:pic>
      <p:sp>
        <p:nvSpPr>
          <p:cNvPr id="16" name="文本框 15"/>
          <p:cNvSpPr txBox="1"/>
          <p:nvPr/>
        </p:nvSpPr>
        <p:spPr>
          <a:xfrm>
            <a:off x="2698144" y="831735"/>
            <a:ext cx="1210588" cy="400110"/>
          </a:xfrm>
          <a:prstGeom prst="rect">
            <a:avLst/>
          </a:prstGeom>
          <a:noFill/>
        </p:spPr>
        <p:txBody>
          <a:bodyPr wrap="none" rtlCol="0">
            <a:spAutoFit/>
          </a:bodyPr>
          <a:lstStyle/>
          <a:p>
            <a:r>
              <a:rPr lang="zh-CN" altLang="en-US" sz="2000" b="1" dirty="0">
                <a:solidFill>
                  <a:schemeClr val="bg1"/>
                </a:solidFill>
              </a:rPr>
              <a:t>第一部分</a:t>
            </a:r>
          </a:p>
        </p:txBody>
      </p:sp>
      <p:sp>
        <p:nvSpPr>
          <p:cNvPr id="13" name="文本框 12"/>
          <p:cNvSpPr txBox="1"/>
          <p:nvPr/>
        </p:nvSpPr>
        <p:spPr>
          <a:xfrm>
            <a:off x="3908732" y="825270"/>
            <a:ext cx="2749471" cy="400110"/>
          </a:xfrm>
          <a:prstGeom prst="rect">
            <a:avLst/>
          </a:prstGeom>
          <a:noFill/>
        </p:spPr>
        <p:txBody>
          <a:bodyPr wrap="none" rtlCol="0">
            <a:spAutoFit/>
          </a:bodyPr>
          <a:lstStyle/>
          <a:p>
            <a:r>
              <a:rPr lang="zh-CN" altLang="en-US" sz="2000" b="1" dirty="0">
                <a:solidFill>
                  <a:srgbClr val="1A5D5C"/>
                </a:solidFill>
              </a:rPr>
              <a:t>单击此处添加文字标题</a:t>
            </a:r>
          </a:p>
        </p:txBody>
      </p:sp>
      <p:pic>
        <p:nvPicPr>
          <p:cNvPr id="14" name="Picture 4" descr="cloud.png"/>
          <p:cNvPicPr>
            <a:picLocks noChangeAspect="1"/>
          </p:cNvPicPr>
          <p:nvPr/>
        </p:nvPicPr>
        <p:blipFill>
          <a:blip r:embed="rId3" cstate="print"/>
          <a:stretch>
            <a:fillRect/>
          </a:stretch>
        </p:blipFill>
        <p:spPr>
          <a:xfrm>
            <a:off x="2554893" y="1428515"/>
            <a:ext cx="1353839" cy="780520"/>
          </a:xfrm>
          <a:prstGeom prst="rect">
            <a:avLst/>
          </a:prstGeom>
        </p:spPr>
      </p:pic>
      <p:sp>
        <p:nvSpPr>
          <p:cNvPr id="18" name="文本框 17"/>
          <p:cNvSpPr txBox="1"/>
          <p:nvPr/>
        </p:nvSpPr>
        <p:spPr>
          <a:xfrm>
            <a:off x="2698144" y="1618720"/>
            <a:ext cx="1210588" cy="400110"/>
          </a:xfrm>
          <a:prstGeom prst="rect">
            <a:avLst/>
          </a:prstGeom>
          <a:noFill/>
        </p:spPr>
        <p:txBody>
          <a:bodyPr wrap="none" rtlCol="0">
            <a:spAutoFit/>
          </a:bodyPr>
          <a:lstStyle/>
          <a:p>
            <a:r>
              <a:rPr lang="zh-CN" altLang="en-US" sz="2000" b="1" dirty="0">
                <a:solidFill>
                  <a:schemeClr val="bg1"/>
                </a:solidFill>
              </a:rPr>
              <a:t>第二部分</a:t>
            </a:r>
          </a:p>
        </p:txBody>
      </p:sp>
      <p:sp>
        <p:nvSpPr>
          <p:cNvPr id="19" name="文本框 18"/>
          <p:cNvSpPr txBox="1"/>
          <p:nvPr/>
        </p:nvSpPr>
        <p:spPr>
          <a:xfrm>
            <a:off x="3908732" y="1612255"/>
            <a:ext cx="2749471" cy="400110"/>
          </a:xfrm>
          <a:prstGeom prst="rect">
            <a:avLst/>
          </a:prstGeom>
          <a:noFill/>
        </p:spPr>
        <p:txBody>
          <a:bodyPr wrap="none" rtlCol="0">
            <a:spAutoFit/>
          </a:bodyPr>
          <a:lstStyle/>
          <a:p>
            <a:r>
              <a:rPr lang="zh-CN" altLang="en-US" sz="2000" b="1" dirty="0">
                <a:solidFill>
                  <a:srgbClr val="1A5D5C"/>
                </a:solidFill>
              </a:rPr>
              <a:t>单击此处添加文字标题</a:t>
            </a:r>
          </a:p>
        </p:txBody>
      </p:sp>
      <p:pic>
        <p:nvPicPr>
          <p:cNvPr id="20" name="Picture 4" descr="cloud.png"/>
          <p:cNvPicPr>
            <a:picLocks noChangeAspect="1"/>
          </p:cNvPicPr>
          <p:nvPr/>
        </p:nvPicPr>
        <p:blipFill>
          <a:blip r:embed="rId3" cstate="print"/>
          <a:stretch>
            <a:fillRect/>
          </a:stretch>
        </p:blipFill>
        <p:spPr>
          <a:xfrm>
            <a:off x="2554893" y="2233975"/>
            <a:ext cx="1353839" cy="780520"/>
          </a:xfrm>
          <a:prstGeom prst="rect">
            <a:avLst/>
          </a:prstGeom>
        </p:spPr>
      </p:pic>
      <p:sp>
        <p:nvSpPr>
          <p:cNvPr id="21" name="文本框 20"/>
          <p:cNvSpPr txBox="1"/>
          <p:nvPr/>
        </p:nvSpPr>
        <p:spPr>
          <a:xfrm>
            <a:off x="2698144" y="2424180"/>
            <a:ext cx="1210588" cy="400110"/>
          </a:xfrm>
          <a:prstGeom prst="rect">
            <a:avLst/>
          </a:prstGeom>
          <a:noFill/>
        </p:spPr>
        <p:txBody>
          <a:bodyPr wrap="none" rtlCol="0">
            <a:spAutoFit/>
          </a:bodyPr>
          <a:lstStyle/>
          <a:p>
            <a:r>
              <a:rPr lang="zh-CN" altLang="en-US" sz="2000" b="1" dirty="0">
                <a:solidFill>
                  <a:schemeClr val="bg1"/>
                </a:solidFill>
              </a:rPr>
              <a:t>第三部分</a:t>
            </a:r>
          </a:p>
        </p:txBody>
      </p:sp>
      <p:sp>
        <p:nvSpPr>
          <p:cNvPr id="22" name="文本框 21"/>
          <p:cNvSpPr txBox="1"/>
          <p:nvPr/>
        </p:nvSpPr>
        <p:spPr>
          <a:xfrm>
            <a:off x="3908732" y="2417715"/>
            <a:ext cx="2749471" cy="400110"/>
          </a:xfrm>
          <a:prstGeom prst="rect">
            <a:avLst/>
          </a:prstGeom>
          <a:noFill/>
        </p:spPr>
        <p:txBody>
          <a:bodyPr wrap="none" rtlCol="0">
            <a:spAutoFit/>
          </a:bodyPr>
          <a:lstStyle/>
          <a:p>
            <a:r>
              <a:rPr lang="zh-CN" altLang="en-US" sz="2000" b="1" dirty="0">
                <a:solidFill>
                  <a:srgbClr val="1A5D5C"/>
                </a:solidFill>
              </a:rPr>
              <a:t>单击此处添加文字标题</a:t>
            </a:r>
          </a:p>
        </p:txBody>
      </p:sp>
      <p:pic>
        <p:nvPicPr>
          <p:cNvPr id="23" name="Picture 4" descr="cloud.png"/>
          <p:cNvPicPr>
            <a:picLocks noChangeAspect="1"/>
          </p:cNvPicPr>
          <p:nvPr/>
        </p:nvPicPr>
        <p:blipFill>
          <a:blip r:embed="rId3" cstate="print"/>
          <a:stretch>
            <a:fillRect/>
          </a:stretch>
        </p:blipFill>
        <p:spPr>
          <a:xfrm>
            <a:off x="2554893" y="3098449"/>
            <a:ext cx="1353839" cy="780520"/>
          </a:xfrm>
          <a:prstGeom prst="rect">
            <a:avLst/>
          </a:prstGeom>
        </p:spPr>
      </p:pic>
      <p:sp>
        <p:nvSpPr>
          <p:cNvPr id="24" name="文本框 23"/>
          <p:cNvSpPr txBox="1"/>
          <p:nvPr/>
        </p:nvSpPr>
        <p:spPr>
          <a:xfrm>
            <a:off x="2698144" y="3288654"/>
            <a:ext cx="1210588" cy="400110"/>
          </a:xfrm>
          <a:prstGeom prst="rect">
            <a:avLst/>
          </a:prstGeom>
          <a:noFill/>
        </p:spPr>
        <p:txBody>
          <a:bodyPr wrap="none" rtlCol="0">
            <a:spAutoFit/>
          </a:bodyPr>
          <a:lstStyle/>
          <a:p>
            <a:r>
              <a:rPr lang="zh-CN" altLang="en-US" sz="2000" b="1" dirty="0">
                <a:solidFill>
                  <a:schemeClr val="bg1"/>
                </a:solidFill>
              </a:rPr>
              <a:t>第四部分</a:t>
            </a:r>
          </a:p>
        </p:txBody>
      </p:sp>
      <p:sp>
        <p:nvSpPr>
          <p:cNvPr id="25" name="文本框 24"/>
          <p:cNvSpPr txBox="1"/>
          <p:nvPr/>
        </p:nvSpPr>
        <p:spPr>
          <a:xfrm>
            <a:off x="3908732" y="3282189"/>
            <a:ext cx="2749471" cy="400110"/>
          </a:xfrm>
          <a:prstGeom prst="rect">
            <a:avLst/>
          </a:prstGeom>
          <a:noFill/>
        </p:spPr>
        <p:txBody>
          <a:bodyPr wrap="none" rtlCol="0">
            <a:spAutoFit/>
          </a:bodyPr>
          <a:lstStyle/>
          <a:p>
            <a:r>
              <a:rPr lang="zh-CN" altLang="en-US" sz="2000" b="1" dirty="0">
                <a:solidFill>
                  <a:srgbClr val="1A5D5C"/>
                </a:solidFill>
              </a:rPr>
              <a:t>单击此处添加文字标题</a:t>
            </a:r>
          </a:p>
        </p:txBody>
      </p:sp>
    </p:spTree>
    <p:extLst>
      <p:ext uri="{BB962C8B-B14F-4D97-AF65-F5344CB8AC3E}">
        <p14:creationId xmlns:p14="http://schemas.microsoft.com/office/powerpoint/2010/main" val="189338782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42"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3130"/>
                            </p:stCondLst>
                            <p:childTnLst>
                              <p:par>
                                <p:cTn id="27" presetID="31"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childTnLst>
                          </p:cTn>
                        </p:par>
                        <p:par>
                          <p:cTn id="33" fill="hold">
                            <p:stCondLst>
                              <p:cond delay="4130"/>
                            </p:stCondLst>
                            <p:childTnLst>
                              <p:par>
                                <p:cTn id="34" presetID="10" presetClass="entr" presetSubtype="0" fill="hold" grpId="0" nodeType="afterEffect">
                                  <p:stCondLst>
                                    <p:cond delay="0"/>
                                  </p:stCondLst>
                                  <p:iterate type="lt">
                                    <p:tmPct val="14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42"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5260"/>
                            </p:stCondLst>
                            <p:childTnLst>
                              <p:par>
                                <p:cTn id="43" presetID="31"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90"/>
                                          </p:val>
                                        </p:tav>
                                        <p:tav tm="100000">
                                          <p:val>
                                            <p:fltVal val="0"/>
                                          </p:val>
                                        </p:tav>
                                      </p:tavLst>
                                    </p:anim>
                                    <p:animEffect transition="in" filter="fade">
                                      <p:cBhvr>
                                        <p:cTn id="48" dur="1000"/>
                                        <p:tgtEl>
                                          <p:spTgt spid="21"/>
                                        </p:tgtEl>
                                      </p:cBhvr>
                                    </p:animEffect>
                                  </p:childTnLst>
                                </p:cTn>
                              </p:par>
                            </p:childTnLst>
                          </p:cTn>
                        </p:par>
                        <p:par>
                          <p:cTn id="49" fill="hold">
                            <p:stCondLst>
                              <p:cond delay="6260"/>
                            </p:stCondLst>
                            <p:childTnLst>
                              <p:par>
                                <p:cTn id="50" presetID="10" presetClass="entr" presetSubtype="0" fill="hold" grpId="0" nodeType="afterEffect">
                                  <p:stCondLst>
                                    <p:cond delay="0"/>
                                  </p:stCondLst>
                                  <p:iterate type="lt">
                                    <p:tmPct val="14000"/>
                                  </p:iterate>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42"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childTnLst>
                          </p:cTn>
                        </p:par>
                        <p:par>
                          <p:cTn id="58" fill="hold">
                            <p:stCondLst>
                              <p:cond delay="7390"/>
                            </p:stCondLst>
                            <p:childTnLst>
                              <p:par>
                                <p:cTn id="59" presetID="31"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childTnLst>
                          </p:cTn>
                        </p:par>
                        <p:par>
                          <p:cTn id="65" fill="hold">
                            <p:stCondLst>
                              <p:cond delay="8390"/>
                            </p:stCondLst>
                            <p:childTnLst>
                              <p:par>
                                <p:cTn id="66" presetID="10" presetClass="entr" presetSubtype="0" fill="hold" grpId="0" nodeType="afterEffect">
                                  <p:stCondLst>
                                    <p:cond delay="0"/>
                                  </p:stCondLst>
                                  <p:iterate type="lt">
                                    <p:tmPct val="14000"/>
                                  </p:iterate>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P spid="18" grpId="0"/>
      <p:bldP spid="19" grpId="0"/>
      <p:bldP spid="21" grpId="0"/>
      <p:bldP spid="22"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73%</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75%</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56%</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29%</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77%</a:t>
            </a:r>
            <a:endPar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2017</a:t>
            </a: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2017</a:t>
            </a:r>
            <a:endParaRPr kumimoji="0" 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marL="0" marR="0" lvl="0" indent="0" algn="l" defTabSz="816174"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a:p>
            <a:pPr marL="0" marR="0" lvl="0" indent="0" algn="l" defTabSz="816174"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marL="0" marR="0" lvl="0" indent="0" algn="r" defTabSz="816174"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a:p>
            <a:pPr marL="0" marR="0" lvl="0" indent="0" algn="r" defTabSz="816174"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9" name="TextBox 28"/>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7865174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3393092" y="961104"/>
            <a:ext cx="2474307" cy="1426496"/>
          </a:xfrm>
          <a:prstGeom prst="rect">
            <a:avLst/>
          </a:prstGeom>
        </p:spPr>
      </p:pic>
      <p:sp>
        <p:nvSpPr>
          <p:cNvPr id="16" name="文本框 15"/>
          <p:cNvSpPr txBox="1"/>
          <p:nvPr/>
        </p:nvSpPr>
        <p:spPr>
          <a:xfrm>
            <a:off x="3654903" y="1351186"/>
            <a:ext cx="2212496" cy="646331"/>
          </a:xfrm>
          <a:prstGeom prst="rect">
            <a:avLst/>
          </a:prstGeom>
          <a:noFill/>
        </p:spPr>
        <p:txBody>
          <a:bodyPr wrap="square" rtlCol="0">
            <a:spAutoFit/>
          </a:bodyPr>
          <a:lstStyle/>
          <a:p>
            <a:r>
              <a:rPr lang="zh-CN" altLang="en-US" sz="3600" b="1" dirty="0">
                <a:solidFill>
                  <a:schemeClr val="bg1"/>
                </a:solidFill>
              </a:rPr>
              <a:t>第四部分</a:t>
            </a:r>
          </a:p>
        </p:txBody>
      </p:sp>
      <p:sp>
        <p:nvSpPr>
          <p:cNvPr id="13" name="文本框 12"/>
          <p:cNvSpPr txBox="1"/>
          <p:nvPr/>
        </p:nvSpPr>
        <p:spPr>
          <a:xfrm>
            <a:off x="1914862" y="2571749"/>
            <a:ext cx="5314275" cy="707886"/>
          </a:xfrm>
          <a:prstGeom prst="rect">
            <a:avLst/>
          </a:prstGeom>
          <a:noFill/>
        </p:spPr>
        <p:txBody>
          <a:bodyPr wrap="none" rtlCol="0">
            <a:spAutoFit/>
          </a:bodyPr>
          <a:lstStyle/>
          <a:p>
            <a:r>
              <a:rPr lang="zh-CN" altLang="en-US" sz="4000" b="1" dirty="0">
                <a:solidFill>
                  <a:srgbClr val="1A5D5C"/>
                </a:solidFill>
              </a:rPr>
              <a:t>单击此处添加文字标题</a:t>
            </a:r>
          </a:p>
        </p:txBody>
      </p:sp>
    </p:spTree>
    <p:extLst>
      <p:ext uri="{BB962C8B-B14F-4D97-AF65-F5344CB8AC3E}">
        <p14:creationId xmlns:p14="http://schemas.microsoft.com/office/powerpoint/2010/main" val="27821219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第二季度</a:t>
              </a:r>
              <a:endParaRPr kumimoji="0" lang="zh-CN" altLang="en-US" sz="1500" b="1"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第一季度</a:t>
              </a:r>
              <a:endParaRPr kumimoji="0" lang="zh-CN" altLang="en-US" sz="1500" b="1"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第四季度</a:t>
              </a:r>
              <a:endParaRPr kumimoji="0" lang="zh-CN" altLang="en-US" sz="1500" b="1"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1" i="0" u="none" strike="noStrike" kern="120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第三季度</a:t>
              </a:r>
              <a:endParaRPr kumimoji="0" lang="zh-CN" altLang="en-US" sz="1500" b="1"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单击添加标题</a:t>
            </a:r>
            <a:endParaRPr kumimoji="0" lang="en-US" altLang="zh-CN" sz="120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7" name="TextBox 26"/>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3382709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34" name="Text Box 9"/>
            <p:cNvSpPr txBox="1">
              <a:spLocks noChangeArrowheads="1"/>
            </p:cNvSpPr>
            <p:nvPr/>
          </p:nvSpPr>
          <p:spPr bwMode="auto">
            <a:xfrm>
              <a:off x="1214414" y="3533074"/>
              <a:ext cx="1935848" cy="62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39" name="Text Box 9"/>
            <p:cNvSpPr txBox="1">
              <a:spLocks noChangeArrowheads="1"/>
            </p:cNvSpPr>
            <p:nvPr/>
          </p:nvSpPr>
          <p:spPr bwMode="auto">
            <a:xfrm>
              <a:off x="1214414" y="3514026"/>
              <a:ext cx="1935848" cy="62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44" name="Text Box 9"/>
            <p:cNvSpPr txBox="1">
              <a:spLocks noChangeArrowheads="1"/>
            </p:cNvSpPr>
            <p:nvPr/>
          </p:nvSpPr>
          <p:spPr bwMode="auto">
            <a:xfrm>
              <a:off x="1214414" y="3496890"/>
              <a:ext cx="1935848" cy="62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sp>
          <p:nvSpPr>
            <p:cNvPr id="49" name="Text Box 9"/>
            <p:cNvSpPr txBox="1">
              <a:spLocks noChangeArrowheads="1"/>
            </p:cNvSpPr>
            <p:nvPr/>
          </p:nvSpPr>
          <p:spPr bwMode="auto">
            <a:xfrm>
              <a:off x="1214414" y="3496890"/>
              <a:ext cx="1935848" cy="62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单击此处添加文字</a:t>
            </a:r>
          </a:p>
        </p:txBody>
      </p:sp>
      <p:sp>
        <p:nvSpPr>
          <p:cNvPr id="60" name="TextBox 59"/>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61" name="TextBox 60"/>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4462641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rgbClr val="F8F8F8"/>
              </a:solidFill>
              <a:effectLst/>
              <a:uLnTx/>
              <a:uFillTx/>
              <a:latin typeface="Arial" pitchFamily="34" charset="0"/>
              <a:ea typeface="微软雅黑" pitchFamily="34" charset="-122"/>
              <a:cs typeface="+mn-cs"/>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F8F8F8"/>
                </a:solidFill>
                <a:effectLst/>
                <a:uLnTx/>
                <a:uFillTx/>
                <a:latin typeface="Calibri"/>
                <a:ea typeface="微软雅黑" pitchFamily="34" charset="-122"/>
                <a:cs typeface="+mn-cs"/>
              </a:rPr>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rgbClr val="F8F8F8"/>
              </a:solidFill>
              <a:effectLst/>
              <a:uLnTx/>
              <a:uFillTx/>
              <a:latin typeface="Arial" pitchFamily="34" charset="0"/>
              <a:ea typeface="微软雅黑" pitchFamily="34" charset="-122"/>
              <a:cs typeface="+mn-cs"/>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F8F8F8"/>
                </a:solidFill>
                <a:effectLst/>
                <a:uLnTx/>
                <a:uFillTx/>
                <a:latin typeface="Calibri"/>
                <a:ea typeface="微软雅黑" pitchFamily="34" charset="-122"/>
                <a:cs typeface="+mn-cs"/>
              </a:rPr>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rgbClr val="F8F8F8"/>
              </a:solidFill>
              <a:effectLst/>
              <a:uLnTx/>
              <a:uFillTx/>
              <a:latin typeface="Arial" pitchFamily="34" charset="0"/>
              <a:ea typeface="微软雅黑" pitchFamily="34" charset="-122"/>
              <a:cs typeface="+mn-cs"/>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F8F8F8"/>
                </a:solidFill>
                <a:effectLst/>
                <a:uLnTx/>
                <a:uFillTx/>
                <a:latin typeface="Calibri"/>
                <a:ea typeface="微软雅黑" pitchFamily="34" charset="-122"/>
                <a:cs typeface="+mn-cs"/>
              </a:rPr>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marL="0" marR="0" lvl="0" indent="0" algn="ctr" defTabSz="9144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8F8F8"/>
                </a:solidFill>
                <a:effectLst/>
                <a:uLnTx/>
                <a:uFillTx/>
                <a:latin typeface="Calibri"/>
                <a:ea typeface="微软雅黑" pitchFamily="34" charset="-122"/>
                <a:cs typeface="+mn-cs"/>
              </a:rPr>
              <a:t>添加</a:t>
            </a:r>
            <a:endParaRPr kumimoji="0" lang="en-US" altLang="zh-CN" sz="1400" b="1" i="0" u="none" strike="noStrike" kern="1200" cap="none" spc="0" normalizeH="0" baseline="0" noProof="0" dirty="0">
              <a:ln>
                <a:noFill/>
              </a:ln>
              <a:solidFill>
                <a:srgbClr val="F8F8F8"/>
              </a:solidFill>
              <a:effectLst/>
              <a:uLnTx/>
              <a:uFillTx/>
              <a:latin typeface="Calibri"/>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8F8F8"/>
                </a:solidFill>
                <a:effectLst/>
                <a:uLnTx/>
                <a:uFillTx/>
                <a:latin typeface="Calibri"/>
                <a:ea typeface="微软雅黑" pitchFamily="34" charset="-122"/>
                <a:cs typeface="+mn-cs"/>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EEECE1">
                  <a:lumMod val="10000"/>
                </a:srgbClr>
              </a:solidFill>
              <a:effectLst/>
              <a:uLnTx/>
              <a:uFillTx/>
              <a:latin typeface="Calibri"/>
              <a:ea typeface="微软雅黑"/>
              <a:cs typeface="+mn-cs"/>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EEECE1">
                  <a:lumMod val="10000"/>
                </a:srgbClr>
              </a:solidFill>
              <a:effectLst/>
              <a:uLnTx/>
              <a:uFillTx/>
              <a:latin typeface="Calibri"/>
              <a:ea typeface="微软雅黑"/>
              <a:cs typeface="+mn-cs"/>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EEECE1">
                  <a:lumMod val="10000"/>
                </a:srgbClr>
              </a:solidFill>
              <a:effectLst/>
              <a:uLnTx/>
              <a:uFillTx/>
              <a:latin typeface="Calibri"/>
              <a:ea typeface="微软雅黑"/>
              <a:cs typeface="+mn-cs"/>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2272AB"/>
                </a:solidFill>
                <a:effectLst/>
                <a:uLnTx/>
                <a:uFillTx/>
                <a:latin typeface="Broadway BT"/>
                <a:ea typeface="微软雅黑"/>
                <a:cs typeface="+mn-cs"/>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2272AB"/>
                </a:solidFill>
                <a:effectLst/>
                <a:uLnTx/>
                <a:uFillTx/>
                <a:latin typeface="Broadway BT"/>
                <a:ea typeface="微软雅黑"/>
                <a:cs typeface="+mn-cs"/>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2272AB"/>
                </a:solidFill>
                <a:effectLst/>
                <a:uLnTx/>
                <a:uFillTx/>
                <a:latin typeface="Broadway BT"/>
                <a:ea typeface="微软雅黑"/>
                <a:cs typeface="+mn-cs"/>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595959">
                  <a:lumMod val="75000"/>
                </a:srgbClr>
              </a:solidFill>
              <a:effectLst/>
              <a:uLnTx/>
              <a:uFillTx/>
              <a:latin typeface="Calibri"/>
              <a:ea typeface="宋体" panose="02010600030101010101" pitchFamily="2" charset="-122"/>
              <a:cs typeface="+mn-cs"/>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595959">
                  <a:lumMod val="75000"/>
                </a:srgbClr>
              </a:solidFill>
              <a:effectLst/>
              <a:uLnTx/>
              <a:uFillTx/>
              <a:latin typeface="Arial" pitchFamily="34" charset="0"/>
              <a:ea typeface="宋体" pitchFamily="2" charset="-122"/>
              <a:cs typeface="+mn-cs"/>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595959">
                  <a:lumMod val="75000"/>
                </a:srgbClr>
              </a:solidFill>
              <a:effectLst/>
              <a:uLnTx/>
              <a:uFillTx/>
              <a:latin typeface="Arial" pitchFamily="34" charset="0"/>
              <a:ea typeface="宋体" pitchFamily="2" charset="-122"/>
              <a:cs typeface="+mn-cs"/>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Calibri"/>
                <a:ea typeface="微软雅黑" pitchFamily="34" charset="-122"/>
                <a:cs typeface="+mn-cs"/>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Calibri"/>
                <a:ea typeface="微软雅黑" pitchFamily="34" charset="-122"/>
                <a:cs typeface="+mn-cs"/>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Calibri"/>
                <a:ea typeface="微软雅黑" pitchFamily="34" charset="-122"/>
                <a:cs typeface="+mn-cs"/>
              </a:rPr>
              <a:t>您的内容打在这里，或者通过复制您的文本后，在此框中选择粘贴，并选择只保留文字。</a:t>
            </a:r>
          </a:p>
        </p:txBody>
      </p:sp>
      <p:sp>
        <p:nvSpPr>
          <p:cNvPr id="24" name="TextBox 23"/>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5" name="TextBox 24"/>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652148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点击添加表述内容标题</a:t>
            </a: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7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7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797 w 792"/>
                <a:gd name="T49" fmla="*/ 351288 h 779"/>
                <a:gd name="T50" fmla="*/ 167397 w 792"/>
                <a:gd name="T51" fmla="*/ 362997 h 779"/>
                <a:gd name="T52" fmla="*/ 213296 w 792"/>
                <a:gd name="T53" fmla="*/ 440461 h 779"/>
                <a:gd name="T54" fmla="*/ 2017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添加标题内容</a:t>
            </a:r>
            <a:endParaRPr kumimoji="0" lang="en-US" altLang="zh-CN" sz="14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itchFamily="34" charset="-122"/>
                <a:cs typeface="+mn-cs"/>
              </a:rPr>
              <a:t>这里可以添加主要内容这里可以添加主要内容这里可以添加主要内容这里可以添加主要内容</a:t>
            </a:r>
          </a:p>
        </p:txBody>
      </p:sp>
      <p:sp>
        <p:nvSpPr>
          <p:cNvPr id="28" name="TextBox 27"/>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9" name="TextBox 28"/>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33525193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322708" y="3147276"/>
            <a:ext cx="1942333"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342609" y="3147276"/>
            <a:ext cx="2040247"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0225" y="3147276"/>
            <a:ext cx="2069521" cy="129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直接连接符 26"/>
          <p:cNvCxnSpPr>
            <a:stCxn id="29" idx="6"/>
            <a:endCxn id="28" idx="2"/>
          </p:cNvCxnSpPr>
          <p:nvPr/>
        </p:nvCxnSpPr>
        <p:spPr>
          <a:xfrm>
            <a:off x="2021149" y="2042740"/>
            <a:ext cx="68265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14"/>
          <p:cNvSpPr>
            <a:spLocks noChangeArrowheads="1"/>
          </p:cNvSpPr>
          <p:nvPr/>
        </p:nvSpPr>
        <p:spPr bwMode="auto">
          <a:xfrm>
            <a:off x="2703808" y="1579389"/>
            <a:ext cx="925541" cy="926702"/>
          </a:xfrm>
          <a:prstGeom prst="ellipse">
            <a:avLst/>
          </a:prstGeom>
          <a:noFill/>
          <a:ln w="127000">
            <a:solidFill>
              <a:schemeClr val="accent2"/>
            </a:solidFill>
            <a:round/>
            <a:headEnd/>
            <a:tailEnd/>
          </a:ln>
        </p:spPr>
        <p:txBody>
          <a:bodyPr vert="horz" wrap="square" lIns="24455" tIns="31057" rIns="24455" bIns="31057"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点击添加说明文字</a:t>
            </a:r>
          </a:p>
        </p:txBody>
      </p:sp>
      <p:sp>
        <p:nvSpPr>
          <p:cNvPr id="29" name="Oval 15"/>
          <p:cNvSpPr>
            <a:spLocks noChangeArrowheads="1"/>
          </p:cNvSpPr>
          <p:nvPr/>
        </p:nvSpPr>
        <p:spPr bwMode="auto">
          <a:xfrm>
            <a:off x="1275433" y="1668447"/>
            <a:ext cx="745717" cy="748589"/>
          </a:xfrm>
          <a:prstGeom prst="ellipse">
            <a:avLst/>
          </a:prstGeom>
          <a:noFill/>
          <a:ln w="127000">
            <a:solidFill>
              <a:schemeClr val="accent5"/>
            </a:solidFill>
            <a:round/>
            <a:headEnd/>
            <a:tailEnd/>
          </a:ln>
          <a:effectLst/>
        </p:spPr>
        <p:txBody>
          <a:bodyPr vert="horz" wrap="square" lIns="62117" tIns="31057" rIns="62117" bIns="31057"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添加标题</a:t>
            </a:r>
          </a:p>
        </p:txBody>
      </p:sp>
      <p:grpSp>
        <p:nvGrpSpPr>
          <p:cNvPr id="30" name="Group 22"/>
          <p:cNvGrpSpPr>
            <a:grpSpLocks/>
          </p:cNvGrpSpPr>
          <p:nvPr/>
        </p:nvGrpSpPr>
        <p:grpSpPr bwMode="auto">
          <a:xfrm>
            <a:off x="4648347" y="1265078"/>
            <a:ext cx="769718" cy="342211"/>
            <a:chOff x="0" y="0"/>
            <a:chExt cx="1131895" cy="504056"/>
          </a:xfrm>
        </p:grpSpPr>
        <p:sp>
          <p:nvSpPr>
            <p:cNvPr id="31"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32"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33" name="矩形 60"/>
          <p:cNvSpPr>
            <a:spLocks noChangeArrowheads="1"/>
          </p:cNvSpPr>
          <p:nvPr/>
        </p:nvSpPr>
        <p:spPr bwMode="auto">
          <a:xfrm>
            <a:off x="5546664" y="1193002"/>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p:txBody>
      </p:sp>
      <p:grpSp>
        <p:nvGrpSpPr>
          <p:cNvPr id="34" name="Group 22"/>
          <p:cNvGrpSpPr>
            <a:grpSpLocks/>
          </p:cNvGrpSpPr>
          <p:nvPr/>
        </p:nvGrpSpPr>
        <p:grpSpPr bwMode="auto">
          <a:xfrm>
            <a:off x="4648347" y="1865240"/>
            <a:ext cx="769718" cy="342211"/>
            <a:chOff x="0" y="0"/>
            <a:chExt cx="1131895" cy="504056"/>
          </a:xfrm>
        </p:grpSpPr>
        <p:sp>
          <p:nvSpPr>
            <p:cNvPr id="35"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36" name="文本框 47"/>
            <p:cNvSpPr>
              <a:spLocks noChangeArrowheads="1"/>
            </p:cNvSpPr>
            <p:nvPr/>
          </p:nvSpPr>
          <p:spPr bwMode="auto">
            <a:xfrm>
              <a:off x="51776" y="41771"/>
              <a:ext cx="1080119"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37" name="矩形 60"/>
          <p:cNvSpPr>
            <a:spLocks noChangeArrowheads="1"/>
          </p:cNvSpPr>
          <p:nvPr/>
        </p:nvSpPr>
        <p:spPr bwMode="auto">
          <a:xfrm>
            <a:off x="5546664" y="1793165"/>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p:txBody>
      </p:sp>
      <p:grpSp>
        <p:nvGrpSpPr>
          <p:cNvPr id="38" name="Group 22"/>
          <p:cNvGrpSpPr>
            <a:grpSpLocks/>
          </p:cNvGrpSpPr>
          <p:nvPr/>
        </p:nvGrpSpPr>
        <p:grpSpPr bwMode="auto">
          <a:xfrm>
            <a:off x="4648347" y="2474110"/>
            <a:ext cx="769718" cy="342211"/>
            <a:chOff x="0" y="0"/>
            <a:chExt cx="1131894" cy="504056"/>
          </a:xfrm>
        </p:grpSpPr>
        <p:sp>
          <p:nvSpPr>
            <p:cNvPr id="39"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itchFamily="2" charset="-122"/>
              </a:endParaRPr>
            </a:p>
          </p:txBody>
        </p:sp>
        <p:sp>
          <p:nvSpPr>
            <p:cNvPr id="40" name="文本框 47"/>
            <p:cNvSpPr>
              <a:spLocks noChangeArrowheads="1"/>
            </p:cNvSpPr>
            <p:nvPr/>
          </p:nvSpPr>
          <p:spPr bwMode="auto">
            <a:xfrm>
              <a:off x="51774" y="41771"/>
              <a:ext cx="1080120" cy="45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41" name="矩形 60"/>
          <p:cNvSpPr>
            <a:spLocks noChangeArrowheads="1"/>
          </p:cNvSpPr>
          <p:nvPr/>
        </p:nvSpPr>
        <p:spPr bwMode="auto">
          <a:xfrm>
            <a:off x="5546664" y="2402034"/>
            <a:ext cx="2265696" cy="46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7" tIns="31057" rIns="62117" bIns="31057">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rPr>
              <a:t>单击此处添加文本单击此处添加文本</a:t>
            </a:r>
            <a:endParaRPr kumimoji="0" lang="en-US" altLang="zh-CN" sz="1000"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anose="020B0503020204020204" pitchFamily="34" charset="-122"/>
              <a:cs typeface="+mn-cs"/>
            </a:endParaRPr>
          </a:p>
        </p:txBody>
      </p:sp>
      <p:grpSp>
        <p:nvGrpSpPr>
          <p:cNvPr id="42" name="组合 41"/>
          <p:cNvGrpSpPr/>
          <p:nvPr/>
        </p:nvGrpSpPr>
        <p:grpSpPr>
          <a:xfrm>
            <a:off x="3673015" y="1419622"/>
            <a:ext cx="975332" cy="1209028"/>
            <a:chOff x="3851918" y="1267706"/>
            <a:chExt cx="1077194" cy="1333449"/>
          </a:xfrm>
        </p:grpSpPr>
        <p:cxnSp>
          <p:nvCxnSpPr>
            <p:cNvPr id="43" name="肘形连接符 42"/>
            <p:cNvCxnSpPr/>
            <p:nvPr/>
          </p:nvCxnSpPr>
          <p:spPr>
            <a:xfrm rot="16200000" flipH="1">
              <a:off x="4343275" y="2020110"/>
              <a:ext cx="750262" cy="411827"/>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flipH="1" flipV="1">
              <a:off x="4426808" y="1353388"/>
              <a:ext cx="583191" cy="411828"/>
            </a:xfrm>
            <a:prstGeom prst="bentConnector2">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endCxn id="35" idx="1"/>
            </p:cNvCxnSpPr>
            <p:nvPr/>
          </p:nvCxnSpPr>
          <p:spPr>
            <a:xfrm>
              <a:off x="3851920" y="1947897"/>
              <a:ext cx="1077194" cy="0"/>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47" name="TextBox 46"/>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8869435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500"/>
                                        <p:tgtEl>
                                          <p:spTgt spid="29"/>
                                        </p:tgtEl>
                                      </p:cBhvr>
                                    </p:animEffect>
                                  </p:childTnLst>
                                </p:cTn>
                              </p:par>
                            </p:childTnLst>
                          </p:cTn>
                        </p:par>
                        <p:par>
                          <p:cTn id="8" fill="hold">
                            <p:stCondLst>
                              <p:cond delay="7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700"/>
                            </p:stCondLst>
                            <p:childTnLst>
                              <p:par>
                                <p:cTn id="25" presetID="2" presetClass="entr" presetSubtype="2" decel="10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700"/>
                            </p:stCondLst>
                            <p:childTnLst>
                              <p:par>
                                <p:cTn id="34" presetID="2" presetClass="entr" presetSubtype="2" decel="10000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4700"/>
                            </p:stCondLst>
                            <p:childTnLst>
                              <p:par>
                                <p:cTn id="43" presetID="2" presetClass="entr" presetSubtype="2" decel="10000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1+#ppt_w/2"/>
                                          </p:val>
                                        </p:tav>
                                        <p:tav tm="100000">
                                          <p:val>
                                            <p:strVal val="#ppt_x"/>
                                          </p:val>
                                        </p:tav>
                                      </p:tavLst>
                                    </p:anim>
                                    <p:anim calcmode="lin" valueType="num">
                                      <p:cBhvr additive="base">
                                        <p:cTn id="46" dur="5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5200"/>
                            </p:stCondLst>
                            <p:childTnLst>
                              <p:par>
                                <p:cTn id="48" presetID="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1+#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1+#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3" grpId="0"/>
      <p:bldP spid="37"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学校名称</a:t>
            </a:r>
          </a:p>
        </p:txBody>
      </p:sp>
      <p:pic>
        <p:nvPicPr>
          <p:cNvPr id="15" name="Picture 4" descr="cloud.png"/>
          <p:cNvPicPr>
            <a:picLocks noChangeAspect="1"/>
          </p:cNvPicPr>
          <p:nvPr/>
        </p:nvPicPr>
        <p:blipFill>
          <a:blip r:embed="rId3" cstate="print"/>
          <a:stretch>
            <a:fillRect/>
          </a:stretch>
        </p:blipFill>
        <p:spPr>
          <a:xfrm>
            <a:off x="1376805" y="492155"/>
            <a:ext cx="6110989" cy="3523126"/>
          </a:xfrm>
          <a:prstGeom prst="rect">
            <a:avLst/>
          </a:prstGeom>
        </p:spPr>
      </p:pic>
      <p:sp>
        <p:nvSpPr>
          <p:cNvPr id="16" name="文本框 15"/>
          <p:cNvSpPr txBox="1"/>
          <p:nvPr/>
        </p:nvSpPr>
        <p:spPr>
          <a:xfrm>
            <a:off x="2736096" y="1412953"/>
            <a:ext cx="3570208" cy="1107996"/>
          </a:xfrm>
          <a:prstGeom prst="rect">
            <a:avLst/>
          </a:prstGeom>
          <a:noFill/>
        </p:spPr>
        <p:txBody>
          <a:bodyPr wrap="non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教师说课</a:t>
            </a:r>
          </a:p>
        </p:txBody>
      </p:sp>
      <p:sp>
        <p:nvSpPr>
          <p:cNvPr id="17" name="文本框 16"/>
          <p:cNvSpPr txBox="1"/>
          <p:nvPr/>
        </p:nvSpPr>
        <p:spPr>
          <a:xfrm>
            <a:off x="2833879" y="2520949"/>
            <a:ext cx="3409908" cy="338554"/>
          </a:xfrm>
          <a:prstGeom prst="rect">
            <a:avLst/>
          </a:prstGeom>
          <a:noFill/>
        </p:spPr>
        <p:txBody>
          <a:bodyPr wrap="non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tukuppt</a:t>
            </a:r>
            <a:r>
              <a:rPr lang="zh-CN" altLang="en-US" sz="1600">
                <a:solidFill>
                  <a:schemeClr val="bg1"/>
                </a:solidFill>
                <a:latin typeface="微软雅黑" panose="020B0503020204020204" pitchFamily="34" charset="-122"/>
                <a:ea typeface="微软雅黑" panose="020B0503020204020204" pitchFamily="34" charset="-122"/>
              </a:rPr>
              <a:t>作品 </a:t>
            </a:r>
            <a:r>
              <a:rPr lang="zh-CN" altLang="en-US" sz="1600" dirty="0">
                <a:solidFill>
                  <a:schemeClr val="bg1"/>
                </a:solidFill>
                <a:latin typeface="微软雅黑" panose="020B0503020204020204" pitchFamily="34" charset="-122"/>
                <a:ea typeface="微软雅黑" panose="020B0503020204020204" pitchFamily="34" charset="-122"/>
              </a:rPr>
              <a:t>请勿盗卖 谢谢您的支持</a:t>
            </a:r>
          </a:p>
        </p:txBody>
      </p:sp>
    </p:spTree>
    <p:extLst>
      <p:ext uri="{BB962C8B-B14F-4D97-AF65-F5344CB8AC3E}">
        <p14:creationId xmlns:p14="http://schemas.microsoft.com/office/powerpoint/2010/main" val="19666866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by="(-#ppt_w*2)" calcmode="lin" valueType="num">
                                      <p:cBhvr rctx="PPT">
                                        <p:cTn id="23" dur="500" autoRev="1" fill="hold">
                                          <p:stCondLst>
                                            <p:cond delay="0"/>
                                          </p:stCondLst>
                                        </p:cTn>
                                        <p:tgtEl>
                                          <p:spTgt spid="16"/>
                                        </p:tgtEl>
                                        <p:attrNameLst>
                                          <p:attrName>ppt_w</p:attrName>
                                        </p:attrNameLst>
                                      </p:cBhvr>
                                    </p:anim>
                                    <p:anim by="(#ppt_w*0.50)" calcmode="lin" valueType="num">
                                      <p:cBhvr>
                                        <p:cTn id="24" dur="500" decel="50000" autoRev="1" fill="hold">
                                          <p:stCondLst>
                                            <p:cond delay="0"/>
                                          </p:stCondLst>
                                        </p:cTn>
                                        <p:tgtEl>
                                          <p:spTgt spid="16"/>
                                        </p:tgtEl>
                                        <p:attrNameLst>
                                          <p:attrName>ppt_x</p:attrName>
                                        </p:attrNameLst>
                                      </p:cBhvr>
                                    </p:anim>
                                    <p:anim from="(-#ppt_h/2)" to="(#ppt_y)" calcmode="lin" valueType="num">
                                      <p:cBhvr>
                                        <p:cTn id="25" dur="1000" fill="hold">
                                          <p:stCondLst>
                                            <p:cond delay="0"/>
                                          </p:stCondLst>
                                        </p:cTn>
                                        <p:tgtEl>
                                          <p:spTgt spid="16"/>
                                        </p:tgtEl>
                                        <p:attrNameLst>
                                          <p:attrName>ppt_y</p:attrName>
                                        </p:attrNameLst>
                                      </p:cBhvr>
                                    </p:anim>
                                    <p:animRot by="21600000">
                                      <p:cBhvr>
                                        <p:cTn id="26" dur="1000" fill="hold">
                                          <p:stCondLst>
                                            <p:cond delay="0"/>
                                          </p:stCondLst>
                                        </p:cTn>
                                        <p:tgtEl>
                                          <p:spTgt spid="16"/>
                                        </p:tgtEl>
                                        <p:attrNameLst>
                                          <p:attrName>r</p:attrName>
                                        </p:attrNameLst>
                                      </p:cBhvr>
                                    </p:animRot>
                                  </p:childTnLst>
                                </p:cTn>
                              </p:par>
                            </p:childTnLst>
                          </p:cTn>
                        </p:par>
                        <p:par>
                          <p:cTn id="27" fill="hold">
                            <p:stCondLst>
                              <p:cond delay="38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3393092" y="961104"/>
            <a:ext cx="2474307" cy="1426496"/>
          </a:xfrm>
          <a:prstGeom prst="rect">
            <a:avLst/>
          </a:prstGeom>
        </p:spPr>
      </p:pic>
      <p:sp>
        <p:nvSpPr>
          <p:cNvPr id="16" name="文本框 15"/>
          <p:cNvSpPr txBox="1"/>
          <p:nvPr/>
        </p:nvSpPr>
        <p:spPr>
          <a:xfrm>
            <a:off x="3654903" y="1351186"/>
            <a:ext cx="2212496" cy="646331"/>
          </a:xfrm>
          <a:prstGeom prst="rect">
            <a:avLst/>
          </a:prstGeom>
          <a:noFill/>
        </p:spPr>
        <p:txBody>
          <a:bodyPr wrap="square" rtlCol="0">
            <a:spAutoFit/>
          </a:bodyPr>
          <a:lstStyle/>
          <a:p>
            <a:r>
              <a:rPr lang="zh-CN" altLang="en-US" sz="3600" b="1" dirty="0">
                <a:solidFill>
                  <a:schemeClr val="bg1"/>
                </a:solidFill>
              </a:rPr>
              <a:t>第一部分</a:t>
            </a:r>
          </a:p>
        </p:txBody>
      </p:sp>
      <p:sp>
        <p:nvSpPr>
          <p:cNvPr id="13" name="文本框 12"/>
          <p:cNvSpPr txBox="1"/>
          <p:nvPr/>
        </p:nvSpPr>
        <p:spPr>
          <a:xfrm>
            <a:off x="1914862" y="2571749"/>
            <a:ext cx="5314275" cy="707886"/>
          </a:xfrm>
          <a:prstGeom prst="rect">
            <a:avLst/>
          </a:prstGeom>
          <a:noFill/>
        </p:spPr>
        <p:txBody>
          <a:bodyPr wrap="none" rtlCol="0">
            <a:spAutoFit/>
          </a:bodyPr>
          <a:lstStyle/>
          <a:p>
            <a:r>
              <a:rPr lang="zh-CN" altLang="en-US" sz="4000" b="1" dirty="0">
                <a:solidFill>
                  <a:srgbClr val="1A5D5C"/>
                </a:solidFill>
              </a:rPr>
              <a:t>单击此处添加文字标题</a:t>
            </a:r>
          </a:p>
        </p:txBody>
      </p:sp>
    </p:spTree>
    <p:extLst>
      <p:ext uri="{BB962C8B-B14F-4D97-AF65-F5344CB8AC3E}">
        <p14:creationId xmlns:p14="http://schemas.microsoft.com/office/powerpoint/2010/main" val="4175418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30854" y="1283610"/>
            <a:ext cx="5153514" cy="348839"/>
            <a:chOff x="3002037" y="1465798"/>
            <a:chExt cx="7067433" cy="369332"/>
          </a:xfrm>
          <a:solidFill>
            <a:schemeClr val="accent2">
              <a:lumMod val="75000"/>
            </a:schemeClr>
          </a:solidFill>
        </p:grpSpPr>
        <p:sp>
          <p:nvSpPr>
            <p:cNvPr id="4" name="矩形 3"/>
            <p:cNvSpPr/>
            <p:nvPr/>
          </p:nvSpPr>
          <p:spPr bwMode="auto">
            <a:xfrm>
              <a:off x="3002037" y="1465798"/>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5" name="TextBox 4"/>
            <p:cNvSpPr txBox="1"/>
            <p:nvPr/>
          </p:nvSpPr>
          <p:spPr>
            <a:xfrm>
              <a:off x="3033222" y="1474123"/>
              <a:ext cx="5688632" cy="358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单击此处添加标题</a:t>
              </a:r>
            </a:p>
          </p:txBody>
        </p:sp>
      </p:grpSp>
      <p:grpSp>
        <p:nvGrpSpPr>
          <p:cNvPr id="6" name="组合 5"/>
          <p:cNvGrpSpPr/>
          <p:nvPr/>
        </p:nvGrpSpPr>
        <p:grpSpPr>
          <a:xfrm>
            <a:off x="2730854" y="2981927"/>
            <a:ext cx="5153514" cy="354849"/>
            <a:chOff x="3002037" y="3922395"/>
            <a:chExt cx="7067433" cy="375695"/>
          </a:xfrm>
          <a:solidFill>
            <a:schemeClr val="accent2">
              <a:lumMod val="75000"/>
            </a:schemeClr>
          </a:solidFill>
        </p:grpSpPr>
        <p:sp>
          <p:nvSpPr>
            <p:cNvPr id="7" name="矩形 6"/>
            <p:cNvSpPr/>
            <p:nvPr/>
          </p:nvSpPr>
          <p:spPr bwMode="auto">
            <a:xfrm>
              <a:off x="3002037" y="3922395"/>
              <a:ext cx="7067433" cy="369332"/>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9" name="TextBox 8"/>
            <p:cNvSpPr txBox="1"/>
            <p:nvPr/>
          </p:nvSpPr>
          <p:spPr>
            <a:xfrm>
              <a:off x="3023808" y="3939647"/>
              <a:ext cx="4085844" cy="358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单击此处添加标题</a:t>
              </a:r>
            </a:p>
          </p:txBody>
        </p:sp>
      </p:grpSp>
      <p:sp>
        <p:nvSpPr>
          <p:cNvPr id="10" name="TextBox 9"/>
          <p:cNvSpPr txBox="1"/>
          <p:nvPr/>
        </p:nvSpPr>
        <p:spPr>
          <a:xfrm>
            <a:off x="2730854" y="1815365"/>
            <a:ext cx="5153514" cy="1029513"/>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2730854" y="3486453"/>
            <a:ext cx="5153514" cy="1029513"/>
          </a:xfrm>
          <a:prstGeom prst="rect">
            <a:avLst/>
          </a:prstGeom>
          <a:noFill/>
        </p:spPr>
        <p:txBody>
          <a:bodyPr wrap="square" lIns="68580" tIns="34290" rIns="68580" bIns="3429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2" name="等腰三角形 2"/>
          <p:cNvSpPr/>
          <p:nvPr/>
        </p:nvSpPr>
        <p:spPr bwMode="auto">
          <a:xfrm rot="2747878">
            <a:off x="1522002" y="1241247"/>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a:noFill/>
          </a:ln>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TextBox 12"/>
          <p:cNvSpPr txBox="1"/>
          <p:nvPr/>
        </p:nvSpPr>
        <p:spPr>
          <a:xfrm>
            <a:off x="1628226" y="1682507"/>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正面</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观点</a:t>
            </a:r>
          </a:p>
        </p:txBody>
      </p:sp>
      <p:sp>
        <p:nvSpPr>
          <p:cNvPr id="14" name="等腰三角形 2"/>
          <p:cNvSpPr/>
          <p:nvPr/>
        </p:nvSpPr>
        <p:spPr bwMode="auto">
          <a:xfrm rot="3036074">
            <a:off x="1522001" y="2986140"/>
            <a:ext cx="992273" cy="11481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a:noFill/>
          </a:ln>
          <a:ex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5" name="TextBox 14"/>
          <p:cNvSpPr txBox="1"/>
          <p:nvPr/>
        </p:nvSpPr>
        <p:spPr>
          <a:xfrm>
            <a:off x="1628228" y="3421201"/>
            <a:ext cx="643835" cy="369258"/>
          </a:xfrm>
          <a:prstGeom prst="rect">
            <a:avLst/>
          </a:prstGeom>
          <a:noFill/>
          <a:ln>
            <a:noFill/>
          </a:ln>
        </p:spPr>
        <p:txBody>
          <a:bodyPr wrap="none" lIns="68580" tIns="34290" rIns="68580" bIns="34290" anchor="ctr"/>
          <a:lstStyle>
            <a:defPPr>
              <a:defRPr lang="zh-CN"/>
            </a:defPPr>
            <a:lvl1pPr algn="ctr">
              <a:defRPr sz="2000" kern="0">
                <a:solidFill>
                  <a:srgbClr val="FFFFFF"/>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负面</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观点</a:t>
            </a:r>
          </a:p>
        </p:txBody>
      </p:sp>
      <p:sp>
        <p:nvSpPr>
          <p:cNvPr id="16" name="TextBox 15"/>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40958539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90">
                                          <p:stCondLst>
                                            <p:cond delay="0"/>
                                          </p:stCondLst>
                                        </p:cTn>
                                        <p:tgtEl>
                                          <p:spTgt spid="13"/>
                                        </p:tgtEl>
                                      </p:cBhvr>
                                    </p:animEffect>
                                    <p:anim calcmode="lin" valueType="num">
                                      <p:cBhvr>
                                        <p:cTn id="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3" dur="13">
                                          <p:stCondLst>
                                            <p:cond delay="325"/>
                                          </p:stCondLst>
                                        </p:cTn>
                                        <p:tgtEl>
                                          <p:spTgt spid="13"/>
                                        </p:tgtEl>
                                      </p:cBhvr>
                                      <p:to x="100000" y="60000"/>
                                    </p:animScale>
                                    <p:animScale>
                                      <p:cBhvr>
                                        <p:cTn id="14" dur="83" decel="50000">
                                          <p:stCondLst>
                                            <p:cond delay="338"/>
                                          </p:stCondLst>
                                        </p:cTn>
                                        <p:tgtEl>
                                          <p:spTgt spid="13"/>
                                        </p:tgtEl>
                                      </p:cBhvr>
                                      <p:to x="100000" y="100000"/>
                                    </p:animScale>
                                    <p:animScale>
                                      <p:cBhvr>
                                        <p:cTn id="15" dur="13">
                                          <p:stCondLst>
                                            <p:cond delay="656"/>
                                          </p:stCondLst>
                                        </p:cTn>
                                        <p:tgtEl>
                                          <p:spTgt spid="13"/>
                                        </p:tgtEl>
                                      </p:cBhvr>
                                      <p:to x="100000" y="80000"/>
                                    </p:animScale>
                                    <p:animScale>
                                      <p:cBhvr>
                                        <p:cTn id="16" dur="83" decel="50000">
                                          <p:stCondLst>
                                            <p:cond delay="669"/>
                                          </p:stCondLst>
                                        </p:cTn>
                                        <p:tgtEl>
                                          <p:spTgt spid="13"/>
                                        </p:tgtEl>
                                      </p:cBhvr>
                                      <p:to x="100000" y="100000"/>
                                    </p:animScale>
                                    <p:animScale>
                                      <p:cBhvr>
                                        <p:cTn id="17" dur="13">
                                          <p:stCondLst>
                                            <p:cond delay="821"/>
                                          </p:stCondLst>
                                        </p:cTn>
                                        <p:tgtEl>
                                          <p:spTgt spid="13"/>
                                        </p:tgtEl>
                                      </p:cBhvr>
                                      <p:to x="100000" y="90000"/>
                                    </p:animScale>
                                    <p:animScale>
                                      <p:cBhvr>
                                        <p:cTn id="18" dur="83" decel="50000">
                                          <p:stCondLst>
                                            <p:cond delay="834"/>
                                          </p:stCondLst>
                                        </p:cTn>
                                        <p:tgtEl>
                                          <p:spTgt spid="13"/>
                                        </p:tgtEl>
                                      </p:cBhvr>
                                      <p:to x="100000" y="100000"/>
                                    </p:animScale>
                                    <p:animScale>
                                      <p:cBhvr>
                                        <p:cTn id="19" dur="13">
                                          <p:stCondLst>
                                            <p:cond delay="904"/>
                                          </p:stCondLst>
                                        </p:cTn>
                                        <p:tgtEl>
                                          <p:spTgt spid="13"/>
                                        </p:tgtEl>
                                      </p:cBhvr>
                                      <p:to x="100000" y="95000"/>
                                    </p:animScale>
                                    <p:animScale>
                                      <p:cBhvr>
                                        <p:cTn id="20" dur="83" decel="50000">
                                          <p:stCondLst>
                                            <p:cond delay="917"/>
                                          </p:stCondLst>
                                        </p:cTn>
                                        <p:tgtEl>
                                          <p:spTgt spid="1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90">
                                          <p:stCondLst>
                                            <p:cond delay="0"/>
                                          </p:stCondLst>
                                        </p:cTn>
                                        <p:tgtEl>
                                          <p:spTgt spid="12"/>
                                        </p:tgtEl>
                                      </p:cBhvr>
                                    </p:animEffect>
                                    <p:anim calcmode="lin" valueType="num">
                                      <p:cBhvr>
                                        <p:cTn id="24"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9" dur="13">
                                          <p:stCondLst>
                                            <p:cond delay="325"/>
                                          </p:stCondLst>
                                        </p:cTn>
                                        <p:tgtEl>
                                          <p:spTgt spid="12"/>
                                        </p:tgtEl>
                                      </p:cBhvr>
                                      <p:to x="100000" y="60000"/>
                                    </p:animScale>
                                    <p:animScale>
                                      <p:cBhvr>
                                        <p:cTn id="30" dur="83" decel="50000">
                                          <p:stCondLst>
                                            <p:cond delay="338"/>
                                          </p:stCondLst>
                                        </p:cTn>
                                        <p:tgtEl>
                                          <p:spTgt spid="12"/>
                                        </p:tgtEl>
                                      </p:cBhvr>
                                      <p:to x="100000" y="100000"/>
                                    </p:animScale>
                                    <p:animScale>
                                      <p:cBhvr>
                                        <p:cTn id="31" dur="13">
                                          <p:stCondLst>
                                            <p:cond delay="656"/>
                                          </p:stCondLst>
                                        </p:cTn>
                                        <p:tgtEl>
                                          <p:spTgt spid="12"/>
                                        </p:tgtEl>
                                      </p:cBhvr>
                                      <p:to x="100000" y="80000"/>
                                    </p:animScale>
                                    <p:animScale>
                                      <p:cBhvr>
                                        <p:cTn id="32" dur="83" decel="50000">
                                          <p:stCondLst>
                                            <p:cond delay="669"/>
                                          </p:stCondLst>
                                        </p:cTn>
                                        <p:tgtEl>
                                          <p:spTgt spid="12"/>
                                        </p:tgtEl>
                                      </p:cBhvr>
                                      <p:to x="100000" y="100000"/>
                                    </p:animScale>
                                    <p:animScale>
                                      <p:cBhvr>
                                        <p:cTn id="33" dur="13">
                                          <p:stCondLst>
                                            <p:cond delay="821"/>
                                          </p:stCondLst>
                                        </p:cTn>
                                        <p:tgtEl>
                                          <p:spTgt spid="12"/>
                                        </p:tgtEl>
                                      </p:cBhvr>
                                      <p:to x="100000" y="90000"/>
                                    </p:animScale>
                                    <p:animScale>
                                      <p:cBhvr>
                                        <p:cTn id="34" dur="83" decel="50000">
                                          <p:stCondLst>
                                            <p:cond delay="834"/>
                                          </p:stCondLst>
                                        </p:cTn>
                                        <p:tgtEl>
                                          <p:spTgt spid="12"/>
                                        </p:tgtEl>
                                      </p:cBhvr>
                                      <p:to x="100000" y="100000"/>
                                    </p:animScale>
                                    <p:animScale>
                                      <p:cBhvr>
                                        <p:cTn id="35" dur="13">
                                          <p:stCondLst>
                                            <p:cond delay="904"/>
                                          </p:stCondLst>
                                        </p:cTn>
                                        <p:tgtEl>
                                          <p:spTgt spid="12"/>
                                        </p:tgtEl>
                                      </p:cBhvr>
                                      <p:to x="100000" y="95000"/>
                                    </p:animScale>
                                    <p:animScale>
                                      <p:cBhvr>
                                        <p:cTn id="36" dur="83" decel="50000">
                                          <p:stCondLst>
                                            <p:cond delay="917"/>
                                          </p:stCondLst>
                                        </p:cTn>
                                        <p:tgtEl>
                                          <p:spTgt spid="1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290">
                                          <p:stCondLst>
                                            <p:cond delay="0"/>
                                          </p:stCondLst>
                                        </p:cTn>
                                        <p:tgtEl>
                                          <p:spTgt spid="14"/>
                                        </p:tgtEl>
                                      </p:cBhvr>
                                    </p:animEffect>
                                    <p:anim calcmode="lin" valueType="num">
                                      <p:cBhvr>
                                        <p:cTn id="4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45" dur="13">
                                          <p:stCondLst>
                                            <p:cond delay="325"/>
                                          </p:stCondLst>
                                        </p:cTn>
                                        <p:tgtEl>
                                          <p:spTgt spid="14"/>
                                        </p:tgtEl>
                                      </p:cBhvr>
                                      <p:to x="100000" y="60000"/>
                                    </p:animScale>
                                    <p:animScale>
                                      <p:cBhvr>
                                        <p:cTn id="46" dur="83" decel="50000">
                                          <p:stCondLst>
                                            <p:cond delay="338"/>
                                          </p:stCondLst>
                                        </p:cTn>
                                        <p:tgtEl>
                                          <p:spTgt spid="14"/>
                                        </p:tgtEl>
                                      </p:cBhvr>
                                      <p:to x="100000" y="100000"/>
                                    </p:animScale>
                                    <p:animScale>
                                      <p:cBhvr>
                                        <p:cTn id="47" dur="13">
                                          <p:stCondLst>
                                            <p:cond delay="656"/>
                                          </p:stCondLst>
                                        </p:cTn>
                                        <p:tgtEl>
                                          <p:spTgt spid="14"/>
                                        </p:tgtEl>
                                      </p:cBhvr>
                                      <p:to x="100000" y="80000"/>
                                    </p:animScale>
                                    <p:animScale>
                                      <p:cBhvr>
                                        <p:cTn id="48" dur="83" decel="50000">
                                          <p:stCondLst>
                                            <p:cond delay="669"/>
                                          </p:stCondLst>
                                        </p:cTn>
                                        <p:tgtEl>
                                          <p:spTgt spid="14"/>
                                        </p:tgtEl>
                                      </p:cBhvr>
                                      <p:to x="100000" y="100000"/>
                                    </p:animScale>
                                    <p:animScale>
                                      <p:cBhvr>
                                        <p:cTn id="49" dur="13">
                                          <p:stCondLst>
                                            <p:cond delay="821"/>
                                          </p:stCondLst>
                                        </p:cTn>
                                        <p:tgtEl>
                                          <p:spTgt spid="14"/>
                                        </p:tgtEl>
                                      </p:cBhvr>
                                      <p:to x="100000" y="90000"/>
                                    </p:animScale>
                                    <p:animScale>
                                      <p:cBhvr>
                                        <p:cTn id="50" dur="83" decel="50000">
                                          <p:stCondLst>
                                            <p:cond delay="834"/>
                                          </p:stCondLst>
                                        </p:cTn>
                                        <p:tgtEl>
                                          <p:spTgt spid="14"/>
                                        </p:tgtEl>
                                      </p:cBhvr>
                                      <p:to x="100000" y="100000"/>
                                    </p:animScale>
                                    <p:animScale>
                                      <p:cBhvr>
                                        <p:cTn id="51" dur="13">
                                          <p:stCondLst>
                                            <p:cond delay="904"/>
                                          </p:stCondLst>
                                        </p:cTn>
                                        <p:tgtEl>
                                          <p:spTgt spid="14"/>
                                        </p:tgtEl>
                                      </p:cBhvr>
                                      <p:to x="100000" y="95000"/>
                                    </p:animScale>
                                    <p:animScale>
                                      <p:cBhvr>
                                        <p:cTn id="52" dur="83" decel="50000">
                                          <p:stCondLst>
                                            <p:cond delay="917"/>
                                          </p:stCondLst>
                                        </p:cTn>
                                        <p:tgtEl>
                                          <p:spTgt spid="14"/>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290">
                                          <p:stCondLst>
                                            <p:cond delay="0"/>
                                          </p:stCondLst>
                                        </p:cTn>
                                        <p:tgtEl>
                                          <p:spTgt spid="15"/>
                                        </p:tgtEl>
                                      </p:cBhvr>
                                    </p:animEffect>
                                    <p:anim calcmode="lin" valueType="num">
                                      <p:cBhvr>
                                        <p:cTn id="5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1" dur="13">
                                          <p:stCondLst>
                                            <p:cond delay="325"/>
                                          </p:stCondLst>
                                        </p:cTn>
                                        <p:tgtEl>
                                          <p:spTgt spid="15"/>
                                        </p:tgtEl>
                                      </p:cBhvr>
                                      <p:to x="100000" y="60000"/>
                                    </p:animScale>
                                    <p:animScale>
                                      <p:cBhvr>
                                        <p:cTn id="62" dur="83" decel="50000">
                                          <p:stCondLst>
                                            <p:cond delay="338"/>
                                          </p:stCondLst>
                                        </p:cTn>
                                        <p:tgtEl>
                                          <p:spTgt spid="15"/>
                                        </p:tgtEl>
                                      </p:cBhvr>
                                      <p:to x="100000" y="100000"/>
                                    </p:animScale>
                                    <p:animScale>
                                      <p:cBhvr>
                                        <p:cTn id="63" dur="13">
                                          <p:stCondLst>
                                            <p:cond delay="656"/>
                                          </p:stCondLst>
                                        </p:cTn>
                                        <p:tgtEl>
                                          <p:spTgt spid="15"/>
                                        </p:tgtEl>
                                      </p:cBhvr>
                                      <p:to x="100000" y="80000"/>
                                    </p:animScale>
                                    <p:animScale>
                                      <p:cBhvr>
                                        <p:cTn id="64" dur="83" decel="50000">
                                          <p:stCondLst>
                                            <p:cond delay="669"/>
                                          </p:stCondLst>
                                        </p:cTn>
                                        <p:tgtEl>
                                          <p:spTgt spid="15"/>
                                        </p:tgtEl>
                                      </p:cBhvr>
                                      <p:to x="100000" y="100000"/>
                                    </p:animScale>
                                    <p:animScale>
                                      <p:cBhvr>
                                        <p:cTn id="65" dur="13">
                                          <p:stCondLst>
                                            <p:cond delay="821"/>
                                          </p:stCondLst>
                                        </p:cTn>
                                        <p:tgtEl>
                                          <p:spTgt spid="15"/>
                                        </p:tgtEl>
                                      </p:cBhvr>
                                      <p:to x="100000" y="90000"/>
                                    </p:animScale>
                                    <p:animScale>
                                      <p:cBhvr>
                                        <p:cTn id="66" dur="83" decel="50000">
                                          <p:stCondLst>
                                            <p:cond delay="834"/>
                                          </p:stCondLst>
                                        </p:cTn>
                                        <p:tgtEl>
                                          <p:spTgt spid="15"/>
                                        </p:tgtEl>
                                      </p:cBhvr>
                                      <p:to x="100000" y="100000"/>
                                    </p:animScale>
                                    <p:animScale>
                                      <p:cBhvr>
                                        <p:cTn id="67" dur="13">
                                          <p:stCondLst>
                                            <p:cond delay="904"/>
                                          </p:stCondLst>
                                        </p:cTn>
                                        <p:tgtEl>
                                          <p:spTgt spid="15"/>
                                        </p:tgtEl>
                                      </p:cBhvr>
                                      <p:to x="100000" y="95000"/>
                                    </p:animScale>
                                    <p:animScale>
                                      <p:cBhvr>
                                        <p:cTn id="68" dur="83" decel="50000">
                                          <p:stCondLst>
                                            <p:cond delay="917"/>
                                          </p:stCondLst>
                                        </p:cTn>
                                        <p:tgtEl>
                                          <p:spTgt spid="15"/>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1000"/>
                                        <p:tgtEl>
                                          <p:spTgt spid="3"/>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300"/>
                                        <p:tgtEl>
                                          <p:spTgt spid="10"/>
                                        </p:tgtEl>
                                        <p:attrNameLst>
                                          <p:attrName>ppt_y</p:attrName>
                                        </p:attrNameLst>
                                      </p:cBhvr>
                                      <p:tavLst>
                                        <p:tav tm="0">
                                          <p:val>
                                            <p:strVal val="#ppt_y+#ppt_h*1.125000"/>
                                          </p:val>
                                        </p:tav>
                                        <p:tav tm="100000">
                                          <p:val>
                                            <p:strVal val="#ppt_y"/>
                                          </p:val>
                                        </p:tav>
                                      </p:tavLst>
                                    </p:anim>
                                    <p:animEffect transition="in" filter="wipe(up)">
                                      <p:cBhvr>
                                        <p:cTn id="76" dur="300"/>
                                        <p:tgtEl>
                                          <p:spTgt spid="10"/>
                                        </p:tgtEl>
                                      </p:cBhvr>
                                    </p:animEffect>
                                  </p:childTnLst>
                                </p:cTn>
                              </p:par>
                              <p:par>
                                <p:cTn id="77" presetID="22" presetClass="entr" presetSubtype="8" fill="hold" nodeType="withEffect">
                                  <p:stCondLst>
                                    <p:cond delay="100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1000"/>
                                        <p:tgtEl>
                                          <p:spTgt spid="6"/>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300"/>
                                        <p:tgtEl>
                                          <p:spTgt spid="11"/>
                                        </p:tgtEl>
                                        <p:attrNameLst>
                                          <p:attrName>ppt_y</p:attrName>
                                        </p:attrNameLst>
                                      </p:cBhvr>
                                      <p:tavLst>
                                        <p:tav tm="0">
                                          <p:val>
                                            <p:strVal val="#ppt_y+#ppt_h*1.125000"/>
                                          </p:val>
                                        </p:tav>
                                        <p:tav tm="100000">
                                          <p:val>
                                            <p:strVal val="#ppt_y"/>
                                          </p:val>
                                        </p:tav>
                                      </p:tavLst>
                                    </p:anim>
                                    <p:animEffect transition="in" filter="wipe(up)">
                                      <p:cBhvr>
                                        <p:cTn id="83"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05275" y="1450692"/>
            <a:ext cx="1061816" cy="253910"/>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此处添加标题</a:t>
            </a:r>
            <a:endParaRPr kumimoji="0" lang="en-US" altLang="zh-CN"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4" name="矩形 3"/>
          <p:cNvSpPr/>
          <p:nvPr/>
        </p:nvSpPr>
        <p:spPr>
          <a:xfrm>
            <a:off x="5695552" y="3085019"/>
            <a:ext cx="1061816" cy="253910"/>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此处添加标题</a:t>
            </a:r>
            <a:endParaRPr kumimoji="0" lang="en-US" altLang="zh-CN"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5" name="矩形 4"/>
          <p:cNvSpPr/>
          <p:nvPr/>
        </p:nvSpPr>
        <p:spPr>
          <a:xfrm>
            <a:off x="1979480" y="2242989"/>
            <a:ext cx="1061816" cy="253910"/>
          </a:xfrm>
          <a:prstGeom prst="rect">
            <a:avLst/>
          </a:prstGeom>
        </p:spPr>
        <p:txBody>
          <a:bodyPr wrap="none" lIns="68573" tIns="34287" rIns="68573" bIns="34287">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此处添加标题</a:t>
            </a:r>
            <a:endParaRPr kumimoji="0" lang="en-US" altLang="zh-CN" sz="12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6" name="等腰三角形 5"/>
          <p:cNvSpPr>
            <a:spLocks noChangeAspect="1" noChangeArrowheads="1"/>
          </p:cNvSpPr>
          <p:nvPr/>
        </p:nvSpPr>
        <p:spPr bwMode="auto">
          <a:xfrm rot="5400000" flipV="1">
            <a:off x="5474017" y="1832394"/>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endParaRPr kumimoji="0" lang="zh-CN" altLang="zh-CN" sz="15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sp>
        <p:nvSpPr>
          <p:cNvPr id="7" name="矩形 47"/>
          <p:cNvSpPr>
            <a:spLocks noChangeArrowheads="1"/>
          </p:cNvSpPr>
          <p:nvPr/>
        </p:nvSpPr>
        <p:spPr bwMode="auto">
          <a:xfrm>
            <a:off x="5695555" y="1761746"/>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您的内容打在这里，或者通过复制您的文本后，在此框中选择粘贴，并选择只保留文字。</a:t>
            </a:r>
          </a:p>
        </p:txBody>
      </p:sp>
      <p:sp>
        <p:nvSpPr>
          <p:cNvPr id="9" name="等腰三角形 18"/>
          <p:cNvSpPr>
            <a:spLocks noChangeAspect="1" noChangeArrowheads="1"/>
          </p:cNvSpPr>
          <p:nvPr/>
        </p:nvSpPr>
        <p:spPr bwMode="auto">
          <a:xfrm rot="5400000" flipV="1">
            <a:off x="5474017" y="3469695"/>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endParaRPr kumimoji="0" lang="zh-CN" altLang="zh-CN" sz="15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mn-cs"/>
              <a:sym typeface="微软雅黑" pitchFamily="34" charset="-122"/>
            </a:endParaRPr>
          </a:p>
        </p:txBody>
      </p:sp>
      <p:sp>
        <p:nvSpPr>
          <p:cNvPr id="10" name="矩形 47"/>
          <p:cNvSpPr>
            <a:spLocks noChangeArrowheads="1"/>
          </p:cNvSpPr>
          <p:nvPr/>
        </p:nvSpPr>
        <p:spPr bwMode="auto">
          <a:xfrm>
            <a:off x="5695555" y="3399050"/>
            <a:ext cx="2116805"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您的内容打在这里，或者通过复制您的文本后，在此框中选择粘贴，并选择只保留文字。</a:t>
            </a:r>
          </a:p>
        </p:txBody>
      </p:sp>
      <p:sp>
        <p:nvSpPr>
          <p:cNvPr id="11" name="等腰三角形 18"/>
          <p:cNvSpPr>
            <a:spLocks noChangeAspect="1" noChangeArrowheads="1"/>
          </p:cNvSpPr>
          <p:nvPr/>
        </p:nvSpPr>
        <p:spPr bwMode="auto">
          <a:xfrm rot="16200000" flipH="1" flipV="1">
            <a:off x="3171284" y="2622228"/>
            <a:ext cx="179437" cy="154736"/>
          </a:xfrm>
          <a:prstGeom prst="triangle">
            <a:avLst>
              <a:gd name="adj" fmla="val 50000"/>
            </a:avLst>
          </a:prstGeom>
          <a:solidFill>
            <a:schemeClr val="accent1"/>
          </a:solidFill>
          <a:ln>
            <a:noFill/>
          </a:ln>
          <a:extLst/>
        </p:spPr>
        <p:txBody>
          <a:bodyPr lIns="68573" tIns="34287" rIns="68573" bIns="34287"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charset="0"/>
              <a:buNone/>
              <a:tabLst/>
              <a:defRPr/>
            </a:pPr>
            <a:endParaRPr kumimoji="0" lang="zh-CN" altLang="zh-CN" sz="1500" b="0" i="0" u="none" strike="noStrike" kern="1200" cap="none" spc="0" normalizeH="0" baseline="0" noProof="0">
              <a:ln>
                <a:noFill/>
              </a:ln>
              <a:solidFill>
                <a:srgbClr val="A5A5A5">
                  <a:lumMod val="75000"/>
                </a:srgbClr>
              </a:solidFill>
              <a:effectLst/>
              <a:uLnTx/>
              <a:uFillTx/>
              <a:latin typeface="微软雅黑" pitchFamily="34" charset="-122"/>
              <a:ea typeface="微软雅黑" pitchFamily="34" charset="-122"/>
              <a:cs typeface="+mn-cs"/>
              <a:sym typeface="微软雅黑" pitchFamily="34" charset="-122"/>
            </a:endParaRPr>
          </a:p>
        </p:txBody>
      </p:sp>
      <p:sp>
        <p:nvSpPr>
          <p:cNvPr id="12" name="矩形 47"/>
          <p:cNvSpPr>
            <a:spLocks noChangeArrowheads="1"/>
          </p:cNvSpPr>
          <p:nvPr/>
        </p:nvSpPr>
        <p:spPr bwMode="auto">
          <a:xfrm>
            <a:off x="1302089" y="2551577"/>
            <a:ext cx="1832440" cy="88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100" b="0" i="0" u="none" strike="noStrike" kern="1200" cap="none" spc="0" normalizeH="0" baseline="0" noProof="0" dirty="0">
                <a:ln>
                  <a:noFill/>
                </a:ln>
                <a:solidFill>
                  <a:srgbClr val="333333"/>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您的内容打在这里，或者通过复制您的文本后，在此框中选择粘贴，并选择只保留文字。</a:t>
            </a:r>
          </a:p>
        </p:txBody>
      </p:sp>
      <p:sp>
        <p:nvSpPr>
          <p:cNvPr id="13" name="形状 12"/>
          <p:cNvSpPr/>
          <p:nvPr/>
        </p:nvSpPr>
        <p:spPr>
          <a:xfrm>
            <a:off x="3445716"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4" name="空心弧 13"/>
          <p:cNvSpPr/>
          <p:nvPr/>
        </p:nvSpPr>
        <p:spPr>
          <a:xfrm>
            <a:off x="3948405" y="3106035"/>
            <a:ext cx="1203665" cy="1204148"/>
          </a:xfrm>
          <a:prstGeom prst="blockArc">
            <a:avLst>
              <a:gd name="adj1" fmla="val 13624405"/>
              <a:gd name="adj2" fmla="val 17228224"/>
              <a:gd name="adj3" fmla="val 11481"/>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5" name="空心弧 14"/>
          <p:cNvSpPr/>
          <p:nvPr/>
        </p:nvSpPr>
        <p:spPr>
          <a:xfrm>
            <a:off x="3948405" y="3106035"/>
            <a:ext cx="1203665" cy="1204148"/>
          </a:xfrm>
          <a:prstGeom prst="blockArc">
            <a:avLst>
              <a:gd name="adj1" fmla="val 17085111"/>
              <a:gd name="adj2" fmla="val 10799997"/>
              <a:gd name="adj3" fmla="val 11504"/>
            </a:avLst>
          </a:prstGeom>
          <a:solidFill>
            <a:schemeClr val="accent1"/>
          </a:solidFill>
          <a:ln>
            <a:noFill/>
          </a:ln>
          <a:effectLst/>
        </p:spPr>
        <p:style>
          <a:lnRef idx="0">
            <a:scrgbClr r="0" g="0" b="0"/>
          </a:lnRef>
          <a:fillRef idx="3">
            <a:scrgbClr r="0" g="0" b="0"/>
          </a:fillRef>
          <a:effectRef idx="2">
            <a:scrgbClr r="0" g="0" b="0"/>
          </a:effectRef>
          <a:fontRef idx="minor">
            <a:schemeClr val="lt1"/>
          </a:fontRef>
        </p:style>
      </p:sp>
      <p:sp>
        <p:nvSpPr>
          <p:cNvPr id="16" name="任意多边形 15"/>
          <p:cNvSpPr/>
          <p:nvPr/>
        </p:nvSpPr>
        <p:spPr>
          <a:xfrm rot="17307692">
            <a:off x="4216529"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272AB">
                  <a:lumMod val="75000"/>
                </a:srgbClr>
              </a:solidFill>
              <a:effectLst/>
              <a:uLnTx/>
              <a:uFillTx/>
              <a:latin typeface="Calibri"/>
              <a:ea typeface="宋体" panose="02010600030101010101" pitchFamily="2" charset="-122"/>
              <a:cs typeface="+mn-cs"/>
            </a:endParaRPr>
          </a:p>
        </p:txBody>
      </p:sp>
      <p:sp>
        <p:nvSpPr>
          <p:cNvPr id="17" name="任意多边形 16"/>
          <p:cNvSpPr/>
          <p:nvPr/>
        </p:nvSpPr>
        <p:spPr>
          <a:xfrm rot="17307692">
            <a:off x="3919473"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900" b="0" i="0" u="none" strike="noStrike" kern="1200" cap="none" spc="0" normalizeH="0" baseline="0" noProof="0">
              <a:ln>
                <a:noFill/>
              </a:ln>
              <a:solidFill>
                <a:srgbClr val="2272AB">
                  <a:lumMod val="75000"/>
                </a:srgbClr>
              </a:solidFill>
              <a:effectLst/>
              <a:uLnTx/>
              <a:uFillTx/>
              <a:latin typeface="Calibri"/>
              <a:ea typeface="宋体" panose="02010600030101010101" pitchFamily="2" charset="-122"/>
              <a:cs typeface="+mn-cs"/>
            </a:endParaRPr>
          </a:p>
        </p:txBody>
      </p:sp>
      <p:sp>
        <p:nvSpPr>
          <p:cNvPr id="18" name="TextBox 17"/>
          <p:cNvSpPr txBox="1"/>
          <p:nvPr/>
        </p:nvSpPr>
        <p:spPr>
          <a:xfrm>
            <a:off x="4334078" y="1689254"/>
            <a:ext cx="505588" cy="654025"/>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8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A</a:t>
            </a:r>
            <a:endParaRPr kumimoji="0" lang="zh-CN" altLang="en-US" sz="38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19" name="TextBox 18"/>
          <p:cNvSpPr txBox="1"/>
          <p:nvPr/>
        </p:nvSpPr>
        <p:spPr>
          <a:xfrm>
            <a:off x="3894669" y="2551577"/>
            <a:ext cx="471924" cy="654025"/>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800" b="1" i="0" u="none" strike="noStrike" kern="1200" cap="none" spc="0" normalizeH="0" baseline="0" noProof="0" dirty="0">
                <a:ln>
                  <a:noFill/>
                </a:ln>
                <a:solidFill>
                  <a:srgbClr val="595959"/>
                </a:solidFill>
                <a:effectLst/>
                <a:uLnTx/>
                <a:uFillTx/>
                <a:latin typeface="微软雅黑" pitchFamily="34" charset="-122"/>
                <a:ea typeface="微软雅黑" pitchFamily="34" charset="-122"/>
                <a:cs typeface="+mn-cs"/>
              </a:rPr>
              <a:t>B</a:t>
            </a:r>
            <a:endParaRPr kumimoji="0" lang="zh-CN" altLang="en-US" sz="3800" b="1" i="0" u="none" strike="noStrike" kern="1200" cap="none" spc="0" normalizeH="0" baseline="0" noProof="0" dirty="0">
              <a:ln>
                <a:noFill/>
              </a:ln>
              <a:solidFill>
                <a:srgbClr val="595959"/>
              </a:solidFill>
              <a:effectLst/>
              <a:uLnTx/>
              <a:uFillTx/>
              <a:latin typeface="微软雅黑" pitchFamily="34" charset="-122"/>
              <a:ea typeface="微软雅黑" pitchFamily="34" charset="-122"/>
              <a:cs typeface="+mn-cs"/>
            </a:endParaRPr>
          </a:p>
        </p:txBody>
      </p:sp>
      <p:sp>
        <p:nvSpPr>
          <p:cNvPr id="20" name="TextBox 19"/>
          <p:cNvSpPr txBox="1"/>
          <p:nvPr/>
        </p:nvSpPr>
        <p:spPr>
          <a:xfrm>
            <a:off x="4321139" y="3408178"/>
            <a:ext cx="467116" cy="654025"/>
          </a:xfrm>
          <a:prstGeom prst="rect">
            <a:avLst/>
          </a:prstGeom>
          <a:noFill/>
        </p:spPr>
        <p:txBody>
          <a:bodyPr wrap="none" lIns="68580" tIns="34290" rIns="68580" bIns="3429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8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C</a:t>
            </a:r>
            <a:endParaRPr kumimoji="0" lang="zh-CN" altLang="en-US" sz="38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endParaRPr>
          </a:p>
        </p:txBody>
      </p:sp>
      <p:sp>
        <p:nvSpPr>
          <p:cNvPr id="21" name="TextBox 20"/>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2" name="TextBox 21"/>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071670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50"/>
                                        <p:tgtEl>
                                          <p:spTgt spid="1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600"/>
                                        <p:tgtEl>
                                          <p:spTgt spid="1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6"/>
                                        </p:tgtEl>
                                      </p:cBhvr>
                                    </p:animEffect>
                                    <p:animScale>
                                      <p:cBhvr>
                                        <p:cTn id="21" dur="250" autoRev="1" fill="hold"/>
                                        <p:tgtEl>
                                          <p:spTgt spid="6"/>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750"/>
                                        <p:tgtEl>
                                          <p:spTgt spid="1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right)">
                                      <p:cBhvr>
                                        <p:cTn id="50" dur="500"/>
                                        <p:tgtEl>
                                          <p:spTgt spid="1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250"/>
                                        <p:tgtEl>
                                          <p:spTgt spid="1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heel(1)">
                                      <p:cBhvr>
                                        <p:cTn id="58" dur="1000"/>
                                        <p:tgtEl>
                                          <p:spTgt spid="1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9"/>
                                        </p:tgtEl>
                                      </p:cBhvr>
                                    </p:animEffect>
                                    <p:animScale>
                                      <p:cBhvr>
                                        <p:cTn id="68" dur="250" autoRev="1" fill="hold"/>
                                        <p:tgtEl>
                                          <p:spTgt spid="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left)">
                                      <p:cBhvr>
                                        <p:cTn id="72" dur="500"/>
                                        <p:tgtEl>
                                          <p:spTgt spid="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6" grpId="1" animBg="1"/>
      <p:bldP spid="7" grpId="0"/>
      <p:bldP spid="9" grpId="0" animBg="1"/>
      <p:bldP spid="9" grpId="1" animBg="1"/>
      <p:bldP spid="10" grpId="0"/>
      <p:bldP spid="11" grpId="0" animBg="1"/>
      <p:bldP spid="11" grpId="1" animBg="1"/>
      <p:bldP spid="12" grpId="0"/>
      <p:bldP spid="16" grpId="0" animBg="1"/>
      <p:bldP spid="17" grpId="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820877" y="330510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136717"/>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807654" y="3317164"/>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807655" y="238423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34103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013940" y="2025918"/>
            <a:ext cx="817690" cy="714916"/>
            <a:chOff x="6842760" y="2637270"/>
            <a:chExt cx="1203960" cy="1051560"/>
          </a:xfrm>
          <a:solidFill>
            <a:schemeClr val="accent2">
              <a:lumMod val="75000"/>
            </a:schemeClr>
          </a:solidFill>
        </p:grpSpPr>
        <p:sp>
          <p:nvSpPr>
            <p:cNvPr id="55" name="六边形 54"/>
            <p:cNvSpPr/>
            <p:nvPr/>
          </p:nvSpPr>
          <p:spPr>
            <a:xfrm>
              <a:off x="684276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2400" b="0" i="0" u="none" strike="noStrike" kern="1200" cap="none" spc="0" normalizeH="0" baseline="-300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510452"/>
            <a:ext cx="817690" cy="714917"/>
            <a:chOff x="5525852" y="1879080"/>
            <a:chExt cx="1203960" cy="1051560"/>
          </a:xfrm>
          <a:solidFill>
            <a:schemeClr val="accent2">
              <a:lumMod val="75000"/>
            </a:schemeClr>
          </a:solidFill>
        </p:grpSpPr>
        <p:sp>
          <p:nvSpPr>
            <p:cNvPr id="58" name="六边形 57"/>
            <p:cNvSpPr/>
            <p:nvPr/>
          </p:nvSpPr>
          <p:spPr>
            <a:xfrm>
              <a:off x="5525852" y="187908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2400" b="0"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003188" y="2947652"/>
            <a:ext cx="817690" cy="714917"/>
            <a:chOff x="6842760" y="4008870"/>
            <a:chExt cx="1203960" cy="1051560"/>
          </a:xfrm>
          <a:solidFill>
            <a:schemeClr val="accent2">
              <a:lumMod val="75000"/>
            </a:schemeClr>
          </a:solidFill>
        </p:grpSpPr>
        <p:sp>
          <p:nvSpPr>
            <p:cNvPr id="61" name="六边形 60"/>
            <p:cNvSpPr/>
            <p:nvPr/>
          </p:nvSpPr>
          <p:spPr>
            <a:xfrm>
              <a:off x="684276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2400" b="0"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223302" y="2958416"/>
            <a:ext cx="817690" cy="714917"/>
            <a:chOff x="4206240" y="4008870"/>
            <a:chExt cx="1203960" cy="1051560"/>
          </a:xfrm>
          <a:solidFill>
            <a:schemeClr val="accent2">
              <a:lumMod val="75000"/>
            </a:schemeClr>
          </a:solidFill>
        </p:grpSpPr>
        <p:sp>
          <p:nvSpPr>
            <p:cNvPr id="64" name="六边形 63"/>
            <p:cNvSpPr/>
            <p:nvPr/>
          </p:nvSpPr>
          <p:spPr>
            <a:xfrm>
              <a:off x="4206240" y="40088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19151"/>
              <a:ext cx="820724" cy="72772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rPr>
                <a:t>05</a:t>
              </a:r>
              <a:endParaRPr kumimoji="0" lang="zh-CN" altLang="en-US" sz="2400" b="0" i="0" u="none" strike="noStrike" kern="1200" cap="none" spc="0" normalizeH="0" baseline="-3000" noProof="0" dirty="0">
                <a:ln>
                  <a:noFill/>
                </a:ln>
                <a:solidFill>
                  <a:prstClr val="white">
                    <a:lumMod val="9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223302" y="2025918"/>
            <a:ext cx="817690" cy="714916"/>
            <a:chOff x="4206240" y="2637270"/>
            <a:chExt cx="1203960" cy="1051560"/>
          </a:xfrm>
          <a:solidFill>
            <a:schemeClr val="accent2">
              <a:lumMod val="75000"/>
            </a:schemeClr>
          </a:solidFill>
        </p:grpSpPr>
        <p:sp>
          <p:nvSpPr>
            <p:cNvPr id="67" name="六边形 66"/>
            <p:cNvSpPr/>
            <p:nvPr/>
          </p:nvSpPr>
          <p:spPr>
            <a:xfrm>
              <a:off x="4206240" y="263727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rPr>
                <a:t>06</a:t>
              </a:r>
              <a:endParaRPr kumimoji="0" lang="zh-CN" altLang="en-US" sz="2400" b="0" i="0" u="none" strike="noStrike" kern="1200" cap="none" spc="0" normalizeH="0" baseline="-300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119540" y="3427660"/>
            <a:ext cx="817690" cy="714916"/>
            <a:chOff x="5525852" y="4683240"/>
            <a:chExt cx="1203960" cy="1051560"/>
          </a:xfrm>
          <a:solidFill>
            <a:schemeClr val="accent2">
              <a:lumMod val="75000"/>
            </a:schemeClr>
          </a:solidFill>
        </p:grpSpPr>
        <p:sp>
          <p:nvSpPr>
            <p:cNvPr id="70" name="六边形 69"/>
            <p:cNvSpPr/>
            <p:nvPr/>
          </p:nvSpPr>
          <p:spPr>
            <a:xfrm>
              <a:off x="5525852" y="4683240"/>
              <a:ext cx="1203960" cy="105156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2400" b="0" i="0" u="none" strike="noStrike" kern="1200" cap="none" spc="0" normalizeH="0" baseline="-3000" noProof="0" dirty="0">
                <a:ln>
                  <a:noFill/>
                </a:ln>
                <a:solidFill>
                  <a:srgbClr val="E7E7E7"/>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18229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3" name="矩形 47"/>
          <p:cNvSpPr>
            <a:spLocks noChangeArrowheads="1"/>
          </p:cNvSpPr>
          <p:nvPr/>
        </p:nvSpPr>
        <p:spPr bwMode="auto">
          <a:xfrm>
            <a:off x="1331640" y="143040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4" name="矩形 73"/>
          <p:cNvSpPr/>
          <p:nvPr/>
        </p:nvSpPr>
        <p:spPr>
          <a:xfrm>
            <a:off x="1782472" y="210408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5" name="矩形 47"/>
          <p:cNvSpPr>
            <a:spLocks noChangeArrowheads="1"/>
          </p:cNvSpPr>
          <p:nvPr/>
        </p:nvSpPr>
        <p:spPr bwMode="auto">
          <a:xfrm>
            <a:off x="1043609" y="235219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6" name="矩形 75"/>
          <p:cNvSpPr/>
          <p:nvPr/>
        </p:nvSpPr>
        <p:spPr>
          <a:xfrm>
            <a:off x="1782472" y="3069053"/>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7" name="矩形 47"/>
          <p:cNvSpPr>
            <a:spLocks noChangeArrowheads="1"/>
          </p:cNvSpPr>
          <p:nvPr/>
        </p:nvSpPr>
        <p:spPr bwMode="auto">
          <a:xfrm>
            <a:off x="1043608" y="3317164"/>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78" name="矩形 77"/>
          <p:cNvSpPr/>
          <p:nvPr/>
        </p:nvSpPr>
        <p:spPr>
          <a:xfrm>
            <a:off x="6259748" y="1701957"/>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79" name="矩形 47"/>
          <p:cNvSpPr>
            <a:spLocks noChangeArrowheads="1"/>
          </p:cNvSpPr>
          <p:nvPr/>
        </p:nvSpPr>
        <p:spPr bwMode="auto">
          <a:xfrm>
            <a:off x="6279402" y="1960787"/>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80" name="矩形 79"/>
          <p:cNvSpPr/>
          <p:nvPr/>
        </p:nvSpPr>
        <p:spPr>
          <a:xfrm>
            <a:off x="6279025" y="2846293"/>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1" name="矩形 47"/>
          <p:cNvSpPr>
            <a:spLocks noChangeArrowheads="1"/>
          </p:cNvSpPr>
          <p:nvPr/>
        </p:nvSpPr>
        <p:spPr bwMode="auto">
          <a:xfrm>
            <a:off x="6291460" y="3105124"/>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sp>
        <p:nvSpPr>
          <p:cNvPr id="82" name="矩形 81"/>
          <p:cNvSpPr/>
          <p:nvPr/>
        </p:nvSpPr>
        <p:spPr>
          <a:xfrm>
            <a:off x="5678017" y="3785973"/>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83" name="矩形 47"/>
          <p:cNvSpPr>
            <a:spLocks noChangeArrowheads="1"/>
          </p:cNvSpPr>
          <p:nvPr/>
        </p:nvSpPr>
        <p:spPr bwMode="auto">
          <a:xfrm>
            <a:off x="5697675" y="4044806"/>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您的内容打在这里，或者通过复制您的文本后，在此框中选择粘贴</a:t>
            </a:r>
          </a:p>
        </p:txBody>
      </p:sp>
      <p:grpSp>
        <p:nvGrpSpPr>
          <p:cNvPr id="84" name="组合 83"/>
          <p:cNvGrpSpPr/>
          <p:nvPr/>
        </p:nvGrpSpPr>
        <p:grpSpPr>
          <a:xfrm flipH="1">
            <a:off x="5646818" y="1856647"/>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p:grpSpPr>
        <p:sp>
          <p:nvSpPr>
            <p:cNvPr id="88" name="六边形 87"/>
            <p:cNvSpPr/>
            <p:nvPr/>
          </p:nvSpPr>
          <p:spPr>
            <a:xfrm>
              <a:off x="5927099" y="3207123"/>
              <a:ext cx="1887055" cy="159258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50"/>
              <a:ext cx="1157998" cy="11406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项目情况</a:t>
              </a:r>
            </a:p>
          </p:txBody>
        </p:sp>
      </p:grpSp>
      <p:sp>
        <p:nvSpPr>
          <p:cNvPr id="45" name="TextBox 44"/>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46" name="TextBox 45"/>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0730347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5789009" algn="r"/>
              </a:tabLst>
              <a:defRPr/>
            </a:pPr>
            <a:r>
              <a:rPr kumimoji="0" lang="zh-CN" altLang="en-US" sz="1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595959">
                  <a:lumMod val="75000"/>
                </a:srgbClr>
              </a:solidFill>
              <a:effectLst/>
              <a:uLnTx/>
              <a:uFillTx/>
              <a:latin typeface="Calibri"/>
              <a:ea typeface="宋体" panose="02010600030101010101" pitchFamily="2" charset="-122"/>
              <a:cs typeface="+mn-cs"/>
            </a:endParaRPr>
          </a:p>
        </p:txBody>
      </p:sp>
      <p:sp>
        <p:nvSpPr>
          <p:cNvPr id="19" name="TextBox 18"/>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20" name="TextBox 19"/>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0616091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TextBox 17"/>
          <p:cNvSpPr txBox="1"/>
          <p:nvPr/>
        </p:nvSpPr>
        <p:spPr>
          <a:xfrm>
            <a:off x="355782" y="205624"/>
            <a:ext cx="58528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2272AB"/>
                </a:solidFill>
                <a:effectLst/>
                <a:uLnTx/>
                <a:uFillTx/>
                <a:latin typeface="微软雅黑" pitchFamily="34" charset="-122"/>
                <a:ea typeface="微软雅黑" pitchFamily="34" charset="-122"/>
                <a:cs typeface="+mn-cs"/>
              </a:rPr>
              <a:t>                                               点击添加标题文本</a:t>
            </a:r>
          </a:p>
        </p:txBody>
      </p:sp>
      <p:sp>
        <p:nvSpPr>
          <p:cNvPr id="19" name="TextBox 18"/>
          <p:cNvSpPr txBox="1"/>
          <p:nvPr/>
        </p:nvSpPr>
        <p:spPr>
          <a:xfrm>
            <a:off x="7682019" y="195037"/>
            <a:ext cx="11384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rPr>
              <a:t>LOGO</a:t>
            </a:r>
            <a:endParaRPr kumimoji="0" lang="zh-CN" altLang="en-US" sz="24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0712259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75"/>
            <a:ext cx="9144000" cy="5117749"/>
          </a:xfrm>
          <a:prstGeom prst="rect">
            <a:avLst/>
          </a:prstGeom>
        </p:spPr>
      </p:pic>
      <p:sp>
        <p:nvSpPr>
          <p:cNvPr id="5" name="文本框 4"/>
          <p:cNvSpPr txBox="1"/>
          <p:nvPr/>
        </p:nvSpPr>
        <p:spPr>
          <a:xfrm>
            <a:off x="355600" y="292100"/>
            <a:ext cx="1210588" cy="400110"/>
          </a:xfrm>
          <a:prstGeom prst="rect">
            <a:avLst/>
          </a:prstGeom>
          <a:noFill/>
        </p:spPr>
        <p:txBody>
          <a:bodyPr wrap="none" rtlCol="0">
            <a:spAutoFit/>
          </a:bodyPr>
          <a:lstStyle/>
          <a:p>
            <a:r>
              <a:rPr lang="zh-CN" altLang="en-US" sz="2000" dirty="0"/>
              <a:t>学校名称</a:t>
            </a:r>
          </a:p>
        </p:txBody>
      </p:sp>
      <p:pic>
        <p:nvPicPr>
          <p:cNvPr id="15" name="Picture 4" descr="cloud.png"/>
          <p:cNvPicPr>
            <a:picLocks noChangeAspect="1"/>
          </p:cNvPicPr>
          <p:nvPr/>
        </p:nvPicPr>
        <p:blipFill>
          <a:blip r:embed="rId3" cstate="print"/>
          <a:stretch>
            <a:fillRect/>
          </a:stretch>
        </p:blipFill>
        <p:spPr>
          <a:xfrm>
            <a:off x="3393092" y="961104"/>
            <a:ext cx="2474307" cy="1426496"/>
          </a:xfrm>
          <a:prstGeom prst="rect">
            <a:avLst/>
          </a:prstGeom>
        </p:spPr>
      </p:pic>
      <p:sp>
        <p:nvSpPr>
          <p:cNvPr id="16" name="文本框 15"/>
          <p:cNvSpPr txBox="1"/>
          <p:nvPr/>
        </p:nvSpPr>
        <p:spPr>
          <a:xfrm>
            <a:off x="3654903" y="1351186"/>
            <a:ext cx="2212496" cy="646331"/>
          </a:xfrm>
          <a:prstGeom prst="rect">
            <a:avLst/>
          </a:prstGeom>
          <a:noFill/>
        </p:spPr>
        <p:txBody>
          <a:bodyPr wrap="square" rtlCol="0">
            <a:spAutoFit/>
          </a:bodyPr>
          <a:lstStyle/>
          <a:p>
            <a:r>
              <a:rPr lang="zh-CN" altLang="en-US" sz="3600" b="1" dirty="0">
                <a:solidFill>
                  <a:schemeClr val="bg1"/>
                </a:solidFill>
              </a:rPr>
              <a:t>第二部分</a:t>
            </a:r>
          </a:p>
        </p:txBody>
      </p:sp>
      <p:sp>
        <p:nvSpPr>
          <p:cNvPr id="13" name="文本框 12"/>
          <p:cNvSpPr txBox="1"/>
          <p:nvPr/>
        </p:nvSpPr>
        <p:spPr>
          <a:xfrm>
            <a:off x="1914862" y="2571749"/>
            <a:ext cx="5314275" cy="707886"/>
          </a:xfrm>
          <a:prstGeom prst="rect">
            <a:avLst/>
          </a:prstGeom>
          <a:noFill/>
        </p:spPr>
        <p:txBody>
          <a:bodyPr wrap="none" rtlCol="0">
            <a:spAutoFit/>
          </a:bodyPr>
          <a:lstStyle/>
          <a:p>
            <a:r>
              <a:rPr lang="zh-CN" altLang="en-US" sz="4000" b="1" dirty="0">
                <a:solidFill>
                  <a:srgbClr val="1A5D5C"/>
                </a:solidFill>
              </a:rPr>
              <a:t>单击此处添加文字标题</a:t>
            </a:r>
          </a:p>
        </p:txBody>
      </p:sp>
    </p:spTree>
    <p:extLst>
      <p:ext uri="{BB962C8B-B14F-4D97-AF65-F5344CB8AC3E}">
        <p14:creationId xmlns:p14="http://schemas.microsoft.com/office/powerpoint/2010/main" val="41546902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2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877a9489e59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7">
      <a:dk1>
        <a:sysClr val="windowText" lastClr="000000"/>
      </a:dk1>
      <a:lt1>
        <a:sysClr val="window" lastClr="FFFFFF"/>
      </a:lt1>
      <a:dk2>
        <a:srgbClr val="195D5C"/>
      </a:dk2>
      <a:lt2>
        <a:srgbClr val="EEECE1"/>
      </a:lt2>
      <a:accent1>
        <a:srgbClr val="217977"/>
      </a:accent1>
      <a:accent2>
        <a:srgbClr val="595959"/>
      </a:accent2>
      <a:accent3>
        <a:srgbClr val="A5A5A5"/>
      </a:accent3>
      <a:accent4>
        <a:srgbClr val="A5A5A5"/>
      </a:accent4>
      <a:accent5>
        <a:srgbClr val="A5A5A5"/>
      </a:accent5>
      <a:accent6>
        <a:srgbClr val="A5A5A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2352</Words>
  <Application>Microsoft Office PowerPoint</Application>
  <PresentationFormat>全屏显示(16:9)</PresentationFormat>
  <Paragraphs>321</Paragraphs>
  <Slides>27</Slides>
  <Notes>20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27</vt:i4>
      </vt:variant>
    </vt:vector>
  </HeadingPairs>
  <TitlesOfParts>
    <vt:vector size="37" baseType="lpstr">
      <vt:lpstr>Broadway BT</vt:lpstr>
      <vt:lpstr>等线</vt:lpstr>
      <vt:lpstr>等线 Light</vt:lpstr>
      <vt:lpstr>微软雅黑</vt:lpstr>
      <vt:lpstr>Arial</vt:lpstr>
      <vt:lpstr>Calibri</vt:lpstr>
      <vt:lpstr>Eras Bold ITC</vt:lpstr>
      <vt:lpstr>Impact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tukuppt</dc:title>
  <dc:subject>熊猫办公</dc:subject>
  <cp:lastModifiedBy>Administrator</cp:lastModifiedBy>
  <cp:revision>2</cp:revision>
  <dcterms:created xsi:type="dcterms:W3CDTF">2016-12-25T02:27:54Z</dcterms:created>
  <dcterms:modified xsi:type="dcterms:W3CDTF">2019-03-28T04:44:20Z</dcterms:modified>
  <cp:category>tukuppt</cp:category>
  <dc:identifier/>
</cp:coreProperties>
</file>