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63" r:id="rId3"/>
    <p:sldId id="264" r:id="rId4"/>
    <p:sldId id="277" r:id="rId5"/>
    <p:sldId id="271" r:id="rId6"/>
    <p:sldId id="278" r:id="rId7"/>
    <p:sldId id="274" r:id="rId8"/>
    <p:sldId id="272" r:id="rId9"/>
    <p:sldId id="270" r:id="rId10"/>
    <p:sldId id="269" r:id="rId11"/>
    <p:sldId id="275" r:id="rId12"/>
    <p:sldId id="273" r:id="rId13"/>
    <p:sldId id="281" r:id="rId14"/>
    <p:sldId id="282" r:id="rId15"/>
    <p:sldId id="276" r:id="rId16"/>
    <p:sldId id="268" r:id="rId17"/>
    <p:sldId id="279" r:id="rId18"/>
    <p:sldId id="283" r:id="rId19"/>
    <p:sldId id="284" r:id="rId20"/>
    <p:sldId id="261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/>
    <p:restoredTop sz="94715"/>
  </p:normalViewPr>
  <p:slideViewPr>
    <p:cSldViewPr snapToGrid="0" snapToObjects="1">
      <p:cViewPr varScale="1">
        <p:scale>
          <a:sx n="70" d="100"/>
          <a:sy n="70" d="100"/>
        </p:scale>
        <p:origin x="-33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812-4DAF-9C6C-7F73FFA1E44D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812-4DAF-9C6C-7F73FFA1E44D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812-4DAF-9C6C-7F73FFA1E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45440"/>
        <c:axId val="22046592"/>
      </c:lineChart>
      <c:catAx>
        <c:axId val="2204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2046592"/>
        <c:crosses val="autoZero"/>
        <c:auto val="1"/>
        <c:lblAlgn val="ctr"/>
        <c:lblOffset val="100"/>
        <c:noMultiLvlLbl val="0"/>
      </c:catAx>
      <c:valAx>
        <c:axId val="22046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2045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alpha val="10000"/>
      </a:schemeClr>
    </a:solidFill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429198372405"/>
          <c:y val="4.0682024531340899E-2"/>
          <c:w val="0.73218871967986898"/>
          <c:h val="0.799353532198761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B24-4D8D-B200-A5D87BCB6CE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B24-4D8D-B200-A5D87BCB6CE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B24-4D8D-B200-A5D87BCB6CE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B24-4D8D-B200-A5D87BCB6CE7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B24-4D8D-B200-A5D87BCB6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88774255141999"/>
          <c:y val="0.88508168938513498"/>
          <c:w val="0.59763236505341299"/>
          <c:h val="9.4577298349194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70-4BEC-B64E-7AC9BB421BF4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21</c:v>
                </c:pt>
                <c:pt idx="4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A70-4BEC-B64E-7AC9BB421BF4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25</c:v>
                </c:pt>
                <c:pt idx="1">
                  <c:v>7</c:v>
                </c:pt>
                <c:pt idx="2">
                  <c:v>3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A70-4BEC-B64E-7AC9BB421BF4}"/>
            </c:ext>
          </c:extLst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工作表1!$E$2:$E$6</c:f>
              <c:numCache>
                <c:formatCode>General</c:formatCode>
                <c:ptCount val="5"/>
                <c:pt idx="0">
                  <c:v>20</c:v>
                </c:pt>
                <c:pt idx="1">
                  <c:v>13</c:v>
                </c:pt>
                <c:pt idx="2">
                  <c:v>25</c:v>
                </c:pt>
                <c:pt idx="3">
                  <c:v>16</c:v>
                </c:pt>
                <c:pt idx="4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A70-4BEC-B64E-7AC9BB421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176512"/>
        <c:axId val="194178048"/>
      </c:areaChart>
      <c:dateAx>
        <c:axId val="19417651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4178048"/>
        <c:crosses val="autoZero"/>
        <c:auto val="1"/>
        <c:lblOffset val="100"/>
        <c:baseTimeUnit val="days"/>
      </c:dateAx>
      <c:valAx>
        <c:axId val="194178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417651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C9-4A81-B3EC-34444249C287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8C9-4A81-B3EC-34444249C287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8C9-4A81-B3EC-34444249C2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94895232"/>
        <c:axId val="194901120"/>
      </c:barChart>
      <c:catAx>
        <c:axId val="19489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4901120"/>
        <c:crosses val="autoZero"/>
        <c:auto val="1"/>
        <c:lblAlgn val="ctr"/>
        <c:lblOffset val="100"/>
        <c:noMultiLvlLbl val="0"/>
      </c:catAx>
      <c:valAx>
        <c:axId val="194901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4895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7B-41E5-9E2B-02941B88621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7B-41E5-9E2B-02941B886211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17B-41E5-9E2B-02941B8862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95382656"/>
        <c:axId val="198358144"/>
      </c:barChart>
      <c:catAx>
        <c:axId val="19538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8358144"/>
        <c:crosses val="autoZero"/>
        <c:auto val="1"/>
        <c:lblAlgn val="ctr"/>
        <c:lblOffset val="100"/>
        <c:noMultiLvlLbl val="0"/>
      </c:catAx>
      <c:valAx>
        <c:axId val="198358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95382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4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6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 32"/>
          <p:cNvGrpSpPr/>
          <p:nvPr userDrawn="1"/>
        </p:nvGrpSpPr>
        <p:grpSpPr>
          <a:xfrm>
            <a:off x="653948" y="-467934"/>
            <a:ext cx="2040724" cy="1367252"/>
            <a:chOff x="3728979" y="-1112206"/>
            <a:chExt cx="5227783" cy="3502530"/>
          </a:xfrm>
        </p:grpSpPr>
        <p:grpSp>
          <p:nvGrpSpPr>
            <p:cNvPr id="9" name="组 8"/>
            <p:cNvGrpSpPr/>
            <p:nvPr userDrawn="1"/>
          </p:nvGrpSpPr>
          <p:grpSpPr>
            <a:xfrm rot="10800000">
              <a:off x="7911176" y="-1112206"/>
              <a:ext cx="1045586" cy="2793777"/>
              <a:chOff x="2675476" y="4781831"/>
              <a:chExt cx="1368248" cy="3655921"/>
            </a:xfrm>
          </p:grpSpPr>
          <p:sp>
            <p:nvSpPr>
              <p:cNvPr id="10" name="任意形状 9"/>
              <p:cNvSpPr/>
              <p:nvPr/>
            </p:nvSpPr>
            <p:spPr>
              <a:xfrm rot="10800000">
                <a:off x="2675478" y="660733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任意形状 10"/>
              <p:cNvSpPr/>
              <p:nvPr/>
            </p:nvSpPr>
            <p:spPr>
              <a:xfrm rot="10800000">
                <a:off x="2675476" y="478183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 rot="10800000">
              <a:off x="6865588" y="-593776"/>
              <a:ext cx="1045586" cy="2793777"/>
              <a:chOff x="4043727" y="4103416"/>
              <a:chExt cx="1368248" cy="3655921"/>
            </a:xfrm>
          </p:grpSpPr>
          <p:sp>
            <p:nvSpPr>
              <p:cNvPr id="13" name="任意形状 12"/>
              <p:cNvSpPr/>
              <p:nvPr/>
            </p:nvSpPr>
            <p:spPr>
              <a:xfrm rot="10800000">
                <a:off x="4043729" y="59289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任意形状 13"/>
              <p:cNvSpPr/>
              <p:nvPr/>
            </p:nvSpPr>
            <p:spPr>
              <a:xfrm rot="10800000">
                <a:off x="4043727" y="41034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 rot="10800000">
              <a:off x="5820051" y="-842357"/>
              <a:ext cx="1045586" cy="2793777"/>
              <a:chOff x="5411912" y="4428708"/>
              <a:chExt cx="1368248" cy="3655921"/>
            </a:xfrm>
          </p:grpSpPr>
          <p:sp>
            <p:nvSpPr>
              <p:cNvPr id="16" name="任意形状 15"/>
              <p:cNvSpPr/>
              <p:nvPr/>
            </p:nvSpPr>
            <p:spPr>
              <a:xfrm rot="10800000">
                <a:off x="5411914" y="6254216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任意形状 16"/>
              <p:cNvSpPr/>
              <p:nvPr/>
            </p:nvSpPr>
            <p:spPr>
              <a:xfrm rot="10800000">
                <a:off x="5411912" y="4428708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8" name="组 17"/>
            <p:cNvGrpSpPr/>
            <p:nvPr userDrawn="1"/>
          </p:nvGrpSpPr>
          <p:grpSpPr>
            <a:xfrm rot="10800000">
              <a:off x="4774516" y="-403453"/>
              <a:ext cx="1045586" cy="2793777"/>
              <a:chOff x="6780093" y="3854361"/>
              <a:chExt cx="1368248" cy="3655921"/>
            </a:xfrm>
          </p:grpSpPr>
          <p:sp>
            <p:nvSpPr>
              <p:cNvPr id="19" name="任意形状 18"/>
              <p:cNvSpPr/>
              <p:nvPr/>
            </p:nvSpPr>
            <p:spPr>
              <a:xfrm rot="10800000">
                <a:off x="6780095" y="567986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任意形状 19"/>
              <p:cNvSpPr/>
              <p:nvPr/>
            </p:nvSpPr>
            <p:spPr>
              <a:xfrm rot="10800000">
                <a:off x="6780093" y="385436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21" name="组 20"/>
            <p:cNvGrpSpPr/>
            <p:nvPr userDrawn="1"/>
          </p:nvGrpSpPr>
          <p:grpSpPr>
            <a:xfrm rot="10800000">
              <a:off x="3728979" y="-1079717"/>
              <a:ext cx="1045586" cy="2793777"/>
              <a:chOff x="8148277" y="4739316"/>
              <a:chExt cx="1368248" cy="3655921"/>
            </a:xfrm>
          </p:grpSpPr>
          <p:sp>
            <p:nvSpPr>
              <p:cNvPr id="22" name="任意形状 21"/>
              <p:cNvSpPr/>
              <p:nvPr/>
            </p:nvSpPr>
            <p:spPr>
              <a:xfrm rot="10800000">
                <a:off x="8148279" y="65648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任意形状 22"/>
              <p:cNvSpPr/>
              <p:nvPr/>
            </p:nvSpPr>
            <p:spPr>
              <a:xfrm rot="10800000">
                <a:off x="8148277" y="47393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24" name="椭圆 23"/>
          <p:cNvSpPr/>
          <p:nvPr userDrawn="1"/>
        </p:nvSpPr>
        <p:spPr>
          <a:xfrm rot="10800000">
            <a:off x="268834" y="329902"/>
            <a:ext cx="167878" cy="16787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 userDrawn="1"/>
        </p:nvSpPr>
        <p:spPr>
          <a:xfrm rot="10800000">
            <a:off x="150605" y="568203"/>
            <a:ext cx="54445" cy="5444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 userDrawn="1"/>
        </p:nvSpPr>
        <p:spPr>
          <a:xfrm rot="10800000">
            <a:off x="363476" y="714047"/>
            <a:ext cx="278914" cy="27891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 userDrawn="1"/>
        </p:nvSpPr>
        <p:spPr>
          <a:xfrm rot="10800000">
            <a:off x="7928968" y="146435"/>
            <a:ext cx="122574" cy="12257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 userDrawn="1"/>
        </p:nvSpPr>
        <p:spPr>
          <a:xfrm rot="10800000">
            <a:off x="3227436" y="899017"/>
            <a:ext cx="126801" cy="12680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 userDrawn="1"/>
        </p:nvSpPr>
        <p:spPr>
          <a:xfrm rot="10800000">
            <a:off x="2274249" y="779625"/>
            <a:ext cx="290793" cy="29079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 userDrawn="1"/>
        </p:nvSpPr>
        <p:spPr>
          <a:xfrm rot="10800000">
            <a:off x="2668712" y="605927"/>
            <a:ext cx="390301" cy="390301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 userDrawn="1"/>
        </p:nvSpPr>
        <p:spPr>
          <a:xfrm rot="10800000">
            <a:off x="8270545" y="327185"/>
            <a:ext cx="61543" cy="61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46453" y="207722"/>
            <a:ext cx="5324092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smtClean="0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3" smtClean="0">
                <a:solidFill>
                  <a:srgbClr val="FFFFFF"/>
                </a:solidFill>
                <a:latin typeface="Segoe UI Light"/>
                <a:ea typeface="微软雅黑" charset="0"/>
                <a:cs typeface="Segoe UI Light"/>
              </a:rPr>
              <a:t>Century Gothic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charset="0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kumimoji="1" lang="en-US" altLang="zh-CN" sz="1333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 部分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如有建议请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联系 </a:t>
            </a:r>
            <a:r>
              <a:rPr lang="zh-CN" altLang="en-US" sz="1333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40603" y="182445"/>
            <a:ext cx="562975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Yewen</a:t>
            </a:r>
            <a:endParaRPr lang="zh-CN" altLang="en-US" sz="1067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052" y="3819956"/>
            <a:ext cx="5322570" cy="262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2" r:id="rId4"/>
    <p:sldLayoutId id="2147483662" r:id="rId5"/>
    <p:sldLayoutId id="2147483664" r:id="rId6"/>
    <p:sldLayoutId id="2147483663" r:id="rId7"/>
    <p:sldLayoutId id="214748366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32983" y="3454879"/>
            <a:ext cx="7326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PHARMACEUTICAL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INDUSTRY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POWERPOINT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TEMPLATE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2940" y="2285328"/>
            <a:ext cx="73661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医药行业年终总结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24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48806355"/>
              </p:ext>
            </p:extLst>
          </p:nvPr>
        </p:nvGraphicFramePr>
        <p:xfrm>
          <a:off x="-509452" y="4663440"/>
          <a:ext cx="13206549" cy="258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 10"/>
          <p:cNvGrpSpPr/>
          <p:nvPr/>
        </p:nvGrpSpPr>
        <p:grpSpPr>
          <a:xfrm>
            <a:off x="1171373" y="1599768"/>
            <a:ext cx="4210454" cy="483326"/>
            <a:chOff x="518300" y="1426736"/>
            <a:chExt cx="4210454" cy="483326"/>
          </a:xfrm>
        </p:grpSpPr>
        <p:sp>
          <p:nvSpPr>
            <p:cNvPr id="6" name="圆角矩形 5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0" name="文本框 8"/>
          <p:cNvSpPr txBox="1"/>
          <p:nvPr/>
        </p:nvSpPr>
        <p:spPr>
          <a:xfrm>
            <a:off x="1171373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810174" y="1599768"/>
            <a:ext cx="4210454" cy="483326"/>
            <a:chOff x="518300" y="1426736"/>
            <a:chExt cx="4210454" cy="483326"/>
          </a:xfrm>
        </p:grpSpPr>
        <p:sp>
          <p:nvSpPr>
            <p:cNvPr id="24" name="圆角矩形 23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6810174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8" name="组 27"/>
          <p:cNvGrpSpPr/>
          <p:nvPr/>
        </p:nvGrpSpPr>
        <p:grpSpPr>
          <a:xfrm>
            <a:off x="1171373" y="3395905"/>
            <a:ext cx="4210454" cy="483326"/>
            <a:chOff x="518300" y="1426736"/>
            <a:chExt cx="4210454" cy="483326"/>
          </a:xfrm>
        </p:grpSpPr>
        <p:sp>
          <p:nvSpPr>
            <p:cNvPr id="30" name="圆角矩形 29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9" name="文本框 8"/>
          <p:cNvSpPr txBox="1"/>
          <p:nvPr/>
        </p:nvSpPr>
        <p:spPr>
          <a:xfrm>
            <a:off x="1171373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6810174" y="3395905"/>
            <a:ext cx="4210454" cy="483326"/>
            <a:chOff x="518300" y="1426736"/>
            <a:chExt cx="4210454" cy="483326"/>
          </a:xfrm>
        </p:grpSpPr>
        <p:sp>
          <p:nvSpPr>
            <p:cNvPr id="35" name="圆角矩形 34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810174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425" y="191985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32725" y="2012761"/>
            <a:ext cx="6126549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13" y="261684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立方体 2"/>
          <p:cNvSpPr/>
          <p:nvPr/>
        </p:nvSpPr>
        <p:spPr>
          <a:xfrm>
            <a:off x="1679357" y="1737360"/>
            <a:ext cx="3820107" cy="3540035"/>
          </a:xfrm>
          <a:prstGeom prst="cube">
            <a:avLst>
              <a:gd name="adj" fmla="val 55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立方体 29"/>
          <p:cNvSpPr/>
          <p:nvPr/>
        </p:nvSpPr>
        <p:spPr>
          <a:xfrm>
            <a:off x="1374557" y="2620042"/>
            <a:ext cx="3328072" cy="3084074"/>
          </a:xfrm>
          <a:prstGeom prst="cube">
            <a:avLst>
              <a:gd name="adj" fmla="val 55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立方体 30"/>
          <p:cNvSpPr/>
          <p:nvPr/>
        </p:nvSpPr>
        <p:spPr>
          <a:xfrm>
            <a:off x="1108945" y="3549290"/>
            <a:ext cx="2718473" cy="2519168"/>
          </a:xfrm>
          <a:prstGeom prst="cube">
            <a:avLst>
              <a:gd name="adj" fmla="val 55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211752" y="374965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74557" y="281116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79357" y="195133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6968049" y="2229938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68049" y="1737360"/>
            <a:ext cx="2501006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968049" y="3640444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68049" y="3147866"/>
            <a:ext cx="250100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968049" y="5050950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68049" y="4558372"/>
            <a:ext cx="250100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37308" y="1606732"/>
            <a:ext cx="2599508" cy="4271554"/>
          </a:xfrm>
          <a:prstGeom prst="roundRect">
            <a:avLst>
              <a:gd name="adj" fmla="val 29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7" name="组 26"/>
          <p:cNvGrpSpPr/>
          <p:nvPr/>
        </p:nvGrpSpPr>
        <p:grpSpPr>
          <a:xfrm>
            <a:off x="1719764" y="2192669"/>
            <a:ext cx="434596" cy="628493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8"/>
          <p:cNvSpPr txBox="1"/>
          <p:nvPr/>
        </p:nvSpPr>
        <p:spPr>
          <a:xfrm>
            <a:off x="953793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9543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3380507" y="1606732"/>
            <a:ext cx="2812867" cy="4271554"/>
            <a:chOff x="3692435" y="1606732"/>
            <a:chExt cx="2812867" cy="4271554"/>
          </a:xfrm>
        </p:grpSpPr>
        <p:grpSp>
          <p:nvGrpSpPr>
            <p:cNvPr id="8" name="组 7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7" name="直线连接符 6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线连接符 20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线连接符 21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线连接符 22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圆角矩形 16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6269855" y="1606732"/>
            <a:ext cx="2812867" cy="4271554"/>
            <a:chOff x="3692435" y="1606732"/>
            <a:chExt cx="2812867" cy="4271554"/>
          </a:xfrm>
        </p:grpSpPr>
        <p:grpSp>
          <p:nvGrpSpPr>
            <p:cNvPr id="60" name="组 59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8" name="直线连接符 67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线连接符 68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线连接符 69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线连接符 70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圆角矩形 60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9159203" y="1606732"/>
            <a:ext cx="2599508" cy="4271554"/>
          </a:xfrm>
          <a:prstGeom prst="roundRect">
            <a:avLst>
              <a:gd name="adj" fmla="val 295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8"/>
          <p:cNvSpPr txBox="1"/>
          <p:nvPr/>
        </p:nvSpPr>
        <p:spPr>
          <a:xfrm>
            <a:off x="9475688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641438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10343780" y="2151173"/>
            <a:ext cx="216272" cy="552838"/>
            <a:chOff x="4867275" y="2981325"/>
            <a:chExt cx="268287" cy="685800"/>
          </a:xfrm>
          <a:solidFill>
            <a:schemeClr val="bg1"/>
          </a:solidFill>
        </p:grpSpPr>
        <p:sp>
          <p:nvSpPr>
            <p:cNvPr id="73" name="Freeform 21"/>
            <p:cNvSpPr>
              <a:spLocks noEditPoints="1"/>
            </p:cNvSpPr>
            <p:nvPr/>
          </p:nvSpPr>
          <p:spPr bwMode="auto">
            <a:xfrm>
              <a:off x="4867275" y="2981325"/>
              <a:ext cx="268287" cy="685800"/>
            </a:xfrm>
            <a:custGeom>
              <a:avLst/>
              <a:gdLst>
                <a:gd name="T0" fmla="*/ 345 w 410"/>
                <a:gd name="T1" fmla="*/ 5 h 1046"/>
                <a:gd name="T2" fmla="*/ 310 w 410"/>
                <a:gd name="T3" fmla="*/ 4 h 1046"/>
                <a:gd name="T4" fmla="*/ 167 w 410"/>
                <a:gd name="T5" fmla="*/ 4 h 1046"/>
                <a:gd name="T6" fmla="*/ 67 w 410"/>
                <a:gd name="T7" fmla="*/ 5 h 1046"/>
                <a:gd name="T8" fmla="*/ 2 w 410"/>
                <a:gd name="T9" fmla="*/ 80 h 1046"/>
                <a:gd name="T10" fmla="*/ 50 w 410"/>
                <a:gd name="T11" fmla="*/ 150 h 1046"/>
                <a:gd name="T12" fmla="*/ 51 w 410"/>
                <a:gd name="T13" fmla="*/ 351 h 1046"/>
                <a:gd name="T14" fmla="*/ 51 w 410"/>
                <a:gd name="T15" fmla="*/ 732 h 1046"/>
                <a:gd name="T16" fmla="*/ 51 w 410"/>
                <a:gd name="T17" fmla="*/ 862 h 1046"/>
                <a:gd name="T18" fmla="*/ 77 w 410"/>
                <a:gd name="T19" fmla="*/ 970 h 1046"/>
                <a:gd name="T20" fmla="*/ 304 w 410"/>
                <a:gd name="T21" fmla="*/ 999 h 1046"/>
                <a:gd name="T22" fmla="*/ 361 w 410"/>
                <a:gd name="T23" fmla="*/ 874 h 1046"/>
                <a:gd name="T24" fmla="*/ 361 w 410"/>
                <a:gd name="T25" fmla="*/ 218 h 1046"/>
                <a:gd name="T26" fmla="*/ 361 w 410"/>
                <a:gd name="T27" fmla="*/ 150 h 1046"/>
                <a:gd name="T28" fmla="*/ 409 w 410"/>
                <a:gd name="T29" fmla="*/ 88 h 1046"/>
                <a:gd name="T30" fmla="*/ 410 w 410"/>
                <a:gd name="T31" fmla="*/ 80 h 1046"/>
                <a:gd name="T32" fmla="*/ 409 w 410"/>
                <a:gd name="T33" fmla="*/ 73 h 1046"/>
                <a:gd name="T34" fmla="*/ 345 w 410"/>
                <a:gd name="T35" fmla="*/ 5 h 1046"/>
                <a:gd name="T36" fmla="*/ 337 w 410"/>
                <a:gd name="T37" fmla="*/ 109 h 1046"/>
                <a:gd name="T38" fmla="*/ 313 w 410"/>
                <a:gd name="T39" fmla="*/ 133 h 1046"/>
                <a:gd name="T40" fmla="*/ 313 w 410"/>
                <a:gd name="T41" fmla="*/ 351 h 1046"/>
                <a:gd name="T42" fmla="*/ 313 w 410"/>
                <a:gd name="T43" fmla="*/ 732 h 1046"/>
                <a:gd name="T44" fmla="*/ 313 w 410"/>
                <a:gd name="T45" fmla="*/ 862 h 1046"/>
                <a:gd name="T46" fmla="*/ 280 w 410"/>
                <a:gd name="T47" fmla="*/ 958 h 1046"/>
                <a:gd name="T48" fmla="*/ 99 w 410"/>
                <a:gd name="T49" fmla="*/ 892 h 1046"/>
                <a:gd name="T50" fmla="*/ 99 w 410"/>
                <a:gd name="T51" fmla="*/ 830 h 1046"/>
                <a:gd name="T52" fmla="*/ 99 w 410"/>
                <a:gd name="T53" fmla="*/ 167 h 1046"/>
                <a:gd name="T54" fmla="*/ 99 w 410"/>
                <a:gd name="T55" fmla="*/ 133 h 1046"/>
                <a:gd name="T56" fmla="*/ 75 w 410"/>
                <a:gd name="T57" fmla="*/ 109 h 1046"/>
                <a:gd name="T58" fmla="*/ 61 w 410"/>
                <a:gd name="T59" fmla="*/ 58 h 1046"/>
                <a:gd name="T60" fmla="*/ 89 w 410"/>
                <a:gd name="T61" fmla="*/ 52 h 1046"/>
                <a:gd name="T62" fmla="*/ 186 w 410"/>
                <a:gd name="T63" fmla="*/ 52 h 1046"/>
                <a:gd name="T64" fmla="*/ 299 w 410"/>
                <a:gd name="T65" fmla="*/ 52 h 1046"/>
                <a:gd name="T66" fmla="*/ 362 w 410"/>
                <a:gd name="T67" fmla="*/ 80 h 1046"/>
                <a:gd name="T68" fmla="*/ 337 w 410"/>
                <a:gd name="T69" fmla="*/ 109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" h="1046">
                  <a:moveTo>
                    <a:pt x="345" y="5"/>
                  </a:moveTo>
                  <a:cubicBezTo>
                    <a:pt x="333" y="3"/>
                    <a:pt x="321" y="4"/>
                    <a:pt x="310" y="4"/>
                  </a:cubicBezTo>
                  <a:cubicBezTo>
                    <a:pt x="262" y="4"/>
                    <a:pt x="214" y="4"/>
                    <a:pt x="167" y="4"/>
                  </a:cubicBezTo>
                  <a:cubicBezTo>
                    <a:pt x="134" y="4"/>
                    <a:pt x="99" y="0"/>
                    <a:pt x="67" y="5"/>
                  </a:cubicBezTo>
                  <a:cubicBezTo>
                    <a:pt x="28" y="11"/>
                    <a:pt x="4" y="43"/>
                    <a:pt x="2" y="80"/>
                  </a:cubicBezTo>
                  <a:cubicBezTo>
                    <a:pt x="0" y="113"/>
                    <a:pt x="22" y="139"/>
                    <a:pt x="50" y="150"/>
                  </a:cubicBezTo>
                  <a:cubicBezTo>
                    <a:pt x="48" y="217"/>
                    <a:pt x="51" y="284"/>
                    <a:pt x="51" y="351"/>
                  </a:cubicBezTo>
                  <a:cubicBezTo>
                    <a:pt x="51" y="478"/>
                    <a:pt x="51" y="605"/>
                    <a:pt x="51" y="732"/>
                  </a:cubicBezTo>
                  <a:cubicBezTo>
                    <a:pt x="51" y="776"/>
                    <a:pt x="51" y="819"/>
                    <a:pt x="51" y="862"/>
                  </a:cubicBezTo>
                  <a:cubicBezTo>
                    <a:pt x="51" y="901"/>
                    <a:pt x="52" y="937"/>
                    <a:pt x="77" y="970"/>
                  </a:cubicBezTo>
                  <a:cubicBezTo>
                    <a:pt x="128" y="1036"/>
                    <a:pt x="237" y="1046"/>
                    <a:pt x="304" y="999"/>
                  </a:cubicBezTo>
                  <a:cubicBezTo>
                    <a:pt x="347" y="969"/>
                    <a:pt x="361" y="924"/>
                    <a:pt x="361" y="874"/>
                  </a:cubicBezTo>
                  <a:cubicBezTo>
                    <a:pt x="361" y="655"/>
                    <a:pt x="361" y="437"/>
                    <a:pt x="361" y="218"/>
                  </a:cubicBezTo>
                  <a:cubicBezTo>
                    <a:pt x="361" y="196"/>
                    <a:pt x="362" y="173"/>
                    <a:pt x="361" y="150"/>
                  </a:cubicBezTo>
                  <a:cubicBezTo>
                    <a:pt x="387" y="140"/>
                    <a:pt x="405" y="118"/>
                    <a:pt x="409" y="88"/>
                  </a:cubicBezTo>
                  <a:cubicBezTo>
                    <a:pt x="410" y="86"/>
                    <a:pt x="410" y="83"/>
                    <a:pt x="410" y="80"/>
                  </a:cubicBezTo>
                  <a:cubicBezTo>
                    <a:pt x="410" y="78"/>
                    <a:pt x="410" y="75"/>
                    <a:pt x="409" y="73"/>
                  </a:cubicBezTo>
                  <a:cubicBezTo>
                    <a:pt x="404" y="39"/>
                    <a:pt x="380" y="10"/>
                    <a:pt x="345" y="5"/>
                  </a:cubicBezTo>
                  <a:close/>
                  <a:moveTo>
                    <a:pt x="337" y="109"/>
                  </a:moveTo>
                  <a:cubicBezTo>
                    <a:pt x="324" y="110"/>
                    <a:pt x="312" y="119"/>
                    <a:pt x="313" y="133"/>
                  </a:cubicBezTo>
                  <a:cubicBezTo>
                    <a:pt x="317" y="205"/>
                    <a:pt x="313" y="278"/>
                    <a:pt x="313" y="351"/>
                  </a:cubicBezTo>
                  <a:cubicBezTo>
                    <a:pt x="313" y="478"/>
                    <a:pt x="313" y="605"/>
                    <a:pt x="313" y="732"/>
                  </a:cubicBezTo>
                  <a:cubicBezTo>
                    <a:pt x="313" y="776"/>
                    <a:pt x="313" y="819"/>
                    <a:pt x="313" y="862"/>
                  </a:cubicBezTo>
                  <a:cubicBezTo>
                    <a:pt x="313" y="898"/>
                    <a:pt x="312" y="933"/>
                    <a:pt x="280" y="958"/>
                  </a:cubicBezTo>
                  <a:cubicBezTo>
                    <a:pt x="220" y="1004"/>
                    <a:pt x="101" y="978"/>
                    <a:pt x="99" y="892"/>
                  </a:cubicBezTo>
                  <a:cubicBezTo>
                    <a:pt x="98" y="871"/>
                    <a:pt x="99" y="851"/>
                    <a:pt x="99" y="830"/>
                  </a:cubicBezTo>
                  <a:cubicBezTo>
                    <a:pt x="99" y="609"/>
                    <a:pt x="99" y="388"/>
                    <a:pt x="99" y="167"/>
                  </a:cubicBezTo>
                  <a:cubicBezTo>
                    <a:pt x="99" y="156"/>
                    <a:pt x="98" y="144"/>
                    <a:pt x="99" y="133"/>
                  </a:cubicBezTo>
                  <a:cubicBezTo>
                    <a:pt x="100" y="119"/>
                    <a:pt x="87" y="110"/>
                    <a:pt x="75" y="109"/>
                  </a:cubicBezTo>
                  <a:cubicBezTo>
                    <a:pt x="50" y="106"/>
                    <a:pt x="41" y="73"/>
                    <a:pt x="61" y="58"/>
                  </a:cubicBezTo>
                  <a:cubicBezTo>
                    <a:pt x="70" y="51"/>
                    <a:pt x="79" y="52"/>
                    <a:pt x="89" y="52"/>
                  </a:cubicBezTo>
                  <a:cubicBezTo>
                    <a:pt x="121" y="52"/>
                    <a:pt x="154" y="52"/>
                    <a:pt x="186" y="52"/>
                  </a:cubicBezTo>
                  <a:cubicBezTo>
                    <a:pt x="224" y="52"/>
                    <a:pt x="261" y="52"/>
                    <a:pt x="299" y="52"/>
                  </a:cubicBezTo>
                  <a:cubicBezTo>
                    <a:pt x="323" y="52"/>
                    <a:pt x="360" y="46"/>
                    <a:pt x="362" y="80"/>
                  </a:cubicBezTo>
                  <a:cubicBezTo>
                    <a:pt x="361" y="95"/>
                    <a:pt x="351" y="107"/>
                    <a:pt x="337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2"/>
            <p:cNvSpPr>
              <a:spLocks/>
            </p:cNvSpPr>
            <p:nvPr/>
          </p:nvSpPr>
          <p:spPr bwMode="auto">
            <a:xfrm>
              <a:off x="4949825" y="3259138"/>
              <a:ext cx="103187" cy="346075"/>
            </a:xfrm>
            <a:custGeom>
              <a:avLst/>
              <a:gdLst>
                <a:gd name="T0" fmla="*/ 0 w 158"/>
                <a:gd name="T1" fmla="*/ 468 h 527"/>
                <a:gd name="T2" fmla="*/ 69 w 158"/>
                <a:gd name="T3" fmla="*/ 527 h 527"/>
                <a:gd name="T4" fmla="*/ 89 w 158"/>
                <a:gd name="T5" fmla="*/ 527 h 527"/>
                <a:gd name="T6" fmla="*/ 158 w 158"/>
                <a:gd name="T7" fmla="*/ 468 h 527"/>
                <a:gd name="T8" fmla="*/ 158 w 158"/>
                <a:gd name="T9" fmla="*/ 0 h 527"/>
                <a:gd name="T10" fmla="*/ 0 w 158"/>
                <a:gd name="T11" fmla="*/ 0 h 527"/>
                <a:gd name="T12" fmla="*/ 0 w 158"/>
                <a:gd name="T13" fmla="*/ 468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7">
                  <a:moveTo>
                    <a:pt x="0" y="468"/>
                  </a:moveTo>
                  <a:cubicBezTo>
                    <a:pt x="0" y="500"/>
                    <a:pt x="31" y="527"/>
                    <a:pt x="69" y="527"/>
                  </a:cubicBezTo>
                  <a:cubicBezTo>
                    <a:pt x="89" y="527"/>
                    <a:pt x="89" y="527"/>
                    <a:pt x="89" y="527"/>
                  </a:cubicBezTo>
                  <a:cubicBezTo>
                    <a:pt x="127" y="527"/>
                    <a:pt x="158" y="500"/>
                    <a:pt x="158" y="46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452456682"/>
              </p:ext>
            </p:extLst>
          </p:nvPr>
        </p:nvGraphicFramePr>
        <p:xfrm>
          <a:off x="6193766" y="1841176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 15"/>
          <p:cNvGrpSpPr/>
          <p:nvPr/>
        </p:nvGrpSpPr>
        <p:grpSpPr>
          <a:xfrm>
            <a:off x="1072775" y="1932317"/>
            <a:ext cx="1259457" cy="1259457"/>
            <a:chOff x="552090" y="1690777"/>
            <a:chExt cx="1259457" cy="1259457"/>
          </a:xfrm>
        </p:grpSpPr>
        <p:sp>
          <p:nvSpPr>
            <p:cNvPr id="9" name="椭圆 8"/>
            <p:cNvSpPr/>
            <p:nvPr/>
          </p:nvSpPr>
          <p:spPr>
            <a:xfrm>
              <a:off x="552090" y="1690777"/>
              <a:ext cx="1259457" cy="12594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 9"/>
            <p:cNvGrpSpPr/>
            <p:nvPr/>
          </p:nvGrpSpPr>
          <p:grpSpPr>
            <a:xfrm>
              <a:off x="1015157" y="2079487"/>
              <a:ext cx="333323" cy="482037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11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2573274" y="1932317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19" name="文本框 8"/>
          <p:cNvSpPr txBox="1"/>
          <p:nvPr/>
        </p:nvSpPr>
        <p:spPr>
          <a:xfrm>
            <a:off x="2573274" y="2630840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26866" y="2187773"/>
            <a:ext cx="198163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1707746139"/>
              </p:ext>
            </p:extLst>
          </p:nvPr>
        </p:nvGraphicFramePr>
        <p:xfrm>
          <a:off x="6193766" y="3946032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矩形 27"/>
          <p:cNvSpPr/>
          <p:nvPr/>
        </p:nvSpPr>
        <p:spPr>
          <a:xfrm>
            <a:off x="2573274" y="4037173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29" name="文本框 28"/>
          <p:cNvSpPr txBox="1"/>
          <p:nvPr/>
        </p:nvSpPr>
        <p:spPr>
          <a:xfrm>
            <a:off x="2573274" y="4735696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26866" y="4292629"/>
            <a:ext cx="1981633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>
            <a:off x="1072775" y="4037173"/>
            <a:ext cx="1259457" cy="1259457"/>
            <a:chOff x="1072775" y="4037173"/>
            <a:chExt cx="1259457" cy="1259457"/>
          </a:xfrm>
        </p:grpSpPr>
        <p:sp>
          <p:nvSpPr>
            <p:cNvPr id="24" name="椭圆 23"/>
            <p:cNvSpPr/>
            <p:nvPr/>
          </p:nvSpPr>
          <p:spPr>
            <a:xfrm>
              <a:off x="1072775" y="4037173"/>
              <a:ext cx="1259457" cy="125945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1" name="组 30"/>
            <p:cNvGrpSpPr/>
            <p:nvPr/>
          </p:nvGrpSpPr>
          <p:grpSpPr>
            <a:xfrm>
              <a:off x="1594367" y="4390482"/>
              <a:ext cx="216272" cy="552838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32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56157" y="2012761"/>
            <a:ext cx="5879688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825" y="32186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955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593669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508069"/>
            <a:ext cx="121920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422469"/>
            <a:ext cx="121920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4336869"/>
            <a:ext cx="12192000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251269"/>
            <a:ext cx="12192000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Freeform 80"/>
          <p:cNvSpPr>
            <a:spLocks/>
          </p:cNvSpPr>
          <p:nvPr/>
        </p:nvSpPr>
        <p:spPr bwMode="auto">
          <a:xfrm>
            <a:off x="4943498" y="1313004"/>
            <a:ext cx="2305005" cy="5133330"/>
          </a:xfrm>
          <a:custGeom>
            <a:avLst/>
            <a:gdLst>
              <a:gd name="T0" fmla="*/ 492 w 520"/>
              <a:gd name="T1" fmla="*/ 563 h 1158"/>
              <a:gd name="T2" fmla="*/ 465 w 520"/>
              <a:gd name="T3" fmla="*/ 494 h 1158"/>
              <a:gd name="T4" fmla="*/ 430 w 520"/>
              <a:gd name="T5" fmla="*/ 279 h 1158"/>
              <a:gd name="T6" fmla="*/ 304 w 520"/>
              <a:gd name="T7" fmla="*/ 150 h 1158"/>
              <a:gd name="T8" fmla="*/ 312 w 520"/>
              <a:gd name="T9" fmla="*/ 107 h 1158"/>
              <a:gd name="T10" fmla="*/ 315 w 520"/>
              <a:gd name="T11" fmla="*/ 74 h 1158"/>
              <a:gd name="T12" fmla="*/ 216 w 520"/>
              <a:gd name="T13" fmla="*/ 19 h 1158"/>
              <a:gd name="T14" fmla="*/ 196 w 520"/>
              <a:gd name="T15" fmla="*/ 84 h 1158"/>
              <a:gd name="T16" fmla="*/ 216 w 520"/>
              <a:gd name="T17" fmla="*/ 126 h 1158"/>
              <a:gd name="T18" fmla="*/ 112 w 520"/>
              <a:gd name="T19" fmla="*/ 201 h 1158"/>
              <a:gd name="T20" fmla="*/ 67 w 520"/>
              <a:gd name="T21" fmla="*/ 405 h 1158"/>
              <a:gd name="T22" fmla="*/ 43 w 520"/>
              <a:gd name="T23" fmla="*/ 546 h 1158"/>
              <a:gd name="T24" fmla="*/ 4 w 520"/>
              <a:gd name="T25" fmla="*/ 606 h 1158"/>
              <a:gd name="T26" fmla="*/ 22 w 520"/>
              <a:gd name="T27" fmla="*/ 661 h 1158"/>
              <a:gd name="T28" fmla="*/ 43 w 520"/>
              <a:gd name="T29" fmla="*/ 670 h 1158"/>
              <a:gd name="T30" fmla="*/ 59 w 520"/>
              <a:gd name="T31" fmla="*/ 649 h 1158"/>
              <a:gd name="T32" fmla="*/ 84 w 520"/>
              <a:gd name="T33" fmla="*/ 594 h 1158"/>
              <a:gd name="T34" fmla="*/ 107 w 520"/>
              <a:gd name="T35" fmla="*/ 487 h 1158"/>
              <a:gd name="T36" fmla="*/ 151 w 520"/>
              <a:gd name="T37" fmla="*/ 324 h 1158"/>
              <a:gd name="T38" fmla="*/ 160 w 520"/>
              <a:gd name="T39" fmla="*/ 472 h 1158"/>
              <a:gd name="T40" fmla="*/ 141 w 520"/>
              <a:gd name="T41" fmla="*/ 604 h 1158"/>
              <a:gd name="T42" fmla="*/ 153 w 520"/>
              <a:gd name="T43" fmla="*/ 774 h 1158"/>
              <a:gd name="T44" fmla="*/ 144 w 520"/>
              <a:gd name="T45" fmla="*/ 898 h 1158"/>
              <a:gd name="T46" fmla="*/ 173 w 520"/>
              <a:gd name="T47" fmla="*/ 1083 h 1158"/>
              <a:gd name="T48" fmla="*/ 160 w 520"/>
              <a:gd name="T49" fmla="*/ 1149 h 1158"/>
              <a:gd name="T50" fmla="*/ 187 w 520"/>
              <a:gd name="T51" fmla="*/ 1154 h 1158"/>
              <a:gd name="T52" fmla="*/ 212 w 520"/>
              <a:gd name="T53" fmla="*/ 1105 h 1158"/>
              <a:gd name="T54" fmla="*/ 207 w 520"/>
              <a:gd name="T55" fmla="*/ 1034 h 1158"/>
              <a:gd name="T56" fmla="*/ 213 w 520"/>
              <a:gd name="T57" fmla="*/ 877 h 1158"/>
              <a:gd name="T58" fmla="*/ 224 w 520"/>
              <a:gd name="T59" fmla="*/ 789 h 1158"/>
              <a:gd name="T60" fmla="*/ 255 w 520"/>
              <a:gd name="T61" fmla="*/ 617 h 1158"/>
              <a:gd name="T62" fmla="*/ 269 w 520"/>
              <a:gd name="T63" fmla="*/ 667 h 1158"/>
              <a:gd name="T64" fmla="*/ 299 w 520"/>
              <a:gd name="T65" fmla="*/ 816 h 1158"/>
              <a:gd name="T66" fmla="*/ 301 w 520"/>
              <a:gd name="T67" fmla="*/ 933 h 1158"/>
              <a:gd name="T68" fmla="*/ 303 w 520"/>
              <a:gd name="T69" fmla="*/ 1057 h 1158"/>
              <a:gd name="T70" fmla="*/ 306 w 520"/>
              <a:gd name="T71" fmla="*/ 1130 h 1158"/>
              <a:gd name="T72" fmla="*/ 342 w 520"/>
              <a:gd name="T73" fmla="*/ 1154 h 1158"/>
              <a:gd name="T74" fmla="*/ 368 w 520"/>
              <a:gd name="T75" fmla="*/ 1144 h 1158"/>
              <a:gd name="T76" fmla="*/ 349 w 520"/>
              <a:gd name="T77" fmla="*/ 1062 h 1158"/>
              <a:gd name="T78" fmla="*/ 369 w 520"/>
              <a:gd name="T79" fmla="*/ 842 h 1158"/>
              <a:gd name="T80" fmla="*/ 373 w 520"/>
              <a:gd name="T81" fmla="*/ 723 h 1158"/>
              <a:gd name="T82" fmla="*/ 378 w 520"/>
              <a:gd name="T83" fmla="*/ 581 h 1158"/>
              <a:gd name="T84" fmla="*/ 360 w 520"/>
              <a:gd name="T85" fmla="*/ 472 h 1158"/>
              <a:gd name="T86" fmla="*/ 374 w 520"/>
              <a:gd name="T87" fmla="*/ 326 h 1158"/>
              <a:gd name="T88" fmla="*/ 414 w 520"/>
              <a:gd name="T89" fmla="*/ 487 h 1158"/>
              <a:gd name="T90" fmla="*/ 436 w 520"/>
              <a:gd name="T91" fmla="*/ 594 h 1158"/>
              <a:gd name="T92" fmla="*/ 462 w 520"/>
              <a:gd name="T93" fmla="*/ 649 h 1158"/>
              <a:gd name="T94" fmla="*/ 478 w 520"/>
              <a:gd name="T95" fmla="*/ 670 h 1158"/>
              <a:gd name="T96" fmla="*/ 499 w 520"/>
              <a:gd name="T97" fmla="*/ 661 h 1158"/>
              <a:gd name="T98" fmla="*/ 516 w 520"/>
              <a:gd name="T99" fmla="*/ 606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0" h="1158">
                <a:moveTo>
                  <a:pt x="516" y="606"/>
                </a:moveTo>
                <a:cubicBezTo>
                  <a:pt x="510" y="595"/>
                  <a:pt x="501" y="581"/>
                  <a:pt x="497" y="577"/>
                </a:cubicBezTo>
                <a:cubicBezTo>
                  <a:pt x="493" y="569"/>
                  <a:pt x="494" y="566"/>
                  <a:pt x="492" y="563"/>
                </a:cubicBezTo>
                <a:cubicBezTo>
                  <a:pt x="487" y="556"/>
                  <a:pt x="480" y="549"/>
                  <a:pt x="477" y="546"/>
                </a:cubicBezTo>
                <a:cubicBezTo>
                  <a:pt x="475" y="543"/>
                  <a:pt x="474" y="534"/>
                  <a:pt x="473" y="529"/>
                </a:cubicBezTo>
                <a:cubicBezTo>
                  <a:pt x="472" y="524"/>
                  <a:pt x="466" y="503"/>
                  <a:pt x="465" y="494"/>
                </a:cubicBezTo>
                <a:cubicBezTo>
                  <a:pt x="464" y="485"/>
                  <a:pt x="456" y="415"/>
                  <a:pt x="453" y="405"/>
                </a:cubicBezTo>
                <a:cubicBezTo>
                  <a:pt x="451" y="396"/>
                  <a:pt x="442" y="371"/>
                  <a:pt x="440" y="356"/>
                </a:cubicBezTo>
                <a:cubicBezTo>
                  <a:pt x="438" y="342"/>
                  <a:pt x="434" y="290"/>
                  <a:pt x="430" y="279"/>
                </a:cubicBezTo>
                <a:cubicBezTo>
                  <a:pt x="434" y="228"/>
                  <a:pt x="415" y="207"/>
                  <a:pt x="408" y="201"/>
                </a:cubicBezTo>
                <a:cubicBezTo>
                  <a:pt x="398" y="192"/>
                  <a:pt x="377" y="178"/>
                  <a:pt x="357" y="178"/>
                </a:cubicBezTo>
                <a:cubicBezTo>
                  <a:pt x="334" y="178"/>
                  <a:pt x="308" y="155"/>
                  <a:pt x="304" y="150"/>
                </a:cubicBezTo>
                <a:cubicBezTo>
                  <a:pt x="302" y="131"/>
                  <a:pt x="302" y="131"/>
                  <a:pt x="304" y="125"/>
                </a:cubicBezTo>
                <a:cubicBezTo>
                  <a:pt x="305" y="119"/>
                  <a:pt x="305" y="107"/>
                  <a:pt x="309" y="106"/>
                </a:cubicBezTo>
                <a:cubicBezTo>
                  <a:pt x="310" y="106"/>
                  <a:pt x="310" y="106"/>
                  <a:pt x="312" y="107"/>
                </a:cubicBezTo>
                <a:cubicBezTo>
                  <a:pt x="316" y="107"/>
                  <a:pt x="324" y="88"/>
                  <a:pt x="324" y="84"/>
                </a:cubicBezTo>
                <a:cubicBezTo>
                  <a:pt x="325" y="80"/>
                  <a:pt x="324" y="71"/>
                  <a:pt x="322" y="69"/>
                </a:cubicBezTo>
                <a:cubicBezTo>
                  <a:pt x="320" y="68"/>
                  <a:pt x="318" y="70"/>
                  <a:pt x="315" y="74"/>
                </a:cubicBezTo>
                <a:cubicBezTo>
                  <a:pt x="316" y="46"/>
                  <a:pt x="314" y="32"/>
                  <a:pt x="304" y="19"/>
                </a:cubicBezTo>
                <a:cubicBezTo>
                  <a:pt x="295" y="6"/>
                  <a:pt x="272" y="0"/>
                  <a:pt x="260" y="1"/>
                </a:cubicBezTo>
                <a:cubicBezTo>
                  <a:pt x="249" y="0"/>
                  <a:pt x="226" y="6"/>
                  <a:pt x="216" y="19"/>
                </a:cubicBezTo>
                <a:cubicBezTo>
                  <a:pt x="207" y="32"/>
                  <a:pt x="204" y="46"/>
                  <a:pt x="206" y="74"/>
                </a:cubicBezTo>
                <a:cubicBezTo>
                  <a:pt x="202" y="70"/>
                  <a:pt x="201" y="68"/>
                  <a:pt x="199" y="69"/>
                </a:cubicBezTo>
                <a:cubicBezTo>
                  <a:pt x="197" y="71"/>
                  <a:pt x="196" y="80"/>
                  <a:pt x="196" y="84"/>
                </a:cubicBezTo>
                <a:cubicBezTo>
                  <a:pt x="197" y="88"/>
                  <a:pt x="204" y="107"/>
                  <a:pt x="208" y="107"/>
                </a:cubicBezTo>
                <a:cubicBezTo>
                  <a:pt x="211" y="106"/>
                  <a:pt x="210" y="106"/>
                  <a:pt x="212" y="106"/>
                </a:cubicBezTo>
                <a:cubicBezTo>
                  <a:pt x="216" y="107"/>
                  <a:pt x="214" y="119"/>
                  <a:pt x="216" y="126"/>
                </a:cubicBezTo>
                <a:cubicBezTo>
                  <a:pt x="217" y="130"/>
                  <a:pt x="218" y="134"/>
                  <a:pt x="217" y="150"/>
                </a:cubicBezTo>
                <a:cubicBezTo>
                  <a:pt x="212" y="155"/>
                  <a:pt x="187" y="178"/>
                  <a:pt x="163" y="178"/>
                </a:cubicBezTo>
                <a:cubicBezTo>
                  <a:pt x="143" y="178"/>
                  <a:pt x="122" y="192"/>
                  <a:pt x="112" y="201"/>
                </a:cubicBezTo>
                <a:cubicBezTo>
                  <a:pt x="106" y="207"/>
                  <a:pt x="87" y="228"/>
                  <a:pt x="91" y="279"/>
                </a:cubicBezTo>
                <a:cubicBezTo>
                  <a:pt x="86" y="290"/>
                  <a:pt x="82" y="342"/>
                  <a:pt x="81" y="356"/>
                </a:cubicBezTo>
                <a:cubicBezTo>
                  <a:pt x="79" y="371"/>
                  <a:pt x="70" y="396"/>
                  <a:pt x="67" y="405"/>
                </a:cubicBezTo>
                <a:cubicBezTo>
                  <a:pt x="64" y="415"/>
                  <a:pt x="56" y="485"/>
                  <a:pt x="55" y="494"/>
                </a:cubicBezTo>
                <a:cubicBezTo>
                  <a:pt x="54" y="503"/>
                  <a:pt x="48" y="524"/>
                  <a:pt x="47" y="529"/>
                </a:cubicBezTo>
                <a:cubicBezTo>
                  <a:pt x="46" y="534"/>
                  <a:pt x="46" y="543"/>
                  <a:pt x="43" y="546"/>
                </a:cubicBezTo>
                <a:cubicBezTo>
                  <a:pt x="41" y="549"/>
                  <a:pt x="34" y="556"/>
                  <a:pt x="28" y="563"/>
                </a:cubicBezTo>
                <a:cubicBezTo>
                  <a:pt x="26" y="566"/>
                  <a:pt x="28" y="569"/>
                  <a:pt x="23" y="577"/>
                </a:cubicBezTo>
                <a:cubicBezTo>
                  <a:pt x="20" y="581"/>
                  <a:pt x="10" y="595"/>
                  <a:pt x="4" y="606"/>
                </a:cubicBezTo>
                <a:cubicBezTo>
                  <a:pt x="0" y="618"/>
                  <a:pt x="8" y="619"/>
                  <a:pt x="10" y="618"/>
                </a:cubicBezTo>
                <a:cubicBezTo>
                  <a:pt x="15" y="616"/>
                  <a:pt x="17" y="609"/>
                  <a:pt x="21" y="606"/>
                </a:cubicBezTo>
                <a:cubicBezTo>
                  <a:pt x="21" y="611"/>
                  <a:pt x="15" y="658"/>
                  <a:pt x="22" y="661"/>
                </a:cubicBezTo>
                <a:cubicBezTo>
                  <a:pt x="26" y="666"/>
                  <a:pt x="30" y="654"/>
                  <a:pt x="30" y="654"/>
                </a:cubicBezTo>
                <a:cubicBezTo>
                  <a:pt x="33" y="650"/>
                  <a:pt x="30" y="667"/>
                  <a:pt x="33" y="674"/>
                </a:cubicBezTo>
                <a:cubicBezTo>
                  <a:pt x="35" y="676"/>
                  <a:pt x="42" y="675"/>
                  <a:pt x="43" y="670"/>
                </a:cubicBezTo>
                <a:cubicBezTo>
                  <a:pt x="44" y="665"/>
                  <a:pt x="42" y="664"/>
                  <a:pt x="44" y="664"/>
                </a:cubicBezTo>
                <a:cubicBezTo>
                  <a:pt x="45" y="666"/>
                  <a:pt x="47" y="671"/>
                  <a:pt x="51" y="669"/>
                </a:cubicBezTo>
                <a:cubicBezTo>
                  <a:pt x="56" y="666"/>
                  <a:pt x="57" y="660"/>
                  <a:pt x="59" y="649"/>
                </a:cubicBezTo>
                <a:cubicBezTo>
                  <a:pt x="59" y="656"/>
                  <a:pt x="65" y="659"/>
                  <a:pt x="67" y="652"/>
                </a:cubicBezTo>
                <a:cubicBezTo>
                  <a:pt x="68" y="649"/>
                  <a:pt x="75" y="624"/>
                  <a:pt x="78" y="617"/>
                </a:cubicBezTo>
                <a:cubicBezTo>
                  <a:pt x="81" y="609"/>
                  <a:pt x="82" y="608"/>
                  <a:pt x="84" y="594"/>
                </a:cubicBezTo>
                <a:cubicBezTo>
                  <a:pt x="87" y="582"/>
                  <a:pt x="85" y="569"/>
                  <a:pt x="83" y="564"/>
                </a:cubicBezTo>
                <a:cubicBezTo>
                  <a:pt x="80" y="555"/>
                  <a:pt x="80" y="555"/>
                  <a:pt x="81" y="550"/>
                </a:cubicBezTo>
                <a:cubicBezTo>
                  <a:pt x="82" y="546"/>
                  <a:pt x="94" y="505"/>
                  <a:pt x="107" y="487"/>
                </a:cubicBezTo>
                <a:cubicBezTo>
                  <a:pt x="119" y="469"/>
                  <a:pt x="126" y="440"/>
                  <a:pt x="129" y="431"/>
                </a:cubicBezTo>
                <a:cubicBezTo>
                  <a:pt x="132" y="422"/>
                  <a:pt x="134" y="395"/>
                  <a:pt x="135" y="388"/>
                </a:cubicBezTo>
                <a:cubicBezTo>
                  <a:pt x="135" y="382"/>
                  <a:pt x="150" y="328"/>
                  <a:pt x="151" y="324"/>
                </a:cubicBezTo>
                <a:cubicBezTo>
                  <a:pt x="153" y="326"/>
                  <a:pt x="158" y="376"/>
                  <a:pt x="161" y="381"/>
                </a:cubicBezTo>
                <a:cubicBezTo>
                  <a:pt x="164" y="386"/>
                  <a:pt x="169" y="419"/>
                  <a:pt x="168" y="429"/>
                </a:cubicBezTo>
                <a:cubicBezTo>
                  <a:pt x="168" y="439"/>
                  <a:pt x="162" y="459"/>
                  <a:pt x="160" y="472"/>
                </a:cubicBezTo>
                <a:cubicBezTo>
                  <a:pt x="156" y="484"/>
                  <a:pt x="149" y="503"/>
                  <a:pt x="148" y="528"/>
                </a:cubicBezTo>
                <a:cubicBezTo>
                  <a:pt x="146" y="538"/>
                  <a:pt x="144" y="556"/>
                  <a:pt x="142" y="576"/>
                </a:cubicBezTo>
                <a:cubicBezTo>
                  <a:pt x="140" y="587"/>
                  <a:pt x="141" y="595"/>
                  <a:pt x="141" y="604"/>
                </a:cubicBezTo>
                <a:cubicBezTo>
                  <a:pt x="141" y="614"/>
                  <a:pt x="144" y="655"/>
                  <a:pt x="143" y="666"/>
                </a:cubicBezTo>
                <a:cubicBezTo>
                  <a:pt x="143" y="678"/>
                  <a:pt x="145" y="713"/>
                  <a:pt x="147" y="723"/>
                </a:cubicBezTo>
                <a:cubicBezTo>
                  <a:pt x="149" y="734"/>
                  <a:pt x="154" y="766"/>
                  <a:pt x="153" y="774"/>
                </a:cubicBezTo>
                <a:cubicBezTo>
                  <a:pt x="153" y="783"/>
                  <a:pt x="151" y="810"/>
                  <a:pt x="150" y="818"/>
                </a:cubicBezTo>
                <a:cubicBezTo>
                  <a:pt x="149" y="827"/>
                  <a:pt x="152" y="837"/>
                  <a:pt x="151" y="842"/>
                </a:cubicBezTo>
                <a:cubicBezTo>
                  <a:pt x="151" y="848"/>
                  <a:pt x="142" y="883"/>
                  <a:pt x="144" y="898"/>
                </a:cubicBezTo>
                <a:cubicBezTo>
                  <a:pt x="146" y="913"/>
                  <a:pt x="167" y="1003"/>
                  <a:pt x="173" y="1031"/>
                </a:cubicBezTo>
                <a:cubicBezTo>
                  <a:pt x="169" y="1061"/>
                  <a:pt x="171" y="1055"/>
                  <a:pt x="171" y="1062"/>
                </a:cubicBezTo>
                <a:cubicBezTo>
                  <a:pt x="172" y="1070"/>
                  <a:pt x="175" y="1078"/>
                  <a:pt x="173" y="1083"/>
                </a:cubicBezTo>
                <a:cubicBezTo>
                  <a:pt x="171" y="1088"/>
                  <a:pt x="153" y="1121"/>
                  <a:pt x="152" y="1131"/>
                </a:cubicBezTo>
                <a:cubicBezTo>
                  <a:pt x="150" y="1141"/>
                  <a:pt x="150" y="1143"/>
                  <a:pt x="153" y="1144"/>
                </a:cubicBezTo>
                <a:cubicBezTo>
                  <a:pt x="155" y="1146"/>
                  <a:pt x="159" y="1146"/>
                  <a:pt x="160" y="1149"/>
                </a:cubicBezTo>
                <a:cubicBezTo>
                  <a:pt x="165" y="1152"/>
                  <a:pt x="165" y="1151"/>
                  <a:pt x="168" y="1152"/>
                </a:cubicBezTo>
                <a:cubicBezTo>
                  <a:pt x="171" y="1152"/>
                  <a:pt x="173" y="1152"/>
                  <a:pt x="178" y="1154"/>
                </a:cubicBezTo>
                <a:cubicBezTo>
                  <a:pt x="184" y="1156"/>
                  <a:pt x="183" y="1154"/>
                  <a:pt x="187" y="1154"/>
                </a:cubicBezTo>
                <a:cubicBezTo>
                  <a:pt x="191" y="1154"/>
                  <a:pt x="192" y="1158"/>
                  <a:pt x="202" y="1155"/>
                </a:cubicBezTo>
                <a:cubicBezTo>
                  <a:pt x="211" y="1152"/>
                  <a:pt x="214" y="1135"/>
                  <a:pt x="214" y="1130"/>
                </a:cubicBezTo>
                <a:cubicBezTo>
                  <a:pt x="214" y="1125"/>
                  <a:pt x="210" y="1115"/>
                  <a:pt x="212" y="1105"/>
                </a:cubicBezTo>
                <a:cubicBezTo>
                  <a:pt x="215" y="1096"/>
                  <a:pt x="213" y="1083"/>
                  <a:pt x="214" y="1073"/>
                </a:cubicBezTo>
                <a:cubicBezTo>
                  <a:pt x="214" y="1063"/>
                  <a:pt x="218" y="1064"/>
                  <a:pt x="217" y="1057"/>
                </a:cubicBezTo>
                <a:cubicBezTo>
                  <a:pt x="216" y="1050"/>
                  <a:pt x="208" y="1043"/>
                  <a:pt x="207" y="1034"/>
                </a:cubicBezTo>
                <a:cubicBezTo>
                  <a:pt x="205" y="1025"/>
                  <a:pt x="204" y="1007"/>
                  <a:pt x="208" y="985"/>
                </a:cubicBezTo>
                <a:cubicBezTo>
                  <a:pt x="212" y="963"/>
                  <a:pt x="219" y="941"/>
                  <a:pt x="219" y="933"/>
                </a:cubicBezTo>
                <a:cubicBezTo>
                  <a:pt x="219" y="925"/>
                  <a:pt x="218" y="896"/>
                  <a:pt x="213" y="877"/>
                </a:cubicBezTo>
                <a:cubicBezTo>
                  <a:pt x="209" y="858"/>
                  <a:pt x="209" y="848"/>
                  <a:pt x="213" y="840"/>
                </a:cubicBezTo>
                <a:cubicBezTo>
                  <a:pt x="218" y="832"/>
                  <a:pt x="222" y="824"/>
                  <a:pt x="222" y="816"/>
                </a:cubicBezTo>
                <a:cubicBezTo>
                  <a:pt x="222" y="809"/>
                  <a:pt x="220" y="805"/>
                  <a:pt x="224" y="789"/>
                </a:cubicBezTo>
                <a:cubicBezTo>
                  <a:pt x="229" y="773"/>
                  <a:pt x="233" y="754"/>
                  <a:pt x="234" y="737"/>
                </a:cubicBezTo>
                <a:cubicBezTo>
                  <a:pt x="240" y="720"/>
                  <a:pt x="250" y="687"/>
                  <a:pt x="252" y="667"/>
                </a:cubicBezTo>
                <a:cubicBezTo>
                  <a:pt x="254" y="647"/>
                  <a:pt x="257" y="627"/>
                  <a:pt x="255" y="617"/>
                </a:cubicBezTo>
                <a:cubicBezTo>
                  <a:pt x="258" y="618"/>
                  <a:pt x="260" y="618"/>
                  <a:pt x="260" y="618"/>
                </a:cubicBezTo>
                <a:cubicBezTo>
                  <a:pt x="260" y="618"/>
                  <a:pt x="262" y="618"/>
                  <a:pt x="265" y="617"/>
                </a:cubicBezTo>
                <a:cubicBezTo>
                  <a:pt x="263" y="627"/>
                  <a:pt x="266" y="647"/>
                  <a:pt x="269" y="667"/>
                </a:cubicBezTo>
                <a:cubicBezTo>
                  <a:pt x="271" y="687"/>
                  <a:pt x="281" y="720"/>
                  <a:pt x="286" y="737"/>
                </a:cubicBezTo>
                <a:cubicBezTo>
                  <a:pt x="287" y="754"/>
                  <a:pt x="292" y="773"/>
                  <a:pt x="296" y="789"/>
                </a:cubicBezTo>
                <a:cubicBezTo>
                  <a:pt x="300" y="805"/>
                  <a:pt x="298" y="809"/>
                  <a:pt x="299" y="816"/>
                </a:cubicBezTo>
                <a:cubicBezTo>
                  <a:pt x="299" y="824"/>
                  <a:pt x="303" y="832"/>
                  <a:pt x="307" y="840"/>
                </a:cubicBezTo>
                <a:cubicBezTo>
                  <a:pt x="312" y="848"/>
                  <a:pt x="312" y="858"/>
                  <a:pt x="307" y="877"/>
                </a:cubicBezTo>
                <a:cubicBezTo>
                  <a:pt x="303" y="896"/>
                  <a:pt x="301" y="925"/>
                  <a:pt x="301" y="933"/>
                </a:cubicBezTo>
                <a:cubicBezTo>
                  <a:pt x="302" y="941"/>
                  <a:pt x="308" y="963"/>
                  <a:pt x="313" y="985"/>
                </a:cubicBezTo>
                <a:cubicBezTo>
                  <a:pt x="317" y="1007"/>
                  <a:pt x="315" y="1025"/>
                  <a:pt x="314" y="1034"/>
                </a:cubicBezTo>
                <a:cubicBezTo>
                  <a:pt x="313" y="1043"/>
                  <a:pt x="305" y="1050"/>
                  <a:pt x="303" y="1057"/>
                </a:cubicBezTo>
                <a:cubicBezTo>
                  <a:pt x="302" y="1064"/>
                  <a:pt x="306" y="1063"/>
                  <a:pt x="307" y="1073"/>
                </a:cubicBezTo>
                <a:cubicBezTo>
                  <a:pt x="308" y="1083"/>
                  <a:pt x="305" y="1096"/>
                  <a:pt x="308" y="1105"/>
                </a:cubicBezTo>
                <a:cubicBezTo>
                  <a:pt x="311" y="1115"/>
                  <a:pt x="306" y="1125"/>
                  <a:pt x="306" y="1130"/>
                </a:cubicBezTo>
                <a:cubicBezTo>
                  <a:pt x="306" y="1135"/>
                  <a:pt x="310" y="1152"/>
                  <a:pt x="319" y="1155"/>
                </a:cubicBezTo>
                <a:cubicBezTo>
                  <a:pt x="328" y="1158"/>
                  <a:pt x="330" y="1154"/>
                  <a:pt x="333" y="1154"/>
                </a:cubicBezTo>
                <a:cubicBezTo>
                  <a:pt x="337" y="1154"/>
                  <a:pt x="337" y="1156"/>
                  <a:pt x="342" y="1154"/>
                </a:cubicBezTo>
                <a:cubicBezTo>
                  <a:pt x="348" y="1152"/>
                  <a:pt x="349" y="1152"/>
                  <a:pt x="353" y="1152"/>
                </a:cubicBezTo>
                <a:cubicBezTo>
                  <a:pt x="356" y="1151"/>
                  <a:pt x="356" y="1152"/>
                  <a:pt x="360" y="1149"/>
                </a:cubicBezTo>
                <a:cubicBezTo>
                  <a:pt x="362" y="1146"/>
                  <a:pt x="365" y="1146"/>
                  <a:pt x="368" y="1144"/>
                </a:cubicBezTo>
                <a:cubicBezTo>
                  <a:pt x="370" y="1143"/>
                  <a:pt x="370" y="1141"/>
                  <a:pt x="369" y="1131"/>
                </a:cubicBezTo>
                <a:cubicBezTo>
                  <a:pt x="367" y="1121"/>
                  <a:pt x="349" y="1088"/>
                  <a:pt x="348" y="1083"/>
                </a:cubicBezTo>
                <a:cubicBezTo>
                  <a:pt x="346" y="1078"/>
                  <a:pt x="349" y="1070"/>
                  <a:pt x="349" y="1062"/>
                </a:cubicBezTo>
                <a:cubicBezTo>
                  <a:pt x="350" y="1055"/>
                  <a:pt x="352" y="1061"/>
                  <a:pt x="347" y="1031"/>
                </a:cubicBezTo>
                <a:cubicBezTo>
                  <a:pt x="353" y="1003"/>
                  <a:pt x="374" y="913"/>
                  <a:pt x="376" y="898"/>
                </a:cubicBezTo>
                <a:cubicBezTo>
                  <a:pt x="378" y="883"/>
                  <a:pt x="370" y="848"/>
                  <a:pt x="369" y="842"/>
                </a:cubicBezTo>
                <a:cubicBezTo>
                  <a:pt x="369" y="837"/>
                  <a:pt x="372" y="827"/>
                  <a:pt x="370" y="818"/>
                </a:cubicBezTo>
                <a:cubicBezTo>
                  <a:pt x="369" y="810"/>
                  <a:pt x="368" y="783"/>
                  <a:pt x="367" y="774"/>
                </a:cubicBezTo>
                <a:cubicBezTo>
                  <a:pt x="367" y="766"/>
                  <a:pt x="372" y="734"/>
                  <a:pt x="373" y="723"/>
                </a:cubicBezTo>
                <a:cubicBezTo>
                  <a:pt x="375" y="713"/>
                  <a:pt x="378" y="678"/>
                  <a:pt x="377" y="666"/>
                </a:cubicBezTo>
                <a:cubicBezTo>
                  <a:pt x="376" y="655"/>
                  <a:pt x="378" y="614"/>
                  <a:pt x="379" y="603"/>
                </a:cubicBezTo>
                <a:cubicBezTo>
                  <a:pt x="379" y="598"/>
                  <a:pt x="379" y="590"/>
                  <a:pt x="378" y="581"/>
                </a:cubicBezTo>
                <a:cubicBezTo>
                  <a:pt x="378" y="581"/>
                  <a:pt x="378" y="581"/>
                  <a:pt x="378" y="581"/>
                </a:cubicBezTo>
                <a:cubicBezTo>
                  <a:pt x="376" y="559"/>
                  <a:pt x="374" y="539"/>
                  <a:pt x="373" y="528"/>
                </a:cubicBezTo>
                <a:cubicBezTo>
                  <a:pt x="371" y="503"/>
                  <a:pt x="364" y="484"/>
                  <a:pt x="360" y="472"/>
                </a:cubicBezTo>
                <a:cubicBezTo>
                  <a:pt x="359" y="459"/>
                  <a:pt x="354" y="439"/>
                  <a:pt x="352" y="429"/>
                </a:cubicBezTo>
                <a:cubicBezTo>
                  <a:pt x="351" y="419"/>
                  <a:pt x="357" y="386"/>
                  <a:pt x="359" y="381"/>
                </a:cubicBezTo>
                <a:cubicBezTo>
                  <a:pt x="362" y="376"/>
                  <a:pt x="373" y="328"/>
                  <a:pt x="374" y="326"/>
                </a:cubicBezTo>
                <a:cubicBezTo>
                  <a:pt x="376" y="329"/>
                  <a:pt x="385" y="382"/>
                  <a:pt x="386" y="388"/>
                </a:cubicBezTo>
                <a:cubicBezTo>
                  <a:pt x="387" y="395"/>
                  <a:pt x="388" y="422"/>
                  <a:pt x="391" y="431"/>
                </a:cubicBezTo>
                <a:cubicBezTo>
                  <a:pt x="394" y="440"/>
                  <a:pt x="401" y="469"/>
                  <a:pt x="414" y="487"/>
                </a:cubicBezTo>
                <a:cubicBezTo>
                  <a:pt x="427" y="505"/>
                  <a:pt x="439" y="546"/>
                  <a:pt x="440" y="550"/>
                </a:cubicBezTo>
                <a:cubicBezTo>
                  <a:pt x="440" y="555"/>
                  <a:pt x="440" y="555"/>
                  <a:pt x="437" y="564"/>
                </a:cubicBezTo>
                <a:cubicBezTo>
                  <a:pt x="436" y="569"/>
                  <a:pt x="434" y="582"/>
                  <a:pt x="436" y="594"/>
                </a:cubicBezTo>
                <a:cubicBezTo>
                  <a:pt x="439" y="608"/>
                  <a:pt x="439" y="609"/>
                  <a:pt x="443" y="617"/>
                </a:cubicBezTo>
                <a:cubicBezTo>
                  <a:pt x="446" y="624"/>
                  <a:pt x="452" y="649"/>
                  <a:pt x="453" y="652"/>
                </a:cubicBezTo>
                <a:cubicBezTo>
                  <a:pt x="455" y="659"/>
                  <a:pt x="461" y="656"/>
                  <a:pt x="462" y="649"/>
                </a:cubicBezTo>
                <a:cubicBezTo>
                  <a:pt x="464" y="660"/>
                  <a:pt x="464" y="666"/>
                  <a:pt x="470" y="669"/>
                </a:cubicBezTo>
                <a:cubicBezTo>
                  <a:pt x="473" y="671"/>
                  <a:pt x="476" y="666"/>
                  <a:pt x="477" y="664"/>
                </a:cubicBezTo>
                <a:cubicBezTo>
                  <a:pt x="479" y="664"/>
                  <a:pt x="477" y="665"/>
                  <a:pt x="478" y="670"/>
                </a:cubicBezTo>
                <a:cubicBezTo>
                  <a:pt x="479" y="675"/>
                  <a:pt x="485" y="676"/>
                  <a:pt x="488" y="674"/>
                </a:cubicBezTo>
                <a:cubicBezTo>
                  <a:pt x="490" y="667"/>
                  <a:pt x="488" y="650"/>
                  <a:pt x="491" y="654"/>
                </a:cubicBezTo>
                <a:cubicBezTo>
                  <a:pt x="491" y="654"/>
                  <a:pt x="495" y="666"/>
                  <a:pt x="499" y="661"/>
                </a:cubicBezTo>
                <a:cubicBezTo>
                  <a:pt x="505" y="658"/>
                  <a:pt x="499" y="611"/>
                  <a:pt x="499" y="606"/>
                </a:cubicBezTo>
                <a:cubicBezTo>
                  <a:pt x="503" y="609"/>
                  <a:pt x="505" y="616"/>
                  <a:pt x="511" y="618"/>
                </a:cubicBezTo>
                <a:cubicBezTo>
                  <a:pt x="512" y="619"/>
                  <a:pt x="520" y="618"/>
                  <a:pt x="516" y="606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 18"/>
          <p:cNvGrpSpPr/>
          <p:nvPr/>
        </p:nvGrpSpPr>
        <p:grpSpPr>
          <a:xfrm>
            <a:off x="5815012" y="2329383"/>
            <a:ext cx="561976" cy="561974"/>
            <a:chOff x="5738948" y="2253319"/>
            <a:chExt cx="714104" cy="714102"/>
          </a:xfrm>
        </p:grpSpPr>
        <p:sp>
          <p:nvSpPr>
            <p:cNvPr id="17" name="椭圆 16"/>
            <p:cNvSpPr/>
            <p:nvPr/>
          </p:nvSpPr>
          <p:spPr>
            <a:xfrm>
              <a:off x="5738948" y="2253319"/>
              <a:ext cx="714104" cy="714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Freeform 132"/>
            <p:cNvSpPr>
              <a:spLocks/>
            </p:cNvSpPr>
            <p:nvPr/>
          </p:nvSpPr>
          <p:spPr bwMode="auto">
            <a:xfrm>
              <a:off x="5872423" y="2387248"/>
              <a:ext cx="447154" cy="446244"/>
            </a:xfrm>
            <a:custGeom>
              <a:avLst/>
              <a:gdLst>
                <a:gd name="T0" fmla="*/ 1170 w 1191"/>
                <a:gd name="T1" fmla="*/ 435 h 1191"/>
                <a:gd name="T2" fmla="*/ 756 w 1191"/>
                <a:gd name="T3" fmla="*/ 435 h 1191"/>
                <a:gd name="T4" fmla="*/ 756 w 1191"/>
                <a:gd name="T5" fmla="*/ 21 h 1191"/>
                <a:gd name="T6" fmla="*/ 734 w 1191"/>
                <a:gd name="T7" fmla="*/ 0 h 1191"/>
                <a:gd name="T8" fmla="*/ 457 w 1191"/>
                <a:gd name="T9" fmla="*/ 0 h 1191"/>
                <a:gd name="T10" fmla="*/ 435 w 1191"/>
                <a:gd name="T11" fmla="*/ 21 h 1191"/>
                <a:gd name="T12" fmla="*/ 435 w 1191"/>
                <a:gd name="T13" fmla="*/ 435 h 1191"/>
                <a:gd name="T14" fmla="*/ 21 w 1191"/>
                <a:gd name="T15" fmla="*/ 435 h 1191"/>
                <a:gd name="T16" fmla="*/ 0 w 1191"/>
                <a:gd name="T17" fmla="*/ 457 h 1191"/>
                <a:gd name="T18" fmla="*/ 0 w 1191"/>
                <a:gd name="T19" fmla="*/ 734 h 1191"/>
                <a:gd name="T20" fmla="*/ 21 w 1191"/>
                <a:gd name="T21" fmla="*/ 756 h 1191"/>
                <a:gd name="T22" fmla="*/ 435 w 1191"/>
                <a:gd name="T23" fmla="*/ 756 h 1191"/>
                <a:gd name="T24" fmla="*/ 435 w 1191"/>
                <a:gd name="T25" fmla="*/ 1170 h 1191"/>
                <a:gd name="T26" fmla="*/ 457 w 1191"/>
                <a:gd name="T27" fmla="*/ 1191 h 1191"/>
                <a:gd name="T28" fmla="*/ 734 w 1191"/>
                <a:gd name="T29" fmla="*/ 1191 h 1191"/>
                <a:gd name="T30" fmla="*/ 756 w 1191"/>
                <a:gd name="T31" fmla="*/ 1170 h 1191"/>
                <a:gd name="T32" fmla="*/ 756 w 1191"/>
                <a:gd name="T33" fmla="*/ 756 h 1191"/>
                <a:gd name="T34" fmla="*/ 1170 w 1191"/>
                <a:gd name="T35" fmla="*/ 756 h 1191"/>
                <a:gd name="T36" fmla="*/ 1191 w 1191"/>
                <a:gd name="T37" fmla="*/ 734 h 1191"/>
                <a:gd name="T38" fmla="*/ 1191 w 1191"/>
                <a:gd name="T39" fmla="*/ 457 h 1191"/>
                <a:gd name="T40" fmla="*/ 1170 w 1191"/>
                <a:gd name="T41" fmla="*/ 435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1" h="1191">
                  <a:moveTo>
                    <a:pt x="1170" y="435"/>
                  </a:moveTo>
                  <a:cubicBezTo>
                    <a:pt x="756" y="435"/>
                    <a:pt x="756" y="435"/>
                    <a:pt x="756" y="435"/>
                  </a:cubicBezTo>
                  <a:cubicBezTo>
                    <a:pt x="756" y="21"/>
                    <a:pt x="756" y="21"/>
                    <a:pt x="756" y="21"/>
                  </a:cubicBezTo>
                  <a:cubicBezTo>
                    <a:pt x="756" y="9"/>
                    <a:pt x="746" y="0"/>
                    <a:pt x="734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45" y="0"/>
                    <a:pt x="435" y="9"/>
                    <a:pt x="435" y="21"/>
                  </a:cubicBezTo>
                  <a:cubicBezTo>
                    <a:pt x="435" y="435"/>
                    <a:pt x="435" y="435"/>
                    <a:pt x="435" y="435"/>
                  </a:cubicBezTo>
                  <a:cubicBezTo>
                    <a:pt x="21" y="435"/>
                    <a:pt x="21" y="435"/>
                    <a:pt x="21" y="435"/>
                  </a:cubicBezTo>
                  <a:cubicBezTo>
                    <a:pt x="9" y="435"/>
                    <a:pt x="0" y="445"/>
                    <a:pt x="0" y="457"/>
                  </a:cubicBezTo>
                  <a:cubicBezTo>
                    <a:pt x="0" y="734"/>
                    <a:pt x="0" y="734"/>
                    <a:pt x="0" y="734"/>
                  </a:cubicBezTo>
                  <a:cubicBezTo>
                    <a:pt x="0" y="746"/>
                    <a:pt x="9" y="756"/>
                    <a:pt x="21" y="756"/>
                  </a:cubicBezTo>
                  <a:cubicBezTo>
                    <a:pt x="435" y="756"/>
                    <a:pt x="435" y="756"/>
                    <a:pt x="435" y="756"/>
                  </a:cubicBezTo>
                  <a:cubicBezTo>
                    <a:pt x="435" y="1170"/>
                    <a:pt x="435" y="1170"/>
                    <a:pt x="435" y="1170"/>
                  </a:cubicBezTo>
                  <a:cubicBezTo>
                    <a:pt x="435" y="1182"/>
                    <a:pt x="445" y="1191"/>
                    <a:pt x="457" y="1191"/>
                  </a:cubicBezTo>
                  <a:cubicBezTo>
                    <a:pt x="734" y="1191"/>
                    <a:pt x="734" y="1191"/>
                    <a:pt x="734" y="1191"/>
                  </a:cubicBezTo>
                  <a:cubicBezTo>
                    <a:pt x="746" y="1191"/>
                    <a:pt x="756" y="1182"/>
                    <a:pt x="756" y="1170"/>
                  </a:cubicBezTo>
                  <a:cubicBezTo>
                    <a:pt x="756" y="756"/>
                    <a:pt x="756" y="756"/>
                    <a:pt x="756" y="756"/>
                  </a:cubicBezTo>
                  <a:cubicBezTo>
                    <a:pt x="1170" y="756"/>
                    <a:pt x="1170" y="756"/>
                    <a:pt x="1170" y="756"/>
                  </a:cubicBezTo>
                  <a:cubicBezTo>
                    <a:pt x="1182" y="756"/>
                    <a:pt x="1191" y="746"/>
                    <a:pt x="1191" y="734"/>
                  </a:cubicBezTo>
                  <a:cubicBezTo>
                    <a:pt x="1191" y="457"/>
                    <a:pt x="1191" y="457"/>
                    <a:pt x="1191" y="457"/>
                  </a:cubicBezTo>
                  <a:cubicBezTo>
                    <a:pt x="1191" y="445"/>
                    <a:pt x="1182" y="435"/>
                    <a:pt x="1170" y="4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85588" y="158920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01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1476640" y="177163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48502" y="251281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02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8339554" y="269524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5588" y="342694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03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476640" y="360937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48502" y="4295728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04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8339554" y="4478161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5588" y="523977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05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476640" y="542220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540" y="207722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696788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44581" y="3696788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0" name="文本框 8"/>
          <p:cNvSpPr txBox="1"/>
          <p:nvPr/>
        </p:nvSpPr>
        <p:spPr>
          <a:xfrm>
            <a:off x="653140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53140" y="1460103"/>
            <a:ext cx="1933304" cy="1933304"/>
            <a:chOff x="653140" y="1460103"/>
            <a:chExt cx="1933304" cy="1933304"/>
          </a:xfrm>
        </p:grpSpPr>
        <p:sp>
          <p:nvSpPr>
            <p:cNvPr id="11" name="椭圆 10"/>
            <p:cNvSpPr/>
            <p:nvPr/>
          </p:nvSpPr>
          <p:spPr>
            <a:xfrm>
              <a:off x="653140" y="1460103"/>
              <a:ext cx="1933304" cy="193330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1402494" y="2112508"/>
              <a:ext cx="434596" cy="628493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20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" name="圆角矩形 23"/>
          <p:cNvSpPr/>
          <p:nvPr/>
        </p:nvSpPr>
        <p:spPr>
          <a:xfrm>
            <a:off x="2993199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25" name="文本框 8"/>
          <p:cNvSpPr txBox="1"/>
          <p:nvPr/>
        </p:nvSpPr>
        <p:spPr>
          <a:xfrm>
            <a:off x="2901758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241817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4" name="文本框 8"/>
          <p:cNvSpPr txBox="1"/>
          <p:nvPr/>
        </p:nvSpPr>
        <p:spPr>
          <a:xfrm>
            <a:off x="5150376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7490435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42" name="文本框 8"/>
          <p:cNvSpPr txBox="1"/>
          <p:nvPr/>
        </p:nvSpPr>
        <p:spPr>
          <a:xfrm>
            <a:off x="7398994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739052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0" name="文本框 8"/>
          <p:cNvSpPr txBox="1"/>
          <p:nvPr/>
        </p:nvSpPr>
        <p:spPr>
          <a:xfrm>
            <a:off x="9647611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9647611" y="1460103"/>
            <a:ext cx="1933304" cy="19333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7" name="组 66"/>
          <p:cNvGrpSpPr/>
          <p:nvPr/>
        </p:nvGrpSpPr>
        <p:grpSpPr>
          <a:xfrm>
            <a:off x="2901758" y="1460103"/>
            <a:ext cx="1933304" cy="1933304"/>
            <a:chOff x="2901758" y="1460103"/>
            <a:chExt cx="1933304" cy="1933304"/>
          </a:xfrm>
        </p:grpSpPr>
        <p:sp>
          <p:nvSpPr>
            <p:cNvPr id="27" name="椭圆 26"/>
            <p:cNvSpPr/>
            <p:nvPr/>
          </p:nvSpPr>
          <p:spPr>
            <a:xfrm>
              <a:off x="2901758" y="1460103"/>
              <a:ext cx="1933304" cy="19333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6" name="组 55"/>
            <p:cNvGrpSpPr/>
            <p:nvPr/>
          </p:nvGrpSpPr>
          <p:grpSpPr>
            <a:xfrm>
              <a:off x="3755415" y="2141566"/>
              <a:ext cx="225990" cy="577680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 67"/>
          <p:cNvGrpSpPr/>
          <p:nvPr/>
        </p:nvGrpSpPr>
        <p:grpSpPr>
          <a:xfrm>
            <a:off x="5150376" y="1460103"/>
            <a:ext cx="1933304" cy="1933304"/>
            <a:chOff x="5150376" y="1460103"/>
            <a:chExt cx="1933304" cy="1933304"/>
          </a:xfrm>
        </p:grpSpPr>
        <p:sp>
          <p:nvSpPr>
            <p:cNvPr id="36" name="椭圆 35"/>
            <p:cNvSpPr/>
            <p:nvPr/>
          </p:nvSpPr>
          <p:spPr>
            <a:xfrm>
              <a:off x="5150376" y="1460103"/>
              <a:ext cx="1933304" cy="19333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835543" y="2108135"/>
              <a:ext cx="562969" cy="534889"/>
              <a:chOff x="5988050" y="3101975"/>
              <a:chExt cx="668337" cy="635001"/>
            </a:xfrm>
            <a:solidFill>
              <a:schemeClr val="bg1"/>
            </a:solidFill>
          </p:grpSpPr>
          <p:sp>
            <p:nvSpPr>
              <p:cNvPr id="60" name="Freeform 68"/>
              <p:cNvSpPr>
                <a:spLocks/>
              </p:cNvSpPr>
              <p:nvPr/>
            </p:nvSpPr>
            <p:spPr bwMode="auto">
              <a:xfrm>
                <a:off x="6176963" y="3101975"/>
                <a:ext cx="290512" cy="109538"/>
              </a:xfrm>
              <a:custGeom>
                <a:avLst/>
                <a:gdLst>
                  <a:gd name="T0" fmla="*/ 297 w 442"/>
                  <a:gd name="T1" fmla="*/ 0 h 166"/>
                  <a:gd name="T2" fmla="*/ 146 w 442"/>
                  <a:gd name="T3" fmla="*/ 0 h 166"/>
                  <a:gd name="T4" fmla="*/ 0 w 442"/>
                  <a:gd name="T5" fmla="*/ 146 h 166"/>
                  <a:gd name="T6" fmla="*/ 0 w 442"/>
                  <a:gd name="T7" fmla="*/ 166 h 166"/>
                  <a:gd name="T8" fmla="*/ 82 w 442"/>
                  <a:gd name="T9" fmla="*/ 166 h 166"/>
                  <a:gd name="T10" fmla="*/ 82 w 442"/>
                  <a:gd name="T11" fmla="*/ 146 h 166"/>
                  <a:gd name="T12" fmla="*/ 146 w 442"/>
                  <a:gd name="T13" fmla="*/ 82 h 166"/>
                  <a:gd name="T14" fmla="*/ 297 w 442"/>
                  <a:gd name="T15" fmla="*/ 82 h 166"/>
                  <a:gd name="T16" fmla="*/ 360 w 442"/>
                  <a:gd name="T17" fmla="*/ 146 h 166"/>
                  <a:gd name="T18" fmla="*/ 360 w 442"/>
                  <a:gd name="T19" fmla="*/ 166 h 166"/>
                  <a:gd name="T20" fmla="*/ 442 w 442"/>
                  <a:gd name="T21" fmla="*/ 166 h 166"/>
                  <a:gd name="T22" fmla="*/ 442 w 442"/>
                  <a:gd name="T23" fmla="*/ 146 h 166"/>
                  <a:gd name="T24" fmla="*/ 297 w 442"/>
                  <a:gd name="T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166">
                    <a:moveTo>
                      <a:pt x="297" y="0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82" y="166"/>
                      <a:pt x="82" y="166"/>
                      <a:pt x="82" y="166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82" y="111"/>
                      <a:pt x="111" y="82"/>
                      <a:pt x="146" y="82"/>
                    </a:cubicBezTo>
                    <a:cubicBezTo>
                      <a:pt x="297" y="82"/>
                      <a:pt x="297" y="82"/>
                      <a:pt x="297" y="82"/>
                    </a:cubicBezTo>
                    <a:cubicBezTo>
                      <a:pt x="332" y="82"/>
                      <a:pt x="360" y="111"/>
                      <a:pt x="360" y="146"/>
                    </a:cubicBezTo>
                    <a:cubicBezTo>
                      <a:pt x="360" y="166"/>
                      <a:pt x="360" y="166"/>
                      <a:pt x="360" y="166"/>
                    </a:cubicBezTo>
                    <a:cubicBezTo>
                      <a:pt x="442" y="166"/>
                      <a:pt x="442" y="166"/>
                      <a:pt x="442" y="166"/>
                    </a:cubicBezTo>
                    <a:cubicBezTo>
                      <a:pt x="442" y="146"/>
                      <a:pt x="442" y="146"/>
                      <a:pt x="442" y="146"/>
                    </a:cubicBezTo>
                    <a:cubicBezTo>
                      <a:pt x="442" y="66"/>
                      <a:pt x="377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5988050" y="3227388"/>
                <a:ext cx="668337" cy="509588"/>
              </a:xfrm>
              <a:custGeom>
                <a:avLst/>
                <a:gdLst>
                  <a:gd name="T0" fmla="*/ 880 w 1020"/>
                  <a:gd name="T1" fmla="*/ 0 h 779"/>
                  <a:gd name="T2" fmla="*/ 140 w 1020"/>
                  <a:gd name="T3" fmla="*/ 0 h 779"/>
                  <a:gd name="T4" fmla="*/ 0 w 1020"/>
                  <a:gd name="T5" fmla="*/ 140 h 779"/>
                  <a:gd name="T6" fmla="*/ 0 w 1020"/>
                  <a:gd name="T7" fmla="*/ 638 h 779"/>
                  <a:gd name="T8" fmla="*/ 140 w 1020"/>
                  <a:gd name="T9" fmla="*/ 779 h 779"/>
                  <a:gd name="T10" fmla="*/ 880 w 1020"/>
                  <a:gd name="T11" fmla="*/ 779 h 779"/>
                  <a:gd name="T12" fmla="*/ 1020 w 1020"/>
                  <a:gd name="T13" fmla="*/ 638 h 779"/>
                  <a:gd name="T14" fmla="*/ 1020 w 1020"/>
                  <a:gd name="T15" fmla="*/ 140 h 779"/>
                  <a:gd name="T16" fmla="*/ 880 w 1020"/>
                  <a:gd name="T17" fmla="*/ 0 h 779"/>
                  <a:gd name="T18" fmla="*/ 510 w 1020"/>
                  <a:gd name="T19" fmla="*/ 624 h 779"/>
                  <a:gd name="T20" fmla="*/ 275 w 1020"/>
                  <a:gd name="T21" fmla="*/ 389 h 779"/>
                  <a:gd name="T22" fmla="*/ 510 w 1020"/>
                  <a:gd name="T23" fmla="*/ 154 h 779"/>
                  <a:gd name="T24" fmla="*/ 745 w 1020"/>
                  <a:gd name="T25" fmla="*/ 389 h 779"/>
                  <a:gd name="T26" fmla="*/ 510 w 1020"/>
                  <a:gd name="T27" fmla="*/ 624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20" h="779">
                    <a:moveTo>
                      <a:pt x="880" y="0"/>
                    </a:moveTo>
                    <a:cubicBezTo>
                      <a:pt x="140" y="0"/>
                      <a:pt x="140" y="0"/>
                      <a:pt x="140" y="0"/>
                    </a:cubicBezTo>
                    <a:cubicBezTo>
                      <a:pt x="63" y="0"/>
                      <a:pt x="0" y="62"/>
                      <a:pt x="0" y="140"/>
                    </a:cubicBezTo>
                    <a:cubicBezTo>
                      <a:pt x="0" y="638"/>
                      <a:pt x="0" y="638"/>
                      <a:pt x="0" y="638"/>
                    </a:cubicBezTo>
                    <a:cubicBezTo>
                      <a:pt x="0" y="716"/>
                      <a:pt x="63" y="779"/>
                      <a:pt x="140" y="779"/>
                    </a:cubicBezTo>
                    <a:cubicBezTo>
                      <a:pt x="880" y="779"/>
                      <a:pt x="880" y="779"/>
                      <a:pt x="880" y="779"/>
                    </a:cubicBezTo>
                    <a:cubicBezTo>
                      <a:pt x="958" y="779"/>
                      <a:pt x="1020" y="716"/>
                      <a:pt x="1020" y="638"/>
                    </a:cubicBezTo>
                    <a:cubicBezTo>
                      <a:pt x="1020" y="140"/>
                      <a:pt x="1020" y="140"/>
                      <a:pt x="1020" y="140"/>
                    </a:cubicBezTo>
                    <a:cubicBezTo>
                      <a:pt x="1020" y="62"/>
                      <a:pt x="958" y="0"/>
                      <a:pt x="880" y="0"/>
                    </a:cubicBezTo>
                    <a:close/>
                    <a:moveTo>
                      <a:pt x="510" y="624"/>
                    </a:moveTo>
                    <a:cubicBezTo>
                      <a:pt x="380" y="624"/>
                      <a:pt x="275" y="519"/>
                      <a:pt x="275" y="389"/>
                    </a:cubicBezTo>
                    <a:cubicBezTo>
                      <a:pt x="275" y="259"/>
                      <a:pt x="380" y="154"/>
                      <a:pt x="510" y="154"/>
                    </a:cubicBezTo>
                    <a:cubicBezTo>
                      <a:pt x="640" y="154"/>
                      <a:pt x="745" y="259"/>
                      <a:pt x="745" y="389"/>
                    </a:cubicBezTo>
                    <a:cubicBezTo>
                      <a:pt x="745" y="519"/>
                      <a:pt x="640" y="624"/>
                      <a:pt x="510" y="6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70"/>
              <p:cNvSpPr>
                <a:spLocks/>
              </p:cNvSpPr>
              <p:nvPr/>
            </p:nvSpPr>
            <p:spPr bwMode="auto">
              <a:xfrm>
                <a:off x="6230938" y="3389313"/>
                <a:ext cx="184150" cy="184150"/>
              </a:xfrm>
              <a:custGeom>
                <a:avLst/>
                <a:gdLst>
                  <a:gd name="T0" fmla="*/ 275 w 281"/>
                  <a:gd name="T1" fmla="*/ 102 h 280"/>
                  <a:gd name="T2" fmla="*/ 178 w 281"/>
                  <a:gd name="T3" fmla="*/ 102 h 280"/>
                  <a:gd name="T4" fmla="*/ 178 w 281"/>
                  <a:gd name="T5" fmla="*/ 5 h 280"/>
                  <a:gd name="T6" fmla="*/ 173 w 281"/>
                  <a:gd name="T7" fmla="*/ 0 h 280"/>
                  <a:gd name="T8" fmla="*/ 107 w 281"/>
                  <a:gd name="T9" fmla="*/ 0 h 280"/>
                  <a:gd name="T10" fmla="*/ 102 w 281"/>
                  <a:gd name="T11" fmla="*/ 5 h 280"/>
                  <a:gd name="T12" fmla="*/ 102 w 281"/>
                  <a:gd name="T13" fmla="*/ 102 h 280"/>
                  <a:gd name="T14" fmla="*/ 5 w 281"/>
                  <a:gd name="T15" fmla="*/ 102 h 280"/>
                  <a:gd name="T16" fmla="*/ 0 w 281"/>
                  <a:gd name="T17" fmla="*/ 107 h 280"/>
                  <a:gd name="T18" fmla="*/ 0 w 281"/>
                  <a:gd name="T19" fmla="*/ 173 h 280"/>
                  <a:gd name="T20" fmla="*/ 5 w 281"/>
                  <a:gd name="T21" fmla="*/ 178 h 280"/>
                  <a:gd name="T22" fmla="*/ 102 w 281"/>
                  <a:gd name="T23" fmla="*/ 178 h 280"/>
                  <a:gd name="T24" fmla="*/ 102 w 281"/>
                  <a:gd name="T25" fmla="*/ 275 h 280"/>
                  <a:gd name="T26" fmla="*/ 107 w 281"/>
                  <a:gd name="T27" fmla="*/ 280 h 280"/>
                  <a:gd name="T28" fmla="*/ 173 w 281"/>
                  <a:gd name="T29" fmla="*/ 280 h 280"/>
                  <a:gd name="T30" fmla="*/ 178 w 281"/>
                  <a:gd name="T31" fmla="*/ 275 h 280"/>
                  <a:gd name="T32" fmla="*/ 178 w 281"/>
                  <a:gd name="T33" fmla="*/ 178 h 280"/>
                  <a:gd name="T34" fmla="*/ 275 w 281"/>
                  <a:gd name="T35" fmla="*/ 178 h 280"/>
                  <a:gd name="T36" fmla="*/ 281 w 281"/>
                  <a:gd name="T37" fmla="*/ 173 h 280"/>
                  <a:gd name="T38" fmla="*/ 281 w 281"/>
                  <a:gd name="T39" fmla="*/ 107 h 280"/>
                  <a:gd name="T40" fmla="*/ 275 w 281"/>
                  <a:gd name="T41" fmla="*/ 10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80">
                    <a:moveTo>
                      <a:pt x="275" y="102"/>
                    </a:move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5"/>
                      <a:pt x="178" y="5"/>
                      <a:pt x="178" y="5"/>
                    </a:cubicBezTo>
                    <a:cubicBezTo>
                      <a:pt x="178" y="2"/>
                      <a:pt x="176" y="0"/>
                      <a:pt x="17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5" y="0"/>
                      <a:pt x="102" y="2"/>
                      <a:pt x="102" y="5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2" y="102"/>
                      <a:pt x="0" y="105"/>
                      <a:pt x="0" y="107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6"/>
                      <a:pt x="2" y="178"/>
                      <a:pt x="5" y="178"/>
                    </a:cubicBezTo>
                    <a:cubicBezTo>
                      <a:pt x="102" y="178"/>
                      <a:pt x="102" y="178"/>
                      <a:pt x="102" y="178"/>
                    </a:cubicBezTo>
                    <a:cubicBezTo>
                      <a:pt x="102" y="275"/>
                      <a:pt x="102" y="275"/>
                      <a:pt x="102" y="275"/>
                    </a:cubicBezTo>
                    <a:cubicBezTo>
                      <a:pt x="102" y="278"/>
                      <a:pt x="105" y="280"/>
                      <a:pt x="107" y="280"/>
                    </a:cubicBezTo>
                    <a:cubicBezTo>
                      <a:pt x="173" y="280"/>
                      <a:pt x="173" y="280"/>
                      <a:pt x="173" y="280"/>
                    </a:cubicBezTo>
                    <a:cubicBezTo>
                      <a:pt x="176" y="280"/>
                      <a:pt x="178" y="278"/>
                      <a:pt x="178" y="275"/>
                    </a:cubicBezTo>
                    <a:cubicBezTo>
                      <a:pt x="178" y="178"/>
                      <a:pt x="178" y="178"/>
                      <a:pt x="178" y="178"/>
                    </a:cubicBezTo>
                    <a:cubicBezTo>
                      <a:pt x="275" y="178"/>
                      <a:pt x="275" y="178"/>
                      <a:pt x="275" y="178"/>
                    </a:cubicBezTo>
                    <a:cubicBezTo>
                      <a:pt x="278" y="178"/>
                      <a:pt x="281" y="176"/>
                      <a:pt x="281" y="173"/>
                    </a:cubicBezTo>
                    <a:cubicBezTo>
                      <a:pt x="281" y="107"/>
                      <a:pt x="281" y="107"/>
                      <a:pt x="281" y="107"/>
                    </a:cubicBezTo>
                    <a:cubicBezTo>
                      <a:pt x="281" y="105"/>
                      <a:pt x="278" y="102"/>
                      <a:pt x="275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组 68"/>
          <p:cNvGrpSpPr/>
          <p:nvPr/>
        </p:nvGrpSpPr>
        <p:grpSpPr>
          <a:xfrm>
            <a:off x="7398994" y="1460103"/>
            <a:ext cx="1933304" cy="1933304"/>
            <a:chOff x="7398994" y="1460103"/>
            <a:chExt cx="1933304" cy="1933304"/>
          </a:xfrm>
        </p:grpSpPr>
        <p:sp>
          <p:nvSpPr>
            <p:cNvPr id="44" name="椭圆 43"/>
            <p:cNvSpPr/>
            <p:nvPr/>
          </p:nvSpPr>
          <p:spPr>
            <a:xfrm>
              <a:off x="7398994" y="1460103"/>
              <a:ext cx="1933304" cy="1933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3" name="组 62"/>
            <p:cNvGrpSpPr/>
            <p:nvPr/>
          </p:nvGrpSpPr>
          <p:grpSpPr>
            <a:xfrm>
              <a:off x="8013289" y="2182351"/>
              <a:ext cx="704714" cy="386457"/>
              <a:chOff x="4316413" y="606425"/>
              <a:chExt cx="836612" cy="458788"/>
            </a:xfrm>
            <a:solidFill>
              <a:schemeClr val="bg1"/>
            </a:solidFill>
          </p:grpSpPr>
          <p:sp>
            <p:nvSpPr>
              <p:cNvPr id="64" name="Oval 186"/>
              <p:cNvSpPr>
                <a:spLocks noChangeArrowheads="1"/>
              </p:cNvSpPr>
              <p:nvPr/>
            </p:nvSpPr>
            <p:spPr bwMode="auto">
              <a:xfrm>
                <a:off x="4487863" y="942975"/>
                <a:ext cx="123825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187"/>
              <p:cNvSpPr>
                <a:spLocks noChangeArrowheads="1"/>
              </p:cNvSpPr>
              <p:nvPr/>
            </p:nvSpPr>
            <p:spPr bwMode="auto">
              <a:xfrm>
                <a:off x="4886325" y="942975"/>
                <a:ext cx="122237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88"/>
              <p:cNvSpPr>
                <a:spLocks noEditPoints="1"/>
              </p:cNvSpPr>
              <p:nvPr/>
            </p:nvSpPr>
            <p:spPr bwMode="auto">
              <a:xfrm>
                <a:off x="4316413" y="606425"/>
                <a:ext cx="836612" cy="398463"/>
              </a:xfrm>
              <a:custGeom>
                <a:avLst/>
                <a:gdLst>
                  <a:gd name="T0" fmla="*/ 1140 w 1277"/>
                  <a:gd name="T1" fmla="*/ 20 h 608"/>
                  <a:gd name="T2" fmla="*/ 438 w 1277"/>
                  <a:gd name="T3" fmla="*/ 5 h 608"/>
                  <a:gd name="T4" fmla="*/ 179 w 1277"/>
                  <a:gd name="T5" fmla="*/ 103 h 608"/>
                  <a:gd name="T6" fmla="*/ 6 w 1277"/>
                  <a:gd name="T7" fmla="*/ 553 h 608"/>
                  <a:gd name="T8" fmla="*/ 54 w 1277"/>
                  <a:gd name="T9" fmla="*/ 603 h 608"/>
                  <a:gd name="T10" fmla="*/ 239 w 1277"/>
                  <a:gd name="T11" fmla="*/ 605 h 608"/>
                  <a:gd name="T12" fmla="*/ 356 w 1277"/>
                  <a:gd name="T13" fmla="*/ 491 h 608"/>
                  <a:gd name="T14" fmla="*/ 473 w 1277"/>
                  <a:gd name="T15" fmla="*/ 606 h 608"/>
                  <a:gd name="T16" fmla="*/ 844 w 1277"/>
                  <a:gd name="T17" fmla="*/ 608 h 608"/>
                  <a:gd name="T18" fmla="*/ 961 w 1277"/>
                  <a:gd name="T19" fmla="*/ 491 h 608"/>
                  <a:gd name="T20" fmla="*/ 1079 w 1277"/>
                  <a:gd name="T21" fmla="*/ 607 h 608"/>
                  <a:gd name="T22" fmla="*/ 1254 w 1277"/>
                  <a:gd name="T23" fmla="*/ 602 h 608"/>
                  <a:gd name="T24" fmla="*/ 1250 w 1277"/>
                  <a:gd name="T25" fmla="*/ 120 h 608"/>
                  <a:gd name="T26" fmla="*/ 1140 w 1277"/>
                  <a:gd name="T27" fmla="*/ 20 h 608"/>
                  <a:gd name="T28" fmla="*/ 411 w 1277"/>
                  <a:gd name="T29" fmla="*/ 364 h 608"/>
                  <a:gd name="T30" fmla="*/ 172 w 1277"/>
                  <a:gd name="T31" fmla="*/ 363 h 608"/>
                  <a:gd name="T32" fmla="*/ 129 w 1277"/>
                  <a:gd name="T33" fmla="*/ 337 h 608"/>
                  <a:gd name="T34" fmla="*/ 283 w 1277"/>
                  <a:gd name="T35" fmla="*/ 103 h 608"/>
                  <a:gd name="T36" fmla="*/ 411 w 1277"/>
                  <a:gd name="T37" fmla="*/ 61 h 608"/>
                  <a:gd name="T38" fmla="*/ 411 w 1277"/>
                  <a:gd name="T39" fmla="*/ 364 h 608"/>
                  <a:gd name="T40" fmla="*/ 919 w 1277"/>
                  <a:gd name="T41" fmla="*/ 276 h 608"/>
                  <a:gd name="T42" fmla="*/ 913 w 1277"/>
                  <a:gd name="T43" fmla="*/ 282 h 608"/>
                  <a:gd name="T44" fmla="*/ 802 w 1277"/>
                  <a:gd name="T45" fmla="*/ 282 h 608"/>
                  <a:gd name="T46" fmla="*/ 802 w 1277"/>
                  <a:gd name="T47" fmla="*/ 393 h 608"/>
                  <a:gd name="T48" fmla="*/ 796 w 1277"/>
                  <a:gd name="T49" fmla="*/ 398 h 608"/>
                  <a:gd name="T50" fmla="*/ 721 w 1277"/>
                  <a:gd name="T51" fmla="*/ 398 h 608"/>
                  <a:gd name="T52" fmla="*/ 716 w 1277"/>
                  <a:gd name="T53" fmla="*/ 393 h 608"/>
                  <a:gd name="T54" fmla="*/ 716 w 1277"/>
                  <a:gd name="T55" fmla="*/ 282 h 608"/>
                  <a:gd name="T56" fmla="*/ 605 w 1277"/>
                  <a:gd name="T57" fmla="*/ 282 h 608"/>
                  <a:gd name="T58" fmla="*/ 599 w 1277"/>
                  <a:gd name="T59" fmla="*/ 276 h 608"/>
                  <a:gd name="T60" fmla="*/ 599 w 1277"/>
                  <a:gd name="T61" fmla="*/ 201 h 608"/>
                  <a:gd name="T62" fmla="*/ 605 w 1277"/>
                  <a:gd name="T63" fmla="*/ 195 h 608"/>
                  <a:gd name="T64" fmla="*/ 716 w 1277"/>
                  <a:gd name="T65" fmla="*/ 195 h 608"/>
                  <a:gd name="T66" fmla="*/ 716 w 1277"/>
                  <a:gd name="T67" fmla="*/ 84 h 608"/>
                  <a:gd name="T68" fmla="*/ 721 w 1277"/>
                  <a:gd name="T69" fmla="*/ 78 h 608"/>
                  <a:gd name="T70" fmla="*/ 796 w 1277"/>
                  <a:gd name="T71" fmla="*/ 78 h 608"/>
                  <a:gd name="T72" fmla="*/ 802 w 1277"/>
                  <a:gd name="T73" fmla="*/ 84 h 608"/>
                  <a:gd name="T74" fmla="*/ 802 w 1277"/>
                  <a:gd name="T75" fmla="*/ 195 h 608"/>
                  <a:gd name="T76" fmla="*/ 913 w 1277"/>
                  <a:gd name="T77" fmla="*/ 195 h 608"/>
                  <a:gd name="T78" fmla="*/ 919 w 1277"/>
                  <a:gd name="T79" fmla="*/ 201 h 608"/>
                  <a:gd name="T80" fmla="*/ 919 w 1277"/>
                  <a:gd name="T81" fmla="*/ 276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77" h="608">
                    <a:moveTo>
                      <a:pt x="1140" y="20"/>
                    </a:moveTo>
                    <a:cubicBezTo>
                      <a:pt x="1043" y="0"/>
                      <a:pt x="567" y="5"/>
                      <a:pt x="438" y="5"/>
                    </a:cubicBezTo>
                    <a:cubicBezTo>
                      <a:pt x="338" y="5"/>
                      <a:pt x="257" y="37"/>
                      <a:pt x="179" y="103"/>
                    </a:cubicBezTo>
                    <a:cubicBezTo>
                      <a:pt x="59" y="204"/>
                      <a:pt x="14" y="397"/>
                      <a:pt x="6" y="553"/>
                    </a:cubicBezTo>
                    <a:cubicBezTo>
                      <a:pt x="5" y="570"/>
                      <a:pt x="0" y="602"/>
                      <a:pt x="54" y="603"/>
                    </a:cubicBezTo>
                    <a:cubicBezTo>
                      <a:pt x="95" y="603"/>
                      <a:pt x="159" y="604"/>
                      <a:pt x="239" y="605"/>
                    </a:cubicBezTo>
                    <a:cubicBezTo>
                      <a:pt x="240" y="541"/>
                      <a:pt x="292" y="491"/>
                      <a:pt x="356" y="491"/>
                    </a:cubicBezTo>
                    <a:cubicBezTo>
                      <a:pt x="420" y="491"/>
                      <a:pt x="472" y="542"/>
                      <a:pt x="473" y="606"/>
                    </a:cubicBezTo>
                    <a:cubicBezTo>
                      <a:pt x="696" y="607"/>
                      <a:pt x="629" y="608"/>
                      <a:pt x="844" y="608"/>
                    </a:cubicBezTo>
                    <a:cubicBezTo>
                      <a:pt x="844" y="543"/>
                      <a:pt x="897" y="491"/>
                      <a:pt x="961" y="491"/>
                    </a:cubicBezTo>
                    <a:cubicBezTo>
                      <a:pt x="1026" y="491"/>
                      <a:pt x="1078" y="543"/>
                      <a:pt x="1079" y="607"/>
                    </a:cubicBezTo>
                    <a:cubicBezTo>
                      <a:pt x="1178" y="606"/>
                      <a:pt x="1244" y="604"/>
                      <a:pt x="1254" y="602"/>
                    </a:cubicBezTo>
                    <a:cubicBezTo>
                      <a:pt x="1277" y="504"/>
                      <a:pt x="1269" y="167"/>
                      <a:pt x="1250" y="120"/>
                    </a:cubicBezTo>
                    <a:cubicBezTo>
                      <a:pt x="1225" y="59"/>
                      <a:pt x="1198" y="31"/>
                      <a:pt x="1140" y="20"/>
                    </a:cubicBezTo>
                    <a:close/>
                    <a:moveTo>
                      <a:pt x="411" y="364"/>
                    </a:moveTo>
                    <a:cubicBezTo>
                      <a:pt x="306" y="364"/>
                      <a:pt x="221" y="363"/>
                      <a:pt x="172" y="363"/>
                    </a:cubicBezTo>
                    <a:cubicBezTo>
                      <a:pt x="124" y="362"/>
                      <a:pt x="128" y="346"/>
                      <a:pt x="129" y="337"/>
                    </a:cubicBezTo>
                    <a:cubicBezTo>
                      <a:pt x="136" y="256"/>
                      <a:pt x="176" y="156"/>
                      <a:pt x="283" y="103"/>
                    </a:cubicBezTo>
                    <a:cubicBezTo>
                      <a:pt x="324" y="83"/>
                      <a:pt x="366" y="69"/>
                      <a:pt x="411" y="61"/>
                    </a:cubicBezTo>
                    <a:lnTo>
                      <a:pt x="411" y="364"/>
                    </a:lnTo>
                    <a:close/>
                    <a:moveTo>
                      <a:pt x="919" y="276"/>
                    </a:moveTo>
                    <a:cubicBezTo>
                      <a:pt x="919" y="279"/>
                      <a:pt x="916" y="282"/>
                      <a:pt x="913" y="282"/>
                    </a:cubicBezTo>
                    <a:cubicBezTo>
                      <a:pt x="802" y="282"/>
                      <a:pt x="802" y="282"/>
                      <a:pt x="802" y="282"/>
                    </a:cubicBezTo>
                    <a:cubicBezTo>
                      <a:pt x="802" y="393"/>
                      <a:pt x="802" y="393"/>
                      <a:pt x="802" y="393"/>
                    </a:cubicBezTo>
                    <a:cubicBezTo>
                      <a:pt x="802" y="396"/>
                      <a:pt x="799" y="398"/>
                      <a:pt x="796" y="398"/>
                    </a:cubicBezTo>
                    <a:cubicBezTo>
                      <a:pt x="721" y="398"/>
                      <a:pt x="721" y="398"/>
                      <a:pt x="721" y="398"/>
                    </a:cubicBezTo>
                    <a:cubicBezTo>
                      <a:pt x="718" y="398"/>
                      <a:pt x="716" y="396"/>
                      <a:pt x="716" y="393"/>
                    </a:cubicBezTo>
                    <a:cubicBezTo>
                      <a:pt x="716" y="282"/>
                      <a:pt x="716" y="282"/>
                      <a:pt x="716" y="282"/>
                    </a:cubicBezTo>
                    <a:cubicBezTo>
                      <a:pt x="605" y="282"/>
                      <a:pt x="605" y="282"/>
                      <a:pt x="605" y="282"/>
                    </a:cubicBezTo>
                    <a:cubicBezTo>
                      <a:pt x="601" y="282"/>
                      <a:pt x="599" y="279"/>
                      <a:pt x="599" y="276"/>
                    </a:cubicBezTo>
                    <a:cubicBezTo>
                      <a:pt x="599" y="201"/>
                      <a:pt x="599" y="201"/>
                      <a:pt x="599" y="201"/>
                    </a:cubicBezTo>
                    <a:cubicBezTo>
                      <a:pt x="599" y="198"/>
                      <a:pt x="601" y="195"/>
                      <a:pt x="605" y="195"/>
                    </a:cubicBezTo>
                    <a:cubicBezTo>
                      <a:pt x="716" y="195"/>
                      <a:pt x="716" y="195"/>
                      <a:pt x="716" y="195"/>
                    </a:cubicBezTo>
                    <a:cubicBezTo>
                      <a:pt x="716" y="84"/>
                      <a:pt x="716" y="84"/>
                      <a:pt x="716" y="84"/>
                    </a:cubicBezTo>
                    <a:cubicBezTo>
                      <a:pt x="716" y="81"/>
                      <a:pt x="718" y="78"/>
                      <a:pt x="721" y="78"/>
                    </a:cubicBezTo>
                    <a:cubicBezTo>
                      <a:pt x="796" y="78"/>
                      <a:pt x="796" y="78"/>
                      <a:pt x="796" y="78"/>
                    </a:cubicBezTo>
                    <a:cubicBezTo>
                      <a:pt x="799" y="78"/>
                      <a:pt x="802" y="81"/>
                      <a:pt x="802" y="84"/>
                    </a:cubicBezTo>
                    <a:cubicBezTo>
                      <a:pt x="802" y="195"/>
                      <a:pt x="802" y="195"/>
                      <a:pt x="802" y="195"/>
                    </a:cubicBezTo>
                    <a:cubicBezTo>
                      <a:pt x="913" y="195"/>
                      <a:pt x="913" y="195"/>
                      <a:pt x="913" y="195"/>
                    </a:cubicBezTo>
                    <a:cubicBezTo>
                      <a:pt x="916" y="195"/>
                      <a:pt x="919" y="198"/>
                      <a:pt x="919" y="201"/>
                    </a:cubicBezTo>
                    <a:lnTo>
                      <a:pt x="919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0" name="组 69"/>
          <p:cNvGrpSpPr/>
          <p:nvPr/>
        </p:nvGrpSpPr>
        <p:grpSpPr>
          <a:xfrm>
            <a:off x="10348828" y="2038412"/>
            <a:ext cx="530869" cy="776685"/>
            <a:chOff x="4249738" y="1168400"/>
            <a:chExt cx="730250" cy="1068388"/>
          </a:xfrm>
          <a:solidFill>
            <a:schemeClr val="bg1"/>
          </a:solidFill>
        </p:grpSpPr>
        <p:sp>
          <p:nvSpPr>
            <p:cNvPr id="71" name="Freeform 109"/>
            <p:cNvSpPr>
              <a:spLocks noEditPoints="1"/>
            </p:cNvSpPr>
            <p:nvPr/>
          </p:nvSpPr>
          <p:spPr bwMode="auto">
            <a:xfrm>
              <a:off x="4249738" y="1262063"/>
              <a:ext cx="730250" cy="974725"/>
            </a:xfrm>
            <a:custGeom>
              <a:avLst/>
              <a:gdLst>
                <a:gd name="T0" fmla="*/ 1065 w 1115"/>
                <a:gd name="T1" fmla="*/ 0 h 1486"/>
                <a:gd name="T2" fmla="*/ 827 w 1115"/>
                <a:gd name="T3" fmla="*/ 0 h 1486"/>
                <a:gd name="T4" fmla="*/ 748 w 1115"/>
                <a:gd name="T5" fmla="*/ 77 h 1486"/>
                <a:gd name="T6" fmla="*/ 366 w 1115"/>
                <a:gd name="T7" fmla="*/ 77 h 1486"/>
                <a:gd name="T8" fmla="*/ 288 w 1115"/>
                <a:gd name="T9" fmla="*/ 0 h 1486"/>
                <a:gd name="T10" fmla="*/ 50 w 1115"/>
                <a:gd name="T11" fmla="*/ 0 h 1486"/>
                <a:gd name="T12" fmla="*/ 0 w 1115"/>
                <a:gd name="T13" fmla="*/ 49 h 1486"/>
                <a:gd name="T14" fmla="*/ 0 w 1115"/>
                <a:gd name="T15" fmla="*/ 1436 h 1486"/>
                <a:gd name="T16" fmla="*/ 50 w 1115"/>
                <a:gd name="T17" fmla="*/ 1486 h 1486"/>
                <a:gd name="T18" fmla="*/ 1065 w 1115"/>
                <a:gd name="T19" fmla="*/ 1486 h 1486"/>
                <a:gd name="T20" fmla="*/ 1115 w 1115"/>
                <a:gd name="T21" fmla="*/ 1436 h 1486"/>
                <a:gd name="T22" fmla="*/ 1115 w 1115"/>
                <a:gd name="T23" fmla="*/ 49 h 1486"/>
                <a:gd name="T24" fmla="*/ 1065 w 1115"/>
                <a:gd name="T25" fmla="*/ 0 h 1486"/>
                <a:gd name="T26" fmla="*/ 1011 w 1115"/>
                <a:gd name="T27" fmla="*/ 1382 h 1486"/>
                <a:gd name="T28" fmla="*/ 103 w 1115"/>
                <a:gd name="T29" fmla="*/ 1382 h 1486"/>
                <a:gd name="T30" fmla="*/ 103 w 1115"/>
                <a:gd name="T31" fmla="*/ 103 h 1486"/>
                <a:gd name="T32" fmla="*/ 1011 w 1115"/>
                <a:gd name="T33" fmla="*/ 103 h 1486"/>
                <a:gd name="T34" fmla="*/ 1011 w 1115"/>
                <a:gd name="T35" fmla="*/ 1382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5" h="1486">
                  <a:moveTo>
                    <a:pt x="1065" y="0"/>
                  </a:moveTo>
                  <a:cubicBezTo>
                    <a:pt x="827" y="0"/>
                    <a:pt x="827" y="0"/>
                    <a:pt x="827" y="0"/>
                  </a:cubicBezTo>
                  <a:cubicBezTo>
                    <a:pt x="826" y="42"/>
                    <a:pt x="791" y="77"/>
                    <a:pt x="748" y="77"/>
                  </a:cubicBezTo>
                  <a:cubicBezTo>
                    <a:pt x="366" y="77"/>
                    <a:pt x="366" y="77"/>
                    <a:pt x="366" y="77"/>
                  </a:cubicBezTo>
                  <a:cubicBezTo>
                    <a:pt x="323" y="77"/>
                    <a:pt x="288" y="42"/>
                    <a:pt x="28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0" y="1463"/>
                    <a:pt x="22" y="1486"/>
                    <a:pt x="50" y="1486"/>
                  </a:cubicBezTo>
                  <a:cubicBezTo>
                    <a:pt x="1065" y="1486"/>
                    <a:pt x="1065" y="1486"/>
                    <a:pt x="1065" y="1486"/>
                  </a:cubicBezTo>
                  <a:cubicBezTo>
                    <a:pt x="1092" y="1486"/>
                    <a:pt x="1115" y="1463"/>
                    <a:pt x="1115" y="1436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5" y="22"/>
                    <a:pt x="1092" y="0"/>
                    <a:pt x="1065" y="0"/>
                  </a:cubicBezTo>
                  <a:close/>
                  <a:moveTo>
                    <a:pt x="1011" y="1382"/>
                  </a:moveTo>
                  <a:cubicBezTo>
                    <a:pt x="103" y="1382"/>
                    <a:pt x="103" y="1382"/>
                    <a:pt x="103" y="138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11" y="103"/>
                    <a:pt x="1011" y="103"/>
                    <a:pt x="1011" y="103"/>
                  </a:cubicBezTo>
                  <a:lnTo>
                    <a:pt x="1011" y="1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10"/>
            <p:cNvSpPr>
              <a:spLocks/>
            </p:cNvSpPr>
            <p:nvPr/>
          </p:nvSpPr>
          <p:spPr bwMode="auto">
            <a:xfrm>
              <a:off x="4462463" y="1168400"/>
              <a:ext cx="303212" cy="115888"/>
            </a:xfrm>
            <a:custGeom>
              <a:avLst/>
              <a:gdLst>
                <a:gd name="T0" fmla="*/ 415 w 462"/>
                <a:gd name="T1" fmla="*/ 0 h 178"/>
                <a:gd name="T2" fmla="*/ 48 w 462"/>
                <a:gd name="T3" fmla="*/ 0 h 178"/>
                <a:gd name="T4" fmla="*/ 0 w 462"/>
                <a:gd name="T5" fmla="*/ 47 h 178"/>
                <a:gd name="T6" fmla="*/ 0 w 462"/>
                <a:gd name="T7" fmla="*/ 131 h 178"/>
                <a:gd name="T8" fmla="*/ 48 w 462"/>
                <a:gd name="T9" fmla="*/ 178 h 178"/>
                <a:gd name="T10" fmla="*/ 415 w 462"/>
                <a:gd name="T11" fmla="*/ 178 h 178"/>
                <a:gd name="T12" fmla="*/ 462 w 462"/>
                <a:gd name="T13" fmla="*/ 131 h 178"/>
                <a:gd name="T14" fmla="*/ 462 w 462"/>
                <a:gd name="T15" fmla="*/ 47 h 178"/>
                <a:gd name="T16" fmla="*/ 415 w 462"/>
                <a:gd name="T1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78">
                  <a:moveTo>
                    <a:pt x="41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7"/>
                    <a:pt x="22" y="178"/>
                    <a:pt x="48" y="178"/>
                  </a:cubicBezTo>
                  <a:cubicBezTo>
                    <a:pt x="415" y="178"/>
                    <a:pt x="415" y="178"/>
                    <a:pt x="415" y="178"/>
                  </a:cubicBezTo>
                  <a:cubicBezTo>
                    <a:pt x="441" y="178"/>
                    <a:pt x="462" y="157"/>
                    <a:pt x="462" y="131"/>
                  </a:cubicBezTo>
                  <a:cubicBezTo>
                    <a:pt x="462" y="47"/>
                    <a:pt x="462" y="47"/>
                    <a:pt x="462" y="47"/>
                  </a:cubicBezTo>
                  <a:cubicBezTo>
                    <a:pt x="462" y="21"/>
                    <a:pt x="441" y="0"/>
                    <a:pt x="4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1"/>
            <p:cNvSpPr>
              <a:spLocks/>
            </p:cNvSpPr>
            <p:nvPr/>
          </p:nvSpPr>
          <p:spPr bwMode="auto">
            <a:xfrm>
              <a:off x="4368800" y="14303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12"/>
            <p:cNvSpPr>
              <a:spLocks/>
            </p:cNvSpPr>
            <p:nvPr/>
          </p:nvSpPr>
          <p:spPr bwMode="auto">
            <a:xfrm>
              <a:off x="4368800" y="1524000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3"/>
            <p:cNvSpPr>
              <a:spLocks/>
            </p:cNvSpPr>
            <p:nvPr/>
          </p:nvSpPr>
          <p:spPr bwMode="auto">
            <a:xfrm>
              <a:off x="4368800" y="1609725"/>
              <a:ext cx="490537" cy="26988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14"/>
            <p:cNvSpPr>
              <a:spLocks/>
            </p:cNvSpPr>
            <p:nvPr/>
          </p:nvSpPr>
          <p:spPr bwMode="auto">
            <a:xfrm>
              <a:off x="4368800" y="169545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15"/>
            <p:cNvSpPr>
              <a:spLocks/>
            </p:cNvSpPr>
            <p:nvPr/>
          </p:nvSpPr>
          <p:spPr bwMode="auto">
            <a:xfrm>
              <a:off x="4368800" y="17859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16"/>
            <p:cNvSpPr>
              <a:spLocks/>
            </p:cNvSpPr>
            <p:nvPr/>
          </p:nvSpPr>
          <p:spPr bwMode="auto">
            <a:xfrm>
              <a:off x="4368800" y="187960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17"/>
            <p:cNvSpPr>
              <a:spLocks/>
            </p:cNvSpPr>
            <p:nvPr/>
          </p:nvSpPr>
          <p:spPr bwMode="auto">
            <a:xfrm>
              <a:off x="4367213" y="1968500"/>
              <a:ext cx="239712" cy="25400"/>
            </a:xfrm>
            <a:custGeom>
              <a:avLst/>
              <a:gdLst>
                <a:gd name="T0" fmla="*/ 355 w 365"/>
                <a:gd name="T1" fmla="*/ 0 h 38"/>
                <a:gd name="T2" fmla="*/ 10 w 365"/>
                <a:gd name="T3" fmla="*/ 0 h 38"/>
                <a:gd name="T4" fmla="*/ 0 w 365"/>
                <a:gd name="T5" fmla="*/ 19 h 38"/>
                <a:gd name="T6" fmla="*/ 10 w 365"/>
                <a:gd name="T7" fmla="*/ 38 h 38"/>
                <a:gd name="T8" fmla="*/ 355 w 365"/>
                <a:gd name="T9" fmla="*/ 38 h 38"/>
                <a:gd name="T10" fmla="*/ 365 w 365"/>
                <a:gd name="T11" fmla="*/ 19 h 38"/>
                <a:gd name="T12" fmla="*/ 355 w 36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8">
                  <a:moveTo>
                    <a:pt x="35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8"/>
                    <a:pt x="0" y="19"/>
                  </a:cubicBezTo>
                  <a:cubicBezTo>
                    <a:pt x="0" y="30"/>
                    <a:pt x="4" y="38"/>
                    <a:pt x="10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60" y="38"/>
                    <a:pt x="365" y="30"/>
                    <a:pt x="365" y="19"/>
                  </a:cubicBezTo>
                  <a:cubicBezTo>
                    <a:pt x="365" y="8"/>
                    <a:pt x="360" y="0"/>
                    <a:pt x="3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8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cxnSp>
        <p:nvCxnSpPr>
          <p:cNvPr id="5" name="直线连接符 4"/>
          <p:cNvCxnSpPr/>
          <p:nvPr/>
        </p:nvCxnSpPr>
        <p:spPr>
          <a:xfrm>
            <a:off x="1341120" y="4807131"/>
            <a:ext cx="98493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770707" y="4532811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3" name="圆角矩形 52"/>
          <p:cNvSpPr/>
          <p:nvPr/>
        </p:nvSpPr>
        <p:spPr>
          <a:xfrm>
            <a:off x="3022864" y="319022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4" name="文本框 8"/>
          <p:cNvSpPr txBox="1"/>
          <p:nvPr/>
        </p:nvSpPr>
        <p:spPr>
          <a:xfrm>
            <a:off x="673003" y="5257168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8" name="直线连接符 7"/>
          <p:cNvCxnSpPr/>
          <p:nvPr/>
        </p:nvCxnSpPr>
        <p:spPr>
          <a:xfrm flipH="1">
            <a:off x="3022864" y="3738862"/>
            <a:ext cx="2174" cy="10682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圆角矩形 54"/>
          <p:cNvSpPr/>
          <p:nvPr/>
        </p:nvSpPr>
        <p:spPr>
          <a:xfrm>
            <a:off x="5287158" y="2121953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0" name="直线连接符 79"/>
          <p:cNvCxnSpPr/>
          <p:nvPr/>
        </p:nvCxnSpPr>
        <p:spPr>
          <a:xfrm>
            <a:off x="5291511" y="2670593"/>
            <a:ext cx="0" cy="21365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80"/>
          <p:cNvSpPr/>
          <p:nvPr/>
        </p:nvSpPr>
        <p:spPr>
          <a:xfrm>
            <a:off x="7653714" y="143539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2" name="直线连接符 81"/>
          <p:cNvCxnSpPr/>
          <p:nvPr/>
        </p:nvCxnSpPr>
        <p:spPr>
          <a:xfrm flipH="1">
            <a:off x="7653714" y="1984032"/>
            <a:ext cx="13062" cy="28230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9638211" y="3871694"/>
            <a:ext cx="1857103" cy="1870874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84" name="文本框 8"/>
          <p:cNvSpPr txBox="1"/>
          <p:nvPr/>
        </p:nvSpPr>
        <p:spPr>
          <a:xfrm>
            <a:off x="3089802" y="3826720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5" name="文本框 8"/>
          <p:cNvSpPr txBox="1"/>
          <p:nvPr/>
        </p:nvSpPr>
        <p:spPr>
          <a:xfrm>
            <a:off x="5450712" y="2845564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6" name="文本框 8"/>
          <p:cNvSpPr txBox="1"/>
          <p:nvPr/>
        </p:nvSpPr>
        <p:spPr>
          <a:xfrm>
            <a:off x="7812914" y="2159749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398704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2935005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5201909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7572386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9548459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93698" y="3454879"/>
            <a:ext cx="4004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THANK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YOU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FOR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WATCHING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59466" y="2285328"/>
            <a:ext cx="467307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感谢聆听！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574833" y="347497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81255" y="4464354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539627" y="1284502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 rot="5400000">
            <a:off x="2162564" y="1927308"/>
            <a:ext cx="430844" cy="1159430"/>
            <a:chOff x="3516449" y="3700836"/>
            <a:chExt cx="726895" cy="1956124"/>
          </a:xfrm>
        </p:grpSpPr>
        <p:sp>
          <p:nvSpPr>
            <p:cNvPr id="7" name="任意形状 6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7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48761" y="2245412"/>
            <a:ext cx="358739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 rot="5400000">
            <a:off x="3198274" y="2877777"/>
            <a:ext cx="430844" cy="1159430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284471" y="3195881"/>
            <a:ext cx="3695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9" name="组 38"/>
          <p:cNvGrpSpPr/>
          <p:nvPr/>
        </p:nvGrpSpPr>
        <p:grpSpPr>
          <a:xfrm rot="5400000">
            <a:off x="4373060" y="3828246"/>
            <a:ext cx="430844" cy="1159430"/>
            <a:chOff x="3516449" y="3700836"/>
            <a:chExt cx="726895" cy="1956124"/>
          </a:xfrm>
        </p:grpSpPr>
        <p:sp>
          <p:nvSpPr>
            <p:cNvPr id="41" name="任意形状 40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任意形状 41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459257" y="4146350"/>
            <a:ext cx="39640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4" name="组 43"/>
          <p:cNvGrpSpPr/>
          <p:nvPr/>
        </p:nvGrpSpPr>
        <p:grpSpPr>
          <a:xfrm rot="5400000">
            <a:off x="5894480" y="4778716"/>
            <a:ext cx="430844" cy="1159430"/>
            <a:chOff x="3516449" y="3700836"/>
            <a:chExt cx="726895" cy="1956124"/>
          </a:xfrm>
        </p:grpSpPr>
        <p:sp>
          <p:nvSpPr>
            <p:cNvPr id="46" name="任意形状 4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980677" y="5096820"/>
            <a:ext cx="38070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5253" y="384138"/>
            <a:ext cx="58047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CONTENTS</a:t>
            </a:r>
            <a:endParaRPr kumimoji="1" lang="zh-CN" altLang="en-US" sz="8800" b="1" dirty="0" smtClean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058370" y="1298737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38713" y="260505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1658" y="1460186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666217" y="630649"/>
            <a:ext cx="940998" cy="94099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8320244" y="264126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85978" y="212540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6543508" y="466249"/>
            <a:ext cx="2031325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zh-CN" altLang="en-US" sz="7200" b="1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目录</a:t>
            </a:r>
            <a:endParaRPr kumimoji="1" lang="zh-CN" altLang="en-US" sz="72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1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1"/>
          <p:cNvGrpSpPr/>
          <p:nvPr/>
        </p:nvGrpSpPr>
        <p:grpSpPr>
          <a:xfrm>
            <a:off x="4149981" y="1994269"/>
            <a:ext cx="614544" cy="1653779"/>
            <a:chOff x="3516449" y="3700836"/>
            <a:chExt cx="726895" cy="1956124"/>
          </a:xfrm>
        </p:grpSpPr>
        <p:sp>
          <p:nvSpPr>
            <p:cNvPr id="33" name="任意形状 32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任意形状 33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4969355" y="2000519"/>
            <a:ext cx="614544" cy="1653779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5788728" y="1984165"/>
            <a:ext cx="614544" cy="1653779"/>
            <a:chOff x="3516449" y="3700836"/>
            <a:chExt cx="726895" cy="1956124"/>
          </a:xfrm>
        </p:grpSpPr>
        <p:sp>
          <p:nvSpPr>
            <p:cNvPr id="39" name="任意形状 3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任意形状 3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6608102" y="1990415"/>
            <a:ext cx="614544" cy="1653779"/>
            <a:chOff x="3516449" y="3700836"/>
            <a:chExt cx="726895" cy="1956124"/>
          </a:xfrm>
        </p:grpSpPr>
        <p:sp>
          <p:nvSpPr>
            <p:cNvPr id="42" name="任意形状 4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7427475" y="1979399"/>
            <a:ext cx="614544" cy="1653779"/>
            <a:chOff x="3516449" y="3700836"/>
            <a:chExt cx="726895" cy="1956124"/>
          </a:xfrm>
        </p:grpSpPr>
        <p:sp>
          <p:nvSpPr>
            <p:cNvPr id="45" name="任意形状 4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7" name="椭圆 46"/>
          <p:cNvSpPr/>
          <p:nvPr/>
        </p:nvSpPr>
        <p:spPr>
          <a:xfrm>
            <a:off x="4149981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355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788728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608102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427474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33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28480" y="2012761"/>
            <a:ext cx="553504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640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68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42474976"/>
              </p:ext>
            </p:extLst>
          </p:nvPr>
        </p:nvGraphicFramePr>
        <p:xfrm>
          <a:off x="804089" y="1410791"/>
          <a:ext cx="10730414" cy="3618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8"/>
          <p:cNvSpPr txBox="1"/>
          <p:nvPr/>
        </p:nvSpPr>
        <p:spPr>
          <a:xfrm>
            <a:off x="4334920" y="5356452"/>
            <a:ext cx="71995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4089" y="5279508"/>
            <a:ext cx="338105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509452" y="1554481"/>
            <a:ext cx="2063931" cy="5590902"/>
            <a:chOff x="509452" y="1554481"/>
            <a:chExt cx="2063931" cy="5590902"/>
          </a:xfrm>
        </p:grpSpPr>
        <p:sp>
          <p:nvSpPr>
            <p:cNvPr id="4" name="圆角矩形 3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31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755534" y="2031370"/>
            <a:ext cx="2063931" cy="5590902"/>
            <a:chOff x="509452" y="1554481"/>
            <a:chExt cx="2063931" cy="5590902"/>
          </a:xfrm>
        </p:grpSpPr>
        <p:sp>
          <p:nvSpPr>
            <p:cNvPr id="40" name="圆角矩形 39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4978829" y="964473"/>
            <a:ext cx="2063931" cy="6180909"/>
            <a:chOff x="509452" y="1554480"/>
            <a:chExt cx="2063931" cy="6180909"/>
          </a:xfrm>
        </p:grpSpPr>
        <p:sp>
          <p:nvSpPr>
            <p:cNvPr id="45" name="圆角矩形 4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9" name="组 48"/>
          <p:cNvGrpSpPr/>
          <p:nvPr/>
        </p:nvGrpSpPr>
        <p:grpSpPr>
          <a:xfrm>
            <a:off x="7202124" y="2527662"/>
            <a:ext cx="2063931" cy="6180909"/>
            <a:chOff x="509452" y="1554480"/>
            <a:chExt cx="2063931" cy="6180909"/>
          </a:xfrm>
        </p:grpSpPr>
        <p:sp>
          <p:nvSpPr>
            <p:cNvPr id="50" name="圆角矩形 49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9422289" y="1264919"/>
            <a:ext cx="2063931" cy="6180909"/>
            <a:chOff x="509452" y="1554480"/>
            <a:chExt cx="2063931" cy="6180909"/>
          </a:xfrm>
        </p:grpSpPr>
        <p:sp>
          <p:nvSpPr>
            <p:cNvPr id="55" name="圆角矩形 5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139" y="207722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38346092"/>
              </p:ext>
            </p:extLst>
          </p:nvPr>
        </p:nvGraphicFramePr>
        <p:xfrm>
          <a:off x="346890" y="1317172"/>
          <a:ext cx="5453019" cy="4994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框 8"/>
          <p:cNvSpPr txBox="1"/>
          <p:nvPr/>
        </p:nvSpPr>
        <p:spPr>
          <a:xfrm>
            <a:off x="7357474" y="1541794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57474" y="1121229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2711266" y="2908615"/>
            <a:ext cx="724266" cy="1171868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34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44793" y="1125568"/>
            <a:ext cx="611054" cy="988690"/>
            <a:chOff x="8599488" y="273050"/>
            <a:chExt cx="515937" cy="746125"/>
          </a:xfrm>
          <a:solidFill>
            <a:schemeClr val="accent1"/>
          </a:solidFill>
        </p:grpSpPr>
        <p:sp>
          <p:nvSpPr>
            <p:cNvPr id="37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文本框 8"/>
          <p:cNvSpPr txBox="1"/>
          <p:nvPr/>
        </p:nvSpPr>
        <p:spPr>
          <a:xfrm>
            <a:off x="7357474" y="2822379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357474" y="240181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2" name="组 61"/>
          <p:cNvGrpSpPr/>
          <p:nvPr/>
        </p:nvGrpSpPr>
        <p:grpSpPr>
          <a:xfrm>
            <a:off x="6444793" y="2406153"/>
            <a:ext cx="611054" cy="988690"/>
            <a:chOff x="8599488" y="273050"/>
            <a:chExt cx="515937" cy="746125"/>
          </a:xfrm>
          <a:solidFill>
            <a:schemeClr val="accent2"/>
          </a:solidFill>
        </p:grpSpPr>
        <p:sp>
          <p:nvSpPr>
            <p:cNvPr id="6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文本框 8"/>
          <p:cNvSpPr txBox="1"/>
          <p:nvPr/>
        </p:nvSpPr>
        <p:spPr>
          <a:xfrm>
            <a:off x="7357474" y="4097760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57474" y="367719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7" name="组 66"/>
          <p:cNvGrpSpPr/>
          <p:nvPr/>
        </p:nvGrpSpPr>
        <p:grpSpPr>
          <a:xfrm>
            <a:off x="6444793" y="3681534"/>
            <a:ext cx="611054" cy="988690"/>
            <a:chOff x="8599488" y="273050"/>
            <a:chExt cx="515937" cy="746125"/>
          </a:xfrm>
          <a:solidFill>
            <a:schemeClr val="accent3"/>
          </a:solidFill>
        </p:grpSpPr>
        <p:sp>
          <p:nvSpPr>
            <p:cNvPr id="6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8"/>
          <p:cNvSpPr txBox="1"/>
          <p:nvPr/>
        </p:nvSpPr>
        <p:spPr>
          <a:xfrm>
            <a:off x="7357474" y="5378345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357474" y="4957780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6444793" y="4962119"/>
            <a:ext cx="611054" cy="988690"/>
            <a:chOff x="8599488" y="273050"/>
            <a:chExt cx="515937" cy="746125"/>
          </a:xfrm>
          <a:solidFill>
            <a:schemeClr val="accent4"/>
          </a:solidFill>
        </p:grpSpPr>
        <p:sp>
          <p:nvSpPr>
            <p:cNvPr id="7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3489" y="2012761"/>
            <a:ext cx="570502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704" y="288724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28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" y="136592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7" name="组 6"/>
          <p:cNvGrpSpPr/>
          <p:nvPr/>
        </p:nvGrpSpPr>
        <p:grpSpPr>
          <a:xfrm>
            <a:off x="2442563" y="1365926"/>
            <a:ext cx="2437362" cy="2437362"/>
            <a:chOff x="2155371" y="1515291"/>
            <a:chExt cx="2155372" cy="2155372"/>
          </a:xfrm>
        </p:grpSpPr>
        <p:sp>
          <p:nvSpPr>
            <p:cNvPr id="5" name="矩形 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01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923" y="1373310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39" name="组 38"/>
          <p:cNvGrpSpPr/>
          <p:nvPr/>
        </p:nvGrpSpPr>
        <p:grpSpPr>
          <a:xfrm>
            <a:off x="7317281" y="1358537"/>
            <a:ext cx="2437362" cy="2437362"/>
            <a:chOff x="2155371" y="1515291"/>
            <a:chExt cx="2155372" cy="2155372"/>
          </a:xfrm>
        </p:grpSpPr>
        <p:sp>
          <p:nvSpPr>
            <p:cNvPr id="40" name="矩形 3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02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639" y="135853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4" name="组 43"/>
          <p:cNvGrpSpPr/>
          <p:nvPr/>
        </p:nvGrpSpPr>
        <p:grpSpPr>
          <a:xfrm>
            <a:off x="5202" y="3803288"/>
            <a:ext cx="2437362" cy="2437362"/>
            <a:chOff x="2155371" y="1515291"/>
            <a:chExt cx="2155372" cy="2155372"/>
          </a:xfrm>
        </p:grpSpPr>
        <p:sp>
          <p:nvSpPr>
            <p:cNvPr id="45" name="矩形 4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03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63" y="3810674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9" name="组 48"/>
          <p:cNvGrpSpPr/>
          <p:nvPr/>
        </p:nvGrpSpPr>
        <p:grpSpPr>
          <a:xfrm>
            <a:off x="4879918" y="3795902"/>
            <a:ext cx="2437362" cy="2437362"/>
            <a:chOff x="2155371" y="1515291"/>
            <a:chExt cx="2155372" cy="2155372"/>
          </a:xfrm>
        </p:grpSpPr>
        <p:sp>
          <p:nvSpPr>
            <p:cNvPr id="50" name="矩形 4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04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274" y="3789369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54" name="组 53"/>
          <p:cNvGrpSpPr/>
          <p:nvPr/>
        </p:nvGrpSpPr>
        <p:grpSpPr>
          <a:xfrm>
            <a:off x="9754630" y="3774597"/>
            <a:ext cx="2437362" cy="2437362"/>
            <a:chOff x="2155371" y="1515291"/>
            <a:chExt cx="2155372" cy="2155372"/>
          </a:xfrm>
        </p:grpSpPr>
        <p:sp>
          <p:nvSpPr>
            <p:cNvPr id="55" name="矩形 5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05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946" y="270962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7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462" y="1881051"/>
            <a:ext cx="2479766" cy="2479766"/>
          </a:xfrm>
          <a:prstGeom prst="ellipse">
            <a:avLst/>
          </a:prstGeom>
        </p:spPr>
      </p:pic>
      <p:grpSp>
        <p:nvGrpSpPr>
          <p:cNvPr id="11" name="组 10"/>
          <p:cNvGrpSpPr/>
          <p:nvPr/>
        </p:nvGrpSpPr>
        <p:grpSpPr>
          <a:xfrm>
            <a:off x="989512" y="1554480"/>
            <a:ext cx="3117667" cy="3125287"/>
            <a:chOff x="3667398" y="2521131"/>
            <a:chExt cx="3117667" cy="3125287"/>
          </a:xfrm>
        </p:grpSpPr>
        <p:sp>
          <p:nvSpPr>
            <p:cNvPr id="6" name="空心弧 5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空心弧 14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88" y="3046697"/>
            <a:ext cx="2479766" cy="2479766"/>
          </a:xfrm>
          <a:prstGeom prst="ellipse">
            <a:avLst/>
          </a:prstGeom>
        </p:spPr>
      </p:pic>
      <p:grpSp>
        <p:nvGrpSpPr>
          <p:cNvPr id="21" name="组 20"/>
          <p:cNvGrpSpPr/>
          <p:nvPr/>
        </p:nvGrpSpPr>
        <p:grpSpPr>
          <a:xfrm>
            <a:off x="4719538" y="2720126"/>
            <a:ext cx="3117667" cy="3125287"/>
            <a:chOff x="3667398" y="2521131"/>
            <a:chExt cx="3117667" cy="3125287"/>
          </a:xfrm>
        </p:grpSpPr>
        <p:sp>
          <p:nvSpPr>
            <p:cNvPr id="22" name="空心弧 21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950" y="1554480"/>
            <a:ext cx="2479766" cy="2479766"/>
          </a:xfrm>
          <a:prstGeom prst="ellipse">
            <a:avLst/>
          </a:prstGeom>
        </p:spPr>
      </p:pic>
      <p:grpSp>
        <p:nvGrpSpPr>
          <p:cNvPr id="26" name="组 25"/>
          <p:cNvGrpSpPr/>
          <p:nvPr/>
        </p:nvGrpSpPr>
        <p:grpSpPr>
          <a:xfrm>
            <a:off x="8433000" y="1227909"/>
            <a:ext cx="3117667" cy="3125287"/>
            <a:chOff x="3667398" y="2521131"/>
            <a:chExt cx="3117667" cy="3125287"/>
          </a:xfrm>
        </p:grpSpPr>
        <p:sp>
          <p:nvSpPr>
            <p:cNvPr id="27" name="空心弧 26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文本框 8"/>
          <p:cNvSpPr txBox="1"/>
          <p:nvPr/>
        </p:nvSpPr>
        <p:spPr>
          <a:xfrm>
            <a:off x="1189652" y="5348978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89652" y="492841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808312" y="1646297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08312" y="122573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7160" y="5023896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7160" y="460333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56" y="6105553"/>
            <a:ext cx="403088" cy="4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3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8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5B5F6"/>
      </a:accent1>
      <a:accent2>
        <a:srgbClr val="E9DF3F"/>
      </a:accent2>
      <a:accent3>
        <a:srgbClr val="F5B42B"/>
      </a:accent3>
      <a:accent4>
        <a:srgbClr val="BFE05C"/>
      </a:accent4>
      <a:accent5>
        <a:srgbClr val="8C8BCF"/>
      </a:accent5>
      <a:accent6>
        <a:srgbClr val="12304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1676</Words>
  <Application>Microsoft Office PowerPoint</Application>
  <PresentationFormat>自定义</PresentationFormat>
  <Paragraphs>128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许敏斌</cp:lastModifiedBy>
  <cp:revision>99</cp:revision>
  <dcterms:created xsi:type="dcterms:W3CDTF">2015-08-18T02:51:41Z</dcterms:created>
  <dcterms:modified xsi:type="dcterms:W3CDTF">2016-03-26T11:05:57Z</dcterms:modified>
  <cp:category/>
</cp:coreProperties>
</file>