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1"/>
  </p:sldMasterIdLst>
  <p:notesMasterIdLst>
    <p:notesMasterId r:id="rId27"/>
  </p:notesMasterIdLst>
  <p:handoutMasterIdLst>
    <p:handoutMasterId r:id="rId28"/>
  </p:handoutMasterIdLst>
  <p:sldIdLst>
    <p:sldId id="2907" r:id="rId2"/>
    <p:sldId id="2914" r:id="rId3"/>
    <p:sldId id="2909" r:id="rId4"/>
    <p:sldId id="2930" r:id="rId5"/>
    <p:sldId id="2931" r:id="rId6"/>
    <p:sldId id="2916" r:id="rId7"/>
    <p:sldId id="2920" r:id="rId8"/>
    <p:sldId id="2924" r:id="rId9"/>
    <p:sldId id="2910" r:id="rId10"/>
    <p:sldId id="2918" r:id="rId11"/>
    <p:sldId id="2923" r:id="rId12"/>
    <p:sldId id="2929" r:id="rId13"/>
    <p:sldId id="2919" r:id="rId14"/>
    <p:sldId id="2911" r:id="rId15"/>
    <p:sldId id="2917" r:id="rId16"/>
    <p:sldId id="2922" r:id="rId17"/>
    <p:sldId id="2925" r:id="rId18"/>
    <p:sldId id="2927" r:id="rId19"/>
    <p:sldId id="2912" r:id="rId20"/>
    <p:sldId id="2921" r:id="rId21"/>
    <p:sldId id="2926" r:id="rId22"/>
    <p:sldId id="2915" r:id="rId23"/>
    <p:sldId id="2928" r:id="rId24"/>
    <p:sldId id="2932" r:id="rId25"/>
    <p:sldId id="2913" r:id="rId26"/>
  </p:sldIdLst>
  <p:sldSz cx="12858750" cy="7232650"/>
  <p:notesSz cx="6858000" cy="9144000"/>
  <p:custDataLst>
    <p:tags r:id="rId29"/>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278">
          <p15:clr>
            <a:srgbClr val="A4A3A4"/>
          </p15:clr>
        </p15:guide>
        <p15:guide id="2" pos="405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BCEE"/>
    <a:srgbClr val="466A57"/>
    <a:srgbClr val="FF5B6B"/>
    <a:srgbClr val="FF8591"/>
    <a:srgbClr val="AD6121"/>
    <a:srgbClr val="FD8EAF"/>
    <a:srgbClr val="D4485D"/>
    <a:srgbClr val="500000"/>
    <a:srgbClr val="553333"/>
    <a:srgbClr val="FDD4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23" autoAdjust="0"/>
    <p:restoredTop sz="95317" autoAdjust="0"/>
  </p:normalViewPr>
  <p:slideViewPr>
    <p:cSldViewPr>
      <p:cViewPr varScale="1">
        <p:scale>
          <a:sx n="69" d="100"/>
          <a:sy n="69" d="100"/>
        </p:scale>
        <p:origin x="936" y="60"/>
      </p:cViewPr>
      <p:guideLst>
        <p:guide orient="horz" pos="2278"/>
        <p:guide pos="4050"/>
      </p:guideLst>
    </p:cSldViewPr>
  </p:slideViewPr>
  <p:outlineViewPr>
    <p:cViewPr>
      <p:scale>
        <a:sx n="100" d="100"/>
        <a:sy n="100" d="100"/>
      </p:scale>
      <p:origin x="0" y="-20556"/>
    </p:cViewPr>
  </p:outlineViewPr>
  <p:notesTextViewPr>
    <p:cViewPr>
      <p:scale>
        <a:sx n="1" d="1"/>
        <a:sy n="1" d="1"/>
      </p:scale>
      <p:origin x="0" y="0"/>
    </p:cViewPr>
  </p:notesTextViewPr>
  <p:sorterViewPr>
    <p:cViewPr>
      <p:scale>
        <a:sx n="50" d="100"/>
        <a:sy n="50" d="100"/>
      </p:scale>
      <p:origin x="0" y="0"/>
    </p:cViewPr>
  </p:sorterViewPr>
  <p:notesViewPr>
    <p:cSldViewPr>
      <p:cViewPr varScale="1">
        <p:scale>
          <a:sx n="57" d="100"/>
          <a:sy n="57" d="100"/>
        </p:scale>
        <p:origin x="-2604"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2019/3/28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2019/3/28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1</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10</a:t>
            </a:fld>
            <a:endParaRPr lang="zh-CN" altLang="en-US"/>
          </a:p>
        </p:txBody>
      </p:sp>
    </p:spTree>
    <p:extLst>
      <p:ext uri="{BB962C8B-B14F-4D97-AF65-F5344CB8AC3E}">
        <p14:creationId xmlns:p14="http://schemas.microsoft.com/office/powerpoint/2010/main" val="4963657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11</a:t>
            </a:fld>
            <a:endParaRPr lang="zh-CN" altLang="en-US"/>
          </a:p>
        </p:txBody>
      </p:sp>
    </p:spTree>
    <p:extLst>
      <p:ext uri="{BB962C8B-B14F-4D97-AF65-F5344CB8AC3E}">
        <p14:creationId xmlns:p14="http://schemas.microsoft.com/office/powerpoint/2010/main" val="38426415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12</a:t>
            </a:fld>
            <a:endParaRPr lang="zh-CN" altLang="en-US"/>
          </a:p>
        </p:txBody>
      </p:sp>
    </p:spTree>
    <p:extLst>
      <p:ext uri="{BB962C8B-B14F-4D97-AF65-F5344CB8AC3E}">
        <p14:creationId xmlns:p14="http://schemas.microsoft.com/office/powerpoint/2010/main" val="11488803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13</a:t>
            </a:fld>
            <a:endParaRPr lang="zh-CN" altLang="en-US"/>
          </a:p>
        </p:txBody>
      </p:sp>
    </p:spTree>
    <p:extLst>
      <p:ext uri="{BB962C8B-B14F-4D97-AF65-F5344CB8AC3E}">
        <p14:creationId xmlns:p14="http://schemas.microsoft.com/office/powerpoint/2010/main" val="20760913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14</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15</a:t>
            </a:fld>
            <a:endParaRPr lang="zh-CN" altLang="en-US"/>
          </a:p>
        </p:txBody>
      </p:sp>
    </p:spTree>
    <p:extLst>
      <p:ext uri="{BB962C8B-B14F-4D97-AF65-F5344CB8AC3E}">
        <p14:creationId xmlns:p14="http://schemas.microsoft.com/office/powerpoint/2010/main" val="19959145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16</a:t>
            </a:fld>
            <a:endParaRPr lang="zh-CN" altLang="en-US"/>
          </a:p>
        </p:txBody>
      </p:sp>
    </p:spTree>
    <p:extLst>
      <p:ext uri="{BB962C8B-B14F-4D97-AF65-F5344CB8AC3E}">
        <p14:creationId xmlns:p14="http://schemas.microsoft.com/office/powerpoint/2010/main" val="24572226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12825168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1448377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19</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2</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69ECF0-E43F-4689-AB7F-9DAB36E7BB90}" type="slidenum">
              <a:rPr lang="zh-CN" altLang="en-US" smtClean="0"/>
              <a:t>20</a:t>
            </a:fld>
            <a:endParaRPr lang="zh-CN" altLang="en-US"/>
          </a:p>
        </p:txBody>
      </p:sp>
    </p:spTree>
    <p:extLst>
      <p:ext uri="{BB962C8B-B14F-4D97-AF65-F5344CB8AC3E}">
        <p14:creationId xmlns:p14="http://schemas.microsoft.com/office/powerpoint/2010/main" val="822124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84324EA-D88B-4DB6-A454-EECCD39A6DBB}" type="slidenum">
              <a:rPr lang="zh-CN" altLang="en-US" smtClean="0"/>
              <a:pPr/>
              <a:t>21</a:t>
            </a:fld>
            <a:endParaRPr lang="zh-CN" altLang="en-US"/>
          </a:p>
        </p:txBody>
      </p:sp>
    </p:spTree>
    <p:extLst>
      <p:ext uri="{BB962C8B-B14F-4D97-AF65-F5344CB8AC3E}">
        <p14:creationId xmlns:p14="http://schemas.microsoft.com/office/powerpoint/2010/main" val="15431462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22</a:t>
            </a:fld>
            <a:endParaRPr lang="zh-CN" altLang="en-US"/>
          </a:p>
        </p:txBody>
      </p:sp>
    </p:spTree>
    <p:extLst>
      <p:ext uri="{BB962C8B-B14F-4D97-AF65-F5344CB8AC3E}">
        <p14:creationId xmlns:p14="http://schemas.microsoft.com/office/powerpoint/2010/main" val="24123437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28731959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24</a:t>
            </a:fld>
            <a:endParaRPr lang="zh-CN" altLang="en-US"/>
          </a:p>
        </p:txBody>
      </p:sp>
    </p:spTree>
    <p:extLst>
      <p:ext uri="{BB962C8B-B14F-4D97-AF65-F5344CB8AC3E}">
        <p14:creationId xmlns:p14="http://schemas.microsoft.com/office/powerpoint/2010/main" val="31066561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25</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3</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418F03C3-53C1-4F10-8DAF-D1F318E96C6E}" type="slidenum">
              <a:rPr lang="zh-CN" altLang="en-US" smtClean="0"/>
              <a:pPr/>
              <a:t>4</a:t>
            </a:fld>
            <a:endParaRPr lang="zh-CN" altLang="en-US" dirty="0"/>
          </a:p>
        </p:txBody>
      </p:sp>
    </p:spTree>
    <p:extLst>
      <p:ext uri="{BB962C8B-B14F-4D97-AF65-F5344CB8AC3E}">
        <p14:creationId xmlns:p14="http://schemas.microsoft.com/office/powerpoint/2010/main" val="26360598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5</a:t>
            </a:fld>
            <a:endParaRPr lang="zh-CN" altLang="en-US"/>
          </a:p>
        </p:txBody>
      </p:sp>
    </p:spTree>
    <p:extLst>
      <p:ext uri="{BB962C8B-B14F-4D97-AF65-F5344CB8AC3E}">
        <p14:creationId xmlns:p14="http://schemas.microsoft.com/office/powerpoint/2010/main" val="6228821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6</a:t>
            </a:fld>
            <a:endParaRPr lang="zh-CN" altLang="en-US"/>
          </a:p>
        </p:txBody>
      </p:sp>
    </p:spTree>
    <p:extLst>
      <p:ext uri="{BB962C8B-B14F-4D97-AF65-F5344CB8AC3E}">
        <p14:creationId xmlns:p14="http://schemas.microsoft.com/office/powerpoint/2010/main" val="10449766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7</a:t>
            </a:fld>
            <a:endParaRPr lang="zh-CN" altLang="en-US"/>
          </a:p>
        </p:txBody>
      </p:sp>
    </p:spTree>
    <p:extLst>
      <p:ext uri="{BB962C8B-B14F-4D97-AF65-F5344CB8AC3E}">
        <p14:creationId xmlns:p14="http://schemas.microsoft.com/office/powerpoint/2010/main" val="31066561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587375" y="612775"/>
            <a:ext cx="5446713" cy="3063875"/>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7D52DC-2AC0-40EB-AE3E-9EAE589A4496}" type="slidenum">
              <a:rPr lang="zh-CN" altLang="en-US" smtClean="0"/>
              <a:pPr/>
              <a:t>8</a:t>
            </a:fld>
            <a:endParaRPr lang="zh-CN" altLang="en-US"/>
          </a:p>
        </p:txBody>
      </p:sp>
    </p:spTree>
    <p:extLst>
      <p:ext uri="{BB962C8B-B14F-4D97-AF65-F5344CB8AC3E}">
        <p14:creationId xmlns:p14="http://schemas.microsoft.com/office/powerpoint/2010/main" val="37267615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9</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t>2019/3/28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933288649"/>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32BF82D2-7A68-459D-A996-9BDDA2518FA4}" type="datetimeFigureOut">
              <a:rPr lang="zh-CN" altLang="en-US" smtClean="0"/>
              <a:t>2019/3/28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3576128720"/>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CB2931F4-194C-4DD9-9505-42FC048612EF}" type="datetimeFigureOut">
              <a:rPr lang="zh-CN" altLang="en-US" smtClean="0"/>
              <a:t>2019/3/28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FAB2A2D-5054-49A2-BEE4-C9F6B6DAB1ED}" type="slidenum">
              <a:rPr lang="zh-CN" altLang="en-US" smtClean="0"/>
              <a:t>‹#›</a:t>
            </a:fld>
            <a:endParaRPr lang="zh-CN" altLang="en-US"/>
          </a:p>
        </p:txBody>
      </p:sp>
    </p:spTree>
    <p:extLst>
      <p:ext uri="{BB962C8B-B14F-4D97-AF65-F5344CB8AC3E}">
        <p14:creationId xmlns:p14="http://schemas.microsoft.com/office/powerpoint/2010/main" val="4147586764"/>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6308645"/>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1_仅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9641"/>
            <a:ext cx="11572875" cy="1205442"/>
          </a:xfrm>
          <a:prstGeom prst="rect">
            <a:avLst/>
          </a:prstGeom>
        </p:spPr>
        <p:txBody>
          <a:bodyPr lIns="96433" tIns="48216" rIns="96433" bIns="48216"/>
          <a:lstStyle/>
          <a:p>
            <a:r>
              <a:rPr lang="zh-CN" altLang="en-US"/>
              <a:t>单击此处编辑母版标题样式</a:t>
            </a:r>
          </a:p>
        </p:txBody>
      </p:sp>
      <p:sp>
        <p:nvSpPr>
          <p:cNvPr id="3" name="日期占位符 2"/>
          <p:cNvSpPr>
            <a:spLocks noGrp="1"/>
          </p:cNvSpPr>
          <p:nvPr>
            <p:ph type="dt" sz="half" idx="10"/>
          </p:nvPr>
        </p:nvSpPr>
        <p:spPr/>
        <p:txBody>
          <a:bodyPr/>
          <a:lstStyle/>
          <a:p>
            <a:fld id="{CB2931F4-194C-4DD9-9505-42FC048612EF}" type="datetimeFigureOut">
              <a:rPr lang="zh-CN" altLang="en-US" smtClean="0"/>
              <a:t>2019/3/28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FAB2A2D-5054-49A2-BEE4-C9F6B6DAB1ED}" type="slidenum">
              <a:rPr lang="zh-CN" altLang="en-US" smtClean="0"/>
              <a:t>‹#›</a:t>
            </a:fld>
            <a:endParaRPr lang="zh-CN" altLang="en-US"/>
          </a:p>
        </p:txBody>
      </p:sp>
    </p:spTree>
    <p:extLst>
      <p:ext uri="{BB962C8B-B14F-4D97-AF65-F5344CB8AC3E}">
        <p14:creationId xmlns:p14="http://schemas.microsoft.com/office/powerpoint/2010/main" val="4109789612"/>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t>2019/3/28</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t>‹#›</a:t>
            </a:fld>
            <a:endParaRPr lang="zh-CN" altLang="en-US"/>
          </a:p>
        </p:txBody>
      </p:sp>
    </p:spTree>
    <p:extLst>
      <p:ext uri="{BB962C8B-B14F-4D97-AF65-F5344CB8AC3E}">
        <p14:creationId xmlns:p14="http://schemas.microsoft.com/office/powerpoint/2010/main" val="1252165598"/>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Main Title+ SubTitle+Number ">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2596122"/>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610875267"/>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t>2019/3/28</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t>‹#›</a:t>
            </a:fld>
            <a:endParaRPr lang="zh-CN" altLang="en-US"/>
          </a:p>
        </p:txBody>
      </p:sp>
      <p:pic>
        <p:nvPicPr>
          <p:cNvPr id="2052" name="Picture 4"/>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0" y="0"/>
            <a:ext cx="12858750" cy="7232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矩形 6">
            <a:extLst>
              <a:ext uri="{FF2B5EF4-FFF2-40B4-BE49-F238E27FC236}">
                <a16:creationId xmlns:a16="http://schemas.microsoft.com/office/drawing/2014/main" id="{59557D4A-399F-4E0A-9BB8-8725F4F8AE97}"/>
              </a:ext>
            </a:extLst>
          </p:cNvPr>
          <p:cNvSpPr/>
          <p:nvPr userDrawn="1"/>
        </p:nvSpPr>
        <p:spPr>
          <a:xfrm>
            <a:off x="1510838" y="231949"/>
            <a:ext cx="4918537" cy="461665"/>
          </a:xfrm>
          <a:prstGeom prst="rect">
            <a:avLst/>
          </a:prstGeom>
          <a:noFill/>
        </p:spPr>
        <p:txBody>
          <a:bodyPr wrap="square">
            <a:spAutoFit/>
          </a:bodyPr>
          <a:lstStyle/>
          <a:p>
            <a:pPr algn="ctr"/>
            <a:r>
              <a:rPr lang="zh-CN" altLang="en-US" sz="2400" b="1" dirty="0">
                <a:solidFill>
                  <a:schemeClr val="bg1"/>
                </a:solidFill>
                <a:latin typeface="微软雅黑" pitchFamily="34" charset="-122"/>
                <a:ea typeface="微软雅黑" pitchFamily="34" charset="-122"/>
              </a:rPr>
              <a:t>添加标题内容 </a:t>
            </a:r>
            <a:r>
              <a:rPr lang="en-US" altLang="zh-CN" sz="1200" b="1" dirty="0">
                <a:solidFill>
                  <a:schemeClr val="bg1"/>
                </a:solidFill>
                <a:latin typeface="微软雅黑" pitchFamily="34" charset="-122"/>
                <a:ea typeface="微软雅黑" pitchFamily="34" charset="-122"/>
              </a:rPr>
              <a:t>ADD DIRECTORY ONE TITLES</a:t>
            </a:r>
            <a:endParaRPr lang="zh-CN" altLang="en-US" sz="12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485056897"/>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7" r:id="rId3"/>
    <p:sldLayoutId id="2147483708" r:id="rId4"/>
    <p:sldLayoutId id="2147483709" r:id="rId5"/>
    <p:sldLayoutId id="2147483710" r:id="rId6"/>
    <p:sldLayoutId id="2147483711" r:id="rId7"/>
    <p:sldLayoutId id="2147483712" r:id="rId8"/>
  </p:sldLayoutIdLst>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notesSlide" Target="../notesSlides/notesSlide10.xml"/><Relationship Id="rId5" Type="http://schemas.openxmlformats.org/officeDocument/2006/relationships/slideLayout" Target="../slideLayouts/slideLayout5.xml"/><Relationship Id="rId4" Type="http://schemas.openxmlformats.org/officeDocument/2006/relationships/tags" Target="../tags/tag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openxmlformats.org/officeDocument/2006/relationships/tags" Target="../tags/tag17.xml"/><Relationship Id="rId3" Type="http://schemas.openxmlformats.org/officeDocument/2006/relationships/tags" Target="../tags/tag12.xml"/><Relationship Id="rId7" Type="http://schemas.openxmlformats.org/officeDocument/2006/relationships/tags" Target="../tags/tag16.xml"/><Relationship Id="rId12" Type="http://schemas.openxmlformats.org/officeDocument/2006/relationships/notesSlide" Target="../notesSlides/notesSlide15.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slideLayout" Target="../slideLayouts/slideLayout5.xml"/><Relationship Id="rId5" Type="http://schemas.openxmlformats.org/officeDocument/2006/relationships/tags" Target="../tags/tag14.xml"/><Relationship Id="rId10" Type="http://schemas.openxmlformats.org/officeDocument/2006/relationships/tags" Target="../tags/tag19.xml"/><Relationship Id="rId4" Type="http://schemas.openxmlformats.org/officeDocument/2006/relationships/tags" Target="../tags/tag13.xml"/><Relationship Id="rId9" Type="http://schemas.openxmlformats.org/officeDocument/2006/relationships/tags" Target="../tags/tag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8.xml"/><Relationship Id="rId5" Type="http://schemas.openxmlformats.org/officeDocument/2006/relationships/image" Target="../media/image5.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7.xml"/><Relationship Id="rId5" Type="http://schemas.openxmlformats.org/officeDocument/2006/relationships/slideLayout" Target="../slideLayouts/slideLayout5.xml"/><Relationship Id="rId4" Type="http://schemas.openxmlformats.org/officeDocument/2006/relationships/tags" Target="../tags/tag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858750" cy="7232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文本框 21"/>
          <p:cNvSpPr txBox="1"/>
          <p:nvPr/>
        </p:nvSpPr>
        <p:spPr>
          <a:xfrm>
            <a:off x="1964879" y="2464959"/>
            <a:ext cx="9577064" cy="1200329"/>
          </a:xfrm>
          <a:prstGeom prst="rect">
            <a:avLst/>
          </a:prstGeom>
          <a:noFill/>
        </p:spPr>
        <p:txBody>
          <a:bodyPr wrap="square" rtlCol="0">
            <a:spAutoFit/>
          </a:bodyPr>
          <a:lstStyle/>
          <a:p>
            <a:r>
              <a:rPr lang="zh-CN" altLang="en-US" sz="7200" b="1" dirty="0">
                <a:solidFill>
                  <a:schemeClr val="bg1"/>
                </a:solidFill>
                <a:latin typeface="+mn-lt"/>
                <a:ea typeface="+mn-ea"/>
                <a:cs typeface="+mn-ea"/>
                <a:sym typeface="+mn-lt"/>
              </a:rPr>
              <a:t>卡通教师工作汇报模板</a:t>
            </a:r>
          </a:p>
        </p:txBody>
      </p:sp>
      <p:grpSp>
        <p:nvGrpSpPr>
          <p:cNvPr id="21" name="组合 20"/>
          <p:cNvGrpSpPr/>
          <p:nvPr/>
        </p:nvGrpSpPr>
        <p:grpSpPr>
          <a:xfrm>
            <a:off x="5673291" y="4406886"/>
            <a:ext cx="1800200" cy="433575"/>
            <a:chOff x="5853516" y="5222310"/>
            <a:chExt cx="1800200" cy="433575"/>
          </a:xfrm>
        </p:grpSpPr>
        <p:sp>
          <p:nvSpPr>
            <p:cNvPr id="22" name="矩形 21"/>
            <p:cNvSpPr/>
            <p:nvPr/>
          </p:nvSpPr>
          <p:spPr>
            <a:xfrm>
              <a:off x="5853516" y="5222310"/>
              <a:ext cx="1800200" cy="4335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cs typeface="+mn-ea"/>
                <a:sym typeface="+mn-lt"/>
              </a:endParaRPr>
            </a:p>
          </p:txBody>
        </p:sp>
        <p:sp>
          <p:nvSpPr>
            <p:cNvPr id="23" name="TextBox 7"/>
            <p:cNvSpPr>
              <a:spLocks noChangeArrowheads="1"/>
            </p:cNvSpPr>
            <p:nvPr/>
          </p:nvSpPr>
          <p:spPr bwMode="auto">
            <a:xfrm>
              <a:off x="6017051" y="5314320"/>
              <a:ext cx="1564452" cy="246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zh-CN" altLang="en-US" sz="1600" b="1" dirty="0">
                  <a:solidFill>
                    <a:srgbClr val="2DBCEE"/>
                  </a:solidFill>
                  <a:latin typeface="+mn-lt"/>
                  <a:ea typeface="+mn-ea"/>
                  <a:cs typeface="+mn-ea"/>
                  <a:sym typeface="+mn-lt"/>
                </a:rPr>
                <a:t>演讲人：</a:t>
              </a:r>
              <a:r>
                <a:rPr lang="en-US" altLang="zh-CN" sz="1600" b="1" dirty="0">
                  <a:solidFill>
                    <a:srgbClr val="2DBCEE"/>
                  </a:solidFill>
                  <a:latin typeface="+mn-lt"/>
                  <a:ea typeface="+mn-ea"/>
                  <a:cs typeface="+mn-ea"/>
                  <a:sym typeface="+mn-lt"/>
                </a:rPr>
                <a:t>XXX</a:t>
              </a:r>
              <a:endParaRPr lang="zh-CN" altLang="en-US" sz="1600" b="1" dirty="0">
                <a:solidFill>
                  <a:srgbClr val="2DBCEE"/>
                </a:solidFill>
                <a:latin typeface="+mn-lt"/>
                <a:ea typeface="+mn-ea"/>
                <a:cs typeface="+mn-ea"/>
                <a:sym typeface="+mn-lt"/>
              </a:endParaRPr>
            </a:p>
          </p:txBody>
        </p:sp>
      </p:grpSp>
      <p:sp>
        <p:nvSpPr>
          <p:cNvPr id="24" name="矩形 259"/>
          <p:cNvSpPr>
            <a:spLocks noChangeArrowheads="1"/>
          </p:cNvSpPr>
          <p:nvPr/>
        </p:nvSpPr>
        <p:spPr bwMode="auto">
          <a:xfrm>
            <a:off x="3423440" y="3875718"/>
            <a:ext cx="6299902" cy="285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zh-CN" altLang="en-US" sz="1400" b="1" dirty="0">
                <a:solidFill>
                  <a:schemeClr val="bg1"/>
                </a:solidFill>
                <a:latin typeface="+mn-lt"/>
                <a:ea typeface="+mn-ea"/>
                <a:cs typeface="+mn-ea"/>
                <a:sym typeface="+mn-lt"/>
              </a:rPr>
              <a:t>点击添加相关标题文字，点击添加相关标题文字，点击添加相关标题</a:t>
            </a:r>
          </a:p>
        </p:txBody>
      </p:sp>
      <p:grpSp>
        <p:nvGrpSpPr>
          <p:cNvPr id="25" name="组合 24"/>
          <p:cNvGrpSpPr/>
          <p:nvPr/>
        </p:nvGrpSpPr>
        <p:grpSpPr>
          <a:xfrm>
            <a:off x="4377147" y="1371774"/>
            <a:ext cx="4392488" cy="1015663"/>
            <a:chOff x="4773191" y="2187198"/>
            <a:chExt cx="4392488" cy="1015663"/>
          </a:xfrm>
        </p:grpSpPr>
        <p:sp>
          <p:nvSpPr>
            <p:cNvPr id="26" name="矩形 25">
              <a:extLst>
                <a:ext uri="{FF2B5EF4-FFF2-40B4-BE49-F238E27FC236}">
                  <a16:creationId xmlns:a16="http://schemas.microsoft.com/office/drawing/2014/main" id="{CE8E89F9-6A7A-43B4-8882-2C8DE456934A}"/>
                </a:ext>
              </a:extLst>
            </p:cNvPr>
            <p:cNvSpPr/>
            <p:nvPr/>
          </p:nvSpPr>
          <p:spPr>
            <a:xfrm>
              <a:off x="5853311" y="2187198"/>
              <a:ext cx="2021227" cy="1015663"/>
            </a:xfrm>
            <a:prstGeom prst="rect">
              <a:avLst/>
            </a:prstGeom>
          </p:spPr>
          <p:txBody>
            <a:bodyPr wrap="square">
              <a:spAutoFit/>
            </a:bodyPr>
            <a:lstStyle/>
            <a:p>
              <a:pPr>
                <a:defRPr/>
              </a:pPr>
              <a:r>
                <a:rPr lang="en-US" altLang="zh-CN" sz="6000" b="1" spc="-225" dirty="0">
                  <a:solidFill>
                    <a:schemeClr val="bg1"/>
                  </a:solidFill>
                  <a:latin typeface="+mn-lt"/>
                  <a:ea typeface="+mn-ea"/>
                  <a:cs typeface="+mn-ea"/>
                  <a:sym typeface="+mn-lt"/>
                </a:rPr>
                <a:t>201X</a:t>
              </a:r>
              <a:endParaRPr lang="zh-CN" altLang="en-US" sz="6000" b="1" spc="-225" dirty="0">
                <a:solidFill>
                  <a:schemeClr val="bg1"/>
                </a:solidFill>
                <a:latin typeface="+mn-lt"/>
                <a:ea typeface="+mn-ea"/>
                <a:cs typeface="+mn-ea"/>
                <a:sym typeface="+mn-lt"/>
              </a:endParaRPr>
            </a:p>
          </p:txBody>
        </p:sp>
        <p:cxnSp>
          <p:nvCxnSpPr>
            <p:cNvPr id="27" name="直接连接符 26"/>
            <p:cNvCxnSpPr/>
            <p:nvPr/>
          </p:nvCxnSpPr>
          <p:spPr>
            <a:xfrm>
              <a:off x="8085559" y="2695029"/>
              <a:ext cx="108012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4773191" y="2695029"/>
              <a:ext cx="108012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64640516"/>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14:presetBounceEnd="26667">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14:bounceEnd="26667">
                                          <p:cBhvr additive="base">
                                            <p:cTn id="12" dur="750" fill="hold"/>
                                            <p:tgtEl>
                                              <p:spTgt spid="20"/>
                                            </p:tgtEl>
                                            <p:attrNameLst>
                                              <p:attrName>ppt_x</p:attrName>
                                            </p:attrNameLst>
                                          </p:cBhvr>
                                          <p:tavLst>
                                            <p:tav tm="0">
                                              <p:val>
                                                <p:strVal val="#ppt_x"/>
                                              </p:val>
                                            </p:tav>
                                            <p:tav tm="100000">
                                              <p:val>
                                                <p:strVal val="#ppt_x"/>
                                              </p:val>
                                            </p:tav>
                                          </p:tavLst>
                                        </p:anim>
                                        <p:anim calcmode="lin" valueType="num" p14:bounceEnd="26667">
                                          <p:cBhvr additive="base">
                                            <p:cTn id="13" dur="750" fill="hold"/>
                                            <p:tgtEl>
                                              <p:spTgt spid="20"/>
                                            </p:tgtEl>
                                            <p:attrNameLst>
                                              <p:attrName>ppt_y</p:attrName>
                                            </p:attrNameLst>
                                          </p:cBhvr>
                                          <p:tavLst>
                                            <p:tav tm="0">
                                              <p:val>
                                                <p:strVal val="1+#ppt_h/2"/>
                                              </p:val>
                                            </p:tav>
                                            <p:tav tm="100000">
                                              <p:val>
                                                <p:strVal val="#ppt_y"/>
                                              </p:val>
                                            </p:tav>
                                          </p:tavLst>
                                        </p:anim>
                                      </p:childTnLst>
                                    </p:cTn>
                                  </p:par>
                                </p:childTnLst>
                              </p:cTn>
                            </p:par>
                            <p:par>
                              <p:cTn id="14" fill="hold">
                                <p:stCondLst>
                                  <p:cond delay="1250"/>
                                </p:stCondLst>
                                <p:childTnLst>
                                  <p:par>
                                    <p:cTn id="15" presetID="42"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42" presetClass="entr" presetSubtype="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anim calcmode="lin" valueType="num">
                                          <p:cBhvr>
                                            <p:cTn id="24" dur="500" fill="hold"/>
                                            <p:tgtEl>
                                              <p:spTgt spid="21"/>
                                            </p:tgtEl>
                                            <p:attrNameLst>
                                              <p:attrName>ppt_x</p:attrName>
                                            </p:attrNameLst>
                                          </p:cBhvr>
                                          <p:tavLst>
                                            <p:tav tm="0">
                                              <p:val>
                                                <p:strVal val="#ppt_x"/>
                                              </p:val>
                                            </p:tav>
                                            <p:tav tm="100000">
                                              <p:val>
                                                <p:strVal val="#ppt_x"/>
                                              </p:val>
                                            </p:tav>
                                          </p:tavLst>
                                        </p:anim>
                                        <p:anim calcmode="lin" valueType="num">
                                          <p:cBhvr>
                                            <p:cTn id="25" dur="5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750" fill="hold"/>
                                            <p:tgtEl>
                                              <p:spTgt spid="20"/>
                                            </p:tgtEl>
                                            <p:attrNameLst>
                                              <p:attrName>ppt_x</p:attrName>
                                            </p:attrNameLst>
                                          </p:cBhvr>
                                          <p:tavLst>
                                            <p:tav tm="0">
                                              <p:val>
                                                <p:strVal val="#ppt_x"/>
                                              </p:val>
                                            </p:tav>
                                            <p:tav tm="100000">
                                              <p:val>
                                                <p:strVal val="#ppt_x"/>
                                              </p:val>
                                            </p:tav>
                                          </p:tavLst>
                                        </p:anim>
                                        <p:anim calcmode="lin" valueType="num">
                                          <p:cBhvr additive="base">
                                            <p:cTn id="13" dur="750" fill="hold"/>
                                            <p:tgtEl>
                                              <p:spTgt spid="20"/>
                                            </p:tgtEl>
                                            <p:attrNameLst>
                                              <p:attrName>ppt_y</p:attrName>
                                            </p:attrNameLst>
                                          </p:cBhvr>
                                          <p:tavLst>
                                            <p:tav tm="0">
                                              <p:val>
                                                <p:strVal val="1+#ppt_h/2"/>
                                              </p:val>
                                            </p:tav>
                                            <p:tav tm="100000">
                                              <p:val>
                                                <p:strVal val="#ppt_y"/>
                                              </p:val>
                                            </p:tav>
                                          </p:tavLst>
                                        </p:anim>
                                      </p:childTnLst>
                                    </p:cTn>
                                  </p:par>
                                </p:childTnLst>
                              </p:cTn>
                            </p:par>
                            <p:par>
                              <p:cTn id="14" fill="hold">
                                <p:stCondLst>
                                  <p:cond delay="1250"/>
                                </p:stCondLst>
                                <p:childTnLst>
                                  <p:par>
                                    <p:cTn id="15" presetID="42"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42" presetClass="entr" presetSubtype="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anim calcmode="lin" valueType="num">
                                          <p:cBhvr>
                                            <p:cTn id="24" dur="500" fill="hold"/>
                                            <p:tgtEl>
                                              <p:spTgt spid="21"/>
                                            </p:tgtEl>
                                            <p:attrNameLst>
                                              <p:attrName>ppt_x</p:attrName>
                                            </p:attrNameLst>
                                          </p:cBhvr>
                                          <p:tavLst>
                                            <p:tav tm="0">
                                              <p:val>
                                                <p:strVal val="#ppt_x"/>
                                              </p:val>
                                            </p:tav>
                                            <p:tav tm="100000">
                                              <p:val>
                                                <p:strVal val="#ppt_x"/>
                                              </p:val>
                                            </p:tav>
                                          </p:tavLst>
                                        </p:anim>
                                        <p:anim calcmode="lin" valueType="num">
                                          <p:cBhvr>
                                            <p:cTn id="25" dur="5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grpSp>
        <p:nvGrpSpPr>
          <p:cNvPr id="44" name="组合 11"/>
          <p:cNvGrpSpPr/>
          <p:nvPr/>
        </p:nvGrpSpPr>
        <p:grpSpPr>
          <a:xfrm>
            <a:off x="4837139" y="4227410"/>
            <a:ext cx="1484984" cy="1485103"/>
            <a:chOff x="4337039" y="4117416"/>
            <a:chExt cx="1371831" cy="1371831"/>
          </a:xfrm>
          <a:solidFill>
            <a:schemeClr val="bg1"/>
          </a:solidFill>
        </p:grpSpPr>
        <p:grpSp>
          <p:nvGrpSpPr>
            <p:cNvPr id="45" name="组合 18"/>
            <p:cNvGrpSpPr/>
            <p:nvPr/>
          </p:nvGrpSpPr>
          <p:grpSpPr>
            <a:xfrm>
              <a:off x="4337039" y="4117416"/>
              <a:ext cx="1371831" cy="1371831"/>
              <a:chOff x="4277955" y="3767258"/>
              <a:chExt cx="1371831" cy="1371831"/>
            </a:xfrm>
            <a:grpFill/>
          </p:grpSpPr>
          <p:sp>
            <p:nvSpPr>
              <p:cNvPr id="47" name="泪滴形 46"/>
              <p:cNvSpPr/>
              <p:nvPr/>
            </p:nvSpPr>
            <p:spPr>
              <a:xfrm>
                <a:off x="4277955" y="3767258"/>
                <a:ext cx="1371831" cy="1371831"/>
              </a:xfrm>
              <a:prstGeom prst="teardrop">
                <a:avLst/>
              </a:prstGeom>
              <a:grpFill/>
              <a:ln w="25400" cap="flat" cmpd="sng" algn="ctr">
                <a:solidFill>
                  <a:srgbClr val="FFFFFE"/>
                </a:solidFill>
                <a:prstDash val="solid"/>
              </a:ln>
              <a:effectLst/>
            </p:spPr>
            <p:txBody>
              <a:bodyPr rtlCol="0" anchor="ctr"/>
              <a:lstStyle/>
              <a:p>
                <a:pPr algn="ctr" defTabSz="963657" fontAlgn="auto">
                  <a:spcBef>
                    <a:spcPts val="0"/>
                  </a:spcBef>
                  <a:spcAft>
                    <a:spcPts val="0"/>
                  </a:spcAft>
                  <a:defRPr/>
                </a:pPr>
                <a:endParaRPr lang="zh-CN" altLang="en-US" sz="1300" kern="0">
                  <a:solidFill>
                    <a:schemeClr val="bg1"/>
                  </a:solidFill>
                  <a:latin typeface="+mn-lt"/>
                  <a:ea typeface="+mn-ea"/>
                  <a:cs typeface="+mn-ea"/>
                  <a:sym typeface="+mn-lt"/>
                </a:endParaRPr>
              </a:p>
            </p:txBody>
          </p:sp>
          <p:sp>
            <p:nvSpPr>
              <p:cNvPr id="48" name="椭圆 47"/>
              <p:cNvSpPr>
                <a:spLocks noChangeAspect="1"/>
              </p:cNvSpPr>
              <p:nvPr/>
            </p:nvSpPr>
            <p:spPr>
              <a:xfrm>
                <a:off x="4423870" y="3913173"/>
                <a:ext cx="1080000" cy="1080000"/>
              </a:xfrm>
              <a:prstGeom prst="ellipse">
                <a:avLst/>
              </a:prstGeom>
              <a:solidFill>
                <a:srgbClr val="2DBCEE"/>
              </a:solidFill>
              <a:ln w="25400" cap="flat" cmpd="sng" algn="ctr">
                <a:solidFill>
                  <a:srgbClr val="FFFFFE"/>
                </a:solidFill>
                <a:prstDash val="solid"/>
              </a:ln>
              <a:effectLst/>
            </p:spPr>
            <p:txBody>
              <a:bodyPr rtlCol="0" anchor="ctr"/>
              <a:lstStyle/>
              <a:p>
                <a:pPr algn="ctr" defTabSz="963657" fontAlgn="auto">
                  <a:spcBef>
                    <a:spcPts val="0"/>
                  </a:spcBef>
                  <a:spcAft>
                    <a:spcPts val="0"/>
                  </a:spcAft>
                  <a:defRPr/>
                </a:pPr>
                <a:endParaRPr lang="zh-CN" altLang="en-US" sz="1300" kern="0">
                  <a:solidFill>
                    <a:schemeClr val="bg1"/>
                  </a:solidFill>
                  <a:latin typeface="+mn-lt"/>
                  <a:ea typeface="+mn-ea"/>
                  <a:cs typeface="+mn-ea"/>
                  <a:sym typeface="+mn-lt"/>
                </a:endParaRPr>
              </a:p>
            </p:txBody>
          </p:sp>
        </p:grpSp>
        <p:sp>
          <p:nvSpPr>
            <p:cNvPr id="46" name="Freeform 99"/>
            <p:cNvSpPr>
              <a:spLocks noEditPoints="1"/>
            </p:cNvSpPr>
            <p:nvPr/>
          </p:nvSpPr>
          <p:spPr bwMode="auto">
            <a:xfrm>
              <a:off x="4761092" y="4542225"/>
              <a:ext cx="523724" cy="522211"/>
            </a:xfrm>
            <a:custGeom>
              <a:avLst/>
              <a:gdLst>
                <a:gd name="T0" fmla="*/ 80 w 146"/>
                <a:gd name="T1" fmla="*/ 44 h 146"/>
                <a:gd name="T2" fmla="*/ 91 w 146"/>
                <a:gd name="T3" fmla="*/ 33 h 146"/>
                <a:gd name="T4" fmla="*/ 80 w 146"/>
                <a:gd name="T5" fmla="*/ 23 h 146"/>
                <a:gd name="T6" fmla="*/ 69 w 146"/>
                <a:gd name="T7" fmla="*/ 33 h 146"/>
                <a:gd name="T8" fmla="*/ 80 w 146"/>
                <a:gd name="T9" fmla="*/ 44 h 146"/>
                <a:gd name="T10" fmla="*/ 80 w 146"/>
                <a:gd name="T11" fmla="*/ 29 h 146"/>
                <a:gd name="T12" fmla="*/ 85 w 146"/>
                <a:gd name="T13" fmla="*/ 33 h 146"/>
                <a:gd name="T14" fmla="*/ 80 w 146"/>
                <a:gd name="T15" fmla="*/ 38 h 146"/>
                <a:gd name="T16" fmla="*/ 75 w 146"/>
                <a:gd name="T17" fmla="*/ 33 h 146"/>
                <a:gd name="T18" fmla="*/ 80 w 146"/>
                <a:gd name="T19" fmla="*/ 29 h 146"/>
                <a:gd name="T20" fmla="*/ 143 w 146"/>
                <a:gd name="T21" fmla="*/ 0 h 146"/>
                <a:gd name="T22" fmla="*/ 3 w 146"/>
                <a:gd name="T23" fmla="*/ 0 h 146"/>
                <a:gd name="T24" fmla="*/ 0 w 146"/>
                <a:gd name="T25" fmla="*/ 3 h 146"/>
                <a:gd name="T26" fmla="*/ 0 w 146"/>
                <a:gd name="T27" fmla="*/ 143 h 146"/>
                <a:gd name="T28" fmla="*/ 3 w 146"/>
                <a:gd name="T29" fmla="*/ 146 h 146"/>
                <a:gd name="T30" fmla="*/ 143 w 146"/>
                <a:gd name="T31" fmla="*/ 146 h 146"/>
                <a:gd name="T32" fmla="*/ 144 w 146"/>
                <a:gd name="T33" fmla="*/ 145 h 146"/>
                <a:gd name="T34" fmla="*/ 144 w 146"/>
                <a:gd name="T35" fmla="*/ 145 h 146"/>
                <a:gd name="T36" fmla="*/ 145 w 146"/>
                <a:gd name="T37" fmla="*/ 145 h 146"/>
                <a:gd name="T38" fmla="*/ 145 w 146"/>
                <a:gd name="T39" fmla="*/ 145 h 146"/>
                <a:gd name="T40" fmla="*/ 145 w 146"/>
                <a:gd name="T41" fmla="*/ 144 h 146"/>
                <a:gd name="T42" fmla="*/ 146 w 146"/>
                <a:gd name="T43" fmla="*/ 143 h 146"/>
                <a:gd name="T44" fmla="*/ 146 w 146"/>
                <a:gd name="T45" fmla="*/ 143 h 146"/>
                <a:gd name="T46" fmla="*/ 146 w 146"/>
                <a:gd name="T47" fmla="*/ 3 h 146"/>
                <a:gd name="T48" fmla="*/ 143 w 146"/>
                <a:gd name="T49" fmla="*/ 0 h 146"/>
                <a:gd name="T50" fmla="*/ 6 w 146"/>
                <a:gd name="T51" fmla="*/ 140 h 146"/>
                <a:gd name="T52" fmla="*/ 6 w 146"/>
                <a:gd name="T53" fmla="*/ 107 h 146"/>
                <a:gd name="T54" fmla="*/ 55 w 146"/>
                <a:gd name="T55" fmla="*/ 58 h 146"/>
                <a:gd name="T56" fmla="*/ 135 w 146"/>
                <a:gd name="T57" fmla="*/ 140 h 146"/>
                <a:gd name="T58" fmla="*/ 6 w 146"/>
                <a:gd name="T59" fmla="*/ 140 h 146"/>
                <a:gd name="T60" fmla="*/ 140 w 146"/>
                <a:gd name="T61" fmla="*/ 135 h 146"/>
                <a:gd name="T62" fmla="*/ 86 w 146"/>
                <a:gd name="T63" fmla="*/ 81 h 146"/>
                <a:gd name="T64" fmla="*/ 107 w 146"/>
                <a:gd name="T65" fmla="*/ 59 h 146"/>
                <a:gd name="T66" fmla="*/ 140 w 146"/>
                <a:gd name="T67" fmla="*/ 92 h 146"/>
                <a:gd name="T68" fmla="*/ 140 w 146"/>
                <a:gd name="T69" fmla="*/ 135 h 146"/>
                <a:gd name="T70" fmla="*/ 140 w 146"/>
                <a:gd name="T71" fmla="*/ 84 h 146"/>
                <a:gd name="T72" fmla="*/ 109 w 146"/>
                <a:gd name="T73" fmla="*/ 53 h 146"/>
                <a:gd name="T74" fmla="*/ 105 w 146"/>
                <a:gd name="T75" fmla="*/ 53 h 146"/>
                <a:gd name="T76" fmla="*/ 82 w 146"/>
                <a:gd name="T77" fmla="*/ 76 h 146"/>
                <a:gd name="T78" fmla="*/ 57 w 146"/>
                <a:gd name="T79" fmla="*/ 52 h 146"/>
                <a:gd name="T80" fmla="*/ 55 w 146"/>
                <a:gd name="T81" fmla="*/ 51 h 146"/>
                <a:gd name="T82" fmla="*/ 55 w 146"/>
                <a:gd name="T83" fmla="*/ 51 h 146"/>
                <a:gd name="T84" fmla="*/ 53 w 146"/>
                <a:gd name="T85" fmla="*/ 52 h 146"/>
                <a:gd name="T86" fmla="*/ 6 w 146"/>
                <a:gd name="T87" fmla="*/ 98 h 146"/>
                <a:gd name="T88" fmla="*/ 6 w 146"/>
                <a:gd name="T89" fmla="*/ 6 h 146"/>
                <a:gd name="T90" fmla="*/ 140 w 146"/>
                <a:gd name="T91" fmla="*/ 6 h 146"/>
                <a:gd name="T92" fmla="*/ 140 w 146"/>
                <a:gd name="T93" fmla="*/ 8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6" h="146">
                  <a:moveTo>
                    <a:pt x="80" y="44"/>
                  </a:moveTo>
                  <a:cubicBezTo>
                    <a:pt x="86" y="44"/>
                    <a:pt x="91" y="39"/>
                    <a:pt x="91" y="33"/>
                  </a:cubicBezTo>
                  <a:cubicBezTo>
                    <a:pt x="91" y="27"/>
                    <a:pt x="86" y="23"/>
                    <a:pt x="80" y="23"/>
                  </a:cubicBezTo>
                  <a:cubicBezTo>
                    <a:pt x="74" y="23"/>
                    <a:pt x="69" y="27"/>
                    <a:pt x="69" y="33"/>
                  </a:cubicBezTo>
                  <a:cubicBezTo>
                    <a:pt x="69" y="39"/>
                    <a:pt x="74" y="44"/>
                    <a:pt x="80" y="44"/>
                  </a:cubicBezTo>
                  <a:close/>
                  <a:moveTo>
                    <a:pt x="80" y="29"/>
                  </a:moveTo>
                  <a:cubicBezTo>
                    <a:pt x="83" y="29"/>
                    <a:pt x="85" y="31"/>
                    <a:pt x="85" y="33"/>
                  </a:cubicBezTo>
                  <a:cubicBezTo>
                    <a:pt x="85" y="36"/>
                    <a:pt x="83" y="38"/>
                    <a:pt x="80" y="38"/>
                  </a:cubicBezTo>
                  <a:cubicBezTo>
                    <a:pt x="78" y="38"/>
                    <a:pt x="75" y="36"/>
                    <a:pt x="75" y="33"/>
                  </a:cubicBezTo>
                  <a:cubicBezTo>
                    <a:pt x="75" y="31"/>
                    <a:pt x="78" y="29"/>
                    <a:pt x="80" y="29"/>
                  </a:cubicBezTo>
                  <a:close/>
                  <a:moveTo>
                    <a:pt x="143" y="0"/>
                  </a:moveTo>
                  <a:cubicBezTo>
                    <a:pt x="3" y="0"/>
                    <a:pt x="3" y="0"/>
                    <a:pt x="3" y="0"/>
                  </a:cubicBezTo>
                  <a:cubicBezTo>
                    <a:pt x="2" y="0"/>
                    <a:pt x="0" y="2"/>
                    <a:pt x="0" y="3"/>
                  </a:cubicBezTo>
                  <a:cubicBezTo>
                    <a:pt x="0" y="143"/>
                    <a:pt x="0" y="143"/>
                    <a:pt x="0" y="143"/>
                  </a:cubicBezTo>
                  <a:cubicBezTo>
                    <a:pt x="0" y="144"/>
                    <a:pt x="2" y="146"/>
                    <a:pt x="3" y="146"/>
                  </a:cubicBezTo>
                  <a:cubicBezTo>
                    <a:pt x="143" y="146"/>
                    <a:pt x="143" y="146"/>
                    <a:pt x="143" y="146"/>
                  </a:cubicBezTo>
                  <a:cubicBezTo>
                    <a:pt x="143" y="146"/>
                    <a:pt x="143" y="146"/>
                    <a:pt x="144" y="145"/>
                  </a:cubicBezTo>
                  <a:cubicBezTo>
                    <a:pt x="144" y="145"/>
                    <a:pt x="144" y="145"/>
                    <a:pt x="144" y="145"/>
                  </a:cubicBezTo>
                  <a:cubicBezTo>
                    <a:pt x="144" y="145"/>
                    <a:pt x="145" y="145"/>
                    <a:pt x="145" y="145"/>
                  </a:cubicBezTo>
                  <a:cubicBezTo>
                    <a:pt x="145" y="145"/>
                    <a:pt x="145" y="145"/>
                    <a:pt x="145" y="145"/>
                  </a:cubicBezTo>
                  <a:cubicBezTo>
                    <a:pt x="145" y="144"/>
                    <a:pt x="145" y="144"/>
                    <a:pt x="145" y="144"/>
                  </a:cubicBezTo>
                  <a:cubicBezTo>
                    <a:pt x="145" y="143"/>
                    <a:pt x="146" y="143"/>
                    <a:pt x="146" y="143"/>
                  </a:cubicBezTo>
                  <a:cubicBezTo>
                    <a:pt x="146" y="143"/>
                    <a:pt x="146" y="143"/>
                    <a:pt x="146" y="143"/>
                  </a:cubicBezTo>
                  <a:cubicBezTo>
                    <a:pt x="146" y="3"/>
                    <a:pt x="146" y="3"/>
                    <a:pt x="146" y="3"/>
                  </a:cubicBezTo>
                  <a:cubicBezTo>
                    <a:pt x="146" y="2"/>
                    <a:pt x="144" y="0"/>
                    <a:pt x="143" y="0"/>
                  </a:cubicBezTo>
                  <a:close/>
                  <a:moveTo>
                    <a:pt x="6" y="140"/>
                  </a:moveTo>
                  <a:cubicBezTo>
                    <a:pt x="6" y="107"/>
                    <a:pt x="6" y="107"/>
                    <a:pt x="6" y="107"/>
                  </a:cubicBezTo>
                  <a:cubicBezTo>
                    <a:pt x="55" y="58"/>
                    <a:pt x="55" y="58"/>
                    <a:pt x="55" y="58"/>
                  </a:cubicBezTo>
                  <a:cubicBezTo>
                    <a:pt x="135" y="140"/>
                    <a:pt x="135" y="140"/>
                    <a:pt x="135" y="140"/>
                  </a:cubicBezTo>
                  <a:lnTo>
                    <a:pt x="6" y="140"/>
                  </a:lnTo>
                  <a:close/>
                  <a:moveTo>
                    <a:pt x="140" y="135"/>
                  </a:moveTo>
                  <a:cubicBezTo>
                    <a:pt x="86" y="81"/>
                    <a:pt x="86" y="81"/>
                    <a:pt x="86" y="81"/>
                  </a:cubicBezTo>
                  <a:cubicBezTo>
                    <a:pt x="107" y="59"/>
                    <a:pt x="107" y="59"/>
                    <a:pt x="107" y="59"/>
                  </a:cubicBezTo>
                  <a:cubicBezTo>
                    <a:pt x="140" y="92"/>
                    <a:pt x="140" y="92"/>
                    <a:pt x="140" y="92"/>
                  </a:cubicBezTo>
                  <a:lnTo>
                    <a:pt x="140" y="135"/>
                  </a:lnTo>
                  <a:close/>
                  <a:moveTo>
                    <a:pt x="140" y="84"/>
                  </a:moveTo>
                  <a:cubicBezTo>
                    <a:pt x="109" y="53"/>
                    <a:pt x="109" y="53"/>
                    <a:pt x="109" y="53"/>
                  </a:cubicBezTo>
                  <a:cubicBezTo>
                    <a:pt x="108" y="52"/>
                    <a:pt x="106" y="52"/>
                    <a:pt x="105" y="53"/>
                  </a:cubicBezTo>
                  <a:cubicBezTo>
                    <a:pt x="82" y="76"/>
                    <a:pt x="82" y="76"/>
                    <a:pt x="82" y="76"/>
                  </a:cubicBezTo>
                  <a:cubicBezTo>
                    <a:pt x="57" y="52"/>
                    <a:pt x="57" y="52"/>
                    <a:pt x="57" y="52"/>
                  </a:cubicBezTo>
                  <a:cubicBezTo>
                    <a:pt x="57" y="51"/>
                    <a:pt x="56" y="51"/>
                    <a:pt x="55" y="51"/>
                  </a:cubicBezTo>
                  <a:cubicBezTo>
                    <a:pt x="55" y="51"/>
                    <a:pt x="55" y="51"/>
                    <a:pt x="55" y="51"/>
                  </a:cubicBezTo>
                  <a:cubicBezTo>
                    <a:pt x="54" y="51"/>
                    <a:pt x="54" y="51"/>
                    <a:pt x="53" y="52"/>
                  </a:cubicBezTo>
                  <a:cubicBezTo>
                    <a:pt x="6" y="98"/>
                    <a:pt x="6" y="98"/>
                    <a:pt x="6" y="98"/>
                  </a:cubicBezTo>
                  <a:cubicBezTo>
                    <a:pt x="6" y="6"/>
                    <a:pt x="6" y="6"/>
                    <a:pt x="6" y="6"/>
                  </a:cubicBezTo>
                  <a:cubicBezTo>
                    <a:pt x="140" y="6"/>
                    <a:pt x="140" y="6"/>
                    <a:pt x="140" y="6"/>
                  </a:cubicBezTo>
                  <a:lnTo>
                    <a:pt x="140" y="84"/>
                  </a:lnTo>
                  <a:close/>
                </a:path>
              </a:pathLst>
            </a:custGeom>
            <a:grpFill/>
            <a:ln>
              <a:solidFill>
                <a:srgbClr val="FFFFFE"/>
              </a:solidFill>
            </a:ln>
          </p:spPr>
          <p:txBody>
            <a:bodyPr vert="horz" wrap="square" lIns="91396" tIns="45698" rIns="91396" bIns="45698" numCol="1" anchor="t" anchorCtr="0" compatLnSpc="1"/>
            <a:lstStyle/>
            <a:p>
              <a:pPr defTabSz="963657" fontAlgn="auto">
                <a:spcBef>
                  <a:spcPts val="0"/>
                </a:spcBef>
                <a:spcAft>
                  <a:spcPts val="0"/>
                </a:spcAft>
                <a:defRPr/>
              </a:pPr>
              <a:endParaRPr lang="zh-CN" altLang="en-US" sz="1300" kern="0">
                <a:solidFill>
                  <a:schemeClr val="bg1"/>
                </a:solidFill>
                <a:latin typeface="+mn-lt"/>
                <a:ea typeface="+mn-ea"/>
                <a:cs typeface="+mn-ea"/>
                <a:sym typeface="+mn-lt"/>
              </a:endParaRPr>
            </a:p>
          </p:txBody>
        </p:sp>
      </p:grpSp>
      <p:grpSp>
        <p:nvGrpSpPr>
          <p:cNvPr id="49" name="组合 12"/>
          <p:cNvGrpSpPr/>
          <p:nvPr/>
        </p:nvGrpSpPr>
        <p:grpSpPr>
          <a:xfrm>
            <a:off x="6640614" y="4227412"/>
            <a:ext cx="1484984" cy="1485103"/>
            <a:chOff x="6024309" y="4117416"/>
            <a:chExt cx="1371831" cy="1371831"/>
          </a:xfrm>
          <a:solidFill>
            <a:schemeClr val="bg1"/>
          </a:solidFill>
        </p:grpSpPr>
        <p:grpSp>
          <p:nvGrpSpPr>
            <p:cNvPr id="50" name="组合 60"/>
            <p:cNvGrpSpPr/>
            <p:nvPr/>
          </p:nvGrpSpPr>
          <p:grpSpPr>
            <a:xfrm flipH="1">
              <a:off x="6024309" y="4117416"/>
              <a:ext cx="1371831" cy="1371831"/>
              <a:chOff x="4277955" y="3767258"/>
              <a:chExt cx="1371831" cy="1371831"/>
            </a:xfrm>
            <a:grpFill/>
          </p:grpSpPr>
          <p:sp>
            <p:nvSpPr>
              <p:cNvPr id="52" name="泪滴形 51"/>
              <p:cNvSpPr/>
              <p:nvPr/>
            </p:nvSpPr>
            <p:spPr>
              <a:xfrm>
                <a:off x="4277955" y="3767258"/>
                <a:ext cx="1371831" cy="1371831"/>
              </a:xfrm>
              <a:prstGeom prst="teardrop">
                <a:avLst/>
              </a:prstGeom>
              <a:grpFill/>
              <a:ln w="25400" cap="flat" cmpd="sng" algn="ctr">
                <a:solidFill>
                  <a:srgbClr val="FFFFFE"/>
                </a:solidFill>
                <a:prstDash val="solid"/>
              </a:ln>
              <a:effectLst/>
            </p:spPr>
            <p:txBody>
              <a:bodyPr rtlCol="0" anchor="ctr"/>
              <a:lstStyle/>
              <a:p>
                <a:pPr algn="ctr" defTabSz="963657" fontAlgn="auto">
                  <a:spcBef>
                    <a:spcPts val="0"/>
                  </a:spcBef>
                  <a:spcAft>
                    <a:spcPts val="0"/>
                  </a:spcAft>
                  <a:defRPr/>
                </a:pPr>
                <a:endParaRPr lang="zh-CN" altLang="en-US" sz="1300" kern="0" dirty="0">
                  <a:solidFill>
                    <a:schemeClr val="bg1"/>
                  </a:solidFill>
                  <a:latin typeface="+mn-lt"/>
                  <a:ea typeface="+mn-ea"/>
                  <a:cs typeface="+mn-ea"/>
                  <a:sym typeface="+mn-lt"/>
                </a:endParaRPr>
              </a:p>
            </p:txBody>
          </p:sp>
          <p:sp>
            <p:nvSpPr>
              <p:cNvPr id="53" name="椭圆 52"/>
              <p:cNvSpPr>
                <a:spLocks noChangeAspect="1"/>
              </p:cNvSpPr>
              <p:nvPr/>
            </p:nvSpPr>
            <p:spPr>
              <a:xfrm>
                <a:off x="4423870" y="3913173"/>
                <a:ext cx="1080000" cy="1080000"/>
              </a:xfrm>
              <a:prstGeom prst="ellipse">
                <a:avLst/>
              </a:prstGeom>
              <a:solidFill>
                <a:srgbClr val="2DBCEE"/>
              </a:solidFill>
              <a:ln w="25400" cap="flat" cmpd="sng" algn="ctr">
                <a:solidFill>
                  <a:srgbClr val="FFFFFE"/>
                </a:solidFill>
                <a:prstDash val="solid"/>
              </a:ln>
              <a:effectLst/>
            </p:spPr>
            <p:txBody>
              <a:bodyPr rtlCol="0" anchor="ctr"/>
              <a:lstStyle/>
              <a:p>
                <a:pPr algn="ctr" defTabSz="963657" fontAlgn="auto">
                  <a:spcBef>
                    <a:spcPts val="0"/>
                  </a:spcBef>
                  <a:spcAft>
                    <a:spcPts val="0"/>
                  </a:spcAft>
                  <a:defRPr/>
                </a:pPr>
                <a:endParaRPr lang="zh-CN" altLang="en-US" sz="1300" kern="0">
                  <a:solidFill>
                    <a:schemeClr val="bg1"/>
                  </a:solidFill>
                  <a:latin typeface="+mn-lt"/>
                  <a:ea typeface="+mn-ea"/>
                  <a:cs typeface="+mn-ea"/>
                  <a:sym typeface="+mn-lt"/>
                </a:endParaRPr>
              </a:p>
            </p:txBody>
          </p:sp>
        </p:grpSp>
        <p:sp>
          <p:nvSpPr>
            <p:cNvPr id="51" name="Freeform 156"/>
            <p:cNvSpPr>
              <a:spLocks noEditPoints="1"/>
            </p:cNvSpPr>
            <p:nvPr/>
          </p:nvSpPr>
          <p:spPr bwMode="auto">
            <a:xfrm>
              <a:off x="6420019" y="4542225"/>
              <a:ext cx="580408" cy="585922"/>
            </a:xfrm>
            <a:custGeom>
              <a:avLst/>
              <a:gdLst>
                <a:gd name="T0" fmla="*/ 39 w 178"/>
                <a:gd name="T1" fmla="*/ 57 h 180"/>
                <a:gd name="T2" fmla="*/ 53 w 178"/>
                <a:gd name="T3" fmla="*/ 57 h 180"/>
                <a:gd name="T4" fmla="*/ 45 w 178"/>
                <a:gd name="T5" fmla="*/ 57 h 180"/>
                <a:gd name="T6" fmla="*/ 47 w 178"/>
                <a:gd name="T7" fmla="*/ 57 h 180"/>
                <a:gd name="T8" fmla="*/ 105 w 178"/>
                <a:gd name="T9" fmla="*/ 50 h 180"/>
                <a:gd name="T10" fmla="*/ 105 w 178"/>
                <a:gd name="T11" fmla="*/ 63 h 180"/>
                <a:gd name="T12" fmla="*/ 105 w 178"/>
                <a:gd name="T13" fmla="*/ 50 h 180"/>
                <a:gd name="T14" fmla="*/ 105 w 178"/>
                <a:gd name="T15" fmla="*/ 56 h 180"/>
                <a:gd name="T16" fmla="*/ 104 w 178"/>
                <a:gd name="T17" fmla="*/ 57 h 180"/>
                <a:gd name="T18" fmla="*/ 159 w 178"/>
                <a:gd name="T19" fmla="*/ 26 h 180"/>
                <a:gd name="T20" fmla="*/ 159 w 178"/>
                <a:gd name="T21" fmla="*/ 32 h 180"/>
                <a:gd name="T22" fmla="*/ 172 w 178"/>
                <a:gd name="T23" fmla="*/ 37 h 180"/>
                <a:gd name="T24" fmla="*/ 167 w 178"/>
                <a:gd name="T25" fmla="*/ 130 h 180"/>
                <a:gd name="T26" fmla="*/ 145 w 178"/>
                <a:gd name="T27" fmla="*/ 133 h 180"/>
                <a:gd name="T28" fmla="*/ 100 w 178"/>
                <a:gd name="T29" fmla="*/ 131 h 180"/>
                <a:gd name="T30" fmla="*/ 75 w 178"/>
                <a:gd name="T31" fmla="*/ 130 h 180"/>
                <a:gd name="T32" fmla="*/ 72 w 178"/>
                <a:gd name="T33" fmla="*/ 133 h 180"/>
                <a:gd name="T34" fmla="*/ 97 w 178"/>
                <a:gd name="T35" fmla="*/ 136 h 180"/>
                <a:gd name="T36" fmla="*/ 148 w 178"/>
                <a:gd name="T37" fmla="*/ 180 h 180"/>
                <a:gd name="T38" fmla="*/ 151 w 178"/>
                <a:gd name="T39" fmla="*/ 177 h 180"/>
                <a:gd name="T40" fmla="*/ 167 w 178"/>
                <a:gd name="T41" fmla="*/ 136 h 180"/>
                <a:gd name="T42" fmla="*/ 178 w 178"/>
                <a:gd name="T43" fmla="*/ 37 h 180"/>
                <a:gd name="T44" fmla="*/ 75 w 178"/>
                <a:gd name="T45" fmla="*/ 50 h 180"/>
                <a:gd name="T46" fmla="*/ 75 w 178"/>
                <a:gd name="T47" fmla="*/ 63 h 180"/>
                <a:gd name="T48" fmla="*/ 75 w 178"/>
                <a:gd name="T49" fmla="*/ 50 h 180"/>
                <a:gd name="T50" fmla="*/ 75 w 178"/>
                <a:gd name="T51" fmla="*/ 56 h 180"/>
                <a:gd name="T52" fmla="*/ 75 w 178"/>
                <a:gd name="T53" fmla="*/ 57 h 180"/>
                <a:gd name="T54" fmla="*/ 152 w 178"/>
                <a:gd name="T55" fmla="*/ 99 h 180"/>
                <a:gd name="T56" fmla="*/ 140 w 178"/>
                <a:gd name="T57" fmla="*/ 0 h 180"/>
                <a:gd name="T58" fmla="*/ 0 w 178"/>
                <a:gd name="T59" fmla="*/ 11 h 180"/>
                <a:gd name="T60" fmla="*/ 11 w 178"/>
                <a:gd name="T61" fmla="*/ 110 h 180"/>
                <a:gd name="T62" fmla="*/ 27 w 178"/>
                <a:gd name="T63" fmla="*/ 151 h 180"/>
                <a:gd name="T64" fmla="*/ 30 w 178"/>
                <a:gd name="T65" fmla="*/ 154 h 180"/>
                <a:gd name="T66" fmla="*/ 81 w 178"/>
                <a:gd name="T67" fmla="*/ 110 h 180"/>
                <a:gd name="T68" fmla="*/ 78 w 178"/>
                <a:gd name="T69" fmla="*/ 105 h 180"/>
                <a:gd name="T70" fmla="*/ 33 w 178"/>
                <a:gd name="T71" fmla="*/ 107 h 180"/>
                <a:gd name="T72" fmla="*/ 11 w 178"/>
                <a:gd name="T73" fmla="*/ 104 h 180"/>
                <a:gd name="T74" fmla="*/ 6 w 178"/>
                <a:gd name="T75" fmla="*/ 11 h 180"/>
                <a:gd name="T76" fmla="*/ 140 w 178"/>
                <a:gd name="T77" fmla="*/ 6 h 180"/>
                <a:gd name="T78" fmla="*/ 146 w 178"/>
                <a:gd name="T79" fmla="*/ 99 h 180"/>
                <a:gd name="T80" fmla="*/ 80 w 178"/>
                <a:gd name="T81" fmla="*/ 10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80">
                  <a:moveTo>
                    <a:pt x="46" y="50"/>
                  </a:moveTo>
                  <a:cubicBezTo>
                    <a:pt x="42" y="50"/>
                    <a:pt x="39" y="53"/>
                    <a:pt x="39" y="57"/>
                  </a:cubicBezTo>
                  <a:cubicBezTo>
                    <a:pt x="39" y="60"/>
                    <a:pt x="42" y="63"/>
                    <a:pt x="46" y="63"/>
                  </a:cubicBezTo>
                  <a:cubicBezTo>
                    <a:pt x="49" y="63"/>
                    <a:pt x="53" y="60"/>
                    <a:pt x="53" y="57"/>
                  </a:cubicBezTo>
                  <a:cubicBezTo>
                    <a:pt x="53" y="53"/>
                    <a:pt x="49" y="50"/>
                    <a:pt x="46" y="50"/>
                  </a:cubicBezTo>
                  <a:close/>
                  <a:moveTo>
                    <a:pt x="45" y="57"/>
                  </a:moveTo>
                  <a:cubicBezTo>
                    <a:pt x="45" y="56"/>
                    <a:pt x="45" y="56"/>
                    <a:pt x="46" y="56"/>
                  </a:cubicBezTo>
                  <a:cubicBezTo>
                    <a:pt x="46" y="56"/>
                    <a:pt x="47" y="56"/>
                    <a:pt x="47" y="57"/>
                  </a:cubicBezTo>
                  <a:cubicBezTo>
                    <a:pt x="47" y="58"/>
                    <a:pt x="45" y="58"/>
                    <a:pt x="45" y="57"/>
                  </a:cubicBezTo>
                  <a:close/>
                  <a:moveTo>
                    <a:pt x="105" y="50"/>
                  </a:moveTo>
                  <a:cubicBezTo>
                    <a:pt x="102" y="50"/>
                    <a:pt x="98" y="53"/>
                    <a:pt x="98" y="57"/>
                  </a:cubicBezTo>
                  <a:cubicBezTo>
                    <a:pt x="98" y="60"/>
                    <a:pt x="102" y="63"/>
                    <a:pt x="105" y="63"/>
                  </a:cubicBezTo>
                  <a:cubicBezTo>
                    <a:pt x="109" y="63"/>
                    <a:pt x="112" y="60"/>
                    <a:pt x="112" y="57"/>
                  </a:cubicBezTo>
                  <a:cubicBezTo>
                    <a:pt x="112" y="53"/>
                    <a:pt x="109" y="50"/>
                    <a:pt x="105" y="50"/>
                  </a:cubicBezTo>
                  <a:close/>
                  <a:moveTo>
                    <a:pt x="104" y="57"/>
                  </a:moveTo>
                  <a:cubicBezTo>
                    <a:pt x="104" y="56"/>
                    <a:pt x="105" y="56"/>
                    <a:pt x="105" y="56"/>
                  </a:cubicBezTo>
                  <a:cubicBezTo>
                    <a:pt x="106" y="56"/>
                    <a:pt x="106" y="56"/>
                    <a:pt x="106" y="57"/>
                  </a:cubicBezTo>
                  <a:cubicBezTo>
                    <a:pt x="106" y="58"/>
                    <a:pt x="104" y="58"/>
                    <a:pt x="104" y="57"/>
                  </a:cubicBezTo>
                  <a:close/>
                  <a:moveTo>
                    <a:pt x="167" y="26"/>
                  </a:moveTo>
                  <a:cubicBezTo>
                    <a:pt x="159" y="26"/>
                    <a:pt x="159" y="26"/>
                    <a:pt x="159" y="26"/>
                  </a:cubicBezTo>
                  <a:cubicBezTo>
                    <a:pt x="158" y="26"/>
                    <a:pt x="156" y="27"/>
                    <a:pt x="156" y="29"/>
                  </a:cubicBezTo>
                  <a:cubicBezTo>
                    <a:pt x="156" y="31"/>
                    <a:pt x="158" y="32"/>
                    <a:pt x="159" y="32"/>
                  </a:cubicBezTo>
                  <a:cubicBezTo>
                    <a:pt x="167" y="32"/>
                    <a:pt x="167" y="32"/>
                    <a:pt x="167" y="32"/>
                  </a:cubicBezTo>
                  <a:cubicBezTo>
                    <a:pt x="170" y="32"/>
                    <a:pt x="172" y="34"/>
                    <a:pt x="172" y="37"/>
                  </a:cubicBezTo>
                  <a:cubicBezTo>
                    <a:pt x="172" y="125"/>
                    <a:pt x="172" y="125"/>
                    <a:pt x="172" y="125"/>
                  </a:cubicBezTo>
                  <a:cubicBezTo>
                    <a:pt x="172" y="128"/>
                    <a:pt x="170" y="130"/>
                    <a:pt x="167" y="130"/>
                  </a:cubicBezTo>
                  <a:cubicBezTo>
                    <a:pt x="148" y="130"/>
                    <a:pt x="148" y="130"/>
                    <a:pt x="148" y="130"/>
                  </a:cubicBezTo>
                  <a:cubicBezTo>
                    <a:pt x="146" y="130"/>
                    <a:pt x="145" y="131"/>
                    <a:pt x="145" y="133"/>
                  </a:cubicBezTo>
                  <a:cubicBezTo>
                    <a:pt x="145" y="171"/>
                    <a:pt x="145" y="171"/>
                    <a:pt x="145" y="171"/>
                  </a:cubicBezTo>
                  <a:cubicBezTo>
                    <a:pt x="100" y="131"/>
                    <a:pt x="100" y="131"/>
                    <a:pt x="100" y="131"/>
                  </a:cubicBezTo>
                  <a:cubicBezTo>
                    <a:pt x="100" y="130"/>
                    <a:pt x="99" y="130"/>
                    <a:pt x="98" y="130"/>
                  </a:cubicBezTo>
                  <a:cubicBezTo>
                    <a:pt x="75" y="130"/>
                    <a:pt x="75" y="130"/>
                    <a:pt x="75" y="130"/>
                  </a:cubicBezTo>
                  <a:cubicBezTo>
                    <a:pt x="75" y="130"/>
                    <a:pt x="75" y="130"/>
                    <a:pt x="75" y="130"/>
                  </a:cubicBezTo>
                  <a:cubicBezTo>
                    <a:pt x="73" y="130"/>
                    <a:pt x="72" y="131"/>
                    <a:pt x="72" y="133"/>
                  </a:cubicBezTo>
                  <a:cubicBezTo>
                    <a:pt x="72" y="135"/>
                    <a:pt x="73" y="136"/>
                    <a:pt x="75" y="136"/>
                  </a:cubicBezTo>
                  <a:cubicBezTo>
                    <a:pt x="97" y="136"/>
                    <a:pt x="97" y="136"/>
                    <a:pt x="97" y="136"/>
                  </a:cubicBezTo>
                  <a:cubicBezTo>
                    <a:pt x="146" y="179"/>
                    <a:pt x="146" y="179"/>
                    <a:pt x="146" y="179"/>
                  </a:cubicBezTo>
                  <a:cubicBezTo>
                    <a:pt x="146" y="180"/>
                    <a:pt x="147" y="180"/>
                    <a:pt x="148" y="180"/>
                  </a:cubicBezTo>
                  <a:cubicBezTo>
                    <a:pt x="148" y="180"/>
                    <a:pt x="149" y="180"/>
                    <a:pt x="149" y="180"/>
                  </a:cubicBezTo>
                  <a:cubicBezTo>
                    <a:pt x="150" y="179"/>
                    <a:pt x="151" y="178"/>
                    <a:pt x="151" y="177"/>
                  </a:cubicBezTo>
                  <a:cubicBezTo>
                    <a:pt x="151" y="136"/>
                    <a:pt x="151" y="136"/>
                    <a:pt x="151" y="136"/>
                  </a:cubicBezTo>
                  <a:cubicBezTo>
                    <a:pt x="167" y="136"/>
                    <a:pt x="167" y="136"/>
                    <a:pt x="167" y="136"/>
                  </a:cubicBezTo>
                  <a:cubicBezTo>
                    <a:pt x="173" y="136"/>
                    <a:pt x="178" y="131"/>
                    <a:pt x="178" y="125"/>
                  </a:cubicBezTo>
                  <a:cubicBezTo>
                    <a:pt x="178" y="37"/>
                    <a:pt x="178" y="37"/>
                    <a:pt x="178" y="37"/>
                  </a:cubicBezTo>
                  <a:cubicBezTo>
                    <a:pt x="178" y="31"/>
                    <a:pt x="173" y="26"/>
                    <a:pt x="167" y="26"/>
                  </a:cubicBezTo>
                  <a:close/>
                  <a:moveTo>
                    <a:pt x="75" y="50"/>
                  </a:moveTo>
                  <a:cubicBezTo>
                    <a:pt x="72" y="50"/>
                    <a:pt x="69" y="53"/>
                    <a:pt x="69" y="57"/>
                  </a:cubicBezTo>
                  <a:cubicBezTo>
                    <a:pt x="69" y="60"/>
                    <a:pt x="72" y="63"/>
                    <a:pt x="75" y="63"/>
                  </a:cubicBezTo>
                  <a:cubicBezTo>
                    <a:pt x="79" y="63"/>
                    <a:pt x="82" y="60"/>
                    <a:pt x="82" y="57"/>
                  </a:cubicBezTo>
                  <a:cubicBezTo>
                    <a:pt x="82" y="53"/>
                    <a:pt x="79" y="50"/>
                    <a:pt x="75" y="50"/>
                  </a:cubicBezTo>
                  <a:close/>
                  <a:moveTo>
                    <a:pt x="75" y="57"/>
                  </a:moveTo>
                  <a:cubicBezTo>
                    <a:pt x="75" y="56"/>
                    <a:pt x="75" y="56"/>
                    <a:pt x="75" y="56"/>
                  </a:cubicBezTo>
                  <a:cubicBezTo>
                    <a:pt x="76" y="56"/>
                    <a:pt x="76" y="56"/>
                    <a:pt x="76" y="57"/>
                  </a:cubicBezTo>
                  <a:cubicBezTo>
                    <a:pt x="76" y="58"/>
                    <a:pt x="75" y="58"/>
                    <a:pt x="75" y="57"/>
                  </a:cubicBezTo>
                  <a:close/>
                  <a:moveTo>
                    <a:pt x="140" y="110"/>
                  </a:moveTo>
                  <a:cubicBezTo>
                    <a:pt x="147" y="110"/>
                    <a:pt x="152" y="105"/>
                    <a:pt x="152" y="99"/>
                  </a:cubicBezTo>
                  <a:cubicBezTo>
                    <a:pt x="152" y="11"/>
                    <a:pt x="152" y="11"/>
                    <a:pt x="152" y="11"/>
                  </a:cubicBezTo>
                  <a:cubicBezTo>
                    <a:pt x="152" y="5"/>
                    <a:pt x="147" y="0"/>
                    <a:pt x="140" y="0"/>
                  </a:cubicBezTo>
                  <a:cubicBezTo>
                    <a:pt x="11" y="0"/>
                    <a:pt x="11" y="0"/>
                    <a:pt x="11" y="0"/>
                  </a:cubicBezTo>
                  <a:cubicBezTo>
                    <a:pt x="5" y="0"/>
                    <a:pt x="0" y="5"/>
                    <a:pt x="0" y="11"/>
                  </a:cubicBezTo>
                  <a:cubicBezTo>
                    <a:pt x="0" y="99"/>
                    <a:pt x="0" y="99"/>
                    <a:pt x="0" y="99"/>
                  </a:cubicBezTo>
                  <a:cubicBezTo>
                    <a:pt x="0" y="105"/>
                    <a:pt x="5" y="110"/>
                    <a:pt x="11" y="110"/>
                  </a:cubicBezTo>
                  <a:cubicBezTo>
                    <a:pt x="27" y="110"/>
                    <a:pt x="27" y="110"/>
                    <a:pt x="27" y="110"/>
                  </a:cubicBezTo>
                  <a:cubicBezTo>
                    <a:pt x="27" y="151"/>
                    <a:pt x="27" y="151"/>
                    <a:pt x="27" y="151"/>
                  </a:cubicBezTo>
                  <a:cubicBezTo>
                    <a:pt x="27" y="153"/>
                    <a:pt x="28" y="154"/>
                    <a:pt x="29" y="154"/>
                  </a:cubicBezTo>
                  <a:cubicBezTo>
                    <a:pt x="29" y="154"/>
                    <a:pt x="30" y="154"/>
                    <a:pt x="30" y="154"/>
                  </a:cubicBezTo>
                  <a:cubicBezTo>
                    <a:pt x="31" y="154"/>
                    <a:pt x="31" y="154"/>
                    <a:pt x="32" y="154"/>
                  </a:cubicBezTo>
                  <a:cubicBezTo>
                    <a:pt x="81" y="110"/>
                    <a:pt x="81" y="110"/>
                    <a:pt x="81" y="110"/>
                  </a:cubicBezTo>
                  <a:lnTo>
                    <a:pt x="140" y="110"/>
                  </a:lnTo>
                  <a:close/>
                  <a:moveTo>
                    <a:pt x="78" y="105"/>
                  </a:moveTo>
                  <a:cubicBezTo>
                    <a:pt x="33" y="145"/>
                    <a:pt x="33" y="145"/>
                    <a:pt x="33" y="145"/>
                  </a:cubicBezTo>
                  <a:cubicBezTo>
                    <a:pt x="33" y="107"/>
                    <a:pt x="33" y="107"/>
                    <a:pt x="33" y="107"/>
                  </a:cubicBezTo>
                  <a:cubicBezTo>
                    <a:pt x="33" y="105"/>
                    <a:pt x="32" y="104"/>
                    <a:pt x="30" y="104"/>
                  </a:cubicBezTo>
                  <a:cubicBezTo>
                    <a:pt x="11" y="104"/>
                    <a:pt x="11" y="104"/>
                    <a:pt x="11" y="104"/>
                  </a:cubicBezTo>
                  <a:cubicBezTo>
                    <a:pt x="8" y="104"/>
                    <a:pt x="6" y="102"/>
                    <a:pt x="6" y="99"/>
                  </a:cubicBezTo>
                  <a:cubicBezTo>
                    <a:pt x="6" y="11"/>
                    <a:pt x="6" y="11"/>
                    <a:pt x="6" y="11"/>
                  </a:cubicBezTo>
                  <a:cubicBezTo>
                    <a:pt x="6" y="9"/>
                    <a:pt x="8" y="6"/>
                    <a:pt x="11" y="6"/>
                  </a:cubicBezTo>
                  <a:cubicBezTo>
                    <a:pt x="140" y="6"/>
                    <a:pt x="140" y="6"/>
                    <a:pt x="140" y="6"/>
                  </a:cubicBezTo>
                  <a:cubicBezTo>
                    <a:pt x="143" y="6"/>
                    <a:pt x="146" y="9"/>
                    <a:pt x="146" y="11"/>
                  </a:cubicBezTo>
                  <a:cubicBezTo>
                    <a:pt x="146" y="99"/>
                    <a:pt x="146" y="99"/>
                    <a:pt x="146" y="99"/>
                  </a:cubicBezTo>
                  <a:cubicBezTo>
                    <a:pt x="146" y="102"/>
                    <a:pt x="143" y="104"/>
                    <a:pt x="140" y="104"/>
                  </a:cubicBezTo>
                  <a:cubicBezTo>
                    <a:pt x="80" y="104"/>
                    <a:pt x="80" y="104"/>
                    <a:pt x="80" y="104"/>
                  </a:cubicBezTo>
                  <a:cubicBezTo>
                    <a:pt x="79" y="104"/>
                    <a:pt x="78" y="104"/>
                    <a:pt x="78" y="105"/>
                  </a:cubicBezTo>
                  <a:close/>
                </a:path>
              </a:pathLst>
            </a:custGeom>
            <a:grpFill/>
            <a:ln>
              <a:solidFill>
                <a:srgbClr val="FFFFFE"/>
              </a:solidFill>
            </a:ln>
          </p:spPr>
          <p:txBody>
            <a:bodyPr vert="horz" wrap="square" lIns="91396" tIns="45698" rIns="91396" bIns="45698" numCol="1" anchor="t" anchorCtr="0" compatLnSpc="1"/>
            <a:lstStyle/>
            <a:p>
              <a:pPr defTabSz="963657" fontAlgn="auto">
                <a:spcBef>
                  <a:spcPts val="0"/>
                </a:spcBef>
                <a:spcAft>
                  <a:spcPts val="0"/>
                </a:spcAft>
                <a:defRPr/>
              </a:pPr>
              <a:endParaRPr lang="zh-CN" altLang="en-US" sz="1300" kern="0">
                <a:solidFill>
                  <a:schemeClr val="bg1"/>
                </a:solidFill>
                <a:latin typeface="+mn-lt"/>
                <a:ea typeface="+mn-ea"/>
                <a:cs typeface="+mn-ea"/>
                <a:sym typeface="+mn-lt"/>
              </a:endParaRPr>
            </a:p>
          </p:txBody>
        </p:sp>
      </p:grpSp>
      <p:grpSp>
        <p:nvGrpSpPr>
          <p:cNvPr id="54" name="组合 6"/>
          <p:cNvGrpSpPr/>
          <p:nvPr/>
        </p:nvGrpSpPr>
        <p:grpSpPr>
          <a:xfrm>
            <a:off x="4814170" y="2340282"/>
            <a:ext cx="1484984" cy="1485103"/>
            <a:chOff x="4337039" y="2374221"/>
            <a:chExt cx="1371831" cy="1371831"/>
          </a:xfrm>
          <a:solidFill>
            <a:schemeClr val="bg1"/>
          </a:solidFill>
        </p:grpSpPr>
        <p:grpSp>
          <p:nvGrpSpPr>
            <p:cNvPr id="55" name="组合 44"/>
            <p:cNvGrpSpPr/>
            <p:nvPr/>
          </p:nvGrpSpPr>
          <p:grpSpPr>
            <a:xfrm flipV="1">
              <a:off x="4337039" y="2374221"/>
              <a:ext cx="1371831" cy="1371831"/>
              <a:chOff x="4277955" y="3767258"/>
              <a:chExt cx="1371831" cy="1371831"/>
            </a:xfrm>
            <a:grpFill/>
          </p:grpSpPr>
          <p:sp>
            <p:nvSpPr>
              <p:cNvPr id="57" name="泪滴形 56"/>
              <p:cNvSpPr/>
              <p:nvPr/>
            </p:nvSpPr>
            <p:spPr>
              <a:xfrm>
                <a:off x="4277955" y="3767258"/>
                <a:ext cx="1371831" cy="1371831"/>
              </a:xfrm>
              <a:prstGeom prst="teardrop">
                <a:avLst/>
              </a:prstGeom>
              <a:grpFill/>
              <a:ln w="25400" cap="flat" cmpd="sng" algn="ctr">
                <a:solidFill>
                  <a:srgbClr val="FFFFFE"/>
                </a:solidFill>
                <a:prstDash val="solid"/>
              </a:ln>
              <a:effectLst/>
            </p:spPr>
            <p:txBody>
              <a:bodyPr rtlCol="0" anchor="ctr"/>
              <a:lstStyle/>
              <a:p>
                <a:pPr algn="ctr" defTabSz="963657" fontAlgn="auto">
                  <a:spcBef>
                    <a:spcPts val="0"/>
                  </a:spcBef>
                  <a:spcAft>
                    <a:spcPts val="0"/>
                  </a:spcAft>
                  <a:defRPr/>
                </a:pPr>
                <a:endParaRPr lang="zh-CN" altLang="en-US" sz="1300" kern="0">
                  <a:solidFill>
                    <a:schemeClr val="bg1"/>
                  </a:solidFill>
                  <a:latin typeface="+mn-lt"/>
                  <a:ea typeface="+mn-ea"/>
                  <a:cs typeface="+mn-ea"/>
                  <a:sym typeface="+mn-lt"/>
                </a:endParaRPr>
              </a:p>
            </p:txBody>
          </p:sp>
          <p:sp>
            <p:nvSpPr>
              <p:cNvPr id="58" name="椭圆 57"/>
              <p:cNvSpPr>
                <a:spLocks noChangeAspect="1"/>
              </p:cNvSpPr>
              <p:nvPr/>
            </p:nvSpPr>
            <p:spPr>
              <a:xfrm>
                <a:off x="4423870" y="3913173"/>
                <a:ext cx="1080000" cy="1080000"/>
              </a:xfrm>
              <a:prstGeom prst="ellipse">
                <a:avLst/>
              </a:prstGeom>
              <a:solidFill>
                <a:srgbClr val="2DBCEE"/>
              </a:solidFill>
              <a:ln w="25400" cap="flat" cmpd="sng" algn="ctr">
                <a:solidFill>
                  <a:srgbClr val="FFFFFE"/>
                </a:solidFill>
                <a:prstDash val="solid"/>
              </a:ln>
              <a:effectLst/>
            </p:spPr>
            <p:txBody>
              <a:bodyPr rtlCol="0" anchor="ctr"/>
              <a:lstStyle/>
              <a:p>
                <a:pPr algn="ctr" defTabSz="963657" fontAlgn="auto">
                  <a:spcBef>
                    <a:spcPts val="0"/>
                  </a:spcBef>
                  <a:spcAft>
                    <a:spcPts val="0"/>
                  </a:spcAft>
                  <a:defRPr/>
                </a:pPr>
                <a:endParaRPr lang="zh-CN" altLang="en-US" sz="1300" kern="0">
                  <a:solidFill>
                    <a:schemeClr val="bg1"/>
                  </a:solidFill>
                  <a:latin typeface="+mn-lt"/>
                  <a:ea typeface="+mn-ea"/>
                  <a:cs typeface="+mn-ea"/>
                  <a:sym typeface="+mn-lt"/>
                </a:endParaRPr>
              </a:p>
            </p:txBody>
          </p:sp>
        </p:grpSp>
        <p:sp>
          <p:nvSpPr>
            <p:cNvPr id="56" name="Freeform 107"/>
            <p:cNvSpPr>
              <a:spLocks noEditPoints="1"/>
            </p:cNvSpPr>
            <p:nvPr/>
          </p:nvSpPr>
          <p:spPr bwMode="auto">
            <a:xfrm>
              <a:off x="4761092" y="2749543"/>
              <a:ext cx="566164" cy="550524"/>
            </a:xfrm>
            <a:custGeom>
              <a:avLst/>
              <a:gdLst>
                <a:gd name="T0" fmla="*/ 134 w 153"/>
                <a:gd name="T1" fmla="*/ 70 h 149"/>
                <a:gd name="T2" fmla="*/ 131 w 153"/>
                <a:gd name="T3" fmla="*/ 73 h 149"/>
                <a:gd name="T4" fmla="*/ 131 w 153"/>
                <a:gd name="T5" fmla="*/ 143 h 149"/>
                <a:gd name="T6" fmla="*/ 6 w 153"/>
                <a:gd name="T7" fmla="*/ 143 h 149"/>
                <a:gd name="T8" fmla="*/ 6 w 153"/>
                <a:gd name="T9" fmla="*/ 18 h 149"/>
                <a:gd name="T10" fmla="*/ 85 w 153"/>
                <a:gd name="T11" fmla="*/ 18 h 149"/>
                <a:gd name="T12" fmla="*/ 88 w 153"/>
                <a:gd name="T13" fmla="*/ 15 h 149"/>
                <a:gd name="T14" fmla="*/ 85 w 153"/>
                <a:gd name="T15" fmla="*/ 12 h 149"/>
                <a:gd name="T16" fmla="*/ 3 w 153"/>
                <a:gd name="T17" fmla="*/ 12 h 149"/>
                <a:gd name="T18" fmla="*/ 0 w 153"/>
                <a:gd name="T19" fmla="*/ 15 h 149"/>
                <a:gd name="T20" fmla="*/ 0 w 153"/>
                <a:gd name="T21" fmla="*/ 146 h 149"/>
                <a:gd name="T22" fmla="*/ 3 w 153"/>
                <a:gd name="T23" fmla="*/ 149 h 149"/>
                <a:gd name="T24" fmla="*/ 134 w 153"/>
                <a:gd name="T25" fmla="*/ 149 h 149"/>
                <a:gd name="T26" fmla="*/ 137 w 153"/>
                <a:gd name="T27" fmla="*/ 146 h 149"/>
                <a:gd name="T28" fmla="*/ 137 w 153"/>
                <a:gd name="T29" fmla="*/ 73 h 149"/>
                <a:gd name="T30" fmla="*/ 134 w 153"/>
                <a:gd name="T31" fmla="*/ 70 h 149"/>
                <a:gd name="T32" fmla="*/ 134 w 153"/>
                <a:gd name="T33" fmla="*/ 8 h 149"/>
                <a:gd name="T34" fmla="*/ 117 w 153"/>
                <a:gd name="T35" fmla="*/ 0 h 149"/>
                <a:gd name="T36" fmla="*/ 108 w 153"/>
                <a:gd name="T37" fmla="*/ 5 h 149"/>
                <a:gd name="T38" fmla="*/ 108 w 153"/>
                <a:gd name="T39" fmla="*/ 6 h 149"/>
                <a:gd name="T40" fmla="*/ 105 w 153"/>
                <a:gd name="T41" fmla="*/ 10 h 149"/>
                <a:gd name="T42" fmla="*/ 68 w 153"/>
                <a:gd name="T43" fmla="*/ 64 h 149"/>
                <a:gd name="T44" fmla="*/ 67 w 153"/>
                <a:gd name="T45" fmla="*/ 65 h 149"/>
                <a:gd name="T46" fmla="*/ 65 w 153"/>
                <a:gd name="T47" fmla="*/ 100 h 149"/>
                <a:gd name="T48" fmla="*/ 67 w 153"/>
                <a:gd name="T49" fmla="*/ 103 h 149"/>
                <a:gd name="T50" fmla="*/ 68 w 153"/>
                <a:gd name="T51" fmla="*/ 103 h 149"/>
                <a:gd name="T52" fmla="*/ 69 w 153"/>
                <a:gd name="T53" fmla="*/ 103 h 149"/>
                <a:gd name="T54" fmla="*/ 104 w 153"/>
                <a:gd name="T55" fmla="*/ 91 h 149"/>
                <a:gd name="T56" fmla="*/ 105 w 153"/>
                <a:gd name="T57" fmla="*/ 90 h 149"/>
                <a:gd name="T58" fmla="*/ 141 w 153"/>
                <a:gd name="T59" fmla="*/ 39 h 149"/>
                <a:gd name="T60" fmla="*/ 142 w 153"/>
                <a:gd name="T61" fmla="*/ 36 h 149"/>
                <a:gd name="T62" fmla="*/ 146 w 153"/>
                <a:gd name="T63" fmla="*/ 32 h 149"/>
                <a:gd name="T64" fmla="*/ 146 w 153"/>
                <a:gd name="T65" fmla="*/ 31 h 149"/>
                <a:gd name="T66" fmla="*/ 134 w 153"/>
                <a:gd name="T67" fmla="*/ 8 h 149"/>
                <a:gd name="T68" fmla="*/ 72 w 153"/>
                <a:gd name="T69" fmla="*/ 96 h 149"/>
                <a:gd name="T70" fmla="*/ 73 w 153"/>
                <a:gd name="T71" fmla="*/ 69 h 149"/>
                <a:gd name="T72" fmla="*/ 79 w 153"/>
                <a:gd name="T73" fmla="*/ 74 h 149"/>
                <a:gd name="T74" fmla="*/ 81 w 153"/>
                <a:gd name="T75" fmla="*/ 76 h 149"/>
                <a:gd name="T76" fmla="*/ 89 w 153"/>
                <a:gd name="T77" fmla="*/ 82 h 149"/>
                <a:gd name="T78" fmla="*/ 91 w 153"/>
                <a:gd name="T79" fmla="*/ 84 h 149"/>
                <a:gd name="T80" fmla="*/ 97 w 153"/>
                <a:gd name="T81" fmla="*/ 87 h 149"/>
                <a:gd name="T82" fmla="*/ 72 w 153"/>
                <a:gd name="T83" fmla="*/ 96 h 149"/>
                <a:gd name="T84" fmla="*/ 102 w 153"/>
                <a:gd name="T85" fmla="*/ 84 h 149"/>
                <a:gd name="T86" fmla="*/ 94 w 153"/>
                <a:gd name="T87" fmla="*/ 78 h 149"/>
                <a:gd name="T88" fmla="*/ 84 w 153"/>
                <a:gd name="T89" fmla="*/ 71 h 149"/>
                <a:gd name="T90" fmla="*/ 75 w 153"/>
                <a:gd name="T91" fmla="*/ 63 h 149"/>
                <a:gd name="T92" fmla="*/ 108 w 153"/>
                <a:gd name="T93" fmla="*/ 16 h 149"/>
                <a:gd name="T94" fmla="*/ 108 w 153"/>
                <a:gd name="T95" fmla="*/ 15 h 149"/>
                <a:gd name="T96" fmla="*/ 124 w 153"/>
                <a:gd name="T97" fmla="*/ 22 h 149"/>
                <a:gd name="T98" fmla="*/ 136 w 153"/>
                <a:gd name="T99" fmla="*/ 34 h 149"/>
                <a:gd name="T100" fmla="*/ 102 w 153"/>
                <a:gd name="T101" fmla="*/ 84 h 149"/>
                <a:gd name="T102" fmla="*/ 141 w 153"/>
                <a:gd name="T103" fmla="*/ 28 h 149"/>
                <a:gd name="T104" fmla="*/ 141 w 153"/>
                <a:gd name="T105" fmla="*/ 28 h 149"/>
                <a:gd name="T106" fmla="*/ 140 w 153"/>
                <a:gd name="T107" fmla="*/ 29 h 149"/>
                <a:gd name="T108" fmla="*/ 128 w 153"/>
                <a:gd name="T109" fmla="*/ 17 h 149"/>
                <a:gd name="T110" fmla="*/ 112 w 153"/>
                <a:gd name="T111" fmla="*/ 10 h 149"/>
                <a:gd name="T112" fmla="*/ 112 w 153"/>
                <a:gd name="T113" fmla="*/ 10 h 149"/>
                <a:gd name="T114" fmla="*/ 113 w 153"/>
                <a:gd name="T115" fmla="*/ 9 h 149"/>
                <a:gd name="T116" fmla="*/ 117 w 153"/>
                <a:gd name="T117" fmla="*/ 6 h 149"/>
                <a:gd name="T118" fmla="*/ 130 w 153"/>
                <a:gd name="T119" fmla="*/ 13 h 149"/>
                <a:gd name="T120" fmla="*/ 141 w 153"/>
                <a:gd name="T121" fmla="*/ 2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53" h="149">
                  <a:moveTo>
                    <a:pt x="134" y="70"/>
                  </a:moveTo>
                  <a:cubicBezTo>
                    <a:pt x="133" y="70"/>
                    <a:pt x="131" y="72"/>
                    <a:pt x="131" y="73"/>
                  </a:cubicBezTo>
                  <a:cubicBezTo>
                    <a:pt x="131" y="143"/>
                    <a:pt x="131" y="143"/>
                    <a:pt x="131" y="143"/>
                  </a:cubicBezTo>
                  <a:cubicBezTo>
                    <a:pt x="6" y="143"/>
                    <a:pt x="6" y="143"/>
                    <a:pt x="6" y="143"/>
                  </a:cubicBezTo>
                  <a:cubicBezTo>
                    <a:pt x="6" y="18"/>
                    <a:pt x="6" y="18"/>
                    <a:pt x="6" y="18"/>
                  </a:cubicBezTo>
                  <a:cubicBezTo>
                    <a:pt x="85" y="18"/>
                    <a:pt x="85" y="18"/>
                    <a:pt x="85" y="18"/>
                  </a:cubicBezTo>
                  <a:cubicBezTo>
                    <a:pt x="86" y="18"/>
                    <a:pt x="88" y="16"/>
                    <a:pt x="88" y="15"/>
                  </a:cubicBezTo>
                  <a:cubicBezTo>
                    <a:pt x="88" y="13"/>
                    <a:pt x="86" y="12"/>
                    <a:pt x="85" y="12"/>
                  </a:cubicBezTo>
                  <a:cubicBezTo>
                    <a:pt x="3" y="12"/>
                    <a:pt x="3" y="12"/>
                    <a:pt x="3" y="12"/>
                  </a:cubicBezTo>
                  <a:cubicBezTo>
                    <a:pt x="2" y="12"/>
                    <a:pt x="0" y="13"/>
                    <a:pt x="0" y="15"/>
                  </a:cubicBezTo>
                  <a:cubicBezTo>
                    <a:pt x="0" y="146"/>
                    <a:pt x="0" y="146"/>
                    <a:pt x="0" y="146"/>
                  </a:cubicBezTo>
                  <a:cubicBezTo>
                    <a:pt x="0" y="148"/>
                    <a:pt x="2" y="149"/>
                    <a:pt x="3" y="149"/>
                  </a:cubicBezTo>
                  <a:cubicBezTo>
                    <a:pt x="134" y="149"/>
                    <a:pt x="134" y="149"/>
                    <a:pt x="134" y="149"/>
                  </a:cubicBezTo>
                  <a:cubicBezTo>
                    <a:pt x="136" y="149"/>
                    <a:pt x="137" y="148"/>
                    <a:pt x="137" y="146"/>
                  </a:cubicBezTo>
                  <a:cubicBezTo>
                    <a:pt x="137" y="73"/>
                    <a:pt x="137" y="73"/>
                    <a:pt x="137" y="73"/>
                  </a:cubicBezTo>
                  <a:cubicBezTo>
                    <a:pt x="137" y="72"/>
                    <a:pt x="136" y="70"/>
                    <a:pt x="134" y="70"/>
                  </a:cubicBezTo>
                  <a:close/>
                  <a:moveTo>
                    <a:pt x="134" y="8"/>
                  </a:moveTo>
                  <a:cubicBezTo>
                    <a:pt x="127" y="3"/>
                    <a:pt x="121" y="0"/>
                    <a:pt x="117" y="0"/>
                  </a:cubicBezTo>
                  <a:cubicBezTo>
                    <a:pt x="114" y="0"/>
                    <a:pt x="111" y="2"/>
                    <a:pt x="108" y="5"/>
                  </a:cubicBezTo>
                  <a:cubicBezTo>
                    <a:pt x="108" y="6"/>
                    <a:pt x="108" y="6"/>
                    <a:pt x="108" y="6"/>
                  </a:cubicBezTo>
                  <a:cubicBezTo>
                    <a:pt x="107" y="7"/>
                    <a:pt x="106" y="9"/>
                    <a:pt x="105" y="10"/>
                  </a:cubicBezTo>
                  <a:cubicBezTo>
                    <a:pt x="68" y="64"/>
                    <a:pt x="68" y="64"/>
                    <a:pt x="68" y="64"/>
                  </a:cubicBezTo>
                  <a:cubicBezTo>
                    <a:pt x="67" y="64"/>
                    <a:pt x="67" y="65"/>
                    <a:pt x="67" y="65"/>
                  </a:cubicBezTo>
                  <a:cubicBezTo>
                    <a:pt x="65" y="100"/>
                    <a:pt x="65" y="100"/>
                    <a:pt x="65" y="100"/>
                  </a:cubicBezTo>
                  <a:cubicBezTo>
                    <a:pt x="65" y="101"/>
                    <a:pt x="66" y="102"/>
                    <a:pt x="67" y="103"/>
                  </a:cubicBezTo>
                  <a:cubicBezTo>
                    <a:pt x="67" y="103"/>
                    <a:pt x="68" y="103"/>
                    <a:pt x="68" y="103"/>
                  </a:cubicBezTo>
                  <a:cubicBezTo>
                    <a:pt x="69" y="103"/>
                    <a:pt x="69" y="103"/>
                    <a:pt x="69" y="103"/>
                  </a:cubicBezTo>
                  <a:cubicBezTo>
                    <a:pt x="104" y="91"/>
                    <a:pt x="104" y="91"/>
                    <a:pt x="104" y="91"/>
                  </a:cubicBezTo>
                  <a:cubicBezTo>
                    <a:pt x="104" y="91"/>
                    <a:pt x="105" y="91"/>
                    <a:pt x="105" y="90"/>
                  </a:cubicBezTo>
                  <a:cubicBezTo>
                    <a:pt x="141" y="39"/>
                    <a:pt x="141" y="39"/>
                    <a:pt x="141" y="39"/>
                  </a:cubicBezTo>
                  <a:cubicBezTo>
                    <a:pt x="142" y="36"/>
                    <a:pt x="142" y="36"/>
                    <a:pt x="142" y="36"/>
                  </a:cubicBezTo>
                  <a:cubicBezTo>
                    <a:pt x="144" y="34"/>
                    <a:pt x="145" y="33"/>
                    <a:pt x="146" y="32"/>
                  </a:cubicBezTo>
                  <a:cubicBezTo>
                    <a:pt x="146" y="31"/>
                    <a:pt x="146" y="31"/>
                    <a:pt x="146" y="31"/>
                  </a:cubicBezTo>
                  <a:cubicBezTo>
                    <a:pt x="153" y="22"/>
                    <a:pt x="144" y="14"/>
                    <a:pt x="134" y="8"/>
                  </a:cubicBezTo>
                  <a:close/>
                  <a:moveTo>
                    <a:pt x="72" y="96"/>
                  </a:moveTo>
                  <a:cubicBezTo>
                    <a:pt x="73" y="69"/>
                    <a:pt x="73" y="69"/>
                    <a:pt x="73" y="69"/>
                  </a:cubicBezTo>
                  <a:cubicBezTo>
                    <a:pt x="75" y="70"/>
                    <a:pt x="78" y="72"/>
                    <a:pt x="79" y="74"/>
                  </a:cubicBezTo>
                  <a:cubicBezTo>
                    <a:pt x="79" y="75"/>
                    <a:pt x="80" y="76"/>
                    <a:pt x="81" y="76"/>
                  </a:cubicBezTo>
                  <a:cubicBezTo>
                    <a:pt x="81" y="76"/>
                    <a:pt x="87" y="77"/>
                    <a:pt x="89" y="82"/>
                  </a:cubicBezTo>
                  <a:cubicBezTo>
                    <a:pt x="89" y="83"/>
                    <a:pt x="90" y="84"/>
                    <a:pt x="91" y="84"/>
                  </a:cubicBezTo>
                  <a:cubicBezTo>
                    <a:pt x="91" y="84"/>
                    <a:pt x="94" y="84"/>
                    <a:pt x="97" y="87"/>
                  </a:cubicBezTo>
                  <a:lnTo>
                    <a:pt x="72" y="96"/>
                  </a:lnTo>
                  <a:close/>
                  <a:moveTo>
                    <a:pt x="102" y="84"/>
                  </a:moveTo>
                  <a:cubicBezTo>
                    <a:pt x="99" y="80"/>
                    <a:pt x="96" y="79"/>
                    <a:pt x="94" y="78"/>
                  </a:cubicBezTo>
                  <a:cubicBezTo>
                    <a:pt x="91" y="74"/>
                    <a:pt x="86" y="72"/>
                    <a:pt x="84" y="71"/>
                  </a:cubicBezTo>
                  <a:cubicBezTo>
                    <a:pt x="82" y="67"/>
                    <a:pt x="78" y="65"/>
                    <a:pt x="75" y="63"/>
                  </a:cubicBezTo>
                  <a:cubicBezTo>
                    <a:pt x="108" y="16"/>
                    <a:pt x="108" y="16"/>
                    <a:pt x="108" y="16"/>
                  </a:cubicBezTo>
                  <a:cubicBezTo>
                    <a:pt x="108" y="15"/>
                    <a:pt x="108" y="15"/>
                    <a:pt x="108" y="15"/>
                  </a:cubicBezTo>
                  <a:cubicBezTo>
                    <a:pt x="113" y="16"/>
                    <a:pt x="119" y="18"/>
                    <a:pt x="124" y="22"/>
                  </a:cubicBezTo>
                  <a:cubicBezTo>
                    <a:pt x="130" y="26"/>
                    <a:pt x="134" y="31"/>
                    <a:pt x="136" y="34"/>
                  </a:cubicBezTo>
                  <a:lnTo>
                    <a:pt x="102" y="84"/>
                  </a:lnTo>
                  <a:close/>
                  <a:moveTo>
                    <a:pt x="141" y="28"/>
                  </a:moveTo>
                  <a:cubicBezTo>
                    <a:pt x="141" y="28"/>
                    <a:pt x="141" y="28"/>
                    <a:pt x="141" y="28"/>
                  </a:cubicBezTo>
                  <a:cubicBezTo>
                    <a:pt x="140" y="29"/>
                    <a:pt x="140" y="29"/>
                    <a:pt x="140" y="29"/>
                  </a:cubicBezTo>
                  <a:cubicBezTo>
                    <a:pt x="137" y="25"/>
                    <a:pt x="133" y="21"/>
                    <a:pt x="128" y="17"/>
                  </a:cubicBezTo>
                  <a:cubicBezTo>
                    <a:pt x="122" y="14"/>
                    <a:pt x="117" y="11"/>
                    <a:pt x="112" y="10"/>
                  </a:cubicBezTo>
                  <a:cubicBezTo>
                    <a:pt x="112" y="10"/>
                    <a:pt x="112" y="10"/>
                    <a:pt x="112" y="10"/>
                  </a:cubicBezTo>
                  <a:cubicBezTo>
                    <a:pt x="113" y="9"/>
                    <a:pt x="113" y="9"/>
                    <a:pt x="113" y="9"/>
                  </a:cubicBezTo>
                  <a:cubicBezTo>
                    <a:pt x="114" y="7"/>
                    <a:pt x="116" y="6"/>
                    <a:pt x="117" y="6"/>
                  </a:cubicBezTo>
                  <a:cubicBezTo>
                    <a:pt x="120" y="6"/>
                    <a:pt x="124" y="8"/>
                    <a:pt x="130" y="13"/>
                  </a:cubicBezTo>
                  <a:cubicBezTo>
                    <a:pt x="144" y="22"/>
                    <a:pt x="143" y="25"/>
                    <a:pt x="141" y="28"/>
                  </a:cubicBezTo>
                  <a:close/>
                </a:path>
              </a:pathLst>
            </a:custGeom>
            <a:grpFill/>
            <a:ln>
              <a:solidFill>
                <a:srgbClr val="FFFFFE"/>
              </a:solidFill>
            </a:ln>
          </p:spPr>
          <p:txBody>
            <a:bodyPr vert="horz" wrap="square" lIns="91396" tIns="45698" rIns="91396" bIns="45698" numCol="1" anchor="t" anchorCtr="0" compatLnSpc="1"/>
            <a:lstStyle/>
            <a:p>
              <a:pPr defTabSz="963657" fontAlgn="auto">
                <a:spcBef>
                  <a:spcPts val="0"/>
                </a:spcBef>
                <a:spcAft>
                  <a:spcPts val="0"/>
                </a:spcAft>
                <a:defRPr/>
              </a:pPr>
              <a:endParaRPr lang="zh-CN" altLang="en-US" sz="1300" kern="0">
                <a:solidFill>
                  <a:schemeClr val="bg1"/>
                </a:solidFill>
                <a:latin typeface="+mn-lt"/>
                <a:ea typeface="+mn-ea"/>
                <a:cs typeface="+mn-ea"/>
                <a:sym typeface="+mn-lt"/>
              </a:endParaRPr>
            </a:p>
          </p:txBody>
        </p:sp>
      </p:grpSp>
      <p:grpSp>
        <p:nvGrpSpPr>
          <p:cNvPr id="59" name="组合 9"/>
          <p:cNvGrpSpPr/>
          <p:nvPr/>
        </p:nvGrpSpPr>
        <p:grpSpPr>
          <a:xfrm>
            <a:off x="6640614" y="2340282"/>
            <a:ext cx="1484984" cy="1485103"/>
            <a:chOff x="6024309" y="2374221"/>
            <a:chExt cx="1371831" cy="1371831"/>
          </a:xfrm>
          <a:solidFill>
            <a:schemeClr val="bg1"/>
          </a:solidFill>
        </p:grpSpPr>
        <p:grpSp>
          <p:nvGrpSpPr>
            <p:cNvPr id="60" name="组合 63"/>
            <p:cNvGrpSpPr/>
            <p:nvPr/>
          </p:nvGrpSpPr>
          <p:grpSpPr>
            <a:xfrm flipH="1" flipV="1">
              <a:off x="6024309" y="2374221"/>
              <a:ext cx="1371831" cy="1371831"/>
              <a:chOff x="4277955" y="3767258"/>
              <a:chExt cx="1371831" cy="1371831"/>
            </a:xfrm>
            <a:grpFill/>
          </p:grpSpPr>
          <p:sp>
            <p:nvSpPr>
              <p:cNvPr id="62" name="泪滴形 61"/>
              <p:cNvSpPr/>
              <p:nvPr/>
            </p:nvSpPr>
            <p:spPr>
              <a:xfrm>
                <a:off x="4277955" y="3767258"/>
                <a:ext cx="1371831" cy="1371831"/>
              </a:xfrm>
              <a:prstGeom prst="teardrop">
                <a:avLst/>
              </a:prstGeom>
              <a:grpFill/>
              <a:ln w="25400" cap="flat" cmpd="sng" algn="ctr">
                <a:solidFill>
                  <a:srgbClr val="FFFFFE"/>
                </a:solidFill>
                <a:prstDash val="solid"/>
              </a:ln>
              <a:effectLst/>
            </p:spPr>
            <p:txBody>
              <a:bodyPr rtlCol="0" anchor="ctr"/>
              <a:lstStyle/>
              <a:p>
                <a:pPr algn="ctr" defTabSz="963657" fontAlgn="auto">
                  <a:spcBef>
                    <a:spcPts val="0"/>
                  </a:spcBef>
                  <a:spcAft>
                    <a:spcPts val="0"/>
                  </a:spcAft>
                  <a:defRPr/>
                </a:pPr>
                <a:endParaRPr lang="zh-CN" altLang="en-US" sz="1300" kern="0">
                  <a:solidFill>
                    <a:schemeClr val="bg1"/>
                  </a:solidFill>
                  <a:latin typeface="+mn-lt"/>
                  <a:ea typeface="+mn-ea"/>
                  <a:cs typeface="+mn-ea"/>
                  <a:sym typeface="+mn-lt"/>
                </a:endParaRPr>
              </a:p>
            </p:txBody>
          </p:sp>
          <p:sp>
            <p:nvSpPr>
              <p:cNvPr id="63" name="椭圆 62"/>
              <p:cNvSpPr>
                <a:spLocks noChangeAspect="1"/>
              </p:cNvSpPr>
              <p:nvPr/>
            </p:nvSpPr>
            <p:spPr>
              <a:xfrm>
                <a:off x="4423870" y="3913173"/>
                <a:ext cx="1080000" cy="1080000"/>
              </a:xfrm>
              <a:prstGeom prst="ellipse">
                <a:avLst/>
              </a:prstGeom>
              <a:solidFill>
                <a:srgbClr val="2DBCEE"/>
              </a:solidFill>
              <a:ln w="25400" cap="flat" cmpd="sng" algn="ctr">
                <a:solidFill>
                  <a:srgbClr val="FFFFFE"/>
                </a:solidFill>
                <a:prstDash val="solid"/>
              </a:ln>
              <a:effectLst/>
            </p:spPr>
            <p:txBody>
              <a:bodyPr rtlCol="0" anchor="ctr"/>
              <a:lstStyle/>
              <a:p>
                <a:pPr algn="ctr" defTabSz="963657" fontAlgn="auto">
                  <a:spcBef>
                    <a:spcPts val="0"/>
                  </a:spcBef>
                  <a:spcAft>
                    <a:spcPts val="0"/>
                  </a:spcAft>
                  <a:defRPr/>
                </a:pPr>
                <a:endParaRPr lang="zh-CN" altLang="en-US" sz="1300" kern="0">
                  <a:solidFill>
                    <a:schemeClr val="bg1"/>
                  </a:solidFill>
                  <a:latin typeface="+mn-lt"/>
                  <a:ea typeface="+mn-ea"/>
                  <a:cs typeface="+mn-ea"/>
                  <a:sym typeface="+mn-lt"/>
                </a:endParaRPr>
              </a:p>
            </p:txBody>
          </p:sp>
        </p:grpSp>
        <p:sp>
          <p:nvSpPr>
            <p:cNvPr id="61" name="Freeform 155"/>
            <p:cNvSpPr>
              <a:spLocks noEditPoints="1"/>
            </p:cNvSpPr>
            <p:nvPr/>
          </p:nvSpPr>
          <p:spPr bwMode="auto">
            <a:xfrm>
              <a:off x="6441896" y="2844717"/>
              <a:ext cx="536655" cy="511244"/>
            </a:xfrm>
            <a:custGeom>
              <a:avLst/>
              <a:gdLst>
                <a:gd name="T0" fmla="*/ 106 w 152"/>
                <a:gd name="T1" fmla="*/ 49 h 145"/>
                <a:gd name="T2" fmla="*/ 99 w 152"/>
                <a:gd name="T3" fmla="*/ 56 h 145"/>
                <a:gd name="T4" fmla="*/ 106 w 152"/>
                <a:gd name="T5" fmla="*/ 63 h 145"/>
                <a:gd name="T6" fmla="*/ 113 w 152"/>
                <a:gd name="T7" fmla="*/ 56 h 145"/>
                <a:gd name="T8" fmla="*/ 106 w 152"/>
                <a:gd name="T9" fmla="*/ 49 h 145"/>
                <a:gd name="T10" fmla="*/ 105 w 152"/>
                <a:gd name="T11" fmla="*/ 56 h 145"/>
                <a:gd name="T12" fmla="*/ 106 w 152"/>
                <a:gd name="T13" fmla="*/ 55 h 145"/>
                <a:gd name="T14" fmla="*/ 107 w 152"/>
                <a:gd name="T15" fmla="*/ 56 h 145"/>
                <a:gd name="T16" fmla="*/ 105 w 152"/>
                <a:gd name="T17" fmla="*/ 56 h 145"/>
                <a:gd name="T18" fmla="*/ 46 w 152"/>
                <a:gd name="T19" fmla="*/ 49 h 145"/>
                <a:gd name="T20" fmla="*/ 39 w 152"/>
                <a:gd name="T21" fmla="*/ 56 h 145"/>
                <a:gd name="T22" fmla="*/ 46 w 152"/>
                <a:gd name="T23" fmla="*/ 63 h 145"/>
                <a:gd name="T24" fmla="*/ 53 w 152"/>
                <a:gd name="T25" fmla="*/ 56 h 145"/>
                <a:gd name="T26" fmla="*/ 46 w 152"/>
                <a:gd name="T27" fmla="*/ 49 h 145"/>
                <a:gd name="T28" fmla="*/ 45 w 152"/>
                <a:gd name="T29" fmla="*/ 56 h 145"/>
                <a:gd name="T30" fmla="*/ 46 w 152"/>
                <a:gd name="T31" fmla="*/ 55 h 145"/>
                <a:gd name="T32" fmla="*/ 47 w 152"/>
                <a:gd name="T33" fmla="*/ 56 h 145"/>
                <a:gd name="T34" fmla="*/ 45 w 152"/>
                <a:gd name="T35" fmla="*/ 56 h 145"/>
                <a:gd name="T36" fmla="*/ 141 w 152"/>
                <a:gd name="T37" fmla="*/ 0 h 145"/>
                <a:gd name="T38" fmla="*/ 11 w 152"/>
                <a:gd name="T39" fmla="*/ 0 h 145"/>
                <a:gd name="T40" fmla="*/ 0 w 152"/>
                <a:gd name="T41" fmla="*/ 11 h 145"/>
                <a:gd name="T42" fmla="*/ 0 w 152"/>
                <a:gd name="T43" fmla="*/ 99 h 145"/>
                <a:gd name="T44" fmla="*/ 11 w 152"/>
                <a:gd name="T45" fmla="*/ 110 h 145"/>
                <a:gd name="T46" fmla="*/ 53 w 152"/>
                <a:gd name="T47" fmla="*/ 110 h 145"/>
                <a:gd name="T48" fmla="*/ 74 w 152"/>
                <a:gd name="T49" fmla="*/ 143 h 145"/>
                <a:gd name="T50" fmla="*/ 76 w 152"/>
                <a:gd name="T51" fmla="*/ 145 h 145"/>
                <a:gd name="T52" fmla="*/ 79 w 152"/>
                <a:gd name="T53" fmla="*/ 143 h 145"/>
                <a:gd name="T54" fmla="*/ 100 w 152"/>
                <a:gd name="T55" fmla="*/ 110 h 145"/>
                <a:gd name="T56" fmla="*/ 141 w 152"/>
                <a:gd name="T57" fmla="*/ 110 h 145"/>
                <a:gd name="T58" fmla="*/ 152 w 152"/>
                <a:gd name="T59" fmla="*/ 99 h 145"/>
                <a:gd name="T60" fmla="*/ 152 w 152"/>
                <a:gd name="T61" fmla="*/ 11 h 145"/>
                <a:gd name="T62" fmla="*/ 141 w 152"/>
                <a:gd name="T63" fmla="*/ 0 h 145"/>
                <a:gd name="T64" fmla="*/ 146 w 152"/>
                <a:gd name="T65" fmla="*/ 99 h 145"/>
                <a:gd name="T66" fmla="*/ 141 w 152"/>
                <a:gd name="T67" fmla="*/ 104 h 145"/>
                <a:gd name="T68" fmla="*/ 98 w 152"/>
                <a:gd name="T69" fmla="*/ 104 h 145"/>
                <a:gd name="T70" fmla="*/ 97 w 152"/>
                <a:gd name="T71" fmla="*/ 104 h 145"/>
                <a:gd name="T72" fmla="*/ 97 w 152"/>
                <a:gd name="T73" fmla="*/ 104 h 145"/>
                <a:gd name="T74" fmla="*/ 97 w 152"/>
                <a:gd name="T75" fmla="*/ 104 h 145"/>
                <a:gd name="T76" fmla="*/ 95 w 152"/>
                <a:gd name="T77" fmla="*/ 105 h 145"/>
                <a:gd name="T78" fmla="*/ 76 w 152"/>
                <a:gd name="T79" fmla="*/ 136 h 145"/>
                <a:gd name="T80" fmla="*/ 57 w 152"/>
                <a:gd name="T81" fmla="*/ 105 h 145"/>
                <a:gd name="T82" fmla="*/ 55 w 152"/>
                <a:gd name="T83" fmla="*/ 104 h 145"/>
                <a:gd name="T84" fmla="*/ 55 w 152"/>
                <a:gd name="T85" fmla="*/ 104 h 145"/>
                <a:gd name="T86" fmla="*/ 55 w 152"/>
                <a:gd name="T87" fmla="*/ 104 h 145"/>
                <a:gd name="T88" fmla="*/ 54 w 152"/>
                <a:gd name="T89" fmla="*/ 104 h 145"/>
                <a:gd name="T90" fmla="*/ 11 w 152"/>
                <a:gd name="T91" fmla="*/ 104 h 145"/>
                <a:gd name="T92" fmla="*/ 6 w 152"/>
                <a:gd name="T93" fmla="*/ 99 h 145"/>
                <a:gd name="T94" fmla="*/ 6 w 152"/>
                <a:gd name="T95" fmla="*/ 11 h 145"/>
                <a:gd name="T96" fmla="*/ 11 w 152"/>
                <a:gd name="T97" fmla="*/ 6 h 145"/>
                <a:gd name="T98" fmla="*/ 141 w 152"/>
                <a:gd name="T99" fmla="*/ 6 h 145"/>
                <a:gd name="T100" fmla="*/ 146 w 152"/>
                <a:gd name="T101" fmla="*/ 11 h 145"/>
                <a:gd name="T102" fmla="*/ 146 w 152"/>
                <a:gd name="T103" fmla="*/ 99 h 145"/>
                <a:gd name="T104" fmla="*/ 76 w 152"/>
                <a:gd name="T105" fmla="*/ 49 h 145"/>
                <a:gd name="T106" fmla="*/ 69 w 152"/>
                <a:gd name="T107" fmla="*/ 56 h 145"/>
                <a:gd name="T108" fmla="*/ 76 w 152"/>
                <a:gd name="T109" fmla="*/ 63 h 145"/>
                <a:gd name="T110" fmla="*/ 83 w 152"/>
                <a:gd name="T111" fmla="*/ 56 h 145"/>
                <a:gd name="T112" fmla="*/ 76 w 152"/>
                <a:gd name="T113" fmla="*/ 49 h 145"/>
                <a:gd name="T114" fmla="*/ 75 w 152"/>
                <a:gd name="T115" fmla="*/ 56 h 145"/>
                <a:gd name="T116" fmla="*/ 76 w 152"/>
                <a:gd name="T117" fmla="*/ 55 h 145"/>
                <a:gd name="T118" fmla="*/ 77 w 152"/>
                <a:gd name="T119" fmla="*/ 56 h 145"/>
                <a:gd name="T120" fmla="*/ 75 w 152"/>
                <a:gd name="T121" fmla="*/ 56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52" h="145">
                  <a:moveTo>
                    <a:pt x="106" y="49"/>
                  </a:moveTo>
                  <a:cubicBezTo>
                    <a:pt x="102" y="49"/>
                    <a:pt x="99" y="53"/>
                    <a:pt x="99" y="56"/>
                  </a:cubicBezTo>
                  <a:cubicBezTo>
                    <a:pt x="99" y="60"/>
                    <a:pt x="102" y="63"/>
                    <a:pt x="106" y="63"/>
                  </a:cubicBezTo>
                  <a:cubicBezTo>
                    <a:pt x="109" y="63"/>
                    <a:pt x="113" y="60"/>
                    <a:pt x="113" y="56"/>
                  </a:cubicBezTo>
                  <a:cubicBezTo>
                    <a:pt x="113" y="53"/>
                    <a:pt x="109" y="49"/>
                    <a:pt x="106" y="49"/>
                  </a:cubicBezTo>
                  <a:close/>
                  <a:moveTo>
                    <a:pt x="105" y="56"/>
                  </a:moveTo>
                  <a:cubicBezTo>
                    <a:pt x="105" y="56"/>
                    <a:pt x="105" y="55"/>
                    <a:pt x="106" y="55"/>
                  </a:cubicBezTo>
                  <a:cubicBezTo>
                    <a:pt x="106" y="55"/>
                    <a:pt x="107" y="56"/>
                    <a:pt x="107" y="56"/>
                  </a:cubicBezTo>
                  <a:cubicBezTo>
                    <a:pt x="107" y="57"/>
                    <a:pt x="105" y="57"/>
                    <a:pt x="105" y="56"/>
                  </a:cubicBezTo>
                  <a:close/>
                  <a:moveTo>
                    <a:pt x="46" y="49"/>
                  </a:moveTo>
                  <a:cubicBezTo>
                    <a:pt x="42" y="49"/>
                    <a:pt x="39" y="53"/>
                    <a:pt x="39" y="56"/>
                  </a:cubicBezTo>
                  <a:cubicBezTo>
                    <a:pt x="39" y="60"/>
                    <a:pt x="42" y="63"/>
                    <a:pt x="46" y="63"/>
                  </a:cubicBezTo>
                  <a:cubicBezTo>
                    <a:pt x="50" y="63"/>
                    <a:pt x="53" y="60"/>
                    <a:pt x="53" y="56"/>
                  </a:cubicBezTo>
                  <a:cubicBezTo>
                    <a:pt x="53" y="53"/>
                    <a:pt x="50" y="49"/>
                    <a:pt x="46" y="49"/>
                  </a:cubicBezTo>
                  <a:close/>
                  <a:moveTo>
                    <a:pt x="45" y="56"/>
                  </a:moveTo>
                  <a:cubicBezTo>
                    <a:pt x="45" y="56"/>
                    <a:pt x="46" y="55"/>
                    <a:pt x="46" y="55"/>
                  </a:cubicBezTo>
                  <a:cubicBezTo>
                    <a:pt x="47" y="55"/>
                    <a:pt x="47" y="56"/>
                    <a:pt x="47" y="56"/>
                  </a:cubicBezTo>
                  <a:cubicBezTo>
                    <a:pt x="47" y="57"/>
                    <a:pt x="45" y="57"/>
                    <a:pt x="45" y="56"/>
                  </a:cubicBezTo>
                  <a:close/>
                  <a:moveTo>
                    <a:pt x="141" y="0"/>
                  </a:moveTo>
                  <a:cubicBezTo>
                    <a:pt x="11" y="0"/>
                    <a:pt x="11" y="0"/>
                    <a:pt x="11" y="0"/>
                  </a:cubicBezTo>
                  <a:cubicBezTo>
                    <a:pt x="5" y="0"/>
                    <a:pt x="0" y="5"/>
                    <a:pt x="0" y="11"/>
                  </a:cubicBezTo>
                  <a:cubicBezTo>
                    <a:pt x="0" y="99"/>
                    <a:pt x="0" y="99"/>
                    <a:pt x="0" y="99"/>
                  </a:cubicBezTo>
                  <a:cubicBezTo>
                    <a:pt x="0" y="105"/>
                    <a:pt x="5" y="110"/>
                    <a:pt x="11" y="110"/>
                  </a:cubicBezTo>
                  <a:cubicBezTo>
                    <a:pt x="53" y="110"/>
                    <a:pt x="53" y="110"/>
                    <a:pt x="53" y="110"/>
                  </a:cubicBezTo>
                  <a:cubicBezTo>
                    <a:pt x="74" y="143"/>
                    <a:pt x="74" y="143"/>
                    <a:pt x="74" y="143"/>
                  </a:cubicBezTo>
                  <a:cubicBezTo>
                    <a:pt x="74" y="144"/>
                    <a:pt x="75" y="145"/>
                    <a:pt x="76" y="145"/>
                  </a:cubicBezTo>
                  <a:cubicBezTo>
                    <a:pt x="77" y="145"/>
                    <a:pt x="78" y="144"/>
                    <a:pt x="79" y="143"/>
                  </a:cubicBezTo>
                  <a:cubicBezTo>
                    <a:pt x="100" y="110"/>
                    <a:pt x="100" y="110"/>
                    <a:pt x="100" y="110"/>
                  </a:cubicBezTo>
                  <a:cubicBezTo>
                    <a:pt x="141" y="110"/>
                    <a:pt x="141" y="110"/>
                    <a:pt x="141" y="110"/>
                  </a:cubicBezTo>
                  <a:cubicBezTo>
                    <a:pt x="147" y="110"/>
                    <a:pt x="152" y="105"/>
                    <a:pt x="152" y="99"/>
                  </a:cubicBezTo>
                  <a:cubicBezTo>
                    <a:pt x="152" y="11"/>
                    <a:pt x="152" y="11"/>
                    <a:pt x="152" y="11"/>
                  </a:cubicBezTo>
                  <a:cubicBezTo>
                    <a:pt x="152" y="5"/>
                    <a:pt x="147" y="0"/>
                    <a:pt x="141" y="0"/>
                  </a:cubicBezTo>
                  <a:close/>
                  <a:moveTo>
                    <a:pt x="146" y="99"/>
                  </a:moveTo>
                  <a:cubicBezTo>
                    <a:pt x="146" y="101"/>
                    <a:pt x="144" y="104"/>
                    <a:pt x="141" y="104"/>
                  </a:cubicBezTo>
                  <a:cubicBezTo>
                    <a:pt x="98" y="104"/>
                    <a:pt x="98" y="104"/>
                    <a:pt x="98" y="104"/>
                  </a:cubicBezTo>
                  <a:cubicBezTo>
                    <a:pt x="98" y="104"/>
                    <a:pt x="97" y="104"/>
                    <a:pt x="97" y="104"/>
                  </a:cubicBezTo>
                  <a:cubicBezTo>
                    <a:pt x="97" y="104"/>
                    <a:pt x="97" y="104"/>
                    <a:pt x="97" y="104"/>
                  </a:cubicBezTo>
                  <a:cubicBezTo>
                    <a:pt x="97" y="104"/>
                    <a:pt x="97" y="104"/>
                    <a:pt x="97" y="104"/>
                  </a:cubicBezTo>
                  <a:cubicBezTo>
                    <a:pt x="96" y="104"/>
                    <a:pt x="96" y="105"/>
                    <a:pt x="95" y="105"/>
                  </a:cubicBezTo>
                  <a:cubicBezTo>
                    <a:pt x="76" y="136"/>
                    <a:pt x="76" y="136"/>
                    <a:pt x="76" y="136"/>
                  </a:cubicBezTo>
                  <a:cubicBezTo>
                    <a:pt x="57" y="105"/>
                    <a:pt x="57" y="105"/>
                    <a:pt x="57" y="105"/>
                  </a:cubicBezTo>
                  <a:cubicBezTo>
                    <a:pt x="57" y="105"/>
                    <a:pt x="56" y="104"/>
                    <a:pt x="55" y="104"/>
                  </a:cubicBezTo>
                  <a:cubicBezTo>
                    <a:pt x="55" y="104"/>
                    <a:pt x="55" y="104"/>
                    <a:pt x="55" y="104"/>
                  </a:cubicBezTo>
                  <a:cubicBezTo>
                    <a:pt x="55" y="104"/>
                    <a:pt x="55" y="104"/>
                    <a:pt x="55" y="104"/>
                  </a:cubicBezTo>
                  <a:cubicBezTo>
                    <a:pt x="55" y="104"/>
                    <a:pt x="54" y="104"/>
                    <a:pt x="54" y="104"/>
                  </a:cubicBezTo>
                  <a:cubicBezTo>
                    <a:pt x="11" y="104"/>
                    <a:pt x="11" y="104"/>
                    <a:pt x="11" y="104"/>
                  </a:cubicBezTo>
                  <a:cubicBezTo>
                    <a:pt x="9" y="104"/>
                    <a:pt x="6" y="101"/>
                    <a:pt x="6" y="99"/>
                  </a:cubicBezTo>
                  <a:cubicBezTo>
                    <a:pt x="6" y="11"/>
                    <a:pt x="6" y="11"/>
                    <a:pt x="6" y="11"/>
                  </a:cubicBezTo>
                  <a:cubicBezTo>
                    <a:pt x="6" y="8"/>
                    <a:pt x="9" y="6"/>
                    <a:pt x="11" y="6"/>
                  </a:cubicBezTo>
                  <a:cubicBezTo>
                    <a:pt x="141" y="6"/>
                    <a:pt x="141" y="6"/>
                    <a:pt x="141" y="6"/>
                  </a:cubicBezTo>
                  <a:cubicBezTo>
                    <a:pt x="144" y="6"/>
                    <a:pt x="146" y="8"/>
                    <a:pt x="146" y="11"/>
                  </a:cubicBezTo>
                  <a:lnTo>
                    <a:pt x="146" y="99"/>
                  </a:lnTo>
                  <a:close/>
                  <a:moveTo>
                    <a:pt x="76" y="49"/>
                  </a:moveTo>
                  <a:cubicBezTo>
                    <a:pt x="72" y="49"/>
                    <a:pt x="69" y="53"/>
                    <a:pt x="69" y="56"/>
                  </a:cubicBezTo>
                  <a:cubicBezTo>
                    <a:pt x="69" y="60"/>
                    <a:pt x="72" y="63"/>
                    <a:pt x="76" y="63"/>
                  </a:cubicBezTo>
                  <a:cubicBezTo>
                    <a:pt x="80" y="63"/>
                    <a:pt x="83" y="60"/>
                    <a:pt x="83" y="56"/>
                  </a:cubicBezTo>
                  <a:cubicBezTo>
                    <a:pt x="83" y="53"/>
                    <a:pt x="80" y="49"/>
                    <a:pt x="76" y="49"/>
                  </a:cubicBezTo>
                  <a:close/>
                  <a:moveTo>
                    <a:pt x="75" y="56"/>
                  </a:moveTo>
                  <a:cubicBezTo>
                    <a:pt x="75" y="56"/>
                    <a:pt x="75" y="55"/>
                    <a:pt x="76" y="55"/>
                  </a:cubicBezTo>
                  <a:cubicBezTo>
                    <a:pt x="76" y="55"/>
                    <a:pt x="77" y="56"/>
                    <a:pt x="77" y="56"/>
                  </a:cubicBezTo>
                  <a:cubicBezTo>
                    <a:pt x="77" y="57"/>
                    <a:pt x="75" y="57"/>
                    <a:pt x="75" y="56"/>
                  </a:cubicBezTo>
                  <a:close/>
                </a:path>
              </a:pathLst>
            </a:custGeom>
            <a:grpFill/>
            <a:ln>
              <a:solidFill>
                <a:srgbClr val="FFFFFE"/>
              </a:solidFill>
            </a:ln>
          </p:spPr>
          <p:txBody>
            <a:bodyPr vert="horz" wrap="square" lIns="91396" tIns="45698" rIns="91396" bIns="45698" numCol="1" anchor="t" anchorCtr="0" compatLnSpc="1"/>
            <a:lstStyle/>
            <a:p>
              <a:pPr defTabSz="963657" fontAlgn="auto">
                <a:spcBef>
                  <a:spcPts val="0"/>
                </a:spcBef>
                <a:spcAft>
                  <a:spcPts val="0"/>
                </a:spcAft>
                <a:defRPr/>
              </a:pPr>
              <a:endParaRPr lang="zh-CN" altLang="en-US" sz="1300" kern="0">
                <a:solidFill>
                  <a:schemeClr val="bg1"/>
                </a:solidFill>
                <a:latin typeface="+mn-lt"/>
                <a:ea typeface="+mn-ea"/>
                <a:cs typeface="+mn-ea"/>
                <a:sym typeface="+mn-lt"/>
              </a:endParaRPr>
            </a:p>
          </p:txBody>
        </p:sp>
      </p:grpSp>
      <p:grpSp>
        <p:nvGrpSpPr>
          <p:cNvPr id="4" name="PA_组合 3"/>
          <p:cNvGrpSpPr/>
          <p:nvPr>
            <p:custDataLst>
              <p:tags r:id="rId1"/>
            </p:custDataLst>
          </p:nvPr>
        </p:nvGrpSpPr>
        <p:grpSpPr>
          <a:xfrm>
            <a:off x="1654600" y="2269632"/>
            <a:ext cx="2865247" cy="1171395"/>
            <a:chOff x="1568805" y="2152065"/>
            <a:chExt cx="2716679" cy="1110716"/>
          </a:xfrm>
        </p:grpSpPr>
        <p:sp>
          <p:nvSpPr>
            <p:cNvPr id="64" name="矩形 63"/>
            <p:cNvSpPr/>
            <p:nvPr/>
          </p:nvSpPr>
          <p:spPr>
            <a:xfrm>
              <a:off x="1568805" y="2152065"/>
              <a:ext cx="763544" cy="255331"/>
            </a:xfrm>
            <a:prstGeom prst="rect">
              <a:avLst/>
            </a:prstGeom>
          </p:spPr>
          <p:txBody>
            <a:bodyPr wrap="none" lIns="68556" tIns="34278" rIns="68556" bIns="34278">
              <a:spAutoFit/>
            </a:bodyPr>
            <a:lstStyle/>
            <a:p>
              <a:pPr defTabSz="963657"/>
              <a:r>
                <a:rPr lang="zh-CN" altLang="en-US" sz="1300" dirty="0">
                  <a:solidFill>
                    <a:schemeClr val="bg1"/>
                  </a:solidFill>
                  <a:latin typeface="+mn-lt"/>
                  <a:ea typeface="+mn-ea"/>
                  <a:cs typeface="+mn-ea"/>
                  <a:sym typeface="+mn-lt"/>
                </a:rPr>
                <a:t>输入标题</a:t>
              </a:r>
            </a:p>
          </p:txBody>
        </p:sp>
        <p:sp>
          <p:nvSpPr>
            <p:cNvPr id="65" name="矩形 64"/>
            <p:cNvSpPr/>
            <p:nvPr/>
          </p:nvSpPr>
          <p:spPr>
            <a:xfrm>
              <a:off x="1568805" y="2703943"/>
              <a:ext cx="2716679" cy="558838"/>
            </a:xfrm>
            <a:prstGeom prst="rect">
              <a:avLst/>
            </a:prstGeom>
          </p:spPr>
          <p:txBody>
            <a:bodyPr wrap="square" lIns="68556" tIns="34278" rIns="68556" bIns="34278">
              <a:spAutoFit/>
            </a:bodyPr>
            <a:lstStyle/>
            <a:p>
              <a:pPr defTabSz="963657">
                <a:lnSpc>
                  <a:spcPct val="130000"/>
                </a:lnSpc>
              </a:pPr>
              <a:r>
                <a:rPr lang="zh-CN" altLang="en-US" sz="1300" dirty="0">
                  <a:solidFill>
                    <a:schemeClr val="bg1"/>
                  </a:solidFill>
                  <a:latin typeface="+mn-lt"/>
                  <a:ea typeface="+mn-ea"/>
                  <a:cs typeface="+mn-ea"/>
                  <a:sym typeface="+mn-lt"/>
                </a:rPr>
                <a:t>此处添加详细文本描述建议与标题相关并符合整体语言风格。</a:t>
              </a:r>
            </a:p>
          </p:txBody>
        </p:sp>
      </p:grpSp>
      <p:grpSp>
        <p:nvGrpSpPr>
          <p:cNvPr id="5" name="PA_组合 4"/>
          <p:cNvGrpSpPr/>
          <p:nvPr>
            <p:custDataLst>
              <p:tags r:id="rId2"/>
            </p:custDataLst>
          </p:nvPr>
        </p:nvGrpSpPr>
        <p:grpSpPr>
          <a:xfrm>
            <a:off x="1654600" y="4470177"/>
            <a:ext cx="2865247" cy="1171392"/>
            <a:chOff x="1568805" y="4238624"/>
            <a:chExt cx="2716679" cy="1110715"/>
          </a:xfrm>
        </p:grpSpPr>
        <p:sp>
          <p:nvSpPr>
            <p:cNvPr id="66" name="矩形 65"/>
            <p:cNvSpPr/>
            <p:nvPr/>
          </p:nvSpPr>
          <p:spPr>
            <a:xfrm>
              <a:off x="1568805" y="4238624"/>
              <a:ext cx="763544" cy="255331"/>
            </a:xfrm>
            <a:prstGeom prst="rect">
              <a:avLst/>
            </a:prstGeom>
          </p:spPr>
          <p:txBody>
            <a:bodyPr wrap="none" lIns="68556" tIns="34278" rIns="68556" bIns="34278">
              <a:spAutoFit/>
            </a:bodyPr>
            <a:lstStyle/>
            <a:p>
              <a:pPr defTabSz="963657"/>
              <a:r>
                <a:rPr lang="zh-CN" altLang="en-US" sz="1300" dirty="0">
                  <a:solidFill>
                    <a:schemeClr val="bg1"/>
                  </a:solidFill>
                  <a:latin typeface="+mn-lt"/>
                  <a:ea typeface="+mn-ea"/>
                  <a:cs typeface="+mn-ea"/>
                  <a:sym typeface="+mn-lt"/>
                </a:rPr>
                <a:t>输入标题</a:t>
              </a:r>
            </a:p>
          </p:txBody>
        </p:sp>
        <p:sp>
          <p:nvSpPr>
            <p:cNvPr id="69" name="矩形 68"/>
            <p:cNvSpPr/>
            <p:nvPr/>
          </p:nvSpPr>
          <p:spPr>
            <a:xfrm>
              <a:off x="1568805" y="4790500"/>
              <a:ext cx="2716679" cy="558839"/>
            </a:xfrm>
            <a:prstGeom prst="rect">
              <a:avLst/>
            </a:prstGeom>
          </p:spPr>
          <p:txBody>
            <a:bodyPr wrap="square" lIns="68556" tIns="34278" rIns="68556" bIns="34278">
              <a:spAutoFit/>
            </a:bodyPr>
            <a:lstStyle/>
            <a:p>
              <a:pPr defTabSz="963657">
                <a:lnSpc>
                  <a:spcPct val="130000"/>
                </a:lnSpc>
              </a:pPr>
              <a:r>
                <a:rPr lang="zh-CN" altLang="en-US" sz="1300" dirty="0">
                  <a:solidFill>
                    <a:schemeClr val="bg1"/>
                  </a:solidFill>
                  <a:latin typeface="+mn-lt"/>
                  <a:ea typeface="+mn-ea"/>
                  <a:cs typeface="+mn-ea"/>
                  <a:sym typeface="+mn-lt"/>
                </a:rPr>
                <a:t>此处添加详细文本描述建议与标题相关并符合整体语言风格。</a:t>
              </a:r>
            </a:p>
          </p:txBody>
        </p:sp>
      </p:grpSp>
      <p:grpSp>
        <p:nvGrpSpPr>
          <p:cNvPr id="6" name="PA_组合 5"/>
          <p:cNvGrpSpPr/>
          <p:nvPr>
            <p:custDataLst>
              <p:tags r:id="rId3"/>
            </p:custDataLst>
          </p:nvPr>
        </p:nvGrpSpPr>
        <p:grpSpPr>
          <a:xfrm>
            <a:off x="8576560" y="2281145"/>
            <a:ext cx="2865247" cy="1159881"/>
            <a:chOff x="8131849" y="2162982"/>
            <a:chExt cx="2716679" cy="1099800"/>
          </a:xfrm>
        </p:grpSpPr>
        <p:sp>
          <p:nvSpPr>
            <p:cNvPr id="67" name="矩形 66"/>
            <p:cNvSpPr/>
            <p:nvPr/>
          </p:nvSpPr>
          <p:spPr>
            <a:xfrm>
              <a:off x="8131849" y="2162982"/>
              <a:ext cx="763544" cy="255331"/>
            </a:xfrm>
            <a:prstGeom prst="rect">
              <a:avLst/>
            </a:prstGeom>
          </p:spPr>
          <p:txBody>
            <a:bodyPr wrap="none" lIns="68556" tIns="34278" rIns="68556" bIns="34278">
              <a:spAutoFit/>
            </a:bodyPr>
            <a:lstStyle/>
            <a:p>
              <a:pPr defTabSz="963657"/>
              <a:r>
                <a:rPr lang="zh-CN" altLang="en-US" sz="1300" dirty="0">
                  <a:solidFill>
                    <a:schemeClr val="bg1"/>
                  </a:solidFill>
                  <a:latin typeface="+mn-lt"/>
                  <a:ea typeface="+mn-ea"/>
                  <a:cs typeface="+mn-ea"/>
                  <a:sym typeface="+mn-lt"/>
                </a:rPr>
                <a:t>输入标题</a:t>
              </a:r>
            </a:p>
          </p:txBody>
        </p:sp>
        <p:sp>
          <p:nvSpPr>
            <p:cNvPr id="70" name="矩形 69"/>
            <p:cNvSpPr/>
            <p:nvPr/>
          </p:nvSpPr>
          <p:spPr>
            <a:xfrm>
              <a:off x="8131849" y="2703943"/>
              <a:ext cx="2716679" cy="558839"/>
            </a:xfrm>
            <a:prstGeom prst="rect">
              <a:avLst/>
            </a:prstGeom>
          </p:spPr>
          <p:txBody>
            <a:bodyPr wrap="square" lIns="68556" tIns="34278" rIns="68556" bIns="34278">
              <a:spAutoFit/>
            </a:bodyPr>
            <a:lstStyle/>
            <a:p>
              <a:pPr defTabSz="963657">
                <a:lnSpc>
                  <a:spcPct val="130000"/>
                </a:lnSpc>
              </a:pPr>
              <a:r>
                <a:rPr lang="zh-CN" altLang="en-US" sz="1300" dirty="0">
                  <a:solidFill>
                    <a:schemeClr val="bg1"/>
                  </a:solidFill>
                  <a:latin typeface="+mn-lt"/>
                  <a:ea typeface="+mn-ea"/>
                  <a:cs typeface="+mn-ea"/>
                  <a:sym typeface="+mn-lt"/>
                </a:rPr>
                <a:t>此处添加详细文本描述建议与标题相关并符合整体语言风格。</a:t>
              </a:r>
            </a:p>
          </p:txBody>
        </p:sp>
      </p:grpSp>
      <p:grpSp>
        <p:nvGrpSpPr>
          <p:cNvPr id="7" name="PA_组合 6"/>
          <p:cNvGrpSpPr/>
          <p:nvPr>
            <p:custDataLst>
              <p:tags r:id="rId4"/>
            </p:custDataLst>
          </p:nvPr>
        </p:nvGrpSpPr>
        <p:grpSpPr>
          <a:xfrm>
            <a:off x="8576560" y="4470177"/>
            <a:ext cx="2865247" cy="1171392"/>
            <a:chOff x="8131849" y="4238624"/>
            <a:chExt cx="2716679" cy="1110715"/>
          </a:xfrm>
        </p:grpSpPr>
        <p:sp>
          <p:nvSpPr>
            <p:cNvPr id="68" name="矩形 67"/>
            <p:cNvSpPr/>
            <p:nvPr/>
          </p:nvSpPr>
          <p:spPr>
            <a:xfrm>
              <a:off x="8131849" y="4238624"/>
              <a:ext cx="763544" cy="255331"/>
            </a:xfrm>
            <a:prstGeom prst="rect">
              <a:avLst/>
            </a:prstGeom>
          </p:spPr>
          <p:txBody>
            <a:bodyPr wrap="none" lIns="68556" tIns="34278" rIns="68556" bIns="34278">
              <a:spAutoFit/>
            </a:bodyPr>
            <a:lstStyle/>
            <a:p>
              <a:pPr defTabSz="963657"/>
              <a:r>
                <a:rPr lang="zh-CN" altLang="en-US" sz="1300" dirty="0">
                  <a:solidFill>
                    <a:schemeClr val="bg1"/>
                  </a:solidFill>
                  <a:latin typeface="+mn-lt"/>
                  <a:ea typeface="+mn-ea"/>
                  <a:cs typeface="+mn-ea"/>
                  <a:sym typeface="+mn-lt"/>
                </a:rPr>
                <a:t>输入标题</a:t>
              </a:r>
            </a:p>
          </p:txBody>
        </p:sp>
        <p:sp>
          <p:nvSpPr>
            <p:cNvPr id="71" name="矩形 70"/>
            <p:cNvSpPr/>
            <p:nvPr/>
          </p:nvSpPr>
          <p:spPr>
            <a:xfrm>
              <a:off x="8131849" y="4790500"/>
              <a:ext cx="2716679" cy="558839"/>
            </a:xfrm>
            <a:prstGeom prst="rect">
              <a:avLst/>
            </a:prstGeom>
          </p:spPr>
          <p:txBody>
            <a:bodyPr wrap="square" lIns="68556" tIns="34278" rIns="68556" bIns="34278">
              <a:spAutoFit/>
            </a:bodyPr>
            <a:lstStyle/>
            <a:p>
              <a:pPr defTabSz="963657">
                <a:lnSpc>
                  <a:spcPct val="130000"/>
                </a:lnSpc>
              </a:pPr>
              <a:r>
                <a:rPr lang="zh-CN" altLang="en-US" sz="1300" dirty="0">
                  <a:solidFill>
                    <a:schemeClr val="bg1"/>
                  </a:solidFill>
                  <a:latin typeface="+mn-lt"/>
                  <a:ea typeface="+mn-ea"/>
                  <a:cs typeface="+mn-ea"/>
                  <a:sym typeface="+mn-lt"/>
                </a:rPr>
                <a:t>此处添加详细文本描述建议与标题相关并符合整体语言风格。</a:t>
              </a:r>
            </a:p>
          </p:txBody>
        </p:sp>
      </p:grpSp>
    </p:spTree>
    <p:extLst>
      <p:ext uri="{BB962C8B-B14F-4D97-AF65-F5344CB8AC3E}">
        <p14:creationId xmlns:p14="http://schemas.microsoft.com/office/powerpoint/2010/main" val="799652361"/>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ppt_x"/>
                                          </p:val>
                                        </p:tav>
                                        <p:tav tm="100000">
                                          <p:val>
                                            <p:strVal val="#ppt_x"/>
                                          </p:val>
                                        </p:tav>
                                      </p:tavLst>
                                    </p:anim>
                                    <p:anim calcmode="lin" valueType="num">
                                      <p:cBhvr additive="base">
                                        <p:cTn id="8" dur="500" fill="hold"/>
                                        <p:tgtEl>
                                          <p:spTgt spid="5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cBhvr additive="base">
                                        <p:cTn id="11" dur="500" fill="hold"/>
                                        <p:tgtEl>
                                          <p:spTgt spid="59"/>
                                        </p:tgtEl>
                                        <p:attrNameLst>
                                          <p:attrName>ppt_x</p:attrName>
                                        </p:attrNameLst>
                                      </p:cBhvr>
                                      <p:tavLst>
                                        <p:tav tm="0">
                                          <p:val>
                                            <p:strVal val="#ppt_x"/>
                                          </p:val>
                                        </p:tav>
                                        <p:tav tm="100000">
                                          <p:val>
                                            <p:strVal val="#ppt_x"/>
                                          </p:val>
                                        </p:tav>
                                      </p:tavLst>
                                    </p:anim>
                                    <p:anim calcmode="lin" valueType="num">
                                      <p:cBhvr additive="base">
                                        <p:cTn id="12" dur="500" fill="hold"/>
                                        <p:tgtEl>
                                          <p:spTgt spid="59"/>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500" fill="hold"/>
                                        <p:tgtEl>
                                          <p:spTgt spid="44"/>
                                        </p:tgtEl>
                                        <p:attrNameLst>
                                          <p:attrName>ppt_x</p:attrName>
                                        </p:attrNameLst>
                                      </p:cBhvr>
                                      <p:tavLst>
                                        <p:tav tm="0">
                                          <p:val>
                                            <p:strVal val="#ppt_x"/>
                                          </p:val>
                                        </p:tav>
                                        <p:tav tm="100000">
                                          <p:val>
                                            <p:strVal val="#ppt_x"/>
                                          </p:val>
                                        </p:tav>
                                      </p:tavLst>
                                    </p:anim>
                                    <p:anim calcmode="lin" valueType="num">
                                      <p:cBhvr additive="base">
                                        <p:cTn id="16" dur="500" fill="hold"/>
                                        <p:tgtEl>
                                          <p:spTgt spid="4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ppt_x"/>
                                          </p:val>
                                        </p:tav>
                                        <p:tav tm="100000">
                                          <p:val>
                                            <p:strVal val="#ppt_x"/>
                                          </p:val>
                                        </p:tav>
                                      </p:tavLst>
                                    </p:anim>
                                    <p:anim calcmode="lin" valueType="num">
                                      <p:cBhvr additive="base">
                                        <p:cTn id="20" dur="500" fill="hold"/>
                                        <p:tgtEl>
                                          <p:spTgt spid="4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14000" y="1950126"/>
            <a:ext cx="11646901" cy="4269812"/>
            <a:chOff x="614000" y="2155922"/>
            <a:chExt cx="11646901" cy="4269812"/>
          </a:xfrm>
        </p:grpSpPr>
        <p:sp>
          <p:nvSpPr>
            <p:cNvPr id="3" name="文本框 2"/>
            <p:cNvSpPr txBox="1">
              <a:spLocks noChangeArrowheads="1"/>
            </p:cNvSpPr>
            <p:nvPr/>
          </p:nvSpPr>
          <p:spPr bwMode="auto">
            <a:xfrm>
              <a:off x="5505598" y="3708353"/>
              <a:ext cx="1924527" cy="38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8523" tIns="64262" rIns="128523" bIns="64262">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zh-CN" altLang="en-US" sz="1700" dirty="0">
                  <a:solidFill>
                    <a:schemeClr val="bg1"/>
                  </a:solidFill>
                  <a:latin typeface="+mn-lt"/>
                  <a:ea typeface="+mn-ea"/>
                  <a:cs typeface="+mn-ea"/>
                  <a:sym typeface="+mn-lt"/>
                </a:rPr>
                <a:t>单击编辑标题</a:t>
              </a:r>
            </a:p>
          </p:txBody>
        </p:sp>
        <p:grpSp>
          <p:nvGrpSpPr>
            <p:cNvPr id="2" name="组合 4"/>
            <p:cNvGrpSpPr/>
            <p:nvPr/>
          </p:nvGrpSpPr>
          <p:grpSpPr>
            <a:xfrm>
              <a:off x="4227573" y="2182270"/>
              <a:ext cx="4500975" cy="3888141"/>
              <a:chOff x="2926910" y="1304925"/>
              <a:chExt cx="3202283" cy="2765425"/>
            </a:xfrm>
          </p:grpSpPr>
          <p:grpSp>
            <p:nvGrpSpPr>
              <p:cNvPr id="5" name="组合 5"/>
              <p:cNvGrpSpPr/>
              <p:nvPr/>
            </p:nvGrpSpPr>
            <p:grpSpPr>
              <a:xfrm>
                <a:off x="3498850" y="1304925"/>
                <a:ext cx="876300" cy="876300"/>
                <a:chOff x="3327400" y="1304925"/>
                <a:chExt cx="876300" cy="876300"/>
              </a:xfrm>
            </p:grpSpPr>
            <p:grpSp>
              <p:nvGrpSpPr>
                <p:cNvPr id="6" name="组合 31"/>
                <p:cNvGrpSpPr/>
                <p:nvPr/>
              </p:nvGrpSpPr>
              <p:grpSpPr>
                <a:xfrm>
                  <a:off x="3327400" y="1304925"/>
                  <a:ext cx="876300" cy="876300"/>
                  <a:chOff x="2613025" y="1343025"/>
                  <a:chExt cx="876300" cy="876300"/>
                </a:xfrm>
              </p:grpSpPr>
              <p:sp>
                <p:nvSpPr>
                  <p:cNvPr id="34" name="任意多边形 33"/>
                  <p:cNvSpPr/>
                  <p:nvPr/>
                </p:nvSpPr>
                <p:spPr>
                  <a:xfrm>
                    <a:off x="2613025" y="1343025"/>
                    <a:ext cx="819150" cy="628650"/>
                  </a:xfrm>
                  <a:custGeom>
                    <a:avLst/>
                    <a:gdLst>
                      <a:gd name="connsiteX0" fmla="*/ 0 w 819150"/>
                      <a:gd name="connsiteY0" fmla="*/ 628650 h 628650"/>
                      <a:gd name="connsiteX1" fmla="*/ 190500 w 819150"/>
                      <a:gd name="connsiteY1" fmla="*/ 0 h 628650"/>
                      <a:gd name="connsiteX2" fmla="*/ 819150 w 819150"/>
                      <a:gd name="connsiteY2" fmla="*/ 152400 h 628650"/>
                      <a:gd name="connsiteX3" fmla="*/ 0 w 819150"/>
                      <a:gd name="connsiteY3" fmla="*/ 628650 h 628650"/>
                    </a:gdLst>
                    <a:ahLst/>
                    <a:cxnLst>
                      <a:cxn ang="0">
                        <a:pos x="connsiteX0" y="connsiteY0"/>
                      </a:cxn>
                      <a:cxn ang="0">
                        <a:pos x="connsiteX1" y="connsiteY1"/>
                      </a:cxn>
                      <a:cxn ang="0">
                        <a:pos x="connsiteX2" y="connsiteY2"/>
                      </a:cxn>
                      <a:cxn ang="0">
                        <a:pos x="connsiteX3" y="connsiteY3"/>
                      </a:cxn>
                    </a:cxnLst>
                    <a:rect l="l" t="t" r="r" b="b"/>
                    <a:pathLst>
                      <a:path w="819150" h="628650">
                        <a:moveTo>
                          <a:pt x="0" y="628650"/>
                        </a:moveTo>
                        <a:lnTo>
                          <a:pt x="190500" y="0"/>
                        </a:lnTo>
                        <a:lnTo>
                          <a:pt x="819150" y="152400"/>
                        </a:lnTo>
                        <a:lnTo>
                          <a:pt x="0" y="628650"/>
                        </a:lnTo>
                        <a:close/>
                      </a:path>
                    </a:pathLst>
                  </a:custGeom>
                  <a:solidFill>
                    <a:schemeClr val="bg1"/>
                  </a:solidFill>
                  <a:ln>
                    <a:noFill/>
                  </a:ln>
                </p:spPr>
                <p:txBody>
                  <a:bodyPr vert="horz" wrap="square" lIns="91407" tIns="45704" rIns="91407" bIns="45704" numCol="1" anchor="t" anchorCtr="0" compatLnSpc="1"/>
                  <a:lstStyle/>
                  <a:p>
                    <a:pPr defTabSz="1284843" eaLnBrk="0" hangingPunct="0"/>
                    <a:endParaRPr lang="zh-CN" altLang="en-US" sz="2500" dirty="0">
                      <a:solidFill>
                        <a:schemeClr val="bg1"/>
                      </a:solidFill>
                      <a:latin typeface="+mn-lt"/>
                      <a:ea typeface="+mn-ea"/>
                      <a:cs typeface="+mn-ea"/>
                      <a:sym typeface="+mn-lt"/>
                    </a:endParaRPr>
                  </a:p>
                </p:txBody>
              </p:sp>
              <p:sp>
                <p:nvSpPr>
                  <p:cNvPr id="35" name="任意多边形 34"/>
                  <p:cNvSpPr/>
                  <p:nvPr/>
                </p:nvSpPr>
                <p:spPr>
                  <a:xfrm>
                    <a:off x="2676525" y="1597025"/>
                    <a:ext cx="812800" cy="622300"/>
                  </a:xfrm>
                  <a:custGeom>
                    <a:avLst/>
                    <a:gdLst>
                      <a:gd name="connsiteX0" fmla="*/ 0 w 812800"/>
                      <a:gd name="connsiteY0" fmla="*/ 463550 h 622300"/>
                      <a:gd name="connsiteX1" fmla="*/ 641350 w 812800"/>
                      <a:gd name="connsiteY1" fmla="*/ 622300 h 622300"/>
                      <a:gd name="connsiteX2" fmla="*/ 812800 w 812800"/>
                      <a:gd name="connsiteY2" fmla="*/ 0 h 622300"/>
                      <a:gd name="connsiteX3" fmla="*/ 660400 w 812800"/>
                      <a:gd name="connsiteY3" fmla="*/ 101600 h 622300"/>
                      <a:gd name="connsiteX4" fmla="*/ 615950 w 812800"/>
                      <a:gd name="connsiteY4" fmla="*/ 25400 h 622300"/>
                      <a:gd name="connsiteX5" fmla="*/ 158750 w 812800"/>
                      <a:gd name="connsiteY5" fmla="*/ 304800 h 622300"/>
                      <a:gd name="connsiteX6" fmla="*/ 177800 w 812800"/>
                      <a:gd name="connsiteY6" fmla="*/ 361950 h 622300"/>
                      <a:gd name="connsiteX7" fmla="*/ 0 w 812800"/>
                      <a:gd name="connsiteY7" fmla="*/ 463550 h 62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622300">
                        <a:moveTo>
                          <a:pt x="0" y="463550"/>
                        </a:moveTo>
                        <a:lnTo>
                          <a:pt x="641350" y="622300"/>
                        </a:lnTo>
                        <a:lnTo>
                          <a:pt x="812800" y="0"/>
                        </a:lnTo>
                        <a:lnTo>
                          <a:pt x="660400" y="101600"/>
                        </a:lnTo>
                        <a:lnTo>
                          <a:pt x="615950" y="25400"/>
                        </a:lnTo>
                        <a:lnTo>
                          <a:pt x="158750" y="304800"/>
                        </a:lnTo>
                        <a:lnTo>
                          <a:pt x="177800" y="361950"/>
                        </a:lnTo>
                        <a:lnTo>
                          <a:pt x="0" y="4635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4843" eaLnBrk="0" hangingPunct="0"/>
                    <a:endParaRPr lang="zh-CN" altLang="en-US" sz="2500" dirty="0">
                      <a:solidFill>
                        <a:schemeClr val="bg1"/>
                      </a:solidFill>
                      <a:cs typeface="+mn-ea"/>
                      <a:sym typeface="+mn-lt"/>
                    </a:endParaRPr>
                  </a:p>
                </p:txBody>
              </p:sp>
            </p:grpSp>
            <p:sp>
              <p:nvSpPr>
                <p:cNvPr id="33" name="Freeform 5"/>
                <p:cNvSpPr>
                  <a:spLocks noEditPoints="1"/>
                </p:cNvSpPr>
                <p:nvPr/>
              </p:nvSpPr>
              <p:spPr bwMode="auto">
                <a:xfrm>
                  <a:off x="3556220" y="1456391"/>
                  <a:ext cx="149321" cy="200025"/>
                </a:xfrm>
                <a:custGeom>
                  <a:avLst/>
                  <a:gdLst>
                    <a:gd name="T0" fmla="*/ 180 w 269"/>
                    <a:gd name="T1" fmla="*/ 320 h 361"/>
                    <a:gd name="T2" fmla="*/ 180 w 269"/>
                    <a:gd name="T3" fmla="*/ 328 h 361"/>
                    <a:gd name="T4" fmla="*/ 163 w 269"/>
                    <a:gd name="T5" fmla="*/ 354 h 361"/>
                    <a:gd name="T6" fmla="*/ 134 w 269"/>
                    <a:gd name="T7" fmla="*/ 361 h 361"/>
                    <a:gd name="T8" fmla="*/ 106 w 269"/>
                    <a:gd name="T9" fmla="*/ 355 h 361"/>
                    <a:gd name="T10" fmla="*/ 93 w 269"/>
                    <a:gd name="T11" fmla="*/ 343 h 361"/>
                    <a:gd name="T12" fmla="*/ 91 w 269"/>
                    <a:gd name="T13" fmla="*/ 326 h 361"/>
                    <a:gd name="T14" fmla="*/ 180 w 269"/>
                    <a:gd name="T15" fmla="*/ 316 h 361"/>
                    <a:gd name="T16" fmla="*/ 268 w 269"/>
                    <a:gd name="T17" fmla="*/ 122 h 361"/>
                    <a:gd name="T18" fmla="*/ 256 w 269"/>
                    <a:gd name="T19" fmla="*/ 187 h 361"/>
                    <a:gd name="T20" fmla="*/ 228 w 269"/>
                    <a:gd name="T21" fmla="*/ 226 h 361"/>
                    <a:gd name="T22" fmla="*/ 212 w 269"/>
                    <a:gd name="T23" fmla="*/ 239 h 361"/>
                    <a:gd name="T24" fmla="*/ 202 w 269"/>
                    <a:gd name="T25" fmla="*/ 244 h 361"/>
                    <a:gd name="T26" fmla="*/ 191 w 269"/>
                    <a:gd name="T27" fmla="*/ 262 h 361"/>
                    <a:gd name="T28" fmla="*/ 183 w 269"/>
                    <a:gd name="T29" fmla="*/ 283 h 361"/>
                    <a:gd name="T30" fmla="*/ 172 w 269"/>
                    <a:gd name="T31" fmla="*/ 293 h 361"/>
                    <a:gd name="T32" fmla="*/ 88 w 269"/>
                    <a:gd name="T33" fmla="*/ 289 h 361"/>
                    <a:gd name="T34" fmla="*/ 79 w 269"/>
                    <a:gd name="T35" fmla="*/ 272 h 361"/>
                    <a:gd name="T36" fmla="*/ 57 w 269"/>
                    <a:gd name="T37" fmla="*/ 243 h 361"/>
                    <a:gd name="T38" fmla="*/ 29 w 269"/>
                    <a:gd name="T39" fmla="*/ 215 h 361"/>
                    <a:gd name="T40" fmla="*/ 5 w 269"/>
                    <a:gd name="T41" fmla="*/ 167 h 361"/>
                    <a:gd name="T42" fmla="*/ 3 w 269"/>
                    <a:gd name="T43" fmla="*/ 102 h 361"/>
                    <a:gd name="T44" fmla="*/ 58 w 269"/>
                    <a:gd name="T45" fmla="*/ 22 h 361"/>
                    <a:gd name="T46" fmla="*/ 133 w 269"/>
                    <a:gd name="T47" fmla="*/ 0 h 361"/>
                    <a:gd name="T48" fmla="*/ 203 w 269"/>
                    <a:gd name="T49" fmla="*/ 19 h 361"/>
                    <a:gd name="T50" fmla="*/ 258 w 269"/>
                    <a:gd name="T51" fmla="*/ 81 h 361"/>
                    <a:gd name="T52" fmla="*/ 181 w 269"/>
                    <a:gd name="T53" fmla="*/ 59 h 361"/>
                    <a:gd name="T54" fmla="*/ 134 w 269"/>
                    <a:gd name="T55" fmla="*/ 46 h 361"/>
                    <a:gd name="T56" fmla="*/ 86 w 269"/>
                    <a:gd name="T57" fmla="*/ 60 h 361"/>
                    <a:gd name="T58" fmla="*/ 45 w 269"/>
                    <a:gd name="T59" fmla="*/ 138 h 361"/>
                    <a:gd name="T60" fmla="*/ 58 w 269"/>
                    <a:gd name="T61" fmla="*/ 177 h 361"/>
                    <a:gd name="T62" fmla="*/ 79 w 269"/>
                    <a:gd name="T63" fmla="*/ 202 h 361"/>
                    <a:gd name="T64" fmla="*/ 105 w 269"/>
                    <a:gd name="T65" fmla="*/ 236 h 361"/>
                    <a:gd name="T66" fmla="*/ 133 w 269"/>
                    <a:gd name="T67" fmla="*/ 251 h 361"/>
                    <a:gd name="T68" fmla="*/ 163 w 269"/>
                    <a:gd name="T69" fmla="*/ 234 h 361"/>
                    <a:gd name="T70" fmla="*/ 187 w 269"/>
                    <a:gd name="T71" fmla="*/ 202 h 361"/>
                    <a:gd name="T72" fmla="*/ 208 w 269"/>
                    <a:gd name="T73" fmla="*/ 180 h 361"/>
                    <a:gd name="T74" fmla="*/ 221 w 269"/>
                    <a:gd name="T75" fmla="*/ 154 h 361"/>
                    <a:gd name="T76" fmla="*/ 221 w 269"/>
                    <a:gd name="T77" fmla="*/ 154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69" h="361">
                      <a:moveTo>
                        <a:pt x="180" y="316"/>
                      </a:moveTo>
                      <a:cubicBezTo>
                        <a:pt x="180" y="320"/>
                        <a:pt x="180" y="320"/>
                        <a:pt x="180" y="320"/>
                      </a:cubicBezTo>
                      <a:cubicBezTo>
                        <a:pt x="180" y="321"/>
                        <a:pt x="180" y="322"/>
                        <a:pt x="180" y="324"/>
                      </a:cubicBezTo>
                      <a:cubicBezTo>
                        <a:pt x="180" y="325"/>
                        <a:pt x="180" y="326"/>
                        <a:pt x="180" y="328"/>
                      </a:cubicBezTo>
                      <a:cubicBezTo>
                        <a:pt x="180" y="332"/>
                        <a:pt x="179" y="337"/>
                        <a:pt x="176" y="343"/>
                      </a:cubicBezTo>
                      <a:cubicBezTo>
                        <a:pt x="174" y="348"/>
                        <a:pt x="170" y="352"/>
                        <a:pt x="163" y="354"/>
                      </a:cubicBezTo>
                      <a:cubicBezTo>
                        <a:pt x="161" y="355"/>
                        <a:pt x="157" y="357"/>
                        <a:pt x="153" y="359"/>
                      </a:cubicBezTo>
                      <a:cubicBezTo>
                        <a:pt x="149" y="360"/>
                        <a:pt x="143" y="361"/>
                        <a:pt x="134" y="361"/>
                      </a:cubicBezTo>
                      <a:cubicBezTo>
                        <a:pt x="127" y="361"/>
                        <a:pt x="121" y="360"/>
                        <a:pt x="117" y="359"/>
                      </a:cubicBezTo>
                      <a:cubicBezTo>
                        <a:pt x="112" y="357"/>
                        <a:pt x="108" y="356"/>
                        <a:pt x="106" y="355"/>
                      </a:cubicBezTo>
                      <a:cubicBezTo>
                        <a:pt x="102" y="355"/>
                        <a:pt x="100" y="353"/>
                        <a:pt x="98" y="351"/>
                      </a:cubicBezTo>
                      <a:cubicBezTo>
                        <a:pt x="96" y="349"/>
                        <a:pt x="94" y="346"/>
                        <a:pt x="93" y="343"/>
                      </a:cubicBezTo>
                      <a:cubicBezTo>
                        <a:pt x="92" y="340"/>
                        <a:pt x="91" y="337"/>
                        <a:pt x="91" y="334"/>
                      </a:cubicBezTo>
                      <a:cubicBezTo>
                        <a:pt x="91" y="331"/>
                        <a:pt x="91" y="329"/>
                        <a:pt x="91" y="326"/>
                      </a:cubicBezTo>
                      <a:cubicBezTo>
                        <a:pt x="91" y="315"/>
                        <a:pt x="91" y="315"/>
                        <a:pt x="91" y="315"/>
                      </a:cubicBezTo>
                      <a:lnTo>
                        <a:pt x="180" y="316"/>
                      </a:lnTo>
                      <a:close/>
                      <a:moveTo>
                        <a:pt x="258" y="81"/>
                      </a:moveTo>
                      <a:cubicBezTo>
                        <a:pt x="264" y="96"/>
                        <a:pt x="267" y="110"/>
                        <a:pt x="268" y="122"/>
                      </a:cubicBezTo>
                      <a:cubicBezTo>
                        <a:pt x="269" y="135"/>
                        <a:pt x="269" y="147"/>
                        <a:pt x="266" y="158"/>
                      </a:cubicBezTo>
                      <a:cubicBezTo>
                        <a:pt x="264" y="169"/>
                        <a:pt x="260" y="179"/>
                        <a:pt x="256" y="187"/>
                      </a:cubicBezTo>
                      <a:cubicBezTo>
                        <a:pt x="251" y="196"/>
                        <a:pt x="247" y="203"/>
                        <a:pt x="242" y="210"/>
                      </a:cubicBezTo>
                      <a:cubicBezTo>
                        <a:pt x="237" y="216"/>
                        <a:pt x="232" y="222"/>
                        <a:pt x="228" y="226"/>
                      </a:cubicBezTo>
                      <a:cubicBezTo>
                        <a:pt x="224" y="230"/>
                        <a:pt x="221" y="233"/>
                        <a:pt x="219" y="234"/>
                      </a:cubicBezTo>
                      <a:cubicBezTo>
                        <a:pt x="217" y="236"/>
                        <a:pt x="214" y="238"/>
                        <a:pt x="212" y="239"/>
                      </a:cubicBezTo>
                      <a:cubicBezTo>
                        <a:pt x="210" y="240"/>
                        <a:pt x="208" y="241"/>
                        <a:pt x="207" y="242"/>
                      </a:cubicBezTo>
                      <a:cubicBezTo>
                        <a:pt x="205" y="243"/>
                        <a:pt x="204" y="243"/>
                        <a:pt x="202" y="244"/>
                      </a:cubicBezTo>
                      <a:cubicBezTo>
                        <a:pt x="201" y="245"/>
                        <a:pt x="200" y="247"/>
                        <a:pt x="198" y="249"/>
                      </a:cubicBezTo>
                      <a:cubicBezTo>
                        <a:pt x="195" y="254"/>
                        <a:pt x="193" y="258"/>
                        <a:pt x="191" y="262"/>
                      </a:cubicBezTo>
                      <a:cubicBezTo>
                        <a:pt x="189" y="267"/>
                        <a:pt x="188" y="271"/>
                        <a:pt x="187" y="275"/>
                      </a:cubicBezTo>
                      <a:cubicBezTo>
                        <a:pt x="185" y="278"/>
                        <a:pt x="184" y="281"/>
                        <a:pt x="183" y="283"/>
                      </a:cubicBezTo>
                      <a:cubicBezTo>
                        <a:pt x="181" y="285"/>
                        <a:pt x="180" y="287"/>
                        <a:pt x="178" y="289"/>
                      </a:cubicBezTo>
                      <a:cubicBezTo>
                        <a:pt x="176" y="291"/>
                        <a:pt x="174" y="292"/>
                        <a:pt x="172" y="293"/>
                      </a:cubicBezTo>
                      <a:cubicBezTo>
                        <a:pt x="93" y="293"/>
                        <a:pt x="93" y="293"/>
                        <a:pt x="93" y="293"/>
                      </a:cubicBezTo>
                      <a:cubicBezTo>
                        <a:pt x="92" y="292"/>
                        <a:pt x="90" y="291"/>
                        <a:pt x="88" y="289"/>
                      </a:cubicBezTo>
                      <a:cubicBezTo>
                        <a:pt x="86" y="287"/>
                        <a:pt x="85" y="285"/>
                        <a:pt x="83" y="282"/>
                      </a:cubicBezTo>
                      <a:cubicBezTo>
                        <a:pt x="81" y="280"/>
                        <a:pt x="80" y="276"/>
                        <a:pt x="79" y="272"/>
                      </a:cubicBezTo>
                      <a:cubicBezTo>
                        <a:pt x="76" y="265"/>
                        <a:pt x="73" y="260"/>
                        <a:pt x="70" y="256"/>
                      </a:cubicBezTo>
                      <a:cubicBezTo>
                        <a:pt x="66" y="251"/>
                        <a:pt x="62" y="247"/>
                        <a:pt x="57" y="243"/>
                      </a:cubicBezTo>
                      <a:cubicBezTo>
                        <a:pt x="53" y="240"/>
                        <a:pt x="48" y="237"/>
                        <a:pt x="43" y="232"/>
                      </a:cubicBezTo>
                      <a:cubicBezTo>
                        <a:pt x="39" y="227"/>
                        <a:pt x="34" y="221"/>
                        <a:pt x="29" y="215"/>
                      </a:cubicBezTo>
                      <a:cubicBezTo>
                        <a:pt x="24" y="208"/>
                        <a:pt x="20" y="201"/>
                        <a:pt x="15" y="193"/>
                      </a:cubicBezTo>
                      <a:cubicBezTo>
                        <a:pt x="11" y="185"/>
                        <a:pt x="8" y="176"/>
                        <a:pt x="5" y="167"/>
                      </a:cubicBezTo>
                      <a:cubicBezTo>
                        <a:pt x="2" y="157"/>
                        <a:pt x="1" y="147"/>
                        <a:pt x="0" y="136"/>
                      </a:cubicBezTo>
                      <a:cubicBezTo>
                        <a:pt x="0" y="125"/>
                        <a:pt x="1" y="114"/>
                        <a:pt x="3" y="102"/>
                      </a:cubicBezTo>
                      <a:cubicBezTo>
                        <a:pt x="8" y="83"/>
                        <a:pt x="15" y="67"/>
                        <a:pt x="25" y="54"/>
                      </a:cubicBezTo>
                      <a:cubicBezTo>
                        <a:pt x="35" y="41"/>
                        <a:pt x="46" y="30"/>
                        <a:pt x="58" y="22"/>
                      </a:cubicBezTo>
                      <a:cubicBezTo>
                        <a:pt x="71" y="15"/>
                        <a:pt x="84" y="9"/>
                        <a:pt x="97" y="5"/>
                      </a:cubicBezTo>
                      <a:cubicBezTo>
                        <a:pt x="110" y="2"/>
                        <a:pt x="122" y="0"/>
                        <a:pt x="133" y="0"/>
                      </a:cubicBezTo>
                      <a:cubicBezTo>
                        <a:pt x="144" y="0"/>
                        <a:pt x="156" y="2"/>
                        <a:pt x="168" y="5"/>
                      </a:cubicBezTo>
                      <a:cubicBezTo>
                        <a:pt x="180" y="8"/>
                        <a:pt x="192" y="13"/>
                        <a:pt x="203" y="19"/>
                      </a:cubicBezTo>
                      <a:cubicBezTo>
                        <a:pt x="215" y="26"/>
                        <a:pt x="225" y="34"/>
                        <a:pt x="234" y="45"/>
                      </a:cubicBezTo>
                      <a:cubicBezTo>
                        <a:pt x="244" y="55"/>
                        <a:pt x="252" y="67"/>
                        <a:pt x="258" y="81"/>
                      </a:cubicBezTo>
                      <a:close/>
                      <a:moveTo>
                        <a:pt x="221" y="154"/>
                      </a:moveTo>
                      <a:cubicBezTo>
                        <a:pt x="232" y="113"/>
                        <a:pt x="218" y="81"/>
                        <a:pt x="181" y="59"/>
                      </a:cubicBezTo>
                      <a:cubicBezTo>
                        <a:pt x="175" y="55"/>
                        <a:pt x="168" y="52"/>
                        <a:pt x="160" y="50"/>
                      </a:cubicBezTo>
                      <a:cubicBezTo>
                        <a:pt x="151" y="48"/>
                        <a:pt x="143" y="46"/>
                        <a:pt x="134" y="46"/>
                      </a:cubicBezTo>
                      <a:cubicBezTo>
                        <a:pt x="126" y="46"/>
                        <a:pt x="117" y="48"/>
                        <a:pt x="109" y="50"/>
                      </a:cubicBezTo>
                      <a:cubicBezTo>
                        <a:pt x="100" y="52"/>
                        <a:pt x="93" y="55"/>
                        <a:pt x="86" y="60"/>
                      </a:cubicBezTo>
                      <a:cubicBezTo>
                        <a:pt x="70" y="71"/>
                        <a:pt x="59" y="83"/>
                        <a:pt x="53" y="96"/>
                      </a:cubicBezTo>
                      <a:cubicBezTo>
                        <a:pt x="47" y="109"/>
                        <a:pt x="45" y="123"/>
                        <a:pt x="45" y="138"/>
                      </a:cubicBezTo>
                      <a:cubicBezTo>
                        <a:pt x="45" y="146"/>
                        <a:pt x="47" y="153"/>
                        <a:pt x="49" y="160"/>
                      </a:cubicBezTo>
                      <a:cubicBezTo>
                        <a:pt x="52" y="166"/>
                        <a:pt x="55" y="172"/>
                        <a:pt x="58" y="177"/>
                      </a:cubicBezTo>
                      <a:cubicBezTo>
                        <a:pt x="62" y="183"/>
                        <a:pt x="65" y="187"/>
                        <a:pt x="69" y="191"/>
                      </a:cubicBezTo>
                      <a:cubicBezTo>
                        <a:pt x="73" y="195"/>
                        <a:pt x="76" y="199"/>
                        <a:pt x="79" y="202"/>
                      </a:cubicBezTo>
                      <a:cubicBezTo>
                        <a:pt x="85" y="208"/>
                        <a:pt x="90" y="213"/>
                        <a:pt x="95" y="218"/>
                      </a:cubicBezTo>
                      <a:cubicBezTo>
                        <a:pt x="99" y="223"/>
                        <a:pt x="103" y="229"/>
                        <a:pt x="105" y="236"/>
                      </a:cubicBezTo>
                      <a:cubicBezTo>
                        <a:pt x="108" y="243"/>
                        <a:pt x="112" y="247"/>
                        <a:pt x="118" y="248"/>
                      </a:cubicBezTo>
                      <a:cubicBezTo>
                        <a:pt x="123" y="250"/>
                        <a:pt x="128" y="251"/>
                        <a:pt x="133" y="251"/>
                      </a:cubicBezTo>
                      <a:cubicBezTo>
                        <a:pt x="139" y="251"/>
                        <a:pt x="145" y="249"/>
                        <a:pt x="151" y="247"/>
                      </a:cubicBezTo>
                      <a:cubicBezTo>
                        <a:pt x="157" y="244"/>
                        <a:pt x="161" y="240"/>
                        <a:pt x="163" y="234"/>
                      </a:cubicBezTo>
                      <a:cubicBezTo>
                        <a:pt x="165" y="231"/>
                        <a:pt x="167" y="227"/>
                        <a:pt x="171" y="222"/>
                      </a:cubicBezTo>
                      <a:cubicBezTo>
                        <a:pt x="174" y="217"/>
                        <a:pt x="180" y="210"/>
                        <a:pt x="187" y="202"/>
                      </a:cubicBezTo>
                      <a:cubicBezTo>
                        <a:pt x="191" y="197"/>
                        <a:pt x="195" y="193"/>
                        <a:pt x="198" y="190"/>
                      </a:cubicBezTo>
                      <a:cubicBezTo>
                        <a:pt x="202" y="187"/>
                        <a:pt x="205" y="183"/>
                        <a:pt x="208" y="180"/>
                      </a:cubicBezTo>
                      <a:cubicBezTo>
                        <a:pt x="211" y="176"/>
                        <a:pt x="214" y="173"/>
                        <a:pt x="216" y="169"/>
                      </a:cubicBezTo>
                      <a:cubicBezTo>
                        <a:pt x="218" y="165"/>
                        <a:pt x="220" y="160"/>
                        <a:pt x="221" y="154"/>
                      </a:cubicBezTo>
                      <a:close/>
                      <a:moveTo>
                        <a:pt x="221" y="154"/>
                      </a:moveTo>
                      <a:cubicBezTo>
                        <a:pt x="221" y="154"/>
                        <a:pt x="221" y="154"/>
                        <a:pt x="221" y="154"/>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4843" eaLnBrk="0" hangingPunct="0"/>
                  <a:endParaRPr lang="zh-CN" altLang="en-US" sz="2500" dirty="0">
                    <a:solidFill>
                      <a:schemeClr val="bg1"/>
                    </a:solidFill>
                    <a:cs typeface="+mn-ea"/>
                    <a:sym typeface="+mn-lt"/>
                  </a:endParaRPr>
                </a:p>
              </p:txBody>
            </p:sp>
          </p:grpSp>
          <p:grpSp>
            <p:nvGrpSpPr>
              <p:cNvPr id="7" name="组合 6"/>
              <p:cNvGrpSpPr/>
              <p:nvPr/>
            </p:nvGrpSpPr>
            <p:grpSpPr>
              <a:xfrm>
                <a:off x="4651375" y="1304925"/>
                <a:ext cx="876300" cy="876300"/>
                <a:chOff x="4479925" y="1304925"/>
                <a:chExt cx="876300" cy="876300"/>
              </a:xfrm>
            </p:grpSpPr>
            <p:grpSp>
              <p:nvGrpSpPr>
                <p:cNvPr id="8" name="组合 27"/>
                <p:cNvGrpSpPr/>
                <p:nvPr/>
              </p:nvGrpSpPr>
              <p:grpSpPr>
                <a:xfrm rot="3600000">
                  <a:off x="4479925" y="1304925"/>
                  <a:ext cx="876300" cy="876300"/>
                  <a:chOff x="2613025" y="1343025"/>
                  <a:chExt cx="876300" cy="876300"/>
                </a:xfrm>
              </p:grpSpPr>
              <p:sp>
                <p:nvSpPr>
                  <p:cNvPr id="30" name="任意多边形 29"/>
                  <p:cNvSpPr/>
                  <p:nvPr/>
                </p:nvSpPr>
                <p:spPr>
                  <a:xfrm>
                    <a:off x="2613025" y="1343025"/>
                    <a:ext cx="819150" cy="628650"/>
                  </a:xfrm>
                  <a:custGeom>
                    <a:avLst/>
                    <a:gdLst>
                      <a:gd name="connsiteX0" fmla="*/ 0 w 819150"/>
                      <a:gd name="connsiteY0" fmla="*/ 628650 h 628650"/>
                      <a:gd name="connsiteX1" fmla="*/ 190500 w 819150"/>
                      <a:gd name="connsiteY1" fmla="*/ 0 h 628650"/>
                      <a:gd name="connsiteX2" fmla="*/ 819150 w 819150"/>
                      <a:gd name="connsiteY2" fmla="*/ 152400 h 628650"/>
                      <a:gd name="connsiteX3" fmla="*/ 0 w 819150"/>
                      <a:gd name="connsiteY3" fmla="*/ 628650 h 628650"/>
                    </a:gdLst>
                    <a:ahLst/>
                    <a:cxnLst>
                      <a:cxn ang="0">
                        <a:pos x="connsiteX0" y="connsiteY0"/>
                      </a:cxn>
                      <a:cxn ang="0">
                        <a:pos x="connsiteX1" y="connsiteY1"/>
                      </a:cxn>
                      <a:cxn ang="0">
                        <a:pos x="connsiteX2" y="connsiteY2"/>
                      </a:cxn>
                      <a:cxn ang="0">
                        <a:pos x="connsiteX3" y="connsiteY3"/>
                      </a:cxn>
                    </a:cxnLst>
                    <a:rect l="l" t="t" r="r" b="b"/>
                    <a:pathLst>
                      <a:path w="819150" h="628650">
                        <a:moveTo>
                          <a:pt x="0" y="628650"/>
                        </a:moveTo>
                        <a:lnTo>
                          <a:pt x="190500" y="0"/>
                        </a:lnTo>
                        <a:lnTo>
                          <a:pt x="819150" y="152400"/>
                        </a:lnTo>
                        <a:lnTo>
                          <a:pt x="0" y="628650"/>
                        </a:lnTo>
                        <a:close/>
                      </a:path>
                    </a:pathLst>
                  </a:custGeom>
                  <a:solidFill>
                    <a:schemeClr val="bg1"/>
                  </a:solidFill>
                  <a:ln>
                    <a:noFill/>
                  </a:ln>
                </p:spPr>
                <p:txBody>
                  <a:bodyPr vert="horz" wrap="square" lIns="91407" tIns="45704" rIns="91407" bIns="45704" numCol="1" anchor="t" anchorCtr="0" compatLnSpc="1"/>
                  <a:lstStyle/>
                  <a:p>
                    <a:pPr defTabSz="1284843" eaLnBrk="0" hangingPunct="0"/>
                    <a:endParaRPr lang="zh-CN" altLang="en-US" sz="2500" dirty="0">
                      <a:solidFill>
                        <a:schemeClr val="bg1"/>
                      </a:solidFill>
                      <a:latin typeface="+mn-lt"/>
                      <a:ea typeface="+mn-ea"/>
                      <a:cs typeface="+mn-ea"/>
                      <a:sym typeface="+mn-lt"/>
                    </a:endParaRPr>
                  </a:p>
                </p:txBody>
              </p:sp>
              <p:sp>
                <p:nvSpPr>
                  <p:cNvPr id="31" name="任意多边形 30"/>
                  <p:cNvSpPr/>
                  <p:nvPr/>
                </p:nvSpPr>
                <p:spPr>
                  <a:xfrm>
                    <a:off x="2676525" y="1597025"/>
                    <a:ext cx="812800" cy="622300"/>
                  </a:xfrm>
                  <a:custGeom>
                    <a:avLst/>
                    <a:gdLst>
                      <a:gd name="connsiteX0" fmla="*/ 0 w 812800"/>
                      <a:gd name="connsiteY0" fmla="*/ 463550 h 622300"/>
                      <a:gd name="connsiteX1" fmla="*/ 641350 w 812800"/>
                      <a:gd name="connsiteY1" fmla="*/ 622300 h 622300"/>
                      <a:gd name="connsiteX2" fmla="*/ 812800 w 812800"/>
                      <a:gd name="connsiteY2" fmla="*/ 0 h 622300"/>
                      <a:gd name="connsiteX3" fmla="*/ 660400 w 812800"/>
                      <a:gd name="connsiteY3" fmla="*/ 101600 h 622300"/>
                      <a:gd name="connsiteX4" fmla="*/ 615950 w 812800"/>
                      <a:gd name="connsiteY4" fmla="*/ 25400 h 622300"/>
                      <a:gd name="connsiteX5" fmla="*/ 158750 w 812800"/>
                      <a:gd name="connsiteY5" fmla="*/ 304800 h 622300"/>
                      <a:gd name="connsiteX6" fmla="*/ 177800 w 812800"/>
                      <a:gd name="connsiteY6" fmla="*/ 361950 h 622300"/>
                      <a:gd name="connsiteX7" fmla="*/ 0 w 812800"/>
                      <a:gd name="connsiteY7" fmla="*/ 463550 h 62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622300">
                        <a:moveTo>
                          <a:pt x="0" y="463550"/>
                        </a:moveTo>
                        <a:lnTo>
                          <a:pt x="641350" y="622300"/>
                        </a:lnTo>
                        <a:lnTo>
                          <a:pt x="812800" y="0"/>
                        </a:lnTo>
                        <a:lnTo>
                          <a:pt x="660400" y="101600"/>
                        </a:lnTo>
                        <a:lnTo>
                          <a:pt x="615950" y="25400"/>
                        </a:lnTo>
                        <a:lnTo>
                          <a:pt x="158750" y="304800"/>
                        </a:lnTo>
                        <a:lnTo>
                          <a:pt x="177800" y="361950"/>
                        </a:lnTo>
                        <a:lnTo>
                          <a:pt x="0" y="4635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4843" eaLnBrk="0" hangingPunct="0"/>
                    <a:endParaRPr lang="zh-CN" altLang="en-US" sz="2500" dirty="0">
                      <a:solidFill>
                        <a:schemeClr val="bg1"/>
                      </a:solidFill>
                      <a:cs typeface="+mn-ea"/>
                      <a:sym typeface="+mn-lt"/>
                    </a:endParaRPr>
                  </a:p>
                </p:txBody>
              </p:sp>
            </p:grpSp>
            <p:sp>
              <p:nvSpPr>
                <p:cNvPr id="29" name="Freeform 9"/>
                <p:cNvSpPr>
                  <a:spLocks noEditPoints="1"/>
                </p:cNvSpPr>
                <p:nvPr/>
              </p:nvSpPr>
              <p:spPr bwMode="auto">
                <a:xfrm>
                  <a:off x="4980524" y="1477491"/>
                  <a:ext cx="160850" cy="153666"/>
                </a:xfrm>
                <a:custGeom>
                  <a:avLst/>
                  <a:gdLst>
                    <a:gd name="T0" fmla="*/ 257 w 345"/>
                    <a:gd name="T1" fmla="*/ 155 h 330"/>
                    <a:gd name="T2" fmla="*/ 173 w 345"/>
                    <a:gd name="T3" fmla="*/ 243 h 330"/>
                    <a:gd name="T4" fmla="*/ 89 w 345"/>
                    <a:gd name="T5" fmla="*/ 155 h 330"/>
                    <a:gd name="T6" fmla="*/ 76 w 345"/>
                    <a:gd name="T7" fmla="*/ 140 h 330"/>
                    <a:gd name="T8" fmla="*/ 76 w 345"/>
                    <a:gd name="T9" fmla="*/ 103 h 330"/>
                    <a:gd name="T10" fmla="*/ 89 w 345"/>
                    <a:gd name="T11" fmla="*/ 90 h 330"/>
                    <a:gd name="T12" fmla="*/ 89 w 345"/>
                    <a:gd name="T13" fmla="*/ 90 h 330"/>
                    <a:gd name="T14" fmla="*/ 89 w 345"/>
                    <a:gd name="T15" fmla="*/ 90 h 330"/>
                    <a:gd name="T16" fmla="*/ 87 w 345"/>
                    <a:gd name="T17" fmla="*/ 62 h 330"/>
                    <a:gd name="T18" fmla="*/ 103 w 345"/>
                    <a:gd name="T19" fmla="*/ 50 h 330"/>
                    <a:gd name="T20" fmla="*/ 115 w 345"/>
                    <a:gd name="T21" fmla="*/ 2 h 330"/>
                    <a:gd name="T22" fmla="*/ 170 w 345"/>
                    <a:gd name="T23" fmla="*/ 11 h 330"/>
                    <a:gd name="T24" fmla="*/ 228 w 345"/>
                    <a:gd name="T25" fmla="*/ 19 h 330"/>
                    <a:gd name="T26" fmla="*/ 244 w 345"/>
                    <a:gd name="T27" fmla="*/ 43 h 330"/>
                    <a:gd name="T28" fmla="*/ 262 w 345"/>
                    <a:gd name="T29" fmla="*/ 50 h 330"/>
                    <a:gd name="T30" fmla="*/ 257 w 345"/>
                    <a:gd name="T31" fmla="*/ 90 h 330"/>
                    <a:gd name="T32" fmla="*/ 256 w 345"/>
                    <a:gd name="T33" fmla="*/ 90 h 330"/>
                    <a:gd name="T34" fmla="*/ 257 w 345"/>
                    <a:gd name="T35" fmla="*/ 90 h 330"/>
                    <a:gd name="T36" fmla="*/ 270 w 345"/>
                    <a:gd name="T37" fmla="*/ 103 h 330"/>
                    <a:gd name="T38" fmla="*/ 270 w 345"/>
                    <a:gd name="T39" fmla="*/ 140 h 330"/>
                    <a:gd name="T40" fmla="*/ 257 w 345"/>
                    <a:gd name="T41" fmla="*/ 155 h 330"/>
                    <a:gd name="T42" fmla="*/ 195 w 345"/>
                    <a:gd name="T43" fmla="*/ 330 h 330"/>
                    <a:gd name="T44" fmla="*/ 195 w 345"/>
                    <a:gd name="T45" fmla="*/ 308 h 330"/>
                    <a:gd name="T46" fmla="*/ 173 w 345"/>
                    <a:gd name="T47" fmla="*/ 276 h 330"/>
                    <a:gd name="T48" fmla="*/ 151 w 345"/>
                    <a:gd name="T49" fmla="*/ 308 h 330"/>
                    <a:gd name="T50" fmla="*/ 151 w 345"/>
                    <a:gd name="T51" fmla="*/ 330 h 330"/>
                    <a:gd name="T52" fmla="*/ 0 w 345"/>
                    <a:gd name="T53" fmla="*/ 330 h 330"/>
                    <a:gd name="T54" fmla="*/ 65 w 345"/>
                    <a:gd name="T55" fmla="*/ 243 h 330"/>
                    <a:gd name="T56" fmla="*/ 151 w 345"/>
                    <a:gd name="T57" fmla="*/ 243 h 330"/>
                    <a:gd name="T58" fmla="*/ 162 w 345"/>
                    <a:gd name="T59" fmla="*/ 243 h 330"/>
                    <a:gd name="T60" fmla="*/ 151 w 345"/>
                    <a:gd name="T61" fmla="*/ 254 h 330"/>
                    <a:gd name="T62" fmla="*/ 162 w 345"/>
                    <a:gd name="T63" fmla="*/ 265 h 330"/>
                    <a:gd name="T64" fmla="*/ 184 w 345"/>
                    <a:gd name="T65" fmla="*/ 265 h 330"/>
                    <a:gd name="T66" fmla="*/ 195 w 345"/>
                    <a:gd name="T67" fmla="*/ 254 h 330"/>
                    <a:gd name="T68" fmla="*/ 184 w 345"/>
                    <a:gd name="T69" fmla="*/ 243 h 330"/>
                    <a:gd name="T70" fmla="*/ 195 w 345"/>
                    <a:gd name="T71" fmla="*/ 243 h 330"/>
                    <a:gd name="T72" fmla="*/ 281 w 345"/>
                    <a:gd name="T73" fmla="*/ 243 h 330"/>
                    <a:gd name="T74" fmla="*/ 345 w 345"/>
                    <a:gd name="T75" fmla="*/ 330 h 330"/>
                    <a:gd name="T76" fmla="*/ 195 w 345"/>
                    <a:gd name="T77" fmla="*/ 330 h 330"/>
                    <a:gd name="T78" fmla="*/ 195 w 345"/>
                    <a:gd name="T79" fmla="*/ 330 h 330"/>
                    <a:gd name="T80" fmla="*/ 195 w 345"/>
                    <a:gd name="T81" fmla="*/ 33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45" h="330">
                      <a:moveTo>
                        <a:pt x="257" y="155"/>
                      </a:moveTo>
                      <a:cubicBezTo>
                        <a:pt x="247" y="198"/>
                        <a:pt x="210" y="243"/>
                        <a:pt x="173" y="243"/>
                      </a:cubicBezTo>
                      <a:cubicBezTo>
                        <a:pt x="136" y="243"/>
                        <a:pt x="99" y="198"/>
                        <a:pt x="89" y="155"/>
                      </a:cubicBezTo>
                      <a:cubicBezTo>
                        <a:pt x="81" y="153"/>
                        <a:pt x="76" y="150"/>
                        <a:pt x="76" y="140"/>
                      </a:cubicBezTo>
                      <a:cubicBezTo>
                        <a:pt x="76" y="103"/>
                        <a:pt x="76" y="103"/>
                        <a:pt x="76" y="103"/>
                      </a:cubicBezTo>
                      <a:cubicBezTo>
                        <a:pt x="76" y="94"/>
                        <a:pt x="81" y="91"/>
                        <a:pt x="89" y="90"/>
                      </a:cubicBezTo>
                      <a:cubicBezTo>
                        <a:pt x="89" y="90"/>
                        <a:pt x="89" y="90"/>
                        <a:pt x="89" y="90"/>
                      </a:cubicBezTo>
                      <a:cubicBezTo>
                        <a:pt x="89" y="90"/>
                        <a:pt x="89" y="90"/>
                        <a:pt x="89" y="90"/>
                      </a:cubicBezTo>
                      <a:cubicBezTo>
                        <a:pt x="89" y="90"/>
                        <a:pt x="83" y="67"/>
                        <a:pt x="87" y="62"/>
                      </a:cubicBezTo>
                      <a:cubicBezTo>
                        <a:pt x="91" y="57"/>
                        <a:pt x="101" y="56"/>
                        <a:pt x="103" y="50"/>
                      </a:cubicBezTo>
                      <a:cubicBezTo>
                        <a:pt x="105" y="45"/>
                        <a:pt x="108" y="3"/>
                        <a:pt x="115" y="2"/>
                      </a:cubicBezTo>
                      <a:cubicBezTo>
                        <a:pt x="123" y="0"/>
                        <a:pt x="159" y="10"/>
                        <a:pt x="170" y="11"/>
                      </a:cubicBezTo>
                      <a:cubicBezTo>
                        <a:pt x="181" y="13"/>
                        <a:pt x="222" y="15"/>
                        <a:pt x="228" y="19"/>
                      </a:cubicBezTo>
                      <a:cubicBezTo>
                        <a:pt x="234" y="23"/>
                        <a:pt x="239" y="38"/>
                        <a:pt x="244" y="43"/>
                      </a:cubicBezTo>
                      <a:cubicBezTo>
                        <a:pt x="249" y="49"/>
                        <a:pt x="259" y="44"/>
                        <a:pt x="262" y="50"/>
                      </a:cubicBezTo>
                      <a:cubicBezTo>
                        <a:pt x="265" y="56"/>
                        <a:pt x="257" y="90"/>
                        <a:pt x="257" y="90"/>
                      </a:cubicBezTo>
                      <a:cubicBezTo>
                        <a:pt x="256" y="90"/>
                        <a:pt x="256" y="90"/>
                        <a:pt x="256" y="90"/>
                      </a:cubicBezTo>
                      <a:cubicBezTo>
                        <a:pt x="257" y="90"/>
                        <a:pt x="257" y="90"/>
                        <a:pt x="257" y="90"/>
                      </a:cubicBezTo>
                      <a:cubicBezTo>
                        <a:pt x="264" y="91"/>
                        <a:pt x="270" y="94"/>
                        <a:pt x="270" y="103"/>
                      </a:cubicBezTo>
                      <a:cubicBezTo>
                        <a:pt x="270" y="140"/>
                        <a:pt x="270" y="140"/>
                        <a:pt x="270" y="140"/>
                      </a:cubicBezTo>
                      <a:cubicBezTo>
                        <a:pt x="270" y="149"/>
                        <a:pt x="264" y="153"/>
                        <a:pt x="257" y="155"/>
                      </a:cubicBezTo>
                      <a:close/>
                      <a:moveTo>
                        <a:pt x="195" y="330"/>
                      </a:moveTo>
                      <a:cubicBezTo>
                        <a:pt x="195" y="308"/>
                        <a:pt x="195" y="308"/>
                        <a:pt x="195" y="308"/>
                      </a:cubicBezTo>
                      <a:cubicBezTo>
                        <a:pt x="195" y="296"/>
                        <a:pt x="185" y="276"/>
                        <a:pt x="173" y="276"/>
                      </a:cubicBezTo>
                      <a:cubicBezTo>
                        <a:pt x="161" y="276"/>
                        <a:pt x="151" y="296"/>
                        <a:pt x="151" y="308"/>
                      </a:cubicBezTo>
                      <a:cubicBezTo>
                        <a:pt x="151" y="330"/>
                        <a:pt x="151" y="330"/>
                        <a:pt x="151" y="330"/>
                      </a:cubicBezTo>
                      <a:cubicBezTo>
                        <a:pt x="0" y="330"/>
                        <a:pt x="0" y="330"/>
                        <a:pt x="0" y="330"/>
                      </a:cubicBezTo>
                      <a:cubicBezTo>
                        <a:pt x="0" y="330"/>
                        <a:pt x="53" y="243"/>
                        <a:pt x="65" y="243"/>
                      </a:cubicBezTo>
                      <a:cubicBezTo>
                        <a:pt x="151" y="243"/>
                        <a:pt x="151" y="243"/>
                        <a:pt x="151" y="243"/>
                      </a:cubicBezTo>
                      <a:cubicBezTo>
                        <a:pt x="162" y="243"/>
                        <a:pt x="162" y="243"/>
                        <a:pt x="162" y="243"/>
                      </a:cubicBezTo>
                      <a:cubicBezTo>
                        <a:pt x="156" y="243"/>
                        <a:pt x="151" y="248"/>
                        <a:pt x="151" y="254"/>
                      </a:cubicBezTo>
                      <a:cubicBezTo>
                        <a:pt x="151" y="260"/>
                        <a:pt x="156" y="265"/>
                        <a:pt x="162" y="265"/>
                      </a:cubicBezTo>
                      <a:cubicBezTo>
                        <a:pt x="184" y="265"/>
                        <a:pt x="184" y="265"/>
                        <a:pt x="184" y="265"/>
                      </a:cubicBezTo>
                      <a:cubicBezTo>
                        <a:pt x="190" y="265"/>
                        <a:pt x="195" y="260"/>
                        <a:pt x="195" y="254"/>
                      </a:cubicBezTo>
                      <a:cubicBezTo>
                        <a:pt x="195" y="248"/>
                        <a:pt x="190" y="243"/>
                        <a:pt x="184" y="243"/>
                      </a:cubicBezTo>
                      <a:cubicBezTo>
                        <a:pt x="195" y="243"/>
                        <a:pt x="195" y="243"/>
                        <a:pt x="195" y="243"/>
                      </a:cubicBezTo>
                      <a:cubicBezTo>
                        <a:pt x="281" y="243"/>
                        <a:pt x="281" y="243"/>
                        <a:pt x="281" y="243"/>
                      </a:cubicBezTo>
                      <a:cubicBezTo>
                        <a:pt x="292" y="243"/>
                        <a:pt x="345" y="330"/>
                        <a:pt x="345" y="330"/>
                      </a:cubicBezTo>
                      <a:cubicBezTo>
                        <a:pt x="195" y="330"/>
                        <a:pt x="195" y="330"/>
                        <a:pt x="195" y="330"/>
                      </a:cubicBezTo>
                      <a:close/>
                      <a:moveTo>
                        <a:pt x="195" y="330"/>
                      </a:moveTo>
                      <a:cubicBezTo>
                        <a:pt x="195" y="330"/>
                        <a:pt x="195" y="330"/>
                        <a:pt x="195" y="330"/>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4843" eaLnBrk="0" hangingPunct="0"/>
                  <a:endParaRPr lang="zh-CN" altLang="en-US" sz="2500" dirty="0">
                    <a:solidFill>
                      <a:schemeClr val="bg1"/>
                    </a:solidFill>
                    <a:cs typeface="+mn-ea"/>
                    <a:sym typeface="+mn-lt"/>
                  </a:endParaRPr>
                </a:p>
              </p:txBody>
            </p:sp>
          </p:grpSp>
          <p:grpSp>
            <p:nvGrpSpPr>
              <p:cNvPr id="9" name="组合 7"/>
              <p:cNvGrpSpPr/>
              <p:nvPr/>
            </p:nvGrpSpPr>
            <p:grpSpPr>
              <a:xfrm>
                <a:off x="5252893" y="2200276"/>
                <a:ext cx="876300" cy="876300"/>
                <a:chOff x="5081443" y="2200276"/>
                <a:chExt cx="876300" cy="876300"/>
              </a:xfrm>
            </p:grpSpPr>
            <p:grpSp>
              <p:nvGrpSpPr>
                <p:cNvPr id="10" name="组合 23"/>
                <p:cNvGrpSpPr/>
                <p:nvPr/>
              </p:nvGrpSpPr>
              <p:grpSpPr>
                <a:xfrm rot="7200000">
                  <a:off x="5081443" y="2200276"/>
                  <a:ext cx="876300" cy="876300"/>
                  <a:chOff x="2613025" y="1343025"/>
                  <a:chExt cx="876300" cy="876300"/>
                </a:xfrm>
              </p:grpSpPr>
              <p:sp>
                <p:nvSpPr>
                  <p:cNvPr id="26" name="任意多边形 25"/>
                  <p:cNvSpPr/>
                  <p:nvPr/>
                </p:nvSpPr>
                <p:spPr>
                  <a:xfrm>
                    <a:off x="2613025" y="1343025"/>
                    <a:ext cx="819150" cy="628650"/>
                  </a:xfrm>
                  <a:custGeom>
                    <a:avLst/>
                    <a:gdLst>
                      <a:gd name="connsiteX0" fmla="*/ 0 w 819150"/>
                      <a:gd name="connsiteY0" fmla="*/ 628650 h 628650"/>
                      <a:gd name="connsiteX1" fmla="*/ 190500 w 819150"/>
                      <a:gd name="connsiteY1" fmla="*/ 0 h 628650"/>
                      <a:gd name="connsiteX2" fmla="*/ 819150 w 819150"/>
                      <a:gd name="connsiteY2" fmla="*/ 152400 h 628650"/>
                      <a:gd name="connsiteX3" fmla="*/ 0 w 819150"/>
                      <a:gd name="connsiteY3" fmla="*/ 628650 h 628650"/>
                    </a:gdLst>
                    <a:ahLst/>
                    <a:cxnLst>
                      <a:cxn ang="0">
                        <a:pos x="connsiteX0" y="connsiteY0"/>
                      </a:cxn>
                      <a:cxn ang="0">
                        <a:pos x="connsiteX1" y="connsiteY1"/>
                      </a:cxn>
                      <a:cxn ang="0">
                        <a:pos x="connsiteX2" y="connsiteY2"/>
                      </a:cxn>
                      <a:cxn ang="0">
                        <a:pos x="connsiteX3" y="connsiteY3"/>
                      </a:cxn>
                    </a:cxnLst>
                    <a:rect l="l" t="t" r="r" b="b"/>
                    <a:pathLst>
                      <a:path w="819150" h="628650">
                        <a:moveTo>
                          <a:pt x="0" y="628650"/>
                        </a:moveTo>
                        <a:lnTo>
                          <a:pt x="190500" y="0"/>
                        </a:lnTo>
                        <a:lnTo>
                          <a:pt x="819150" y="152400"/>
                        </a:lnTo>
                        <a:lnTo>
                          <a:pt x="0" y="628650"/>
                        </a:lnTo>
                        <a:close/>
                      </a:path>
                    </a:pathLst>
                  </a:custGeom>
                  <a:solidFill>
                    <a:schemeClr val="bg1"/>
                  </a:solidFill>
                  <a:ln>
                    <a:noFill/>
                  </a:ln>
                </p:spPr>
                <p:txBody>
                  <a:bodyPr vert="horz" wrap="square" lIns="91407" tIns="45704" rIns="91407" bIns="45704" numCol="1" anchor="t" anchorCtr="0" compatLnSpc="1"/>
                  <a:lstStyle/>
                  <a:p>
                    <a:pPr defTabSz="1284843" eaLnBrk="0" hangingPunct="0"/>
                    <a:endParaRPr lang="zh-CN" altLang="en-US" sz="2500" dirty="0">
                      <a:solidFill>
                        <a:schemeClr val="bg1"/>
                      </a:solidFill>
                      <a:latin typeface="+mn-lt"/>
                      <a:ea typeface="+mn-ea"/>
                      <a:cs typeface="+mn-ea"/>
                      <a:sym typeface="+mn-lt"/>
                    </a:endParaRPr>
                  </a:p>
                </p:txBody>
              </p:sp>
              <p:sp>
                <p:nvSpPr>
                  <p:cNvPr id="27" name="任意多边形 26"/>
                  <p:cNvSpPr/>
                  <p:nvPr/>
                </p:nvSpPr>
                <p:spPr>
                  <a:xfrm>
                    <a:off x="2676525" y="1597025"/>
                    <a:ext cx="812800" cy="622300"/>
                  </a:xfrm>
                  <a:custGeom>
                    <a:avLst/>
                    <a:gdLst>
                      <a:gd name="connsiteX0" fmla="*/ 0 w 812800"/>
                      <a:gd name="connsiteY0" fmla="*/ 463550 h 622300"/>
                      <a:gd name="connsiteX1" fmla="*/ 641350 w 812800"/>
                      <a:gd name="connsiteY1" fmla="*/ 622300 h 622300"/>
                      <a:gd name="connsiteX2" fmla="*/ 812800 w 812800"/>
                      <a:gd name="connsiteY2" fmla="*/ 0 h 622300"/>
                      <a:gd name="connsiteX3" fmla="*/ 660400 w 812800"/>
                      <a:gd name="connsiteY3" fmla="*/ 101600 h 622300"/>
                      <a:gd name="connsiteX4" fmla="*/ 615950 w 812800"/>
                      <a:gd name="connsiteY4" fmla="*/ 25400 h 622300"/>
                      <a:gd name="connsiteX5" fmla="*/ 158750 w 812800"/>
                      <a:gd name="connsiteY5" fmla="*/ 304800 h 622300"/>
                      <a:gd name="connsiteX6" fmla="*/ 177800 w 812800"/>
                      <a:gd name="connsiteY6" fmla="*/ 361950 h 622300"/>
                      <a:gd name="connsiteX7" fmla="*/ 0 w 812800"/>
                      <a:gd name="connsiteY7" fmla="*/ 463550 h 62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622300">
                        <a:moveTo>
                          <a:pt x="0" y="463550"/>
                        </a:moveTo>
                        <a:lnTo>
                          <a:pt x="641350" y="622300"/>
                        </a:lnTo>
                        <a:lnTo>
                          <a:pt x="812800" y="0"/>
                        </a:lnTo>
                        <a:lnTo>
                          <a:pt x="660400" y="101600"/>
                        </a:lnTo>
                        <a:lnTo>
                          <a:pt x="615950" y="25400"/>
                        </a:lnTo>
                        <a:lnTo>
                          <a:pt x="158750" y="304800"/>
                        </a:lnTo>
                        <a:lnTo>
                          <a:pt x="177800" y="361950"/>
                        </a:lnTo>
                        <a:lnTo>
                          <a:pt x="0" y="4635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4843" eaLnBrk="0" hangingPunct="0"/>
                    <a:endParaRPr lang="zh-CN" altLang="en-US" sz="2500" dirty="0">
                      <a:solidFill>
                        <a:schemeClr val="bg1"/>
                      </a:solidFill>
                      <a:cs typeface="+mn-ea"/>
                      <a:sym typeface="+mn-lt"/>
                    </a:endParaRPr>
                  </a:p>
                </p:txBody>
              </p:sp>
            </p:grpSp>
            <p:sp>
              <p:nvSpPr>
                <p:cNvPr id="25" name="Freeform 13"/>
                <p:cNvSpPr>
                  <a:spLocks noEditPoints="1"/>
                </p:cNvSpPr>
                <p:nvPr/>
              </p:nvSpPr>
              <p:spPr bwMode="auto">
                <a:xfrm>
                  <a:off x="5672116" y="2555231"/>
                  <a:ext cx="195284" cy="195284"/>
                </a:xfrm>
                <a:custGeom>
                  <a:avLst/>
                  <a:gdLst>
                    <a:gd name="T0" fmla="*/ 349 w 360"/>
                    <a:gd name="T1" fmla="*/ 70 h 360"/>
                    <a:gd name="T2" fmla="*/ 349 w 360"/>
                    <a:gd name="T3" fmla="*/ 290 h 360"/>
                    <a:gd name="T4" fmla="*/ 290 w 360"/>
                    <a:gd name="T5" fmla="*/ 350 h 360"/>
                    <a:gd name="T6" fmla="*/ 70 w 360"/>
                    <a:gd name="T7" fmla="*/ 349 h 360"/>
                    <a:gd name="T8" fmla="*/ 11 w 360"/>
                    <a:gd name="T9" fmla="*/ 290 h 360"/>
                    <a:gd name="T10" fmla="*/ 11 w 360"/>
                    <a:gd name="T11" fmla="*/ 70 h 360"/>
                    <a:gd name="T12" fmla="*/ 70 w 360"/>
                    <a:gd name="T13" fmla="*/ 11 h 360"/>
                    <a:gd name="T14" fmla="*/ 290 w 360"/>
                    <a:gd name="T15" fmla="*/ 11 h 360"/>
                    <a:gd name="T16" fmla="*/ 349 w 360"/>
                    <a:gd name="T17" fmla="*/ 70 h 360"/>
                    <a:gd name="T18" fmla="*/ 349 w 360"/>
                    <a:gd name="T19" fmla="*/ 70 h 360"/>
                    <a:gd name="T20" fmla="*/ 125 w 360"/>
                    <a:gd name="T21" fmla="*/ 49 h 360"/>
                    <a:gd name="T22" fmla="*/ 90 w 360"/>
                    <a:gd name="T23" fmla="*/ 84 h 360"/>
                    <a:gd name="T24" fmla="*/ 125 w 360"/>
                    <a:gd name="T25" fmla="*/ 118 h 360"/>
                    <a:gd name="T26" fmla="*/ 142 w 360"/>
                    <a:gd name="T27" fmla="*/ 114 h 360"/>
                    <a:gd name="T28" fmla="*/ 219 w 360"/>
                    <a:gd name="T29" fmla="*/ 114 h 360"/>
                    <a:gd name="T30" fmla="*/ 236 w 360"/>
                    <a:gd name="T31" fmla="*/ 119 h 360"/>
                    <a:gd name="T32" fmla="*/ 270 w 360"/>
                    <a:gd name="T33" fmla="*/ 84 h 360"/>
                    <a:gd name="T34" fmla="*/ 236 w 360"/>
                    <a:gd name="T35" fmla="*/ 49 h 360"/>
                    <a:gd name="T36" fmla="*/ 219 w 360"/>
                    <a:gd name="T37" fmla="*/ 54 h 360"/>
                    <a:gd name="T38" fmla="*/ 142 w 360"/>
                    <a:gd name="T39" fmla="*/ 54 h 360"/>
                    <a:gd name="T40" fmla="*/ 125 w 360"/>
                    <a:gd name="T41" fmla="*/ 49 h 360"/>
                    <a:gd name="T42" fmla="*/ 125 w 360"/>
                    <a:gd name="T43" fmla="*/ 49 h 360"/>
                    <a:gd name="T44" fmla="*/ 291 w 360"/>
                    <a:gd name="T45" fmla="*/ 215 h 360"/>
                    <a:gd name="T46" fmla="*/ 326 w 360"/>
                    <a:gd name="T47" fmla="*/ 180 h 360"/>
                    <a:gd name="T48" fmla="*/ 291 w 360"/>
                    <a:gd name="T49" fmla="*/ 146 h 360"/>
                    <a:gd name="T50" fmla="*/ 274 w 360"/>
                    <a:gd name="T51" fmla="*/ 150 h 360"/>
                    <a:gd name="T52" fmla="*/ 192 w 360"/>
                    <a:gd name="T53" fmla="*/ 155 h 360"/>
                    <a:gd name="T54" fmla="*/ 188 w 360"/>
                    <a:gd name="T55" fmla="*/ 154 h 360"/>
                    <a:gd name="T56" fmla="*/ 180 w 360"/>
                    <a:gd name="T57" fmla="*/ 152 h 360"/>
                    <a:gd name="T58" fmla="*/ 173 w 360"/>
                    <a:gd name="T59" fmla="*/ 153 h 360"/>
                    <a:gd name="T60" fmla="*/ 168 w 360"/>
                    <a:gd name="T61" fmla="*/ 155 h 360"/>
                    <a:gd name="T62" fmla="*/ 86 w 360"/>
                    <a:gd name="T63" fmla="*/ 150 h 360"/>
                    <a:gd name="T64" fmla="*/ 69 w 360"/>
                    <a:gd name="T65" fmla="*/ 145 h 360"/>
                    <a:gd name="T66" fmla="*/ 35 w 360"/>
                    <a:gd name="T67" fmla="*/ 180 h 360"/>
                    <a:gd name="T68" fmla="*/ 69 w 360"/>
                    <a:gd name="T69" fmla="*/ 215 h 360"/>
                    <a:gd name="T70" fmla="*/ 86 w 360"/>
                    <a:gd name="T71" fmla="*/ 210 h 360"/>
                    <a:gd name="T72" fmla="*/ 147 w 360"/>
                    <a:gd name="T73" fmla="*/ 198 h 360"/>
                    <a:gd name="T74" fmla="*/ 141 w 360"/>
                    <a:gd name="T75" fmla="*/ 209 h 360"/>
                    <a:gd name="T76" fmla="*/ 96 w 360"/>
                    <a:gd name="T77" fmla="*/ 251 h 360"/>
                    <a:gd name="T78" fmla="*/ 86 w 360"/>
                    <a:gd name="T79" fmla="*/ 276 h 360"/>
                    <a:gd name="T80" fmla="*/ 120 w 360"/>
                    <a:gd name="T81" fmla="*/ 311 h 360"/>
                    <a:gd name="T82" fmla="*/ 133 w 360"/>
                    <a:gd name="T83" fmla="*/ 309 h 360"/>
                    <a:gd name="T84" fmla="*/ 211 w 360"/>
                    <a:gd name="T85" fmla="*/ 275 h 360"/>
                    <a:gd name="T86" fmla="*/ 217 w 360"/>
                    <a:gd name="T87" fmla="*/ 288 h 360"/>
                    <a:gd name="T88" fmla="*/ 246 w 360"/>
                    <a:gd name="T89" fmla="*/ 311 h 360"/>
                    <a:gd name="T90" fmla="*/ 276 w 360"/>
                    <a:gd name="T91" fmla="*/ 275 h 360"/>
                    <a:gd name="T92" fmla="*/ 223 w 360"/>
                    <a:gd name="T93" fmla="*/ 246 h 360"/>
                    <a:gd name="T94" fmla="*/ 149 w 360"/>
                    <a:gd name="T95" fmla="*/ 262 h 360"/>
                    <a:gd name="T96" fmla="*/ 146 w 360"/>
                    <a:gd name="T97" fmla="*/ 257 h 360"/>
                    <a:gd name="T98" fmla="*/ 191 w 360"/>
                    <a:gd name="T99" fmla="*/ 201 h 360"/>
                    <a:gd name="T100" fmla="*/ 274 w 360"/>
                    <a:gd name="T101" fmla="*/ 210 h 360"/>
                    <a:gd name="T102" fmla="*/ 291 w 360"/>
                    <a:gd name="T103" fmla="*/ 215 h 360"/>
                    <a:gd name="T104" fmla="*/ 291 w 360"/>
                    <a:gd name="T105" fmla="*/ 215 h 360"/>
                    <a:gd name="T106" fmla="*/ 291 w 360"/>
                    <a:gd name="T107" fmla="*/ 215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0" h="360">
                      <a:moveTo>
                        <a:pt x="349" y="70"/>
                      </a:moveTo>
                      <a:cubicBezTo>
                        <a:pt x="360" y="129"/>
                        <a:pt x="360" y="230"/>
                        <a:pt x="349" y="290"/>
                      </a:cubicBezTo>
                      <a:cubicBezTo>
                        <a:pt x="342" y="332"/>
                        <a:pt x="333" y="342"/>
                        <a:pt x="290" y="350"/>
                      </a:cubicBezTo>
                      <a:cubicBezTo>
                        <a:pt x="231" y="359"/>
                        <a:pt x="131" y="360"/>
                        <a:pt x="70" y="349"/>
                      </a:cubicBezTo>
                      <a:cubicBezTo>
                        <a:pt x="28" y="342"/>
                        <a:pt x="18" y="333"/>
                        <a:pt x="11" y="290"/>
                      </a:cubicBezTo>
                      <a:cubicBezTo>
                        <a:pt x="0" y="231"/>
                        <a:pt x="0" y="130"/>
                        <a:pt x="11" y="70"/>
                      </a:cubicBezTo>
                      <a:cubicBezTo>
                        <a:pt x="18" y="28"/>
                        <a:pt x="27" y="18"/>
                        <a:pt x="70" y="11"/>
                      </a:cubicBezTo>
                      <a:cubicBezTo>
                        <a:pt x="129" y="0"/>
                        <a:pt x="230" y="1"/>
                        <a:pt x="290" y="11"/>
                      </a:cubicBezTo>
                      <a:cubicBezTo>
                        <a:pt x="333" y="19"/>
                        <a:pt x="342" y="27"/>
                        <a:pt x="349" y="70"/>
                      </a:cubicBezTo>
                      <a:cubicBezTo>
                        <a:pt x="349" y="70"/>
                        <a:pt x="349" y="70"/>
                        <a:pt x="349" y="70"/>
                      </a:cubicBezTo>
                      <a:close/>
                      <a:moveTo>
                        <a:pt x="125" y="49"/>
                      </a:moveTo>
                      <a:cubicBezTo>
                        <a:pt x="106" y="49"/>
                        <a:pt x="90" y="65"/>
                        <a:pt x="90" y="84"/>
                      </a:cubicBezTo>
                      <a:cubicBezTo>
                        <a:pt x="90" y="103"/>
                        <a:pt x="106" y="118"/>
                        <a:pt x="125" y="118"/>
                      </a:cubicBezTo>
                      <a:cubicBezTo>
                        <a:pt x="131" y="118"/>
                        <a:pt x="137" y="117"/>
                        <a:pt x="142" y="114"/>
                      </a:cubicBezTo>
                      <a:cubicBezTo>
                        <a:pt x="179" y="93"/>
                        <a:pt x="182" y="92"/>
                        <a:pt x="219" y="114"/>
                      </a:cubicBezTo>
                      <a:cubicBezTo>
                        <a:pt x="224" y="117"/>
                        <a:pt x="230" y="119"/>
                        <a:pt x="236" y="119"/>
                      </a:cubicBezTo>
                      <a:cubicBezTo>
                        <a:pt x="255" y="119"/>
                        <a:pt x="270" y="103"/>
                        <a:pt x="270" y="84"/>
                      </a:cubicBezTo>
                      <a:cubicBezTo>
                        <a:pt x="270" y="65"/>
                        <a:pt x="255" y="49"/>
                        <a:pt x="236" y="49"/>
                      </a:cubicBezTo>
                      <a:cubicBezTo>
                        <a:pt x="230" y="49"/>
                        <a:pt x="224" y="51"/>
                        <a:pt x="219" y="54"/>
                      </a:cubicBezTo>
                      <a:cubicBezTo>
                        <a:pt x="181" y="75"/>
                        <a:pt x="180" y="75"/>
                        <a:pt x="142" y="54"/>
                      </a:cubicBezTo>
                      <a:cubicBezTo>
                        <a:pt x="137" y="51"/>
                        <a:pt x="131" y="49"/>
                        <a:pt x="125" y="49"/>
                      </a:cubicBezTo>
                      <a:cubicBezTo>
                        <a:pt x="125" y="49"/>
                        <a:pt x="125" y="49"/>
                        <a:pt x="125" y="49"/>
                      </a:cubicBezTo>
                      <a:close/>
                      <a:moveTo>
                        <a:pt x="291" y="215"/>
                      </a:moveTo>
                      <a:cubicBezTo>
                        <a:pt x="310" y="215"/>
                        <a:pt x="326" y="199"/>
                        <a:pt x="326" y="180"/>
                      </a:cubicBezTo>
                      <a:cubicBezTo>
                        <a:pt x="326" y="161"/>
                        <a:pt x="310" y="146"/>
                        <a:pt x="291" y="146"/>
                      </a:cubicBezTo>
                      <a:cubicBezTo>
                        <a:pt x="285" y="146"/>
                        <a:pt x="279" y="147"/>
                        <a:pt x="274" y="150"/>
                      </a:cubicBezTo>
                      <a:cubicBezTo>
                        <a:pt x="237" y="171"/>
                        <a:pt x="223" y="168"/>
                        <a:pt x="192" y="155"/>
                      </a:cubicBezTo>
                      <a:cubicBezTo>
                        <a:pt x="188" y="154"/>
                        <a:pt x="188" y="154"/>
                        <a:pt x="188" y="154"/>
                      </a:cubicBezTo>
                      <a:cubicBezTo>
                        <a:pt x="185" y="153"/>
                        <a:pt x="183" y="152"/>
                        <a:pt x="180" y="152"/>
                      </a:cubicBezTo>
                      <a:cubicBezTo>
                        <a:pt x="178" y="152"/>
                        <a:pt x="176" y="153"/>
                        <a:pt x="173" y="153"/>
                      </a:cubicBezTo>
                      <a:cubicBezTo>
                        <a:pt x="168" y="155"/>
                        <a:pt x="168" y="155"/>
                        <a:pt x="168" y="155"/>
                      </a:cubicBezTo>
                      <a:cubicBezTo>
                        <a:pt x="136" y="168"/>
                        <a:pt x="124" y="171"/>
                        <a:pt x="86" y="150"/>
                      </a:cubicBezTo>
                      <a:cubicBezTo>
                        <a:pt x="81" y="147"/>
                        <a:pt x="75" y="145"/>
                        <a:pt x="69" y="145"/>
                      </a:cubicBezTo>
                      <a:cubicBezTo>
                        <a:pt x="50" y="145"/>
                        <a:pt x="35" y="161"/>
                        <a:pt x="35" y="180"/>
                      </a:cubicBezTo>
                      <a:cubicBezTo>
                        <a:pt x="35" y="199"/>
                        <a:pt x="50" y="215"/>
                        <a:pt x="69" y="215"/>
                      </a:cubicBezTo>
                      <a:cubicBezTo>
                        <a:pt x="75" y="215"/>
                        <a:pt x="81" y="213"/>
                        <a:pt x="86" y="210"/>
                      </a:cubicBezTo>
                      <a:cubicBezTo>
                        <a:pt x="121" y="190"/>
                        <a:pt x="140" y="191"/>
                        <a:pt x="147" y="198"/>
                      </a:cubicBezTo>
                      <a:cubicBezTo>
                        <a:pt x="150" y="199"/>
                        <a:pt x="147" y="201"/>
                        <a:pt x="141" y="209"/>
                      </a:cubicBezTo>
                      <a:cubicBezTo>
                        <a:pt x="132" y="220"/>
                        <a:pt x="113" y="235"/>
                        <a:pt x="96" y="251"/>
                      </a:cubicBezTo>
                      <a:cubicBezTo>
                        <a:pt x="89" y="258"/>
                        <a:pt x="86" y="266"/>
                        <a:pt x="86" y="276"/>
                      </a:cubicBezTo>
                      <a:cubicBezTo>
                        <a:pt x="86" y="295"/>
                        <a:pt x="101" y="311"/>
                        <a:pt x="120" y="311"/>
                      </a:cubicBezTo>
                      <a:cubicBezTo>
                        <a:pt x="124" y="311"/>
                        <a:pt x="129" y="310"/>
                        <a:pt x="133" y="309"/>
                      </a:cubicBezTo>
                      <a:cubicBezTo>
                        <a:pt x="166" y="300"/>
                        <a:pt x="193" y="284"/>
                        <a:pt x="211" y="275"/>
                      </a:cubicBezTo>
                      <a:cubicBezTo>
                        <a:pt x="215" y="273"/>
                        <a:pt x="213" y="277"/>
                        <a:pt x="217" y="288"/>
                      </a:cubicBezTo>
                      <a:cubicBezTo>
                        <a:pt x="221" y="297"/>
                        <a:pt x="231" y="310"/>
                        <a:pt x="246" y="311"/>
                      </a:cubicBezTo>
                      <a:cubicBezTo>
                        <a:pt x="269" y="313"/>
                        <a:pt x="281" y="294"/>
                        <a:pt x="276" y="275"/>
                      </a:cubicBezTo>
                      <a:cubicBezTo>
                        <a:pt x="270" y="252"/>
                        <a:pt x="247" y="236"/>
                        <a:pt x="223" y="246"/>
                      </a:cubicBezTo>
                      <a:cubicBezTo>
                        <a:pt x="197" y="256"/>
                        <a:pt x="174" y="262"/>
                        <a:pt x="149" y="262"/>
                      </a:cubicBezTo>
                      <a:cubicBezTo>
                        <a:pt x="144" y="261"/>
                        <a:pt x="145" y="260"/>
                        <a:pt x="146" y="257"/>
                      </a:cubicBezTo>
                      <a:cubicBezTo>
                        <a:pt x="149" y="245"/>
                        <a:pt x="168" y="213"/>
                        <a:pt x="191" y="201"/>
                      </a:cubicBezTo>
                      <a:cubicBezTo>
                        <a:pt x="214" y="191"/>
                        <a:pt x="233" y="187"/>
                        <a:pt x="274" y="210"/>
                      </a:cubicBezTo>
                      <a:cubicBezTo>
                        <a:pt x="279" y="213"/>
                        <a:pt x="285" y="215"/>
                        <a:pt x="291" y="215"/>
                      </a:cubicBezTo>
                      <a:close/>
                      <a:moveTo>
                        <a:pt x="291" y="215"/>
                      </a:moveTo>
                      <a:cubicBezTo>
                        <a:pt x="291" y="215"/>
                        <a:pt x="291" y="215"/>
                        <a:pt x="291" y="215"/>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4843" eaLnBrk="0" hangingPunct="0"/>
                  <a:endParaRPr lang="zh-CN" altLang="en-US" sz="2500" dirty="0">
                    <a:solidFill>
                      <a:schemeClr val="bg1"/>
                    </a:solidFill>
                    <a:cs typeface="+mn-ea"/>
                    <a:sym typeface="+mn-lt"/>
                  </a:endParaRPr>
                </a:p>
              </p:txBody>
            </p:sp>
          </p:grpSp>
          <p:grpSp>
            <p:nvGrpSpPr>
              <p:cNvPr id="11" name="组合 8"/>
              <p:cNvGrpSpPr/>
              <p:nvPr/>
            </p:nvGrpSpPr>
            <p:grpSpPr>
              <a:xfrm>
                <a:off x="4651375" y="3194050"/>
                <a:ext cx="876300" cy="876300"/>
                <a:chOff x="4479925" y="3194050"/>
                <a:chExt cx="876300" cy="876300"/>
              </a:xfrm>
            </p:grpSpPr>
            <p:grpSp>
              <p:nvGrpSpPr>
                <p:cNvPr id="12" name="组合 19"/>
                <p:cNvGrpSpPr/>
                <p:nvPr/>
              </p:nvGrpSpPr>
              <p:grpSpPr>
                <a:xfrm rot="10800000">
                  <a:off x="4479925" y="3194050"/>
                  <a:ext cx="876300" cy="876300"/>
                  <a:chOff x="2613025" y="1343025"/>
                  <a:chExt cx="876300" cy="876300"/>
                </a:xfrm>
              </p:grpSpPr>
              <p:sp>
                <p:nvSpPr>
                  <p:cNvPr id="22" name="任意多边形 21"/>
                  <p:cNvSpPr/>
                  <p:nvPr/>
                </p:nvSpPr>
                <p:spPr>
                  <a:xfrm>
                    <a:off x="2613025" y="1343025"/>
                    <a:ext cx="819150" cy="628650"/>
                  </a:xfrm>
                  <a:custGeom>
                    <a:avLst/>
                    <a:gdLst>
                      <a:gd name="connsiteX0" fmla="*/ 0 w 819150"/>
                      <a:gd name="connsiteY0" fmla="*/ 628650 h 628650"/>
                      <a:gd name="connsiteX1" fmla="*/ 190500 w 819150"/>
                      <a:gd name="connsiteY1" fmla="*/ 0 h 628650"/>
                      <a:gd name="connsiteX2" fmla="*/ 819150 w 819150"/>
                      <a:gd name="connsiteY2" fmla="*/ 152400 h 628650"/>
                      <a:gd name="connsiteX3" fmla="*/ 0 w 819150"/>
                      <a:gd name="connsiteY3" fmla="*/ 628650 h 628650"/>
                    </a:gdLst>
                    <a:ahLst/>
                    <a:cxnLst>
                      <a:cxn ang="0">
                        <a:pos x="connsiteX0" y="connsiteY0"/>
                      </a:cxn>
                      <a:cxn ang="0">
                        <a:pos x="connsiteX1" y="connsiteY1"/>
                      </a:cxn>
                      <a:cxn ang="0">
                        <a:pos x="connsiteX2" y="connsiteY2"/>
                      </a:cxn>
                      <a:cxn ang="0">
                        <a:pos x="connsiteX3" y="connsiteY3"/>
                      </a:cxn>
                    </a:cxnLst>
                    <a:rect l="l" t="t" r="r" b="b"/>
                    <a:pathLst>
                      <a:path w="819150" h="628650">
                        <a:moveTo>
                          <a:pt x="0" y="628650"/>
                        </a:moveTo>
                        <a:lnTo>
                          <a:pt x="190500" y="0"/>
                        </a:lnTo>
                        <a:lnTo>
                          <a:pt x="819150" y="152400"/>
                        </a:lnTo>
                        <a:lnTo>
                          <a:pt x="0" y="628650"/>
                        </a:lnTo>
                        <a:close/>
                      </a:path>
                    </a:pathLst>
                  </a:custGeom>
                  <a:solidFill>
                    <a:schemeClr val="bg1"/>
                  </a:solidFill>
                  <a:ln>
                    <a:noFill/>
                  </a:ln>
                </p:spPr>
                <p:txBody>
                  <a:bodyPr vert="horz" wrap="square" lIns="91407" tIns="45704" rIns="91407" bIns="45704" numCol="1" anchor="t" anchorCtr="0" compatLnSpc="1"/>
                  <a:lstStyle/>
                  <a:p>
                    <a:pPr defTabSz="1284843" eaLnBrk="0" hangingPunct="0"/>
                    <a:endParaRPr lang="zh-CN" altLang="en-US" sz="2500" dirty="0">
                      <a:solidFill>
                        <a:schemeClr val="bg1"/>
                      </a:solidFill>
                      <a:latin typeface="+mn-lt"/>
                      <a:ea typeface="+mn-ea"/>
                      <a:cs typeface="+mn-ea"/>
                      <a:sym typeface="+mn-lt"/>
                    </a:endParaRPr>
                  </a:p>
                </p:txBody>
              </p:sp>
              <p:sp>
                <p:nvSpPr>
                  <p:cNvPr id="23" name="任意多边形 22"/>
                  <p:cNvSpPr/>
                  <p:nvPr/>
                </p:nvSpPr>
                <p:spPr>
                  <a:xfrm>
                    <a:off x="2676525" y="1597025"/>
                    <a:ext cx="812800" cy="622300"/>
                  </a:xfrm>
                  <a:custGeom>
                    <a:avLst/>
                    <a:gdLst>
                      <a:gd name="connsiteX0" fmla="*/ 0 w 812800"/>
                      <a:gd name="connsiteY0" fmla="*/ 463550 h 622300"/>
                      <a:gd name="connsiteX1" fmla="*/ 641350 w 812800"/>
                      <a:gd name="connsiteY1" fmla="*/ 622300 h 622300"/>
                      <a:gd name="connsiteX2" fmla="*/ 812800 w 812800"/>
                      <a:gd name="connsiteY2" fmla="*/ 0 h 622300"/>
                      <a:gd name="connsiteX3" fmla="*/ 660400 w 812800"/>
                      <a:gd name="connsiteY3" fmla="*/ 101600 h 622300"/>
                      <a:gd name="connsiteX4" fmla="*/ 615950 w 812800"/>
                      <a:gd name="connsiteY4" fmla="*/ 25400 h 622300"/>
                      <a:gd name="connsiteX5" fmla="*/ 158750 w 812800"/>
                      <a:gd name="connsiteY5" fmla="*/ 304800 h 622300"/>
                      <a:gd name="connsiteX6" fmla="*/ 177800 w 812800"/>
                      <a:gd name="connsiteY6" fmla="*/ 361950 h 622300"/>
                      <a:gd name="connsiteX7" fmla="*/ 0 w 812800"/>
                      <a:gd name="connsiteY7" fmla="*/ 463550 h 62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622300">
                        <a:moveTo>
                          <a:pt x="0" y="463550"/>
                        </a:moveTo>
                        <a:lnTo>
                          <a:pt x="641350" y="622300"/>
                        </a:lnTo>
                        <a:lnTo>
                          <a:pt x="812800" y="0"/>
                        </a:lnTo>
                        <a:lnTo>
                          <a:pt x="660400" y="101600"/>
                        </a:lnTo>
                        <a:lnTo>
                          <a:pt x="615950" y="25400"/>
                        </a:lnTo>
                        <a:lnTo>
                          <a:pt x="158750" y="304800"/>
                        </a:lnTo>
                        <a:lnTo>
                          <a:pt x="177800" y="361950"/>
                        </a:lnTo>
                        <a:lnTo>
                          <a:pt x="0" y="4635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4843" eaLnBrk="0" hangingPunct="0"/>
                    <a:endParaRPr lang="zh-CN" altLang="en-US" sz="2500" dirty="0">
                      <a:solidFill>
                        <a:schemeClr val="bg1"/>
                      </a:solidFill>
                      <a:cs typeface="+mn-ea"/>
                      <a:sym typeface="+mn-lt"/>
                    </a:endParaRPr>
                  </a:p>
                </p:txBody>
              </p:sp>
            </p:grpSp>
            <p:sp>
              <p:nvSpPr>
                <p:cNvPr id="21" name="Freeform 10"/>
                <p:cNvSpPr>
                  <a:spLocks noEditPoints="1"/>
                </p:cNvSpPr>
                <p:nvPr/>
              </p:nvSpPr>
              <p:spPr bwMode="auto">
                <a:xfrm>
                  <a:off x="4912957" y="3713718"/>
                  <a:ext cx="240782" cy="210582"/>
                </a:xfrm>
                <a:custGeom>
                  <a:avLst/>
                  <a:gdLst>
                    <a:gd name="T0" fmla="*/ 383 w 463"/>
                    <a:gd name="T1" fmla="*/ 146 h 404"/>
                    <a:gd name="T2" fmla="*/ 382 w 463"/>
                    <a:gd name="T3" fmla="*/ 160 h 404"/>
                    <a:gd name="T4" fmla="*/ 235 w 463"/>
                    <a:gd name="T5" fmla="*/ 294 h 404"/>
                    <a:gd name="T6" fmla="*/ 211 w 463"/>
                    <a:gd name="T7" fmla="*/ 294 h 404"/>
                    <a:gd name="T8" fmla="*/ 206 w 463"/>
                    <a:gd name="T9" fmla="*/ 299 h 404"/>
                    <a:gd name="T10" fmla="*/ 288 w 463"/>
                    <a:gd name="T11" fmla="*/ 349 h 404"/>
                    <a:gd name="T12" fmla="*/ 312 w 463"/>
                    <a:gd name="T13" fmla="*/ 349 h 404"/>
                    <a:gd name="T14" fmla="*/ 360 w 463"/>
                    <a:gd name="T15" fmla="*/ 399 h 404"/>
                    <a:gd name="T16" fmla="*/ 371 w 463"/>
                    <a:gd name="T17" fmla="*/ 404 h 404"/>
                    <a:gd name="T18" fmla="*/ 377 w 463"/>
                    <a:gd name="T19" fmla="*/ 402 h 404"/>
                    <a:gd name="T20" fmla="*/ 387 w 463"/>
                    <a:gd name="T21" fmla="*/ 388 h 404"/>
                    <a:gd name="T22" fmla="*/ 387 w 463"/>
                    <a:gd name="T23" fmla="*/ 347 h 404"/>
                    <a:gd name="T24" fmla="*/ 463 w 463"/>
                    <a:gd name="T25" fmla="*/ 247 h 404"/>
                    <a:gd name="T26" fmla="*/ 383 w 463"/>
                    <a:gd name="T27" fmla="*/ 146 h 404"/>
                    <a:gd name="T28" fmla="*/ 235 w 463"/>
                    <a:gd name="T29" fmla="*/ 0 h 404"/>
                    <a:gd name="T30" fmla="*/ 126 w 463"/>
                    <a:gd name="T31" fmla="*/ 0 h 404"/>
                    <a:gd name="T32" fmla="*/ 0 w 463"/>
                    <a:gd name="T33" fmla="*/ 136 h 404"/>
                    <a:gd name="T34" fmla="*/ 104 w 463"/>
                    <a:gd name="T35" fmla="*/ 269 h 404"/>
                    <a:gd name="T36" fmla="*/ 104 w 463"/>
                    <a:gd name="T37" fmla="*/ 326 h 404"/>
                    <a:gd name="T38" fmla="*/ 116 w 463"/>
                    <a:gd name="T39" fmla="*/ 344 h 404"/>
                    <a:gd name="T40" fmla="*/ 123 w 463"/>
                    <a:gd name="T41" fmla="*/ 345 h 404"/>
                    <a:gd name="T42" fmla="*/ 136 w 463"/>
                    <a:gd name="T43" fmla="*/ 339 h 404"/>
                    <a:gd name="T44" fmla="*/ 201 w 463"/>
                    <a:gd name="T45" fmla="*/ 271 h 404"/>
                    <a:gd name="T46" fmla="*/ 235 w 463"/>
                    <a:gd name="T47" fmla="*/ 271 h 404"/>
                    <a:gd name="T48" fmla="*/ 359 w 463"/>
                    <a:gd name="T49" fmla="*/ 156 h 404"/>
                    <a:gd name="T50" fmla="*/ 361 w 463"/>
                    <a:gd name="T51" fmla="*/ 136 h 404"/>
                    <a:gd name="T52" fmla="*/ 235 w 463"/>
                    <a:gd name="T53" fmla="*/ 0 h 404"/>
                    <a:gd name="T54" fmla="*/ 92 w 463"/>
                    <a:gd name="T55" fmla="*/ 151 h 404"/>
                    <a:gd name="T56" fmla="*/ 74 w 463"/>
                    <a:gd name="T57" fmla="*/ 132 h 404"/>
                    <a:gd name="T58" fmla="*/ 92 w 463"/>
                    <a:gd name="T59" fmla="*/ 114 h 404"/>
                    <a:gd name="T60" fmla="*/ 111 w 463"/>
                    <a:gd name="T61" fmla="*/ 132 h 404"/>
                    <a:gd name="T62" fmla="*/ 92 w 463"/>
                    <a:gd name="T63" fmla="*/ 151 h 404"/>
                    <a:gd name="T64" fmla="*/ 188 w 463"/>
                    <a:gd name="T65" fmla="*/ 151 h 404"/>
                    <a:gd name="T66" fmla="*/ 169 w 463"/>
                    <a:gd name="T67" fmla="*/ 132 h 404"/>
                    <a:gd name="T68" fmla="*/ 188 w 463"/>
                    <a:gd name="T69" fmla="*/ 114 h 404"/>
                    <a:gd name="T70" fmla="*/ 206 w 463"/>
                    <a:gd name="T71" fmla="*/ 132 h 404"/>
                    <a:gd name="T72" fmla="*/ 188 w 463"/>
                    <a:gd name="T73" fmla="*/ 151 h 404"/>
                    <a:gd name="T74" fmla="*/ 283 w 463"/>
                    <a:gd name="T75" fmla="*/ 151 h 404"/>
                    <a:gd name="T76" fmla="*/ 265 w 463"/>
                    <a:gd name="T77" fmla="*/ 132 h 404"/>
                    <a:gd name="T78" fmla="*/ 283 w 463"/>
                    <a:gd name="T79" fmla="*/ 114 h 404"/>
                    <a:gd name="T80" fmla="*/ 302 w 463"/>
                    <a:gd name="T81" fmla="*/ 132 h 404"/>
                    <a:gd name="T82" fmla="*/ 283 w 463"/>
                    <a:gd name="T83" fmla="*/ 151 h 404"/>
                    <a:gd name="T84" fmla="*/ 283 w 463"/>
                    <a:gd name="T85" fmla="*/ 151 h 404"/>
                    <a:gd name="T86" fmla="*/ 283 w 463"/>
                    <a:gd name="T87" fmla="*/ 15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3" h="404">
                      <a:moveTo>
                        <a:pt x="383" y="146"/>
                      </a:moveTo>
                      <a:cubicBezTo>
                        <a:pt x="383" y="151"/>
                        <a:pt x="382" y="155"/>
                        <a:pt x="382" y="160"/>
                      </a:cubicBezTo>
                      <a:cubicBezTo>
                        <a:pt x="370" y="238"/>
                        <a:pt x="309" y="294"/>
                        <a:pt x="235" y="294"/>
                      </a:cubicBezTo>
                      <a:cubicBezTo>
                        <a:pt x="211" y="294"/>
                        <a:pt x="211" y="294"/>
                        <a:pt x="211" y="294"/>
                      </a:cubicBezTo>
                      <a:cubicBezTo>
                        <a:pt x="206" y="299"/>
                        <a:pt x="206" y="299"/>
                        <a:pt x="206" y="299"/>
                      </a:cubicBezTo>
                      <a:cubicBezTo>
                        <a:pt x="223" y="329"/>
                        <a:pt x="254" y="349"/>
                        <a:pt x="288" y="349"/>
                      </a:cubicBezTo>
                      <a:cubicBezTo>
                        <a:pt x="312" y="349"/>
                        <a:pt x="312" y="349"/>
                        <a:pt x="312" y="349"/>
                      </a:cubicBezTo>
                      <a:cubicBezTo>
                        <a:pt x="360" y="399"/>
                        <a:pt x="360" y="399"/>
                        <a:pt x="360" y="399"/>
                      </a:cubicBezTo>
                      <a:cubicBezTo>
                        <a:pt x="363" y="402"/>
                        <a:pt x="367" y="404"/>
                        <a:pt x="371" y="404"/>
                      </a:cubicBezTo>
                      <a:cubicBezTo>
                        <a:pt x="373" y="404"/>
                        <a:pt x="375" y="403"/>
                        <a:pt x="377" y="402"/>
                      </a:cubicBezTo>
                      <a:cubicBezTo>
                        <a:pt x="383" y="400"/>
                        <a:pt x="387" y="394"/>
                        <a:pt x="387" y="388"/>
                      </a:cubicBezTo>
                      <a:cubicBezTo>
                        <a:pt x="387" y="347"/>
                        <a:pt x="387" y="347"/>
                        <a:pt x="387" y="347"/>
                      </a:cubicBezTo>
                      <a:cubicBezTo>
                        <a:pt x="431" y="338"/>
                        <a:pt x="463" y="297"/>
                        <a:pt x="463" y="247"/>
                      </a:cubicBezTo>
                      <a:cubicBezTo>
                        <a:pt x="463" y="196"/>
                        <a:pt x="428" y="154"/>
                        <a:pt x="383" y="146"/>
                      </a:cubicBezTo>
                      <a:close/>
                      <a:moveTo>
                        <a:pt x="235" y="0"/>
                      </a:moveTo>
                      <a:cubicBezTo>
                        <a:pt x="126" y="0"/>
                        <a:pt x="126" y="0"/>
                        <a:pt x="126" y="0"/>
                      </a:cubicBezTo>
                      <a:cubicBezTo>
                        <a:pt x="57" y="0"/>
                        <a:pt x="0" y="61"/>
                        <a:pt x="0" y="136"/>
                      </a:cubicBezTo>
                      <a:cubicBezTo>
                        <a:pt x="0" y="203"/>
                        <a:pt x="45" y="258"/>
                        <a:pt x="104" y="269"/>
                      </a:cubicBezTo>
                      <a:cubicBezTo>
                        <a:pt x="104" y="326"/>
                        <a:pt x="104" y="326"/>
                        <a:pt x="104" y="326"/>
                      </a:cubicBezTo>
                      <a:cubicBezTo>
                        <a:pt x="104" y="334"/>
                        <a:pt x="109" y="341"/>
                        <a:pt x="116" y="344"/>
                      </a:cubicBezTo>
                      <a:cubicBezTo>
                        <a:pt x="118" y="344"/>
                        <a:pt x="120" y="345"/>
                        <a:pt x="123" y="345"/>
                      </a:cubicBezTo>
                      <a:cubicBezTo>
                        <a:pt x="128" y="345"/>
                        <a:pt x="133" y="343"/>
                        <a:pt x="136" y="339"/>
                      </a:cubicBezTo>
                      <a:cubicBezTo>
                        <a:pt x="201" y="271"/>
                        <a:pt x="201" y="271"/>
                        <a:pt x="201" y="271"/>
                      </a:cubicBezTo>
                      <a:cubicBezTo>
                        <a:pt x="235" y="271"/>
                        <a:pt x="235" y="271"/>
                        <a:pt x="235" y="271"/>
                      </a:cubicBezTo>
                      <a:cubicBezTo>
                        <a:pt x="297" y="271"/>
                        <a:pt x="349" y="223"/>
                        <a:pt x="359" y="156"/>
                      </a:cubicBezTo>
                      <a:cubicBezTo>
                        <a:pt x="360" y="149"/>
                        <a:pt x="361" y="142"/>
                        <a:pt x="361" y="136"/>
                      </a:cubicBezTo>
                      <a:cubicBezTo>
                        <a:pt x="361" y="61"/>
                        <a:pt x="304" y="0"/>
                        <a:pt x="235" y="0"/>
                      </a:cubicBezTo>
                      <a:close/>
                      <a:moveTo>
                        <a:pt x="92" y="151"/>
                      </a:moveTo>
                      <a:cubicBezTo>
                        <a:pt x="82" y="151"/>
                        <a:pt x="74" y="142"/>
                        <a:pt x="74" y="132"/>
                      </a:cubicBezTo>
                      <a:cubicBezTo>
                        <a:pt x="74" y="122"/>
                        <a:pt x="82" y="114"/>
                        <a:pt x="92" y="114"/>
                      </a:cubicBezTo>
                      <a:cubicBezTo>
                        <a:pt x="102" y="114"/>
                        <a:pt x="111" y="122"/>
                        <a:pt x="111" y="132"/>
                      </a:cubicBezTo>
                      <a:cubicBezTo>
                        <a:pt x="111" y="142"/>
                        <a:pt x="102" y="151"/>
                        <a:pt x="92" y="151"/>
                      </a:cubicBezTo>
                      <a:close/>
                      <a:moveTo>
                        <a:pt x="188" y="151"/>
                      </a:moveTo>
                      <a:cubicBezTo>
                        <a:pt x="177" y="151"/>
                        <a:pt x="169" y="142"/>
                        <a:pt x="169" y="132"/>
                      </a:cubicBezTo>
                      <a:cubicBezTo>
                        <a:pt x="169" y="122"/>
                        <a:pt x="177" y="114"/>
                        <a:pt x="188" y="114"/>
                      </a:cubicBezTo>
                      <a:cubicBezTo>
                        <a:pt x="198" y="114"/>
                        <a:pt x="206" y="122"/>
                        <a:pt x="206" y="132"/>
                      </a:cubicBezTo>
                      <a:cubicBezTo>
                        <a:pt x="206" y="142"/>
                        <a:pt x="198" y="151"/>
                        <a:pt x="188" y="151"/>
                      </a:cubicBezTo>
                      <a:close/>
                      <a:moveTo>
                        <a:pt x="283" y="151"/>
                      </a:moveTo>
                      <a:cubicBezTo>
                        <a:pt x="273" y="151"/>
                        <a:pt x="265" y="142"/>
                        <a:pt x="265" y="132"/>
                      </a:cubicBezTo>
                      <a:cubicBezTo>
                        <a:pt x="265" y="122"/>
                        <a:pt x="273" y="114"/>
                        <a:pt x="283" y="114"/>
                      </a:cubicBezTo>
                      <a:cubicBezTo>
                        <a:pt x="293" y="114"/>
                        <a:pt x="302" y="122"/>
                        <a:pt x="302" y="132"/>
                      </a:cubicBezTo>
                      <a:cubicBezTo>
                        <a:pt x="302" y="142"/>
                        <a:pt x="293" y="151"/>
                        <a:pt x="283" y="151"/>
                      </a:cubicBezTo>
                      <a:close/>
                      <a:moveTo>
                        <a:pt x="283" y="151"/>
                      </a:moveTo>
                      <a:cubicBezTo>
                        <a:pt x="283" y="151"/>
                        <a:pt x="283" y="151"/>
                        <a:pt x="283" y="151"/>
                      </a:cubicBezTo>
                    </a:path>
                  </a:pathLst>
                </a:custGeom>
                <a:solidFill>
                  <a:schemeClr val="bg1"/>
                </a:solidFill>
                <a:ln>
                  <a:noFill/>
                </a:ln>
              </p:spPr>
              <p:txBody>
                <a:bodyPr vert="horz" wrap="square" lIns="91407" tIns="45704" rIns="91407" bIns="45704" numCol="1" anchor="t" anchorCtr="0" compatLnSpc="1"/>
                <a:lstStyle/>
                <a:p>
                  <a:pPr defTabSz="1284843" eaLnBrk="0" hangingPunct="0"/>
                  <a:endParaRPr lang="zh-CN" altLang="en-US" sz="2500" dirty="0">
                    <a:solidFill>
                      <a:schemeClr val="bg1"/>
                    </a:solidFill>
                    <a:latin typeface="+mn-lt"/>
                    <a:ea typeface="+mn-ea"/>
                    <a:cs typeface="+mn-ea"/>
                    <a:sym typeface="+mn-lt"/>
                  </a:endParaRPr>
                </a:p>
              </p:txBody>
            </p:sp>
          </p:grpSp>
          <p:grpSp>
            <p:nvGrpSpPr>
              <p:cNvPr id="16" name="组合 9"/>
              <p:cNvGrpSpPr/>
              <p:nvPr/>
            </p:nvGrpSpPr>
            <p:grpSpPr>
              <a:xfrm>
                <a:off x="3498850" y="3194050"/>
                <a:ext cx="876300" cy="876300"/>
                <a:chOff x="3327400" y="3194050"/>
                <a:chExt cx="876300" cy="876300"/>
              </a:xfrm>
            </p:grpSpPr>
            <p:grpSp>
              <p:nvGrpSpPr>
                <p:cNvPr id="20" name="组合 15"/>
                <p:cNvGrpSpPr/>
                <p:nvPr/>
              </p:nvGrpSpPr>
              <p:grpSpPr>
                <a:xfrm rot="14400000">
                  <a:off x="3327400" y="3194050"/>
                  <a:ext cx="876300" cy="876300"/>
                  <a:chOff x="2613025" y="1343025"/>
                  <a:chExt cx="876300" cy="876300"/>
                </a:xfrm>
              </p:grpSpPr>
              <p:sp>
                <p:nvSpPr>
                  <p:cNvPr id="18" name="任意多边形 17"/>
                  <p:cNvSpPr/>
                  <p:nvPr/>
                </p:nvSpPr>
                <p:spPr>
                  <a:xfrm>
                    <a:off x="2613025" y="1343025"/>
                    <a:ext cx="819150" cy="628650"/>
                  </a:xfrm>
                  <a:custGeom>
                    <a:avLst/>
                    <a:gdLst>
                      <a:gd name="connsiteX0" fmla="*/ 0 w 819150"/>
                      <a:gd name="connsiteY0" fmla="*/ 628650 h 628650"/>
                      <a:gd name="connsiteX1" fmla="*/ 190500 w 819150"/>
                      <a:gd name="connsiteY1" fmla="*/ 0 h 628650"/>
                      <a:gd name="connsiteX2" fmla="*/ 819150 w 819150"/>
                      <a:gd name="connsiteY2" fmla="*/ 152400 h 628650"/>
                      <a:gd name="connsiteX3" fmla="*/ 0 w 819150"/>
                      <a:gd name="connsiteY3" fmla="*/ 628650 h 628650"/>
                    </a:gdLst>
                    <a:ahLst/>
                    <a:cxnLst>
                      <a:cxn ang="0">
                        <a:pos x="connsiteX0" y="connsiteY0"/>
                      </a:cxn>
                      <a:cxn ang="0">
                        <a:pos x="connsiteX1" y="connsiteY1"/>
                      </a:cxn>
                      <a:cxn ang="0">
                        <a:pos x="connsiteX2" y="connsiteY2"/>
                      </a:cxn>
                      <a:cxn ang="0">
                        <a:pos x="connsiteX3" y="connsiteY3"/>
                      </a:cxn>
                    </a:cxnLst>
                    <a:rect l="l" t="t" r="r" b="b"/>
                    <a:pathLst>
                      <a:path w="819150" h="628650">
                        <a:moveTo>
                          <a:pt x="0" y="628650"/>
                        </a:moveTo>
                        <a:lnTo>
                          <a:pt x="190500" y="0"/>
                        </a:lnTo>
                        <a:lnTo>
                          <a:pt x="819150" y="152400"/>
                        </a:lnTo>
                        <a:lnTo>
                          <a:pt x="0" y="628650"/>
                        </a:lnTo>
                        <a:close/>
                      </a:path>
                    </a:pathLst>
                  </a:custGeom>
                  <a:solidFill>
                    <a:schemeClr val="bg1"/>
                  </a:solidFill>
                  <a:ln>
                    <a:noFill/>
                  </a:ln>
                </p:spPr>
                <p:txBody>
                  <a:bodyPr vert="horz" wrap="square" lIns="91407" tIns="45704" rIns="91407" bIns="45704" numCol="1" anchor="t" anchorCtr="0" compatLnSpc="1"/>
                  <a:lstStyle/>
                  <a:p>
                    <a:pPr defTabSz="1284843" eaLnBrk="0" hangingPunct="0"/>
                    <a:endParaRPr lang="zh-CN" altLang="en-US" sz="2500" dirty="0">
                      <a:solidFill>
                        <a:schemeClr val="bg1"/>
                      </a:solidFill>
                      <a:latin typeface="+mn-lt"/>
                      <a:ea typeface="+mn-ea"/>
                      <a:cs typeface="+mn-ea"/>
                      <a:sym typeface="+mn-lt"/>
                    </a:endParaRPr>
                  </a:p>
                </p:txBody>
              </p:sp>
              <p:sp>
                <p:nvSpPr>
                  <p:cNvPr id="19" name="任意多边形 18"/>
                  <p:cNvSpPr/>
                  <p:nvPr/>
                </p:nvSpPr>
                <p:spPr>
                  <a:xfrm>
                    <a:off x="2676525" y="1597025"/>
                    <a:ext cx="812800" cy="622300"/>
                  </a:xfrm>
                  <a:custGeom>
                    <a:avLst/>
                    <a:gdLst>
                      <a:gd name="connsiteX0" fmla="*/ 0 w 812800"/>
                      <a:gd name="connsiteY0" fmla="*/ 463550 h 622300"/>
                      <a:gd name="connsiteX1" fmla="*/ 641350 w 812800"/>
                      <a:gd name="connsiteY1" fmla="*/ 622300 h 622300"/>
                      <a:gd name="connsiteX2" fmla="*/ 812800 w 812800"/>
                      <a:gd name="connsiteY2" fmla="*/ 0 h 622300"/>
                      <a:gd name="connsiteX3" fmla="*/ 660400 w 812800"/>
                      <a:gd name="connsiteY3" fmla="*/ 101600 h 622300"/>
                      <a:gd name="connsiteX4" fmla="*/ 615950 w 812800"/>
                      <a:gd name="connsiteY4" fmla="*/ 25400 h 622300"/>
                      <a:gd name="connsiteX5" fmla="*/ 158750 w 812800"/>
                      <a:gd name="connsiteY5" fmla="*/ 304800 h 622300"/>
                      <a:gd name="connsiteX6" fmla="*/ 177800 w 812800"/>
                      <a:gd name="connsiteY6" fmla="*/ 361950 h 622300"/>
                      <a:gd name="connsiteX7" fmla="*/ 0 w 812800"/>
                      <a:gd name="connsiteY7" fmla="*/ 463550 h 62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622300">
                        <a:moveTo>
                          <a:pt x="0" y="463550"/>
                        </a:moveTo>
                        <a:lnTo>
                          <a:pt x="641350" y="622300"/>
                        </a:lnTo>
                        <a:lnTo>
                          <a:pt x="812800" y="0"/>
                        </a:lnTo>
                        <a:lnTo>
                          <a:pt x="660400" y="101600"/>
                        </a:lnTo>
                        <a:lnTo>
                          <a:pt x="615950" y="25400"/>
                        </a:lnTo>
                        <a:lnTo>
                          <a:pt x="158750" y="304800"/>
                        </a:lnTo>
                        <a:lnTo>
                          <a:pt x="177800" y="361950"/>
                        </a:lnTo>
                        <a:lnTo>
                          <a:pt x="0" y="4635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4843" eaLnBrk="0" hangingPunct="0"/>
                    <a:endParaRPr lang="zh-CN" altLang="en-US" sz="2500" dirty="0">
                      <a:solidFill>
                        <a:schemeClr val="bg1"/>
                      </a:solidFill>
                      <a:cs typeface="+mn-ea"/>
                      <a:sym typeface="+mn-lt"/>
                    </a:endParaRPr>
                  </a:p>
                </p:txBody>
              </p:sp>
            </p:grpSp>
            <p:sp>
              <p:nvSpPr>
                <p:cNvPr id="17" name="Freeform 9"/>
                <p:cNvSpPr>
                  <a:spLocks noEditPoints="1"/>
                </p:cNvSpPr>
                <p:nvPr/>
              </p:nvSpPr>
              <p:spPr bwMode="auto">
                <a:xfrm>
                  <a:off x="3547035" y="3713718"/>
                  <a:ext cx="150836" cy="226602"/>
                </a:xfrm>
                <a:custGeom>
                  <a:avLst/>
                  <a:gdLst>
                    <a:gd name="T0" fmla="*/ 258 w 341"/>
                    <a:gd name="T1" fmla="*/ 344 h 509"/>
                    <a:gd name="T2" fmla="*/ 222 w 341"/>
                    <a:gd name="T3" fmla="*/ 352 h 509"/>
                    <a:gd name="T4" fmla="*/ 158 w 341"/>
                    <a:gd name="T5" fmla="*/ 288 h 509"/>
                    <a:gd name="T6" fmla="*/ 165 w 341"/>
                    <a:gd name="T7" fmla="*/ 254 h 509"/>
                    <a:gd name="T8" fmla="*/ 158 w 341"/>
                    <a:gd name="T9" fmla="*/ 220 h 509"/>
                    <a:gd name="T10" fmla="*/ 221 w 341"/>
                    <a:gd name="T11" fmla="*/ 157 h 509"/>
                    <a:gd name="T12" fmla="*/ 258 w 341"/>
                    <a:gd name="T13" fmla="*/ 166 h 509"/>
                    <a:gd name="T14" fmla="*/ 341 w 341"/>
                    <a:gd name="T15" fmla="*/ 83 h 509"/>
                    <a:gd name="T16" fmla="*/ 258 w 341"/>
                    <a:gd name="T17" fmla="*/ 0 h 509"/>
                    <a:gd name="T18" fmla="*/ 175 w 341"/>
                    <a:gd name="T19" fmla="*/ 83 h 509"/>
                    <a:gd name="T20" fmla="*/ 181 w 341"/>
                    <a:gd name="T21" fmla="*/ 114 h 509"/>
                    <a:gd name="T22" fmla="*/ 117 w 341"/>
                    <a:gd name="T23" fmla="*/ 179 h 509"/>
                    <a:gd name="T24" fmla="*/ 83 w 341"/>
                    <a:gd name="T25" fmla="*/ 172 h 509"/>
                    <a:gd name="T26" fmla="*/ 0 w 341"/>
                    <a:gd name="T27" fmla="*/ 254 h 509"/>
                    <a:gd name="T28" fmla="*/ 83 w 341"/>
                    <a:gd name="T29" fmla="*/ 337 h 509"/>
                    <a:gd name="T30" fmla="*/ 117 w 341"/>
                    <a:gd name="T31" fmla="*/ 330 h 509"/>
                    <a:gd name="T32" fmla="*/ 181 w 341"/>
                    <a:gd name="T33" fmla="*/ 395 h 509"/>
                    <a:gd name="T34" fmla="*/ 175 w 341"/>
                    <a:gd name="T35" fmla="*/ 426 h 509"/>
                    <a:gd name="T36" fmla="*/ 258 w 341"/>
                    <a:gd name="T37" fmla="*/ 509 h 509"/>
                    <a:gd name="T38" fmla="*/ 341 w 341"/>
                    <a:gd name="T39" fmla="*/ 426 h 509"/>
                    <a:gd name="T40" fmla="*/ 258 w 341"/>
                    <a:gd name="T41" fmla="*/ 344 h 509"/>
                    <a:gd name="T42" fmla="*/ 258 w 341"/>
                    <a:gd name="T43" fmla="*/ 344 h 509"/>
                    <a:gd name="T44" fmla="*/ 258 w 341"/>
                    <a:gd name="T45" fmla="*/ 344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41" h="509">
                      <a:moveTo>
                        <a:pt x="258" y="344"/>
                      </a:moveTo>
                      <a:cubicBezTo>
                        <a:pt x="245" y="344"/>
                        <a:pt x="233" y="347"/>
                        <a:pt x="222" y="352"/>
                      </a:cubicBezTo>
                      <a:cubicBezTo>
                        <a:pt x="158" y="288"/>
                        <a:pt x="158" y="288"/>
                        <a:pt x="158" y="288"/>
                      </a:cubicBezTo>
                      <a:cubicBezTo>
                        <a:pt x="163" y="278"/>
                        <a:pt x="165" y="267"/>
                        <a:pt x="165" y="254"/>
                      </a:cubicBezTo>
                      <a:cubicBezTo>
                        <a:pt x="165" y="242"/>
                        <a:pt x="163" y="231"/>
                        <a:pt x="158" y="220"/>
                      </a:cubicBezTo>
                      <a:cubicBezTo>
                        <a:pt x="221" y="157"/>
                        <a:pt x="221" y="157"/>
                        <a:pt x="221" y="157"/>
                      </a:cubicBezTo>
                      <a:cubicBezTo>
                        <a:pt x="232" y="163"/>
                        <a:pt x="245" y="166"/>
                        <a:pt x="258" y="166"/>
                      </a:cubicBezTo>
                      <a:cubicBezTo>
                        <a:pt x="304" y="166"/>
                        <a:pt x="341" y="129"/>
                        <a:pt x="341" y="83"/>
                      </a:cubicBezTo>
                      <a:cubicBezTo>
                        <a:pt x="341" y="37"/>
                        <a:pt x="304" y="0"/>
                        <a:pt x="258" y="0"/>
                      </a:cubicBezTo>
                      <a:cubicBezTo>
                        <a:pt x="212" y="0"/>
                        <a:pt x="175" y="37"/>
                        <a:pt x="175" y="83"/>
                      </a:cubicBezTo>
                      <a:cubicBezTo>
                        <a:pt x="175" y="94"/>
                        <a:pt x="177" y="105"/>
                        <a:pt x="181" y="114"/>
                      </a:cubicBezTo>
                      <a:cubicBezTo>
                        <a:pt x="117" y="179"/>
                        <a:pt x="117" y="179"/>
                        <a:pt x="117" y="179"/>
                      </a:cubicBezTo>
                      <a:cubicBezTo>
                        <a:pt x="106" y="174"/>
                        <a:pt x="95" y="172"/>
                        <a:pt x="83" y="172"/>
                      </a:cubicBezTo>
                      <a:cubicBezTo>
                        <a:pt x="37" y="172"/>
                        <a:pt x="0" y="209"/>
                        <a:pt x="0" y="254"/>
                      </a:cubicBezTo>
                      <a:cubicBezTo>
                        <a:pt x="0" y="300"/>
                        <a:pt x="37" y="337"/>
                        <a:pt x="83" y="337"/>
                      </a:cubicBezTo>
                      <a:cubicBezTo>
                        <a:pt x="95" y="337"/>
                        <a:pt x="106" y="335"/>
                        <a:pt x="117" y="330"/>
                      </a:cubicBezTo>
                      <a:cubicBezTo>
                        <a:pt x="181" y="395"/>
                        <a:pt x="181" y="395"/>
                        <a:pt x="181" y="395"/>
                      </a:cubicBezTo>
                      <a:cubicBezTo>
                        <a:pt x="177" y="404"/>
                        <a:pt x="175" y="415"/>
                        <a:pt x="175" y="426"/>
                      </a:cubicBezTo>
                      <a:cubicBezTo>
                        <a:pt x="175" y="472"/>
                        <a:pt x="212" y="509"/>
                        <a:pt x="258" y="509"/>
                      </a:cubicBezTo>
                      <a:cubicBezTo>
                        <a:pt x="304" y="509"/>
                        <a:pt x="341" y="472"/>
                        <a:pt x="341" y="426"/>
                      </a:cubicBezTo>
                      <a:cubicBezTo>
                        <a:pt x="341" y="381"/>
                        <a:pt x="304" y="344"/>
                        <a:pt x="258" y="344"/>
                      </a:cubicBezTo>
                      <a:close/>
                      <a:moveTo>
                        <a:pt x="258" y="344"/>
                      </a:moveTo>
                      <a:cubicBezTo>
                        <a:pt x="258" y="344"/>
                        <a:pt x="258" y="344"/>
                        <a:pt x="258" y="344"/>
                      </a:cubicBezTo>
                    </a:path>
                  </a:pathLst>
                </a:custGeom>
                <a:solidFill>
                  <a:schemeClr val="bg1"/>
                </a:solidFill>
                <a:ln>
                  <a:noFill/>
                </a:ln>
              </p:spPr>
              <p:txBody>
                <a:bodyPr vert="horz" wrap="square" lIns="91407" tIns="45704" rIns="91407" bIns="45704" numCol="1" anchor="t" anchorCtr="0" compatLnSpc="1"/>
                <a:lstStyle/>
                <a:p>
                  <a:pPr defTabSz="1284843" eaLnBrk="0" hangingPunct="0"/>
                  <a:endParaRPr lang="zh-CN" altLang="en-US" sz="2500" dirty="0">
                    <a:solidFill>
                      <a:schemeClr val="bg1"/>
                    </a:solidFill>
                    <a:latin typeface="+mn-lt"/>
                    <a:ea typeface="+mn-ea"/>
                    <a:cs typeface="+mn-ea"/>
                    <a:sym typeface="+mn-lt"/>
                  </a:endParaRPr>
                </a:p>
              </p:txBody>
            </p:sp>
          </p:grpSp>
          <p:grpSp>
            <p:nvGrpSpPr>
              <p:cNvPr id="24" name="组合 10"/>
              <p:cNvGrpSpPr/>
              <p:nvPr/>
            </p:nvGrpSpPr>
            <p:grpSpPr>
              <a:xfrm>
                <a:off x="2926910" y="2222377"/>
                <a:ext cx="876300" cy="876300"/>
                <a:chOff x="2755460" y="2222377"/>
                <a:chExt cx="876300" cy="876300"/>
              </a:xfrm>
            </p:grpSpPr>
            <p:grpSp>
              <p:nvGrpSpPr>
                <p:cNvPr id="28" name="组合 11"/>
                <p:cNvGrpSpPr/>
                <p:nvPr/>
              </p:nvGrpSpPr>
              <p:grpSpPr>
                <a:xfrm rot="18000000">
                  <a:off x="2755460" y="2222377"/>
                  <a:ext cx="876300" cy="876300"/>
                  <a:chOff x="2613025" y="1343025"/>
                  <a:chExt cx="876300" cy="876300"/>
                </a:xfrm>
              </p:grpSpPr>
              <p:sp>
                <p:nvSpPr>
                  <p:cNvPr id="14" name="任意多边形 13"/>
                  <p:cNvSpPr/>
                  <p:nvPr/>
                </p:nvSpPr>
                <p:spPr>
                  <a:xfrm>
                    <a:off x="2613025" y="1343025"/>
                    <a:ext cx="819150" cy="628650"/>
                  </a:xfrm>
                  <a:custGeom>
                    <a:avLst/>
                    <a:gdLst>
                      <a:gd name="connsiteX0" fmla="*/ 0 w 819150"/>
                      <a:gd name="connsiteY0" fmla="*/ 628650 h 628650"/>
                      <a:gd name="connsiteX1" fmla="*/ 190500 w 819150"/>
                      <a:gd name="connsiteY1" fmla="*/ 0 h 628650"/>
                      <a:gd name="connsiteX2" fmla="*/ 819150 w 819150"/>
                      <a:gd name="connsiteY2" fmla="*/ 152400 h 628650"/>
                      <a:gd name="connsiteX3" fmla="*/ 0 w 819150"/>
                      <a:gd name="connsiteY3" fmla="*/ 628650 h 628650"/>
                    </a:gdLst>
                    <a:ahLst/>
                    <a:cxnLst>
                      <a:cxn ang="0">
                        <a:pos x="connsiteX0" y="connsiteY0"/>
                      </a:cxn>
                      <a:cxn ang="0">
                        <a:pos x="connsiteX1" y="connsiteY1"/>
                      </a:cxn>
                      <a:cxn ang="0">
                        <a:pos x="connsiteX2" y="connsiteY2"/>
                      </a:cxn>
                      <a:cxn ang="0">
                        <a:pos x="connsiteX3" y="connsiteY3"/>
                      </a:cxn>
                    </a:cxnLst>
                    <a:rect l="l" t="t" r="r" b="b"/>
                    <a:pathLst>
                      <a:path w="819150" h="628650">
                        <a:moveTo>
                          <a:pt x="0" y="628650"/>
                        </a:moveTo>
                        <a:lnTo>
                          <a:pt x="190500" y="0"/>
                        </a:lnTo>
                        <a:lnTo>
                          <a:pt x="819150" y="152400"/>
                        </a:lnTo>
                        <a:lnTo>
                          <a:pt x="0" y="628650"/>
                        </a:lnTo>
                        <a:close/>
                      </a:path>
                    </a:pathLst>
                  </a:custGeom>
                  <a:solidFill>
                    <a:schemeClr val="bg1"/>
                  </a:solidFill>
                  <a:ln>
                    <a:noFill/>
                  </a:ln>
                </p:spPr>
                <p:txBody>
                  <a:bodyPr vert="horz" wrap="square" lIns="91407" tIns="45704" rIns="91407" bIns="45704" numCol="1" anchor="t" anchorCtr="0" compatLnSpc="1"/>
                  <a:lstStyle/>
                  <a:p>
                    <a:pPr defTabSz="1284843" eaLnBrk="0" hangingPunct="0"/>
                    <a:endParaRPr lang="zh-CN" altLang="en-US" sz="2500" dirty="0">
                      <a:solidFill>
                        <a:schemeClr val="bg1"/>
                      </a:solidFill>
                      <a:latin typeface="+mn-lt"/>
                      <a:ea typeface="+mn-ea"/>
                      <a:cs typeface="+mn-ea"/>
                      <a:sym typeface="+mn-lt"/>
                    </a:endParaRPr>
                  </a:p>
                </p:txBody>
              </p:sp>
              <p:sp>
                <p:nvSpPr>
                  <p:cNvPr id="15" name="任意多边形 14"/>
                  <p:cNvSpPr/>
                  <p:nvPr/>
                </p:nvSpPr>
                <p:spPr>
                  <a:xfrm>
                    <a:off x="2676525" y="1597025"/>
                    <a:ext cx="812800" cy="622300"/>
                  </a:xfrm>
                  <a:custGeom>
                    <a:avLst/>
                    <a:gdLst>
                      <a:gd name="connsiteX0" fmla="*/ 0 w 812800"/>
                      <a:gd name="connsiteY0" fmla="*/ 463550 h 622300"/>
                      <a:gd name="connsiteX1" fmla="*/ 641350 w 812800"/>
                      <a:gd name="connsiteY1" fmla="*/ 622300 h 622300"/>
                      <a:gd name="connsiteX2" fmla="*/ 812800 w 812800"/>
                      <a:gd name="connsiteY2" fmla="*/ 0 h 622300"/>
                      <a:gd name="connsiteX3" fmla="*/ 660400 w 812800"/>
                      <a:gd name="connsiteY3" fmla="*/ 101600 h 622300"/>
                      <a:gd name="connsiteX4" fmla="*/ 615950 w 812800"/>
                      <a:gd name="connsiteY4" fmla="*/ 25400 h 622300"/>
                      <a:gd name="connsiteX5" fmla="*/ 158750 w 812800"/>
                      <a:gd name="connsiteY5" fmla="*/ 304800 h 622300"/>
                      <a:gd name="connsiteX6" fmla="*/ 177800 w 812800"/>
                      <a:gd name="connsiteY6" fmla="*/ 361950 h 622300"/>
                      <a:gd name="connsiteX7" fmla="*/ 0 w 812800"/>
                      <a:gd name="connsiteY7" fmla="*/ 463550 h 62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622300">
                        <a:moveTo>
                          <a:pt x="0" y="463550"/>
                        </a:moveTo>
                        <a:lnTo>
                          <a:pt x="641350" y="622300"/>
                        </a:lnTo>
                        <a:lnTo>
                          <a:pt x="812800" y="0"/>
                        </a:lnTo>
                        <a:lnTo>
                          <a:pt x="660400" y="101600"/>
                        </a:lnTo>
                        <a:lnTo>
                          <a:pt x="615950" y="25400"/>
                        </a:lnTo>
                        <a:lnTo>
                          <a:pt x="158750" y="304800"/>
                        </a:lnTo>
                        <a:lnTo>
                          <a:pt x="177800" y="361950"/>
                        </a:lnTo>
                        <a:lnTo>
                          <a:pt x="0" y="4635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84843" eaLnBrk="0" hangingPunct="0"/>
                    <a:endParaRPr lang="zh-CN" altLang="en-US" sz="2500" dirty="0">
                      <a:solidFill>
                        <a:schemeClr val="bg1"/>
                      </a:solidFill>
                      <a:cs typeface="+mn-ea"/>
                      <a:sym typeface="+mn-lt"/>
                    </a:endParaRPr>
                  </a:p>
                </p:txBody>
              </p:sp>
            </p:grpSp>
            <p:sp>
              <p:nvSpPr>
                <p:cNvPr id="13" name="Freeform 11"/>
                <p:cNvSpPr>
                  <a:spLocks noEditPoints="1"/>
                </p:cNvSpPr>
                <p:nvPr/>
              </p:nvSpPr>
              <p:spPr bwMode="auto">
                <a:xfrm>
                  <a:off x="2857744" y="2557462"/>
                  <a:ext cx="214211" cy="166901"/>
                </a:xfrm>
                <a:custGeom>
                  <a:avLst/>
                  <a:gdLst>
                    <a:gd name="T0" fmla="*/ 179 w 514"/>
                    <a:gd name="T1" fmla="*/ 211 h 397"/>
                    <a:gd name="T2" fmla="*/ 108 w 514"/>
                    <a:gd name="T3" fmla="*/ 296 h 397"/>
                    <a:gd name="T4" fmla="*/ 130 w 514"/>
                    <a:gd name="T5" fmla="*/ 332 h 397"/>
                    <a:gd name="T6" fmla="*/ 249 w 514"/>
                    <a:gd name="T7" fmla="*/ 310 h 397"/>
                    <a:gd name="T8" fmla="*/ 179 w 514"/>
                    <a:gd name="T9" fmla="*/ 211 h 397"/>
                    <a:gd name="T10" fmla="*/ 159 w 514"/>
                    <a:gd name="T11" fmla="*/ 317 h 397"/>
                    <a:gd name="T12" fmla="*/ 132 w 514"/>
                    <a:gd name="T13" fmla="*/ 297 h 397"/>
                    <a:gd name="T14" fmla="*/ 158 w 514"/>
                    <a:gd name="T15" fmla="*/ 270 h 397"/>
                    <a:gd name="T16" fmla="*/ 186 w 514"/>
                    <a:gd name="T17" fmla="*/ 291 h 397"/>
                    <a:gd name="T18" fmla="*/ 159 w 514"/>
                    <a:gd name="T19" fmla="*/ 317 h 397"/>
                    <a:gd name="T20" fmla="*/ 206 w 514"/>
                    <a:gd name="T21" fmla="*/ 276 h 397"/>
                    <a:gd name="T22" fmla="*/ 192 w 514"/>
                    <a:gd name="T23" fmla="*/ 275 h 397"/>
                    <a:gd name="T24" fmla="*/ 196 w 514"/>
                    <a:gd name="T25" fmla="*/ 260 h 397"/>
                    <a:gd name="T26" fmla="*/ 210 w 514"/>
                    <a:gd name="T27" fmla="*/ 261 h 397"/>
                    <a:gd name="T28" fmla="*/ 206 w 514"/>
                    <a:gd name="T29" fmla="*/ 276 h 397"/>
                    <a:gd name="T30" fmla="*/ 394 w 514"/>
                    <a:gd name="T31" fmla="*/ 7 h 397"/>
                    <a:gd name="T32" fmla="*/ 328 w 514"/>
                    <a:gd name="T33" fmla="*/ 8 h 397"/>
                    <a:gd name="T34" fmla="*/ 326 w 514"/>
                    <a:gd name="T35" fmla="*/ 8 h 397"/>
                    <a:gd name="T36" fmla="*/ 326 w 514"/>
                    <a:gd name="T37" fmla="*/ 9 h 397"/>
                    <a:gd name="T38" fmla="*/ 312 w 514"/>
                    <a:gd name="T39" fmla="*/ 27 h 397"/>
                    <a:gd name="T40" fmla="*/ 331 w 514"/>
                    <a:gd name="T41" fmla="*/ 46 h 397"/>
                    <a:gd name="T42" fmla="*/ 348 w 514"/>
                    <a:gd name="T43" fmla="*/ 42 h 397"/>
                    <a:gd name="T44" fmla="*/ 443 w 514"/>
                    <a:gd name="T45" fmla="*/ 89 h 397"/>
                    <a:gd name="T46" fmla="*/ 449 w 514"/>
                    <a:gd name="T47" fmla="*/ 152 h 397"/>
                    <a:gd name="T48" fmla="*/ 445 w 514"/>
                    <a:gd name="T49" fmla="*/ 171 h 397"/>
                    <a:gd name="T50" fmla="*/ 464 w 514"/>
                    <a:gd name="T51" fmla="*/ 188 h 397"/>
                    <a:gd name="T52" fmla="*/ 482 w 514"/>
                    <a:gd name="T53" fmla="*/ 172 h 397"/>
                    <a:gd name="T54" fmla="*/ 482 w 514"/>
                    <a:gd name="T55" fmla="*/ 172 h 397"/>
                    <a:gd name="T56" fmla="*/ 394 w 514"/>
                    <a:gd name="T57" fmla="*/ 7 h 397"/>
                    <a:gd name="T58" fmla="*/ 403 w 514"/>
                    <a:gd name="T59" fmla="*/ 160 h 397"/>
                    <a:gd name="T60" fmla="*/ 416 w 514"/>
                    <a:gd name="T61" fmla="*/ 149 h 397"/>
                    <a:gd name="T62" fmla="*/ 416 w 514"/>
                    <a:gd name="T63" fmla="*/ 148 h 397"/>
                    <a:gd name="T64" fmla="*/ 344 w 514"/>
                    <a:gd name="T65" fmla="*/ 75 h 397"/>
                    <a:gd name="T66" fmla="*/ 331 w 514"/>
                    <a:gd name="T67" fmla="*/ 88 h 397"/>
                    <a:gd name="T68" fmla="*/ 344 w 514"/>
                    <a:gd name="T69" fmla="*/ 101 h 397"/>
                    <a:gd name="T70" fmla="*/ 390 w 514"/>
                    <a:gd name="T71" fmla="*/ 147 h 397"/>
                    <a:gd name="T72" fmla="*/ 403 w 514"/>
                    <a:gd name="T73" fmla="*/ 160 h 397"/>
                    <a:gd name="T74" fmla="*/ 364 w 514"/>
                    <a:gd name="T75" fmla="*/ 193 h 397"/>
                    <a:gd name="T76" fmla="*/ 355 w 514"/>
                    <a:gd name="T77" fmla="*/ 179 h 397"/>
                    <a:gd name="T78" fmla="*/ 351 w 514"/>
                    <a:gd name="T79" fmla="*/ 126 h 397"/>
                    <a:gd name="T80" fmla="*/ 257 w 514"/>
                    <a:gd name="T81" fmla="*/ 130 h 397"/>
                    <a:gd name="T82" fmla="*/ 242 w 514"/>
                    <a:gd name="T83" fmla="*/ 107 h 397"/>
                    <a:gd name="T84" fmla="*/ 166 w 514"/>
                    <a:gd name="T85" fmla="*/ 68 h 397"/>
                    <a:gd name="T86" fmla="*/ 40 w 514"/>
                    <a:gd name="T87" fmla="*/ 172 h 397"/>
                    <a:gd name="T88" fmla="*/ 5 w 514"/>
                    <a:gd name="T89" fmla="*/ 268 h 397"/>
                    <a:gd name="T90" fmla="*/ 189 w 514"/>
                    <a:gd name="T91" fmla="*/ 391 h 397"/>
                    <a:gd name="T92" fmla="*/ 410 w 514"/>
                    <a:gd name="T93" fmla="*/ 294 h 397"/>
                    <a:gd name="T94" fmla="*/ 364 w 514"/>
                    <a:gd name="T95" fmla="*/ 193 h 397"/>
                    <a:gd name="T96" fmla="*/ 195 w 514"/>
                    <a:gd name="T97" fmla="*/ 365 h 397"/>
                    <a:gd name="T98" fmla="*/ 51 w 514"/>
                    <a:gd name="T99" fmla="*/ 276 h 397"/>
                    <a:gd name="T100" fmla="*/ 195 w 514"/>
                    <a:gd name="T101" fmla="*/ 177 h 397"/>
                    <a:gd name="T102" fmla="*/ 339 w 514"/>
                    <a:gd name="T103" fmla="*/ 259 h 397"/>
                    <a:gd name="T104" fmla="*/ 195 w 514"/>
                    <a:gd name="T105" fmla="*/ 365 h 397"/>
                    <a:gd name="T106" fmla="*/ 195 w 514"/>
                    <a:gd name="T107" fmla="*/ 365 h 397"/>
                    <a:gd name="T108" fmla="*/ 195 w 514"/>
                    <a:gd name="T109" fmla="*/ 365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14" h="397">
                      <a:moveTo>
                        <a:pt x="179" y="211"/>
                      </a:moveTo>
                      <a:cubicBezTo>
                        <a:pt x="99" y="221"/>
                        <a:pt x="108" y="296"/>
                        <a:pt x="108" y="296"/>
                      </a:cubicBezTo>
                      <a:cubicBezTo>
                        <a:pt x="108" y="296"/>
                        <a:pt x="108" y="319"/>
                        <a:pt x="130" y="332"/>
                      </a:cubicBezTo>
                      <a:cubicBezTo>
                        <a:pt x="177" y="357"/>
                        <a:pt x="225" y="342"/>
                        <a:pt x="249" y="310"/>
                      </a:cubicBezTo>
                      <a:cubicBezTo>
                        <a:pt x="274" y="279"/>
                        <a:pt x="259" y="202"/>
                        <a:pt x="179" y="211"/>
                      </a:cubicBezTo>
                      <a:close/>
                      <a:moveTo>
                        <a:pt x="159" y="317"/>
                      </a:moveTo>
                      <a:cubicBezTo>
                        <a:pt x="144" y="318"/>
                        <a:pt x="132" y="310"/>
                        <a:pt x="132" y="297"/>
                      </a:cubicBezTo>
                      <a:cubicBezTo>
                        <a:pt x="132" y="285"/>
                        <a:pt x="143" y="272"/>
                        <a:pt x="158" y="270"/>
                      </a:cubicBezTo>
                      <a:cubicBezTo>
                        <a:pt x="175" y="269"/>
                        <a:pt x="186" y="278"/>
                        <a:pt x="186" y="291"/>
                      </a:cubicBezTo>
                      <a:cubicBezTo>
                        <a:pt x="186" y="303"/>
                        <a:pt x="174" y="315"/>
                        <a:pt x="159" y="317"/>
                      </a:cubicBezTo>
                      <a:close/>
                      <a:moveTo>
                        <a:pt x="206" y="276"/>
                      </a:moveTo>
                      <a:cubicBezTo>
                        <a:pt x="201" y="280"/>
                        <a:pt x="195" y="280"/>
                        <a:pt x="192" y="275"/>
                      </a:cubicBezTo>
                      <a:cubicBezTo>
                        <a:pt x="189" y="271"/>
                        <a:pt x="190" y="264"/>
                        <a:pt x="196" y="260"/>
                      </a:cubicBezTo>
                      <a:cubicBezTo>
                        <a:pt x="201" y="256"/>
                        <a:pt x="208" y="257"/>
                        <a:pt x="210" y="261"/>
                      </a:cubicBezTo>
                      <a:cubicBezTo>
                        <a:pt x="213" y="266"/>
                        <a:pt x="211" y="273"/>
                        <a:pt x="206" y="276"/>
                      </a:cubicBezTo>
                      <a:close/>
                      <a:moveTo>
                        <a:pt x="394" y="7"/>
                      </a:moveTo>
                      <a:cubicBezTo>
                        <a:pt x="365" y="0"/>
                        <a:pt x="336" y="6"/>
                        <a:pt x="328" y="8"/>
                      </a:cubicBezTo>
                      <a:cubicBezTo>
                        <a:pt x="328" y="8"/>
                        <a:pt x="327" y="8"/>
                        <a:pt x="326" y="8"/>
                      </a:cubicBezTo>
                      <a:cubicBezTo>
                        <a:pt x="326" y="9"/>
                        <a:pt x="326" y="9"/>
                        <a:pt x="326" y="9"/>
                      </a:cubicBezTo>
                      <a:cubicBezTo>
                        <a:pt x="318" y="11"/>
                        <a:pt x="312" y="19"/>
                        <a:pt x="312" y="27"/>
                      </a:cubicBezTo>
                      <a:cubicBezTo>
                        <a:pt x="312" y="38"/>
                        <a:pt x="321" y="46"/>
                        <a:pt x="331" y="46"/>
                      </a:cubicBezTo>
                      <a:cubicBezTo>
                        <a:pt x="331" y="46"/>
                        <a:pt x="341" y="45"/>
                        <a:pt x="348" y="42"/>
                      </a:cubicBezTo>
                      <a:cubicBezTo>
                        <a:pt x="355" y="39"/>
                        <a:pt x="414" y="40"/>
                        <a:pt x="443" y="89"/>
                      </a:cubicBezTo>
                      <a:cubicBezTo>
                        <a:pt x="459" y="125"/>
                        <a:pt x="450" y="148"/>
                        <a:pt x="449" y="152"/>
                      </a:cubicBezTo>
                      <a:cubicBezTo>
                        <a:pt x="449" y="152"/>
                        <a:pt x="445" y="162"/>
                        <a:pt x="445" y="171"/>
                      </a:cubicBezTo>
                      <a:cubicBezTo>
                        <a:pt x="445" y="181"/>
                        <a:pt x="453" y="188"/>
                        <a:pt x="464" y="188"/>
                      </a:cubicBezTo>
                      <a:cubicBezTo>
                        <a:pt x="473" y="188"/>
                        <a:pt x="480" y="187"/>
                        <a:pt x="482" y="172"/>
                      </a:cubicBezTo>
                      <a:cubicBezTo>
                        <a:pt x="482" y="172"/>
                        <a:pt x="482" y="172"/>
                        <a:pt x="482" y="172"/>
                      </a:cubicBezTo>
                      <a:cubicBezTo>
                        <a:pt x="514" y="68"/>
                        <a:pt x="444" y="19"/>
                        <a:pt x="394" y="7"/>
                      </a:cubicBezTo>
                      <a:close/>
                      <a:moveTo>
                        <a:pt x="403" y="160"/>
                      </a:moveTo>
                      <a:cubicBezTo>
                        <a:pt x="410" y="160"/>
                        <a:pt x="415" y="156"/>
                        <a:pt x="416" y="149"/>
                      </a:cubicBezTo>
                      <a:cubicBezTo>
                        <a:pt x="416" y="149"/>
                        <a:pt x="416" y="148"/>
                        <a:pt x="416" y="148"/>
                      </a:cubicBezTo>
                      <a:cubicBezTo>
                        <a:pt x="426" y="60"/>
                        <a:pt x="344" y="75"/>
                        <a:pt x="344" y="75"/>
                      </a:cubicBezTo>
                      <a:cubicBezTo>
                        <a:pt x="337" y="75"/>
                        <a:pt x="331" y="81"/>
                        <a:pt x="331" y="88"/>
                      </a:cubicBezTo>
                      <a:cubicBezTo>
                        <a:pt x="331" y="96"/>
                        <a:pt x="337" y="101"/>
                        <a:pt x="344" y="101"/>
                      </a:cubicBezTo>
                      <a:cubicBezTo>
                        <a:pt x="403" y="89"/>
                        <a:pt x="390" y="147"/>
                        <a:pt x="390" y="147"/>
                      </a:cubicBezTo>
                      <a:cubicBezTo>
                        <a:pt x="390" y="154"/>
                        <a:pt x="396" y="160"/>
                        <a:pt x="403" y="160"/>
                      </a:cubicBezTo>
                      <a:close/>
                      <a:moveTo>
                        <a:pt x="364" y="193"/>
                      </a:moveTo>
                      <a:cubicBezTo>
                        <a:pt x="345" y="189"/>
                        <a:pt x="355" y="179"/>
                        <a:pt x="355" y="179"/>
                      </a:cubicBezTo>
                      <a:cubicBezTo>
                        <a:pt x="355" y="179"/>
                        <a:pt x="373" y="148"/>
                        <a:pt x="351" y="126"/>
                      </a:cubicBezTo>
                      <a:cubicBezTo>
                        <a:pt x="323" y="99"/>
                        <a:pt x="257" y="130"/>
                        <a:pt x="257" y="130"/>
                      </a:cubicBezTo>
                      <a:cubicBezTo>
                        <a:pt x="231" y="138"/>
                        <a:pt x="238" y="126"/>
                        <a:pt x="242" y="107"/>
                      </a:cubicBezTo>
                      <a:cubicBezTo>
                        <a:pt x="242" y="84"/>
                        <a:pt x="234" y="45"/>
                        <a:pt x="166" y="68"/>
                      </a:cubicBezTo>
                      <a:cubicBezTo>
                        <a:pt x="98" y="91"/>
                        <a:pt x="40" y="172"/>
                        <a:pt x="40" y="172"/>
                      </a:cubicBezTo>
                      <a:cubicBezTo>
                        <a:pt x="0" y="226"/>
                        <a:pt x="5" y="268"/>
                        <a:pt x="5" y="268"/>
                      </a:cubicBezTo>
                      <a:cubicBezTo>
                        <a:pt x="15" y="360"/>
                        <a:pt x="113" y="385"/>
                        <a:pt x="189" y="391"/>
                      </a:cubicBezTo>
                      <a:cubicBezTo>
                        <a:pt x="269" y="397"/>
                        <a:pt x="377" y="363"/>
                        <a:pt x="410" y="294"/>
                      </a:cubicBezTo>
                      <a:cubicBezTo>
                        <a:pt x="443" y="224"/>
                        <a:pt x="383" y="197"/>
                        <a:pt x="364" y="193"/>
                      </a:cubicBezTo>
                      <a:close/>
                      <a:moveTo>
                        <a:pt x="195" y="365"/>
                      </a:moveTo>
                      <a:cubicBezTo>
                        <a:pt x="115" y="369"/>
                        <a:pt x="51" y="329"/>
                        <a:pt x="51" y="276"/>
                      </a:cubicBezTo>
                      <a:cubicBezTo>
                        <a:pt x="51" y="223"/>
                        <a:pt x="115" y="180"/>
                        <a:pt x="195" y="177"/>
                      </a:cubicBezTo>
                      <a:cubicBezTo>
                        <a:pt x="275" y="173"/>
                        <a:pt x="339" y="206"/>
                        <a:pt x="339" y="259"/>
                      </a:cubicBezTo>
                      <a:cubicBezTo>
                        <a:pt x="339" y="312"/>
                        <a:pt x="275" y="361"/>
                        <a:pt x="195" y="365"/>
                      </a:cubicBezTo>
                      <a:close/>
                      <a:moveTo>
                        <a:pt x="195" y="365"/>
                      </a:moveTo>
                      <a:cubicBezTo>
                        <a:pt x="195" y="365"/>
                        <a:pt x="195" y="365"/>
                        <a:pt x="195" y="365"/>
                      </a:cubicBezTo>
                    </a:path>
                  </a:pathLst>
                </a:custGeom>
                <a:solidFill>
                  <a:schemeClr val="bg1"/>
                </a:solidFill>
                <a:ln>
                  <a:noFill/>
                </a:ln>
              </p:spPr>
              <p:txBody>
                <a:bodyPr vert="horz" wrap="square" lIns="91407" tIns="45704" rIns="91407" bIns="45704" numCol="1" anchor="t" anchorCtr="0" compatLnSpc="1"/>
                <a:lstStyle/>
                <a:p>
                  <a:pPr defTabSz="1284843" eaLnBrk="0" hangingPunct="0"/>
                  <a:endParaRPr lang="zh-CN" altLang="en-US" sz="2500" dirty="0">
                    <a:solidFill>
                      <a:schemeClr val="bg1"/>
                    </a:solidFill>
                    <a:latin typeface="+mn-lt"/>
                    <a:ea typeface="+mn-ea"/>
                    <a:cs typeface="+mn-ea"/>
                    <a:sym typeface="+mn-lt"/>
                  </a:endParaRPr>
                </a:p>
              </p:txBody>
            </p:sp>
          </p:grpSp>
        </p:grpSp>
        <p:sp>
          <p:nvSpPr>
            <p:cNvPr id="36" name="文本框 66"/>
            <p:cNvSpPr txBox="1">
              <a:spLocks noChangeArrowheads="1"/>
            </p:cNvSpPr>
            <p:nvPr/>
          </p:nvSpPr>
          <p:spPr bwMode="auto">
            <a:xfrm>
              <a:off x="8085100" y="2524078"/>
              <a:ext cx="3306826" cy="560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8523" tIns="64262" rIns="128523" bIns="64262">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defTabSz="1282165">
                <a:spcBef>
                  <a:spcPct val="20000"/>
                </a:spcBef>
                <a:defRPr/>
              </a:pPr>
              <a:r>
                <a:rPr lang="zh-CN" altLang="en-US" sz="1400" dirty="0">
                  <a:solidFill>
                    <a:schemeClr val="bg1"/>
                  </a:solidFill>
                  <a:latin typeface="+mn-lt"/>
                  <a:ea typeface="+mn-ea"/>
                  <a:cs typeface="+mn-ea"/>
                  <a:sym typeface="+mn-lt"/>
                </a:rPr>
                <a:t>单击此处可编辑内容，根据您的需要自由拉伸文本框大小</a:t>
              </a:r>
              <a:endParaRPr lang="en-US" altLang="zh-CN" sz="1400" dirty="0">
                <a:solidFill>
                  <a:schemeClr val="bg1"/>
                </a:solidFill>
                <a:latin typeface="+mn-lt"/>
                <a:ea typeface="+mn-ea"/>
                <a:cs typeface="+mn-ea"/>
                <a:sym typeface="+mn-lt"/>
              </a:endParaRPr>
            </a:p>
          </p:txBody>
        </p:sp>
        <p:sp>
          <p:nvSpPr>
            <p:cNvPr id="37" name="文本框 69"/>
            <p:cNvSpPr txBox="1">
              <a:spLocks noChangeArrowheads="1"/>
            </p:cNvSpPr>
            <p:nvPr/>
          </p:nvSpPr>
          <p:spPr bwMode="auto">
            <a:xfrm>
              <a:off x="8085099" y="2155922"/>
              <a:ext cx="2321666" cy="38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8523" tIns="64262" rIns="128523" bIns="64262">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zh-CN" altLang="en-US" sz="1700" b="1" dirty="0">
                  <a:solidFill>
                    <a:schemeClr val="bg1"/>
                  </a:solidFill>
                  <a:latin typeface="+mn-lt"/>
                  <a:ea typeface="+mn-ea"/>
                  <a:cs typeface="+mn-ea"/>
                  <a:sym typeface="+mn-lt"/>
                </a:rPr>
                <a:t>单击编辑标题</a:t>
              </a:r>
            </a:p>
          </p:txBody>
        </p:sp>
        <p:sp>
          <p:nvSpPr>
            <p:cNvPr id="38" name="文本框 66"/>
            <p:cNvSpPr txBox="1">
              <a:spLocks noChangeArrowheads="1"/>
            </p:cNvSpPr>
            <p:nvPr/>
          </p:nvSpPr>
          <p:spPr bwMode="auto">
            <a:xfrm>
              <a:off x="8954075" y="4148600"/>
              <a:ext cx="3306826" cy="560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8523" tIns="64262" rIns="128523" bIns="64262">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defTabSz="1282165">
                <a:spcBef>
                  <a:spcPct val="20000"/>
                </a:spcBef>
                <a:defRPr/>
              </a:pPr>
              <a:r>
                <a:rPr lang="zh-CN" altLang="en-US" sz="1400" dirty="0">
                  <a:solidFill>
                    <a:schemeClr val="bg1"/>
                  </a:solidFill>
                  <a:latin typeface="+mn-lt"/>
                  <a:ea typeface="+mn-ea"/>
                  <a:cs typeface="+mn-ea"/>
                  <a:sym typeface="+mn-lt"/>
                </a:rPr>
                <a:t>单击此处可编辑内容，根据您的需要自由拉伸文本框大小</a:t>
              </a:r>
              <a:endParaRPr lang="en-US" altLang="zh-CN" sz="1400" dirty="0">
                <a:solidFill>
                  <a:schemeClr val="bg1"/>
                </a:solidFill>
                <a:latin typeface="+mn-lt"/>
                <a:ea typeface="+mn-ea"/>
                <a:cs typeface="+mn-ea"/>
                <a:sym typeface="+mn-lt"/>
              </a:endParaRPr>
            </a:p>
          </p:txBody>
        </p:sp>
        <p:sp>
          <p:nvSpPr>
            <p:cNvPr id="39" name="文本框 69"/>
            <p:cNvSpPr txBox="1">
              <a:spLocks noChangeArrowheads="1"/>
            </p:cNvSpPr>
            <p:nvPr/>
          </p:nvSpPr>
          <p:spPr bwMode="auto">
            <a:xfrm>
              <a:off x="8955310" y="3642433"/>
              <a:ext cx="2321666" cy="38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8523" tIns="64262" rIns="128523" bIns="64262">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zh-CN" altLang="en-US" sz="1700" b="1" dirty="0">
                  <a:solidFill>
                    <a:schemeClr val="bg1"/>
                  </a:solidFill>
                  <a:latin typeface="+mn-lt"/>
                  <a:ea typeface="+mn-ea"/>
                  <a:cs typeface="+mn-ea"/>
                  <a:sym typeface="+mn-lt"/>
                </a:rPr>
                <a:t>单击编辑标题</a:t>
              </a:r>
            </a:p>
          </p:txBody>
        </p:sp>
        <p:sp>
          <p:nvSpPr>
            <p:cNvPr id="40" name="文本框 66"/>
            <p:cNvSpPr txBox="1">
              <a:spLocks noChangeArrowheads="1"/>
            </p:cNvSpPr>
            <p:nvPr/>
          </p:nvSpPr>
          <p:spPr bwMode="auto">
            <a:xfrm>
              <a:off x="7883083" y="5865068"/>
              <a:ext cx="3306826" cy="560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8523" tIns="64262" rIns="128523" bIns="64262">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defTabSz="1282165">
                <a:spcBef>
                  <a:spcPct val="20000"/>
                </a:spcBef>
                <a:defRPr/>
              </a:pPr>
              <a:r>
                <a:rPr lang="zh-CN" altLang="en-US" sz="1400" dirty="0">
                  <a:solidFill>
                    <a:schemeClr val="bg1"/>
                  </a:solidFill>
                  <a:latin typeface="+mn-lt"/>
                  <a:ea typeface="+mn-ea"/>
                  <a:cs typeface="+mn-ea"/>
                  <a:sym typeface="+mn-lt"/>
                </a:rPr>
                <a:t>单击此处可编辑内容，根据您的需要自由拉伸文本框大小</a:t>
              </a:r>
              <a:endParaRPr lang="en-US" altLang="zh-CN" sz="1400" dirty="0">
                <a:solidFill>
                  <a:schemeClr val="bg1"/>
                </a:solidFill>
                <a:latin typeface="+mn-lt"/>
                <a:ea typeface="+mn-ea"/>
                <a:cs typeface="+mn-ea"/>
                <a:sym typeface="+mn-lt"/>
              </a:endParaRPr>
            </a:p>
          </p:txBody>
        </p:sp>
        <p:sp>
          <p:nvSpPr>
            <p:cNvPr id="41" name="文本框 69"/>
            <p:cNvSpPr txBox="1">
              <a:spLocks noChangeArrowheads="1"/>
            </p:cNvSpPr>
            <p:nvPr/>
          </p:nvSpPr>
          <p:spPr bwMode="auto">
            <a:xfrm>
              <a:off x="7951218" y="5410174"/>
              <a:ext cx="2321666" cy="38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8523" tIns="64262" rIns="128523" bIns="64262">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zh-CN" altLang="en-US" sz="1700" b="1" dirty="0">
                  <a:solidFill>
                    <a:schemeClr val="bg1"/>
                  </a:solidFill>
                  <a:latin typeface="+mn-lt"/>
                  <a:ea typeface="+mn-ea"/>
                  <a:cs typeface="+mn-ea"/>
                  <a:sym typeface="+mn-lt"/>
                </a:rPr>
                <a:t>单击编辑标题</a:t>
              </a:r>
            </a:p>
          </p:txBody>
        </p:sp>
        <p:sp>
          <p:nvSpPr>
            <p:cNvPr id="42" name="文本框 66"/>
            <p:cNvSpPr txBox="1">
              <a:spLocks noChangeArrowheads="1"/>
            </p:cNvSpPr>
            <p:nvPr/>
          </p:nvSpPr>
          <p:spPr bwMode="auto">
            <a:xfrm>
              <a:off x="1381871" y="2499216"/>
              <a:ext cx="3306826" cy="560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8523" tIns="64262" rIns="128523" bIns="64262">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r" defTabSz="1282165">
                <a:spcBef>
                  <a:spcPct val="20000"/>
                </a:spcBef>
                <a:defRPr/>
              </a:pPr>
              <a:r>
                <a:rPr lang="zh-CN" altLang="en-US" sz="1400" dirty="0">
                  <a:solidFill>
                    <a:schemeClr val="bg1"/>
                  </a:solidFill>
                  <a:latin typeface="+mn-lt"/>
                  <a:ea typeface="+mn-ea"/>
                  <a:cs typeface="+mn-ea"/>
                  <a:sym typeface="+mn-lt"/>
                </a:rPr>
                <a:t>单击此处可编辑内容，根据您的需要自由拉伸文本框大小</a:t>
              </a:r>
              <a:endParaRPr lang="en-US" altLang="zh-CN" sz="1400" dirty="0">
                <a:solidFill>
                  <a:schemeClr val="bg1"/>
                </a:solidFill>
                <a:latin typeface="+mn-lt"/>
                <a:ea typeface="+mn-ea"/>
                <a:cs typeface="+mn-ea"/>
                <a:sym typeface="+mn-lt"/>
              </a:endParaRPr>
            </a:p>
          </p:txBody>
        </p:sp>
        <p:sp>
          <p:nvSpPr>
            <p:cNvPr id="43" name="文本框 69"/>
            <p:cNvSpPr txBox="1">
              <a:spLocks noChangeArrowheads="1"/>
            </p:cNvSpPr>
            <p:nvPr/>
          </p:nvSpPr>
          <p:spPr bwMode="auto">
            <a:xfrm>
              <a:off x="3196970" y="2155922"/>
              <a:ext cx="2321666" cy="38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8523" tIns="64262" rIns="128523" bIns="64262">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zh-CN" altLang="en-US" sz="1700" b="1" dirty="0">
                  <a:solidFill>
                    <a:schemeClr val="bg1"/>
                  </a:solidFill>
                  <a:latin typeface="+mn-lt"/>
                  <a:ea typeface="+mn-ea"/>
                  <a:cs typeface="+mn-ea"/>
                  <a:sym typeface="+mn-lt"/>
                </a:rPr>
                <a:t>单击编辑标题</a:t>
              </a:r>
            </a:p>
          </p:txBody>
        </p:sp>
        <p:sp>
          <p:nvSpPr>
            <p:cNvPr id="44" name="文本框 66"/>
            <p:cNvSpPr txBox="1">
              <a:spLocks noChangeArrowheads="1"/>
            </p:cNvSpPr>
            <p:nvPr/>
          </p:nvSpPr>
          <p:spPr bwMode="auto">
            <a:xfrm>
              <a:off x="614000" y="4097806"/>
              <a:ext cx="3306826" cy="560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8523" tIns="64262" rIns="128523" bIns="64262">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r" defTabSz="1282165">
                <a:spcBef>
                  <a:spcPct val="20000"/>
                </a:spcBef>
                <a:defRPr/>
              </a:pPr>
              <a:r>
                <a:rPr lang="zh-CN" altLang="en-US" sz="1400" dirty="0">
                  <a:solidFill>
                    <a:schemeClr val="bg1"/>
                  </a:solidFill>
                  <a:latin typeface="+mn-lt"/>
                  <a:ea typeface="+mn-ea"/>
                  <a:cs typeface="+mn-ea"/>
                  <a:sym typeface="+mn-lt"/>
                </a:rPr>
                <a:t>单击此处可编辑内容，根据您的需要自由拉伸文本框大小</a:t>
              </a:r>
              <a:endParaRPr lang="en-US" altLang="zh-CN" sz="1400" dirty="0">
                <a:solidFill>
                  <a:schemeClr val="bg1"/>
                </a:solidFill>
                <a:latin typeface="+mn-lt"/>
                <a:ea typeface="+mn-ea"/>
                <a:cs typeface="+mn-ea"/>
                <a:sym typeface="+mn-lt"/>
              </a:endParaRPr>
            </a:p>
          </p:txBody>
        </p:sp>
        <p:sp>
          <p:nvSpPr>
            <p:cNvPr id="45" name="文本框 69"/>
            <p:cNvSpPr txBox="1">
              <a:spLocks noChangeArrowheads="1"/>
            </p:cNvSpPr>
            <p:nvPr/>
          </p:nvSpPr>
          <p:spPr bwMode="auto">
            <a:xfrm>
              <a:off x="2386870" y="3669217"/>
              <a:ext cx="2221025" cy="38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8523" tIns="64262" rIns="128523" bIns="64262">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zh-CN" altLang="en-US" sz="1700" b="1" dirty="0">
                  <a:solidFill>
                    <a:schemeClr val="bg1"/>
                  </a:solidFill>
                  <a:latin typeface="+mn-lt"/>
                  <a:ea typeface="+mn-ea"/>
                  <a:cs typeface="+mn-ea"/>
                  <a:sym typeface="+mn-lt"/>
                </a:rPr>
                <a:t>单击编辑标题</a:t>
              </a:r>
            </a:p>
          </p:txBody>
        </p:sp>
        <p:sp>
          <p:nvSpPr>
            <p:cNvPr id="46" name="文本框 66"/>
            <p:cNvSpPr txBox="1">
              <a:spLocks noChangeArrowheads="1"/>
            </p:cNvSpPr>
            <p:nvPr/>
          </p:nvSpPr>
          <p:spPr bwMode="auto">
            <a:xfrm>
              <a:off x="1267040" y="5732189"/>
              <a:ext cx="3306826" cy="560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8523" tIns="64262" rIns="128523" bIns="64262">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r" defTabSz="1282165">
                <a:spcBef>
                  <a:spcPct val="20000"/>
                </a:spcBef>
                <a:defRPr/>
              </a:pPr>
              <a:r>
                <a:rPr lang="zh-CN" altLang="en-US" sz="1400" dirty="0">
                  <a:solidFill>
                    <a:schemeClr val="bg1"/>
                  </a:solidFill>
                  <a:latin typeface="+mn-lt"/>
                  <a:ea typeface="+mn-ea"/>
                  <a:cs typeface="+mn-ea"/>
                  <a:sym typeface="+mn-lt"/>
                </a:rPr>
                <a:t>单击此处可编辑内容，根据您的需要自由拉伸文本框大小</a:t>
              </a:r>
              <a:endParaRPr lang="en-US" altLang="zh-CN" sz="1400" dirty="0">
                <a:solidFill>
                  <a:schemeClr val="bg1"/>
                </a:solidFill>
                <a:latin typeface="+mn-lt"/>
                <a:ea typeface="+mn-ea"/>
                <a:cs typeface="+mn-ea"/>
                <a:sym typeface="+mn-lt"/>
              </a:endParaRPr>
            </a:p>
          </p:txBody>
        </p:sp>
        <p:sp>
          <p:nvSpPr>
            <p:cNvPr id="47" name="文本框 69"/>
            <p:cNvSpPr txBox="1">
              <a:spLocks noChangeArrowheads="1"/>
            </p:cNvSpPr>
            <p:nvPr/>
          </p:nvSpPr>
          <p:spPr bwMode="auto">
            <a:xfrm>
              <a:off x="2994030" y="5316432"/>
              <a:ext cx="2221025" cy="38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8523" tIns="64262" rIns="128523" bIns="64262">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zh-CN" altLang="en-US" sz="1700" b="1" dirty="0">
                  <a:solidFill>
                    <a:schemeClr val="bg1"/>
                  </a:solidFill>
                  <a:latin typeface="+mn-lt"/>
                  <a:ea typeface="+mn-ea"/>
                  <a:cs typeface="+mn-ea"/>
                  <a:sym typeface="+mn-lt"/>
                </a:rPr>
                <a:t>单击编辑标题</a:t>
              </a:r>
            </a:p>
          </p:txBody>
        </p:sp>
      </p:grpSp>
    </p:spTree>
    <p:extLst>
      <p:ext uri="{BB962C8B-B14F-4D97-AF65-F5344CB8AC3E}">
        <p14:creationId xmlns:p14="http://schemas.microsoft.com/office/powerpoint/2010/main" val="3098225830"/>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组合 1"/>
          <p:cNvGrpSpPr/>
          <p:nvPr/>
        </p:nvGrpSpPr>
        <p:grpSpPr>
          <a:xfrm>
            <a:off x="1708927" y="1747930"/>
            <a:ext cx="9501761" cy="4455879"/>
            <a:chOff x="1708927" y="1747930"/>
            <a:chExt cx="9501761" cy="4455879"/>
          </a:xfrm>
        </p:grpSpPr>
        <p:sp>
          <p:nvSpPr>
            <p:cNvPr id="11" name="文本框 10"/>
            <p:cNvSpPr txBox="1">
              <a:spLocks noChangeArrowheads="1"/>
            </p:cNvSpPr>
            <p:nvPr/>
          </p:nvSpPr>
          <p:spPr bwMode="auto">
            <a:xfrm>
              <a:off x="2206171" y="2161399"/>
              <a:ext cx="406997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49263">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r">
                <a:lnSpc>
                  <a:spcPct val="150000"/>
                </a:lnSpc>
              </a:pPr>
              <a:r>
                <a:rPr lang="zh-CN" altLang="en-US" sz="1200">
                  <a:solidFill>
                    <a:schemeClr val="bg1"/>
                  </a:solidFill>
                  <a:latin typeface="+mn-lt"/>
                  <a:ea typeface="+mn-ea"/>
                  <a:cs typeface="+mn-ea"/>
                  <a:sym typeface="+mn-lt"/>
                </a:rPr>
                <a:t>请替换文字内容，修改文字内容，也可以直接复制你的内容到此。请替换文字内容，修改文字内容，也可以直接复制你的内容到此。</a:t>
              </a:r>
              <a:endParaRPr lang="en-US" altLang="zh-CN" sz="1200">
                <a:solidFill>
                  <a:schemeClr val="bg1"/>
                </a:solidFill>
                <a:latin typeface="+mn-lt"/>
                <a:ea typeface="+mn-ea"/>
                <a:cs typeface="+mn-ea"/>
                <a:sym typeface="+mn-lt"/>
              </a:endParaRPr>
            </a:p>
          </p:txBody>
        </p:sp>
        <p:sp>
          <p:nvSpPr>
            <p:cNvPr id="13" name="空心弧 12"/>
            <p:cNvSpPr>
              <a:spLocks noChangeArrowheads="1"/>
            </p:cNvSpPr>
            <p:nvPr/>
          </p:nvSpPr>
          <p:spPr bwMode="auto">
            <a:xfrm>
              <a:off x="6931370" y="1747930"/>
              <a:ext cx="4279318" cy="4319499"/>
            </a:xfrm>
            <a:custGeom>
              <a:avLst/>
              <a:gdLst>
                <a:gd name="T0" fmla="*/ 4057281 w 4057966"/>
                <a:gd name="T1" fmla="*/ 1994398 h 4095198"/>
                <a:gd name="T2" fmla="*/ 4057966 w 4057966"/>
                <a:gd name="T3" fmla="*/ 2047598 h 4095198"/>
                <a:gd name="T4" fmla="*/ 2028983 w 4057966"/>
                <a:gd name="T5" fmla="*/ 4095197 h 4095198"/>
                <a:gd name="T6" fmla="*/ 0 w 4057966"/>
                <a:gd name="T7" fmla="*/ 2047598 h 4095198"/>
                <a:gd name="T8" fmla="*/ 1986128 w 4057966"/>
                <a:gd name="T9" fmla="*/ 447 h 4095198"/>
                <a:gd name="T10" fmla="*/ 2002254 w 4057966"/>
                <a:gd name="T11" fmla="*/ 764360 h 4095198"/>
                <a:gd name="T12" fmla="*/ 764074 w 4057966"/>
                <a:gd name="T13" fmla="*/ 2047597 h 4095198"/>
                <a:gd name="T14" fmla="*/ 2028982 w 4057966"/>
                <a:gd name="T15" fmla="*/ 3331121 h 4095198"/>
                <a:gd name="T16" fmla="*/ 3293890 w 4057966"/>
                <a:gd name="T17" fmla="*/ 2047597 h 4095198"/>
                <a:gd name="T18" fmla="*/ 3293472 w 4057966"/>
                <a:gd name="T19" fmla="*/ 2014266 h 4095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57966" h="4095198">
                  <a:moveTo>
                    <a:pt x="4057281" y="1994398"/>
                  </a:moveTo>
                  <a:cubicBezTo>
                    <a:pt x="4057741" y="2012065"/>
                    <a:pt x="4057966" y="2029805"/>
                    <a:pt x="4057966" y="2047598"/>
                  </a:cubicBezTo>
                  <a:cubicBezTo>
                    <a:pt x="4057966" y="3178456"/>
                    <a:pt x="3149559" y="4095197"/>
                    <a:pt x="2028983" y="4095197"/>
                  </a:cubicBezTo>
                  <a:cubicBezTo>
                    <a:pt x="908407" y="4095197"/>
                    <a:pt x="0" y="3178456"/>
                    <a:pt x="0" y="2047598"/>
                  </a:cubicBezTo>
                  <a:cubicBezTo>
                    <a:pt x="0" y="931123"/>
                    <a:pt x="885447" y="23352"/>
                    <a:pt x="1986128" y="447"/>
                  </a:cubicBezTo>
                  <a:lnTo>
                    <a:pt x="2002254" y="764360"/>
                  </a:lnTo>
                  <a:cubicBezTo>
                    <a:pt x="1315932" y="778863"/>
                    <a:pt x="764074" y="1347835"/>
                    <a:pt x="764074" y="2047597"/>
                  </a:cubicBezTo>
                  <a:cubicBezTo>
                    <a:pt x="764074" y="2756468"/>
                    <a:pt x="1330393" y="3331121"/>
                    <a:pt x="2028982" y="3331121"/>
                  </a:cubicBezTo>
                  <a:cubicBezTo>
                    <a:pt x="2727571" y="3331121"/>
                    <a:pt x="3293890" y="2756468"/>
                    <a:pt x="3293890" y="2047597"/>
                  </a:cubicBezTo>
                  <a:cubicBezTo>
                    <a:pt x="3293890" y="2036453"/>
                    <a:pt x="3293750" y="2025342"/>
                    <a:pt x="3293472" y="2014266"/>
                  </a:cubicBezTo>
                  <a:close/>
                </a:path>
              </a:pathLst>
            </a:custGeom>
            <a:solidFill>
              <a:schemeClr val="bg1"/>
            </a:solidFill>
            <a:ln>
              <a:noFill/>
            </a:ln>
            <a:extLst/>
          </p:spPr>
          <p:txBody>
            <a:bodyPr/>
            <a:lstStyle/>
            <a:p>
              <a:endParaRPr lang="zh-CN" altLang="en-US" sz="2002">
                <a:solidFill>
                  <a:schemeClr val="bg1"/>
                </a:solidFill>
                <a:latin typeface="+mn-lt"/>
                <a:ea typeface="+mn-ea"/>
                <a:cs typeface="+mn-ea"/>
                <a:sym typeface="+mn-lt"/>
              </a:endParaRPr>
            </a:p>
          </p:txBody>
        </p:sp>
        <p:sp>
          <p:nvSpPr>
            <p:cNvPr id="14" name="椭圆 13"/>
            <p:cNvSpPr>
              <a:spLocks noChangeArrowheads="1"/>
            </p:cNvSpPr>
            <p:nvPr/>
          </p:nvSpPr>
          <p:spPr bwMode="auto">
            <a:xfrm>
              <a:off x="7770157" y="2606808"/>
              <a:ext cx="2601745" cy="2601745"/>
            </a:xfrm>
            <a:prstGeom prst="ellipse">
              <a:avLst/>
            </a:prstGeom>
            <a:noFill/>
            <a:ln w="34925">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sz="2002">
                <a:solidFill>
                  <a:schemeClr val="bg1"/>
                </a:solidFill>
                <a:latin typeface="+mn-lt"/>
                <a:ea typeface="+mn-ea"/>
                <a:cs typeface="+mn-ea"/>
                <a:sym typeface="+mn-lt"/>
              </a:endParaRPr>
            </a:p>
          </p:txBody>
        </p:sp>
        <p:sp>
          <p:nvSpPr>
            <p:cNvPr id="19" name="Freeform 5"/>
            <p:cNvSpPr>
              <a:spLocks noEditPoints="1" noChangeArrowheads="1"/>
            </p:cNvSpPr>
            <p:nvPr/>
          </p:nvSpPr>
          <p:spPr bwMode="auto">
            <a:xfrm>
              <a:off x="8195409" y="3137537"/>
              <a:ext cx="1761284" cy="1578794"/>
            </a:xfrm>
            <a:custGeom>
              <a:avLst/>
              <a:gdLst>
                <a:gd name="T0" fmla="*/ 0 w 139"/>
                <a:gd name="T1" fmla="*/ 44 h 124"/>
                <a:gd name="T2" fmla="*/ 24 w 139"/>
                <a:gd name="T3" fmla="*/ 24 h 124"/>
                <a:gd name="T4" fmla="*/ 15 w 139"/>
                <a:gd name="T5" fmla="*/ 45 h 124"/>
                <a:gd name="T6" fmla="*/ 8 w 139"/>
                <a:gd name="T7" fmla="*/ 62 h 124"/>
                <a:gd name="T8" fmla="*/ 12 w 139"/>
                <a:gd name="T9" fmla="*/ 58 h 124"/>
                <a:gd name="T10" fmla="*/ 32 w 139"/>
                <a:gd name="T11" fmla="*/ 36 h 124"/>
                <a:gd name="T12" fmla="*/ 54 w 139"/>
                <a:gd name="T13" fmla="*/ 27 h 124"/>
                <a:gd name="T14" fmla="*/ 36 w 139"/>
                <a:gd name="T15" fmla="*/ 61 h 124"/>
                <a:gd name="T16" fmla="*/ 56 w 139"/>
                <a:gd name="T17" fmla="*/ 44 h 124"/>
                <a:gd name="T18" fmla="*/ 56 w 139"/>
                <a:gd name="T19" fmla="*/ 49 h 124"/>
                <a:gd name="T20" fmla="*/ 62 w 139"/>
                <a:gd name="T21" fmla="*/ 55 h 124"/>
                <a:gd name="T22" fmla="*/ 25 w 139"/>
                <a:gd name="T23" fmla="*/ 87 h 124"/>
                <a:gd name="T24" fmla="*/ 18 w 139"/>
                <a:gd name="T25" fmla="*/ 88 h 124"/>
                <a:gd name="T26" fmla="*/ 31 w 139"/>
                <a:gd name="T27" fmla="*/ 58 h 124"/>
                <a:gd name="T28" fmla="*/ 36 w 139"/>
                <a:gd name="T29" fmla="*/ 39 h 124"/>
                <a:gd name="T30" fmla="*/ 14 w 139"/>
                <a:gd name="T31" fmla="*/ 61 h 124"/>
                <a:gd name="T32" fmla="*/ 6 w 139"/>
                <a:gd name="T33" fmla="*/ 64 h 124"/>
                <a:gd name="T34" fmla="*/ 12 w 139"/>
                <a:gd name="T35" fmla="*/ 43 h 124"/>
                <a:gd name="T36" fmla="*/ 20 w 139"/>
                <a:gd name="T37" fmla="*/ 23 h 124"/>
                <a:gd name="T38" fmla="*/ 1 w 139"/>
                <a:gd name="T39" fmla="*/ 45 h 124"/>
                <a:gd name="T40" fmla="*/ 0 w 139"/>
                <a:gd name="T41" fmla="*/ 44 h 124"/>
                <a:gd name="T42" fmla="*/ 70 w 139"/>
                <a:gd name="T43" fmla="*/ 70 h 124"/>
                <a:gd name="T44" fmla="*/ 88 w 139"/>
                <a:gd name="T45" fmla="*/ 54 h 124"/>
                <a:gd name="T46" fmla="*/ 92 w 139"/>
                <a:gd name="T47" fmla="*/ 54 h 124"/>
                <a:gd name="T48" fmla="*/ 137 w 139"/>
                <a:gd name="T49" fmla="*/ 101 h 124"/>
                <a:gd name="T50" fmla="*/ 136 w 139"/>
                <a:gd name="T51" fmla="*/ 105 h 124"/>
                <a:gd name="T52" fmla="*/ 119 w 139"/>
                <a:gd name="T53" fmla="*/ 122 h 124"/>
                <a:gd name="T54" fmla="*/ 115 w 139"/>
                <a:gd name="T55" fmla="*/ 122 h 124"/>
                <a:gd name="T56" fmla="*/ 70 w 139"/>
                <a:gd name="T57" fmla="*/ 74 h 124"/>
                <a:gd name="T58" fmla="*/ 70 w 139"/>
                <a:gd name="T59" fmla="*/ 70 h 124"/>
                <a:gd name="T60" fmla="*/ 61 w 139"/>
                <a:gd name="T61" fmla="*/ 37 h 124"/>
                <a:gd name="T62" fmla="*/ 59 w 139"/>
                <a:gd name="T63" fmla="*/ 47 h 124"/>
                <a:gd name="T64" fmla="*/ 67 w 139"/>
                <a:gd name="T65" fmla="*/ 56 h 124"/>
                <a:gd name="T66" fmla="*/ 63 w 139"/>
                <a:gd name="T67" fmla="*/ 59 h 124"/>
                <a:gd name="T68" fmla="*/ 70 w 139"/>
                <a:gd name="T69" fmla="*/ 67 h 124"/>
                <a:gd name="T70" fmla="*/ 85 w 139"/>
                <a:gd name="T71" fmla="*/ 53 h 124"/>
                <a:gd name="T72" fmla="*/ 78 w 139"/>
                <a:gd name="T73" fmla="*/ 46 h 124"/>
                <a:gd name="T74" fmla="*/ 73 w 139"/>
                <a:gd name="T75" fmla="*/ 50 h 124"/>
                <a:gd name="T76" fmla="*/ 61 w 139"/>
                <a:gd name="T77" fmla="*/ 37 h 124"/>
                <a:gd name="T78" fmla="*/ 121 w 139"/>
                <a:gd name="T79" fmla="*/ 123 h 124"/>
                <a:gd name="T80" fmla="*/ 122 w 139"/>
                <a:gd name="T81" fmla="*/ 124 h 124"/>
                <a:gd name="T82" fmla="*/ 139 w 139"/>
                <a:gd name="T83" fmla="*/ 108 h 124"/>
                <a:gd name="T84" fmla="*/ 138 w 139"/>
                <a:gd name="T85" fmla="*/ 107 h 124"/>
                <a:gd name="T86" fmla="*/ 121 w 139"/>
                <a:gd name="T87" fmla="*/ 12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9" h="124">
                  <a:moveTo>
                    <a:pt x="0" y="44"/>
                  </a:moveTo>
                  <a:cubicBezTo>
                    <a:pt x="0" y="44"/>
                    <a:pt x="31" y="0"/>
                    <a:pt x="24" y="24"/>
                  </a:cubicBezTo>
                  <a:cubicBezTo>
                    <a:pt x="22" y="30"/>
                    <a:pt x="19" y="38"/>
                    <a:pt x="15" y="45"/>
                  </a:cubicBezTo>
                  <a:cubicBezTo>
                    <a:pt x="11" y="53"/>
                    <a:pt x="8" y="61"/>
                    <a:pt x="8" y="62"/>
                  </a:cubicBezTo>
                  <a:cubicBezTo>
                    <a:pt x="8" y="62"/>
                    <a:pt x="9" y="61"/>
                    <a:pt x="12" y="58"/>
                  </a:cubicBezTo>
                  <a:cubicBezTo>
                    <a:pt x="18" y="52"/>
                    <a:pt x="25" y="43"/>
                    <a:pt x="32" y="36"/>
                  </a:cubicBezTo>
                  <a:cubicBezTo>
                    <a:pt x="48" y="15"/>
                    <a:pt x="55" y="17"/>
                    <a:pt x="54" y="27"/>
                  </a:cubicBezTo>
                  <a:cubicBezTo>
                    <a:pt x="52" y="36"/>
                    <a:pt x="41" y="51"/>
                    <a:pt x="36" y="61"/>
                  </a:cubicBezTo>
                  <a:cubicBezTo>
                    <a:pt x="21" y="84"/>
                    <a:pt x="45" y="50"/>
                    <a:pt x="56" y="44"/>
                  </a:cubicBezTo>
                  <a:cubicBezTo>
                    <a:pt x="56" y="49"/>
                    <a:pt x="56" y="49"/>
                    <a:pt x="56" y="49"/>
                  </a:cubicBezTo>
                  <a:cubicBezTo>
                    <a:pt x="62" y="55"/>
                    <a:pt x="62" y="55"/>
                    <a:pt x="62" y="55"/>
                  </a:cubicBezTo>
                  <a:cubicBezTo>
                    <a:pt x="62" y="55"/>
                    <a:pt x="45" y="73"/>
                    <a:pt x="25" y="87"/>
                  </a:cubicBezTo>
                  <a:cubicBezTo>
                    <a:pt x="21" y="90"/>
                    <a:pt x="19" y="90"/>
                    <a:pt x="18" y="88"/>
                  </a:cubicBezTo>
                  <a:cubicBezTo>
                    <a:pt x="16" y="85"/>
                    <a:pt x="23" y="72"/>
                    <a:pt x="31" y="58"/>
                  </a:cubicBezTo>
                  <a:cubicBezTo>
                    <a:pt x="40" y="42"/>
                    <a:pt x="57" y="12"/>
                    <a:pt x="36" y="39"/>
                  </a:cubicBezTo>
                  <a:cubicBezTo>
                    <a:pt x="29" y="47"/>
                    <a:pt x="21" y="55"/>
                    <a:pt x="14" y="61"/>
                  </a:cubicBezTo>
                  <a:cubicBezTo>
                    <a:pt x="10" y="65"/>
                    <a:pt x="7" y="66"/>
                    <a:pt x="6" y="64"/>
                  </a:cubicBezTo>
                  <a:cubicBezTo>
                    <a:pt x="4" y="62"/>
                    <a:pt x="8" y="53"/>
                    <a:pt x="12" y="43"/>
                  </a:cubicBezTo>
                  <a:cubicBezTo>
                    <a:pt x="15" y="36"/>
                    <a:pt x="19" y="29"/>
                    <a:pt x="20" y="23"/>
                  </a:cubicBezTo>
                  <a:cubicBezTo>
                    <a:pt x="22" y="17"/>
                    <a:pt x="1" y="45"/>
                    <a:pt x="1" y="45"/>
                  </a:cubicBezTo>
                  <a:cubicBezTo>
                    <a:pt x="0" y="44"/>
                    <a:pt x="0" y="44"/>
                    <a:pt x="0" y="44"/>
                  </a:cubicBezTo>
                  <a:close/>
                  <a:moveTo>
                    <a:pt x="70" y="70"/>
                  </a:moveTo>
                  <a:cubicBezTo>
                    <a:pt x="88" y="54"/>
                    <a:pt x="88" y="54"/>
                    <a:pt x="88" y="54"/>
                  </a:cubicBezTo>
                  <a:cubicBezTo>
                    <a:pt x="89" y="52"/>
                    <a:pt x="91" y="52"/>
                    <a:pt x="92" y="54"/>
                  </a:cubicBezTo>
                  <a:cubicBezTo>
                    <a:pt x="137" y="101"/>
                    <a:pt x="137" y="101"/>
                    <a:pt x="137" y="101"/>
                  </a:cubicBezTo>
                  <a:cubicBezTo>
                    <a:pt x="138" y="102"/>
                    <a:pt x="137" y="104"/>
                    <a:pt x="136" y="105"/>
                  </a:cubicBezTo>
                  <a:cubicBezTo>
                    <a:pt x="119" y="122"/>
                    <a:pt x="119" y="122"/>
                    <a:pt x="119" y="122"/>
                  </a:cubicBezTo>
                  <a:cubicBezTo>
                    <a:pt x="118" y="123"/>
                    <a:pt x="116" y="123"/>
                    <a:pt x="115" y="122"/>
                  </a:cubicBezTo>
                  <a:cubicBezTo>
                    <a:pt x="70" y="74"/>
                    <a:pt x="70" y="74"/>
                    <a:pt x="70" y="74"/>
                  </a:cubicBezTo>
                  <a:cubicBezTo>
                    <a:pt x="69" y="73"/>
                    <a:pt x="69" y="71"/>
                    <a:pt x="70" y="70"/>
                  </a:cubicBezTo>
                  <a:close/>
                  <a:moveTo>
                    <a:pt x="61" y="37"/>
                  </a:moveTo>
                  <a:cubicBezTo>
                    <a:pt x="59" y="47"/>
                    <a:pt x="59" y="47"/>
                    <a:pt x="59" y="47"/>
                  </a:cubicBezTo>
                  <a:cubicBezTo>
                    <a:pt x="67" y="56"/>
                    <a:pt x="67" y="56"/>
                    <a:pt x="67" y="56"/>
                  </a:cubicBezTo>
                  <a:cubicBezTo>
                    <a:pt x="63" y="59"/>
                    <a:pt x="63" y="59"/>
                    <a:pt x="63" y="59"/>
                  </a:cubicBezTo>
                  <a:cubicBezTo>
                    <a:pt x="70" y="67"/>
                    <a:pt x="70" y="67"/>
                    <a:pt x="70" y="67"/>
                  </a:cubicBezTo>
                  <a:cubicBezTo>
                    <a:pt x="85" y="53"/>
                    <a:pt x="85" y="53"/>
                    <a:pt x="85" y="53"/>
                  </a:cubicBezTo>
                  <a:cubicBezTo>
                    <a:pt x="78" y="46"/>
                    <a:pt x="78" y="46"/>
                    <a:pt x="78" y="46"/>
                  </a:cubicBezTo>
                  <a:cubicBezTo>
                    <a:pt x="73" y="50"/>
                    <a:pt x="73" y="50"/>
                    <a:pt x="73" y="50"/>
                  </a:cubicBezTo>
                  <a:cubicBezTo>
                    <a:pt x="61" y="37"/>
                    <a:pt x="61" y="37"/>
                    <a:pt x="61" y="37"/>
                  </a:cubicBezTo>
                  <a:close/>
                  <a:moveTo>
                    <a:pt x="121" y="123"/>
                  </a:moveTo>
                  <a:cubicBezTo>
                    <a:pt x="122" y="124"/>
                    <a:pt x="122" y="124"/>
                    <a:pt x="122" y="124"/>
                  </a:cubicBezTo>
                  <a:cubicBezTo>
                    <a:pt x="139" y="108"/>
                    <a:pt x="139" y="108"/>
                    <a:pt x="139" y="108"/>
                  </a:cubicBezTo>
                  <a:cubicBezTo>
                    <a:pt x="138" y="107"/>
                    <a:pt x="138" y="107"/>
                    <a:pt x="138" y="107"/>
                  </a:cubicBezTo>
                  <a:lnTo>
                    <a:pt x="121" y="123"/>
                  </a:lnTo>
                  <a:close/>
                </a:path>
              </a:pathLst>
            </a:custGeom>
            <a:solidFill>
              <a:schemeClr val="bg1"/>
            </a:solidFill>
            <a:ln>
              <a:noFill/>
            </a:ln>
            <a:extLst/>
          </p:spPr>
          <p:txBody>
            <a:bodyPr/>
            <a:lstStyle/>
            <a:p>
              <a:endParaRPr lang="zh-CN" altLang="en-US" sz="2002">
                <a:solidFill>
                  <a:schemeClr val="bg1"/>
                </a:solidFill>
                <a:latin typeface="+mn-lt"/>
                <a:ea typeface="+mn-ea"/>
                <a:cs typeface="+mn-ea"/>
                <a:sym typeface="+mn-lt"/>
              </a:endParaRPr>
            </a:p>
          </p:txBody>
        </p:sp>
        <p:sp>
          <p:nvSpPr>
            <p:cNvPr id="21" name="椭圆 20"/>
            <p:cNvSpPr/>
            <p:nvPr/>
          </p:nvSpPr>
          <p:spPr>
            <a:xfrm>
              <a:off x="7006710" y="2144721"/>
              <a:ext cx="691455" cy="689781"/>
            </a:xfrm>
            <a:prstGeom prst="ellipse">
              <a:avLst/>
            </a:prstGeom>
            <a:solidFill>
              <a:schemeClr val="bg1"/>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sz="2531" noProof="1">
                  <a:solidFill>
                    <a:srgbClr val="2DBCEE"/>
                  </a:solidFill>
                  <a:cs typeface="+mn-ea"/>
                  <a:sym typeface="+mn-lt"/>
                </a:rPr>
                <a:t>1</a:t>
              </a:r>
              <a:endParaRPr lang="zh-CN" altLang="en-US" sz="2531" noProof="1">
                <a:solidFill>
                  <a:srgbClr val="2DBCEE"/>
                </a:solidFill>
                <a:cs typeface="+mn-ea"/>
                <a:sym typeface="+mn-lt"/>
              </a:endParaRPr>
            </a:p>
          </p:txBody>
        </p:sp>
        <p:sp>
          <p:nvSpPr>
            <p:cNvPr id="22" name="椭圆 21"/>
            <p:cNvSpPr/>
            <p:nvPr/>
          </p:nvSpPr>
          <p:spPr>
            <a:xfrm>
              <a:off x="6502769" y="3616365"/>
              <a:ext cx="689781" cy="691455"/>
            </a:xfrm>
            <a:prstGeom prst="ellipse">
              <a:avLst/>
            </a:prstGeom>
            <a:solidFill>
              <a:schemeClr val="bg1"/>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sz="2531" noProof="1">
                  <a:solidFill>
                    <a:srgbClr val="2DBCEE"/>
                  </a:solidFill>
                  <a:cs typeface="+mn-ea"/>
                  <a:sym typeface="+mn-lt"/>
                </a:rPr>
                <a:t>2</a:t>
              </a:r>
              <a:endParaRPr lang="zh-CN" altLang="en-US" sz="2531" noProof="1">
                <a:solidFill>
                  <a:srgbClr val="2DBCEE"/>
                </a:solidFill>
                <a:cs typeface="+mn-ea"/>
                <a:sym typeface="+mn-lt"/>
              </a:endParaRPr>
            </a:p>
          </p:txBody>
        </p:sp>
        <p:sp>
          <p:nvSpPr>
            <p:cNvPr id="23" name="椭圆 22"/>
            <p:cNvSpPr/>
            <p:nvPr/>
          </p:nvSpPr>
          <p:spPr>
            <a:xfrm>
              <a:off x="7006710" y="5089682"/>
              <a:ext cx="691455" cy="691455"/>
            </a:xfrm>
            <a:prstGeom prst="ellipse">
              <a:avLst/>
            </a:prstGeom>
            <a:solidFill>
              <a:schemeClr val="bg1"/>
            </a:solidFill>
            <a:ln w="476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sz="2531" noProof="1">
                  <a:solidFill>
                    <a:srgbClr val="2DBCEE"/>
                  </a:solidFill>
                  <a:cs typeface="+mn-ea"/>
                  <a:sym typeface="+mn-lt"/>
                </a:rPr>
                <a:t>3</a:t>
              </a:r>
              <a:endParaRPr lang="zh-CN" altLang="en-US" sz="2531" noProof="1">
                <a:solidFill>
                  <a:srgbClr val="2DBCEE"/>
                </a:solidFill>
                <a:cs typeface="+mn-ea"/>
                <a:sym typeface="+mn-lt"/>
              </a:endParaRPr>
            </a:p>
          </p:txBody>
        </p:sp>
        <p:sp>
          <p:nvSpPr>
            <p:cNvPr id="12" name="矩形 11"/>
            <p:cNvSpPr>
              <a:spLocks noChangeArrowheads="1"/>
            </p:cNvSpPr>
            <p:nvPr/>
          </p:nvSpPr>
          <p:spPr bwMode="auto">
            <a:xfrm>
              <a:off x="4290516" y="1793069"/>
              <a:ext cx="2189886" cy="44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320" b="1" dirty="0">
                  <a:solidFill>
                    <a:schemeClr val="bg1"/>
                  </a:solidFill>
                  <a:latin typeface="+mn-lt"/>
                  <a:ea typeface="+mn-ea"/>
                  <a:cs typeface="+mn-ea"/>
                  <a:sym typeface="+mn-lt"/>
                </a:rPr>
                <a:t>在此输入文字</a:t>
              </a:r>
            </a:p>
          </p:txBody>
        </p:sp>
        <p:sp>
          <p:nvSpPr>
            <p:cNvPr id="24" name="文本框 23"/>
            <p:cNvSpPr txBox="1">
              <a:spLocks noChangeArrowheads="1"/>
            </p:cNvSpPr>
            <p:nvPr/>
          </p:nvSpPr>
          <p:spPr bwMode="auto">
            <a:xfrm>
              <a:off x="1708927" y="3788745"/>
              <a:ext cx="406997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49263">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r">
                <a:lnSpc>
                  <a:spcPct val="150000"/>
                </a:lnSpc>
              </a:pPr>
              <a:r>
                <a:rPr lang="zh-CN" altLang="en-US" sz="1200">
                  <a:solidFill>
                    <a:schemeClr val="bg1"/>
                  </a:solidFill>
                  <a:latin typeface="+mn-lt"/>
                  <a:ea typeface="+mn-ea"/>
                  <a:cs typeface="+mn-ea"/>
                  <a:sym typeface="+mn-lt"/>
                </a:rPr>
                <a:t>请替换文字内容，修改文字内容，也可以直接复制你的内容到此。请替换文字内容，修改文字内容，也可以直接复制你的内容到此。</a:t>
              </a:r>
              <a:endParaRPr lang="en-US" altLang="zh-CN" sz="1200">
                <a:solidFill>
                  <a:schemeClr val="bg1"/>
                </a:solidFill>
                <a:latin typeface="+mn-lt"/>
                <a:ea typeface="+mn-ea"/>
                <a:cs typeface="+mn-ea"/>
                <a:sym typeface="+mn-lt"/>
              </a:endParaRPr>
            </a:p>
          </p:txBody>
        </p:sp>
        <p:sp>
          <p:nvSpPr>
            <p:cNvPr id="28" name="矩形 27"/>
            <p:cNvSpPr>
              <a:spLocks noChangeArrowheads="1"/>
            </p:cNvSpPr>
            <p:nvPr/>
          </p:nvSpPr>
          <p:spPr bwMode="auto">
            <a:xfrm>
              <a:off x="3778203" y="3375210"/>
              <a:ext cx="2189886" cy="44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320" b="1" dirty="0">
                  <a:solidFill>
                    <a:schemeClr val="bg1"/>
                  </a:solidFill>
                  <a:latin typeface="+mn-lt"/>
                  <a:ea typeface="+mn-ea"/>
                  <a:cs typeface="+mn-ea"/>
                  <a:sym typeface="+mn-lt"/>
                </a:rPr>
                <a:t>在此输入文字</a:t>
              </a:r>
            </a:p>
          </p:txBody>
        </p:sp>
        <p:sp>
          <p:nvSpPr>
            <p:cNvPr id="29" name="文本框 28"/>
            <p:cNvSpPr txBox="1">
              <a:spLocks noChangeArrowheads="1"/>
            </p:cNvSpPr>
            <p:nvPr/>
          </p:nvSpPr>
          <p:spPr bwMode="auto">
            <a:xfrm>
              <a:off x="2070559" y="5280479"/>
              <a:ext cx="406997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49263">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r">
                <a:lnSpc>
                  <a:spcPct val="150000"/>
                </a:lnSpc>
              </a:pPr>
              <a:r>
                <a:rPr lang="zh-CN" altLang="en-US" sz="1200">
                  <a:solidFill>
                    <a:schemeClr val="bg1"/>
                  </a:solidFill>
                  <a:latin typeface="+mn-lt"/>
                  <a:ea typeface="+mn-ea"/>
                  <a:cs typeface="+mn-ea"/>
                  <a:sym typeface="+mn-lt"/>
                </a:rPr>
                <a:t>请替换文字内容，修改文字内容，也可以直接复制你的内容到此。请替换文字内容，修改文字内容，也可以直接复制你的内容到此。</a:t>
              </a:r>
              <a:endParaRPr lang="en-US" altLang="zh-CN" sz="1200">
                <a:solidFill>
                  <a:schemeClr val="bg1"/>
                </a:solidFill>
                <a:latin typeface="+mn-lt"/>
                <a:ea typeface="+mn-ea"/>
                <a:cs typeface="+mn-ea"/>
                <a:sym typeface="+mn-lt"/>
              </a:endParaRPr>
            </a:p>
          </p:txBody>
        </p:sp>
        <p:sp>
          <p:nvSpPr>
            <p:cNvPr id="30" name="矩形 29"/>
            <p:cNvSpPr>
              <a:spLocks noChangeArrowheads="1"/>
            </p:cNvSpPr>
            <p:nvPr/>
          </p:nvSpPr>
          <p:spPr bwMode="auto">
            <a:xfrm>
              <a:off x="4154904" y="4866945"/>
              <a:ext cx="2189886" cy="44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320" b="1">
                  <a:solidFill>
                    <a:schemeClr val="bg1"/>
                  </a:solidFill>
                  <a:latin typeface="+mn-lt"/>
                  <a:ea typeface="+mn-ea"/>
                  <a:cs typeface="+mn-ea"/>
                  <a:sym typeface="+mn-lt"/>
                </a:rPr>
                <a:t>在此输入文字</a:t>
              </a:r>
            </a:p>
          </p:txBody>
        </p:sp>
      </p:grpSp>
    </p:spTree>
    <p:extLst>
      <p:ext uri="{BB962C8B-B14F-4D97-AF65-F5344CB8AC3E}">
        <p14:creationId xmlns:p14="http://schemas.microsoft.com/office/powerpoint/2010/main" val="3645623947"/>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p:nvPr/>
        </p:nvSpPr>
        <p:spPr>
          <a:xfrm>
            <a:off x="2685034" y="2468330"/>
            <a:ext cx="1528566" cy="1377887"/>
          </a:xfrm>
          <a:custGeom>
            <a:avLst/>
            <a:gdLst/>
            <a:ahLst/>
            <a:cxnLst>
              <a:cxn ang="0">
                <a:pos x="1136759" y="1235640"/>
              </a:cxn>
              <a:cxn ang="0">
                <a:pos x="1086025" y="1286346"/>
              </a:cxn>
              <a:cxn ang="0">
                <a:pos x="1013623" y="1305028"/>
              </a:cxn>
              <a:cxn ang="0">
                <a:pos x="431239" y="1305028"/>
              </a:cxn>
              <a:cxn ang="0">
                <a:pos x="362008" y="1286346"/>
              </a:cxn>
              <a:cxn ang="0">
                <a:pos x="311274" y="1235106"/>
              </a:cxn>
              <a:cxn ang="0">
                <a:pos x="19025" y="723770"/>
              </a:cxn>
              <a:cxn ang="0">
                <a:pos x="0" y="652781"/>
              </a:cxn>
              <a:cxn ang="0">
                <a:pos x="19025" y="581257"/>
              </a:cxn>
              <a:cxn ang="0">
                <a:pos x="310217" y="72056"/>
              </a:cxn>
              <a:cxn ang="0">
                <a:pos x="362008" y="19748"/>
              </a:cxn>
              <a:cxn ang="0">
                <a:pos x="428068" y="533"/>
              </a:cxn>
              <a:cxn ang="0">
                <a:pos x="1012566" y="533"/>
              </a:cxn>
              <a:cxn ang="0">
                <a:pos x="1086025" y="19748"/>
              </a:cxn>
              <a:cxn ang="0">
                <a:pos x="1136759" y="70455"/>
              </a:cxn>
              <a:cxn ang="0">
                <a:pos x="1427951" y="579656"/>
              </a:cxn>
              <a:cxn ang="0">
                <a:pos x="1448034" y="652781"/>
              </a:cxn>
              <a:cxn ang="0">
                <a:pos x="1427423" y="726439"/>
              </a:cxn>
              <a:cxn ang="0">
                <a:pos x="1136759" y="1235640"/>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a:noFill/>
          </a:ln>
        </p:spPr>
        <p:txBody>
          <a:bodyPr/>
          <a:lstStyle/>
          <a:p>
            <a:endParaRPr lang="zh-CN" altLang="en-US">
              <a:solidFill>
                <a:srgbClr val="2DBCEE"/>
              </a:solidFill>
              <a:latin typeface="+mn-lt"/>
              <a:ea typeface="+mn-ea"/>
              <a:cs typeface="+mn-ea"/>
              <a:sym typeface="+mn-lt"/>
            </a:endParaRPr>
          </a:p>
        </p:txBody>
      </p:sp>
      <p:sp>
        <p:nvSpPr>
          <p:cNvPr id="3" name="TextBox 3"/>
          <p:cNvSpPr txBox="1"/>
          <p:nvPr/>
        </p:nvSpPr>
        <p:spPr>
          <a:xfrm>
            <a:off x="3023227" y="2833310"/>
            <a:ext cx="673038" cy="649152"/>
          </a:xfrm>
          <a:prstGeom prst="rect">
            <a:avLst/>
          </a:prstGeom>
          <a:noFill/>
          <a:ln w="9525">
            <a:noFill/>
          </a:ln>
        </p:spPr>
        <p:txBody>
          <a:bodyPr wrap="square" lIns="0" tIns="0" rIns="0" bIns="0" anchor="t">
            <a:spAutoFit/>
          </a:bodyPr>
          <a:lstStyle/>
          <a:p>
            <a:pPr lvl="0" algn="ctr"/>
            <a:r>
              <a:rPr lang="zh-CN" altLang="en-US" sz="2109" b="1" dirty="0">
                <a:solidFill>
                  <a:srgbClr val="2DBCEE"/>
                </a:solidFill>
                <a:latin typeface="+mn-lt"/>
                <a:ea typeface="+mn-ea"/>
                <a:cs typeface="+mn-ea"/>
                <a:sym typeface="+mn-lt"/>
              </a:rPr>
              <a:t>添加标题</a:t>
            </a:r>
          </a:p>
        </p:txBody>
      </p:sp>
      <p:sp>
        <p:nvSpPr>
          <p:cNvPr id="4" name="矩形 3"/>
          <p:cNvSpPr/>
          <p:nvPr/>
        </p:nvSpPr>
        <p:spPr>
          <a:xfrm>
            <a:off x="4034459" y="1885699"/>
            <a:ext cx="6355356" cy="1222184"/>
          </a:xfrm>
          <a:custGeom>
            <a:avLst/>
            <a:gdLst/>
            <a:ahLst/>
            <a:cxnLst/>
            <a:rect l="l" t="t" r="r" b="b"/>
            <a:pathLst>
              <a:path w="6025861" h="1158747">
                <a:moveTo>
                  <a:pt x="575194" y="0"/>
                </a:moveTo>
                <a:lnTo>
                  <a:pt x="1992514" y="0"/>
                </a:lnTo>
                <a:lnTo>
                  <a:pt x="4154179" y="0"/>
                </a:lnTo>
                <a:lnTo>
                  <a:pt x="5571499" y="0"/>
                </a:lnTo>
                <a:lnTo>
                  <a:pt x="5571499" y="474"/>
                </a:lnTo>
                <a:lnTo>
                  <a:pt x="5639364" y="474"/>
                </a:lnTo>
                <a:cubicBezTo>
                  <a:pt x="5661410" y="0"/>
                  <a:pt x="5683924" y="5211"/>
                  <a:pt x="5704562" y="17528"/>
                </a:cubicBezTo>
                <a:cubicBezTo>
                  <a:pt x="5723793" y="28424"/>
                  <a:pt x="5739272" y="44057"/>
                  <a:pt x="5749591" y="62533"/>
                </a:cubicBezTo>
                <a:lnTo>
                  <a:pt x="6008038" y="514473"/>
                </a:lnTo>
                <a:cubicBezTo>
                  <a:pt x="6019294" y="533422"/>
                  <a:pt x="6025861" y="555687"/>
                  <a:pt x="6025861" y="579374"/>
                </a:cubicBezTo>
                <a:cubicBezTo>
                  <a:pt x="6025861" y="603534"/>
                  <a:pt x="6019294" y="625799"/>
                  <a:pt x="6007568" y="644749"/>
                </a:cubicBezTo>
                <a:lnTo>
                  <a:pt x="5749591" y="1096688"/>
                </a:lnTo>
                <a:cubicBezTo>
                  <a:pt x="5738803" y="1114690"/>
                  <a:pt x="5723793" y="1130324"/>
                  <a:pt x="5704562" y="1141693"/>
                </a:cubicBezTo>
                <a:cubicBezTo>
                  <a:pt x="5684393" y="1153536"/>
                  <a:pt x="5662348" y="1158747"/>
                  <a:pt x="5640302" y="1158273"/>
                </a:cubicBezTo>
                <a:lnTo>
                  <a:pt x="5571499" y="1158273"/>
                </a:lnTo>
                <a:lnTo>
                  <a:pt x="5571499" y="1158747"/>
                </a:lnTo>
                <a:lnTo>
                  <a:pt x="4154179" y="1158747"/>
                </a:lnTo>
                <a:lnTo>
                  <a:pt x="1992514" y="1158747"/>
                </a:lnTo>
                <a:lnTo>
                  <a:pt x="575194" y="1158747"/>
                </a:lnTo>
                <a:lnTo>
                  <a:pt x="575194" y="1158273"/>
                </a:lnTo>
                <a:lnTo>
                  <a:pt x="382745" y="1158273"/>
                </a:lnTo>
                <a:cubicBezTo>
                  <a:pt x="362107" y="1158273"/>
                  <a:pt x="340530" y="1153062"/>
                  <a:pt x="321299" y="1141693"/>
                </a:cubicBezTo>
                <a:cubicBezTo>
                  <a:pt x="302069" y="1130324"/>
                  <a:pt x="286590" y="1114690"/>
                  <a:pt x="276270" y="1096215"/>
                </a:cubicBezTo>
                <a:lnTo>
                  <a:pt x="16886" y="642380"/>
                </a:lnTo>
                <a:cubicBezTo>
                  <a:pt x="6098" y="623904"/>
                  <a:pt x="0" y="602587"/>
                  <a:pt x="0" y="579374"/>
                </a:cubicBezTo>
                <a:cubicBezTo>
                  <a:pt x="0" y="556161"/>
                  <a:pt x="6098" y="534843"/>
                  <a:pt x="16886" y="515894"/>
                </a:cubicBezTo>
                <a:lnTo>
                  <a:pt x="275332" y="63954"/>
                </a:lnTo>
                <a:cubicBezTo>
                  <a:pt x="286120" y="45478"/>
                  <a:pt x="301599" y="28898"/>
                  <a:pt x="321299" y="17528"/>
                </a:cubicBezTo>
                <a:cubicBezTo>
                  <a:pt x="339592" y="6633"/>
                  <a:pt x="359762" y="948"/>
                  <a:pt x="379930" y="474"/>
                </a:cubicBezTo>
                <a:lnTo>
                  <a:pt x="575194" y="474"/>
                </a:lnTo>
                <a:close/>
              </a:path>
            </a:pathLst>
          </a:cu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bg1"/>
              </a:solidFill>
              <a:cs typeface="+mn-ea"/>
              <a:sym typeface="+mn-lt"/>
            </a:endParaRPr>
          </a:p>
        </p:txBody>
      </p:sp>
      <p:sp>
        <p:nvSpPr>
          <p:cNvPr id="5" name="Freeform 5"/>
          <p:cNvSpPr/>
          <p:nvPr/>
        </p:nvSpPr>
        <p:spPr>
          <a:xfrm>
            <a:off x="3945724" y="3221731"/>
            <a:ext cx="1528568" cy="1377887"/>
          </a:xfrm>
          <a:custGeom>
            <a:avLst/>
            <a:gdLst/>
            <a:ahLst/>
            <a:cxnLst>
              <a:cxn ang="0">
                <a:pos x="1136759" y="1235640"/>
              </a:cxn>
              <a:cxn ang="0">
                <a:pos x="1086025" y="1286346"/>
              </a:cxn>
              <a:cxn ang="0">
                <a:pos x="1013623" y="1305028"/>
              </a:cxn>
              <a:cxn ang="0">
                <a:pos x="431239" y="1305028"/>
              </a:cxn>
              <a:cxn ang="0">
                <a:pos x="362008" y="1286346"/>
              </a:cxn>
              <a:cxn ang="0">
                <a:pos x="311274" y="1235106"/>
              </a:cxn>
              <a:cxn ang="0">
                <a:pos x="19025" y="723770"/>
              </a:cxn>
              <a:cxn ang="0">
                <a:pos x="0" y="652781"/>
              </a:cxn>
              <a:cxn ang="0">
                <a:pos x="19025" y="581257"/>
              </a:cxn>
              <a:cxn ang="0">
                <a:pos x="310217" y="72056"/>
              </a:cxn>
              <a:cxn ang="0">
                <a:pos x="362008" y="19748"/>
              </a:cxn>
              <a:cxn ang="0">
                <a:pos x="428068" y="533"/>
              </a:cxn>
              <a:cxn ang="0">
                <a:pos x="1012566" y="533"/>
              </a:cxn>
              <a:cxn ang="0">
                <a:pos x="1086025" y="19748"/>
              </a:cxn>
              <a:cxn ang="0">
                <a:pos x="1136759" y="70455"/>
              </a:cxn>
              <a:cxn ang="0">
                <a:pos x="1427951" y="579656"/>
              </a:cxn>
              <a:cxn ang="0">
                <a:pos x="1448034" y="652781"/>
              </a:cxn>
              <a:cxn ang="0">
                <a:pos x="1427423" y="726439"/>
              </a:cxn>
              <a:cxn ang="0">
                <a:pos x="1136759" y="1235640"/>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a:noFill/>
          </a:ln>
        </p:spPr>
        <p:txBody>
          <a:bodyPr/>
          <a:lstStyle/>
          <a:p>
            <a:endParaRPr lang="zh-CN" altLang="en-US">
              <a:solidFill>
                <a:srgbClr val="2DBCEE"/>
              </a:solidFill>
              <a:latin typeface="+mn-lt"/>
              <a:ea typeface="+mn-ea"/>
              <a:cs typeface="+mn-ea"/>
              <a:sym typeface="+mn-lt"/>
            </a:endParaRPr>
          </a:p>
        </p:txBody>
      </p:sp>
      <p:sp>
        <p:nvSpPr>
          <p:cNvPr id="6" name="Freeform 5"/>
          <p:cNvSpPr/>
          <p:nvPr/>
        </p:nvSpPr>
        <p:spPr>
          <a:xfrm>
            <a:off x="2685034" y="3955041"/>
            <a:ext cx="1528566" cy="1377887"/>
          </a:xfrm>
          <a:custGeom>
            <a:avLst/>
            <a:gdLst/>
            <a:ahLst/>
            <a:cxnLst>
              <a:cxn ang="0">
                <a:pos x="1136759" y="1235640"/>
              </a:cxn>
              <a:cxn ang="0">
                <a:pos x="1086025" y="1286346"/>
              </a:cxn>
              <a:cxn ang="0">
                <a:pos x="1013623" y="1305028"/>
              </a:cxn>
              <a:cxn ang="0">
                <a:pos x="431239" y="1305028"/>
              </a:cxn>
              <a:cxn ang="0">
                <a:pos x="362008" y="1286346"/>
              </a:cxn>
              <a:cxn ang="0">
                <a:pos x="311274" y="1235106"/>
              </a:cxn>
              <a:cxn ang="0">
                <a:pos x="19025" y="723770"/>
              </a:cxn>
              <a:cxn ang="0">
                <a:pos x="0" y="652781"/>
              </a:cxn>
              <a:cxn ang="0">
                <a:pos x="19025" y="581257"/>
              </a:cxn>
              <a:cxn ang="0">
                <a:pos x="310217" y="72056"/>
              </a:cxn>
              <a:cxn ang="0">
                <a:pos x="362008" y="19748"/>
              </a:cxn>
              <a:cxn ang="0">
                <a:pos x="428068" y="533"/>
              </a:cxn>
              <a:cxn ang="0">
                <a:pos x="1012566" y="533"/>
              </a:cxn>
              <a:cxn ang="0">
                <a:pos x="1086025" y="19748"/>
              </a:cxn>
              <a:cxn ang="0">
                <a:pos x="1136759" y="70455"/>
              </a:cxn>
              <a:cxn ang="0">
                <a:pos x="1427951" y="579656"/>
              </a:cxn>
              <a:cxn ang="0">
                <a:pos x="1448034" y="652781"/>
              </a:cxn>
              <a:cxn ang="0">
                <a:pos x="1427423" y="726439"/>
              </a:cxn>
              <a:cxn ang="0">
                <a:pos x="1136759" y="1235640"/>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a:noFill/>
          </a:ln>
        </p:spPr>
        <p:txBody>
          <a:bodyPr/>
          <a:lstStyle/>
          <a:p>
            <a:endParaRPr lang="zh-CN" altLang="en-US">
              <a:solidFill>
                <a:srgbClr val="2DBCEE"/>
              </a:solidFill>
              <a:latin typeface="+mn-lt"/>
              <a:ea typeface="+mn-ea"/>
              <a:cs typeface="+mn-ea"/>
              <a:sym typeface="+mn-lt"/>
            </a:endParaRPr>
          </a:p>
        </p:txBody>
      </p:sp>
      <p:sp>
        <p:nvSpPr>
          <p:cNvPr id="7" name="矩形 3"/>
          <p:cNvSpPr/>
          <p:nvPr/>
        </p:nvSpPr>
        <p:spPr>
          <a:xfrm>
            <a:off x="5529541" y="3292048"/>
            <a:ext cx="4860274" cy="1222184"/>
          </a:xfrm>
          <a:custGeom>
            <a:avLst/>
            <a:gdLst/>
            <a:ahLst/>
            <a:cxnLst/>
            <a:rect l="l" t="t" r="r" b="b"/>
            <a:pathLst>
              <a:path w="5192450" h="1305562">
                <a:moveTo>
                  <a:pt x="648072" y="0"/>
                </a:moveTo>
                <a:lnTo>
                  <a:pt x="4680520" y="0"/>
                </a:lnTo>
                <a:lnTo>
                  <a:pt x="4680520" y="534"/>
                </a:lnTo>
                <a:lnTo>
                  <a:pt x="4756983" y="534"/>
                </a:lnTo>
                <a:cubicBezTo>
                  <a:pt x="4781822" y="0"/>
                  <a:pt x="4807189" y="5871"/>
                  <a:pt x="4830442" y="19749"/>
                </a:cubicBezTo>
                <a:cubicBezTo>
                  <a:pt x="4852109" y="32025"/>
                  <a:pt x="4869549" y="49639"/>
                  <a:pt x="4881176" y="70456"/>
                </a:cubicBezTo>
                <a:lnTo>
                  <a:pt x="5172368" y="579657"/>
                </a:lnTo>
                <a:cubicBezTo>
                  <a:pt x="5185051" y="601007"/>
                  <a:pt x="5192450" y="626093"/>
                  <a:pt x="5192450" y="652781"/>
                </a:cubicBezTo>
                <a:cubicBezTo>
                  <a:pt x="5192450" y="680003"/>
                  <a:pt x="5185051" y="705089"/>
                  <a:pt x="5171839" y="726439"/>
                </a:cubicBezTo>
                <a:lnTo>
                  <a:pt x="4881176" y="1235640"/>
                </a:lnTo>
                <a:cubicBezTo>
                  <a:pt x="4869021" y="1255923"/>
                  <a:pt x="4852109" y="1273537"/>
                  <a:pt x="4830442" y="1286347"/>
                </a:cubicBezTo>
                <a:cubicBezTo>
                  <a:pt x="4807717" y="1299691"/>
                  <a:pt x="4782879" y="1305562"/>
                  <a:pt x="4758040" y="1305028"/>
                </a:cubicBezTo>
                <a:lnTo>
                  <a:pt x="4680520" y="1305028"/>
                </a:lnTo>
                <a:lnTo>
                  <a:pt x="4680520" y="1305562"/>
                </a:lnTo>
                <a:lnTo>
                  <a:pt x="648072" y="1305562"/>
                </a:lnTo>
                <a:lnTo>
                  <a:pt x="648072" y="1305028"/>
                </a:lnTo>
                <a:lnTo>
                  <a:pt x="431239" y="1305028"/>
                </a:lnTo>
                <a:cubicBezTo>
                  <a:pt x="407986" y="1305028"/>
                  <a:pt x="383676" y="1299157"/>
                  <a:pt x="362008" y="1286347"/>
                </a:cubicBezTo>
                <a:cubicBezTo>
                  <a:pt x="340341" y="1273537"/>
                  <a:pt x="322901" y="1255923"/>
                  <a:pt x="311274" y="1235107"/>
                </a:cubicBezTo>
                <a:lnTo>
                  <a:pt x="19025" y="723770"/>
                </a:lnTo>
                <a:cubicBezTo>
                  <a:pt x="6870" y="702954"/>
                  <a:pt x="0" y="678935"/>
                  <a:pt x="0" y="652781"/>
                </a:cubicBezTo>
                <a:cubicBezTo>
                  <a:pt x="0" y="626627"/>
                  <a:pt x="6870" y="602608"/>
                  <a:pt x="19025" y="581258"/>
                </a:cubicBezTo>
                <a:lnTo>
                  <a:pt x="310217" y="72057"/>
                </a:lnTo>
                <a:cubicBezTo>
                  <a:pt x="322372" y="51240"/>
                  <a:pt x="339812" y="32559"/>
                  <a:pt x="362008" y="19749"/>
                </a:cubicBezTo>
                <a:cubicBezTo>
                  <a:pt x="382619" y="7473"/>
                  <a:pt x="405344" y="1068"/>
                  <a:pt x="428068" y="534"/>
                </a:cubicBezTo>
                <a:lnTo>
                  <a:pt x="648072" y="534"/>
                </a:lnTo>
                <a:close/>
              </a:path>
            </a:pathLst>
          </a:cu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bg1"/>
              </a:solidFill>
              <a:cs typeface="+mn-ea"/>
              <a:sym typeface="+mn-lt"/>
            </a:endParaRPr>
          </a:p>
        </p:txBody>
      </p:sp>
      <p:sp>
        <p:nvSpPr>
          <p:cNvPr id="8" name="矩形 3"/>
          <p:cNvSpPr/>
          <p:nvPr/>
        </p:nvSpPr>
        <p:spPr>
          <a:xfrm>
            <a:off x="4034459" y="4698397"/>
            <a:ext cx="6355356" cy="1222184"/>
          </a:xfrm>
          <a:custGeom>
            <a:avLst/>
            <a:gdLst/>
            <a:ahLst/>
            <a:cxnLst/>
            <a:rect l="l" t="t" r="r" b="b"/>
            <a:pathLst>
              <a:path w="6025861" h="1158747">
                <a:moveTo>
                  <a:pt x="575194" y="0"/>
                </a:moveTo>
                <a:lnTo>
                  <a:pt x="1992514" y="0"/>
                </a:lnTo>
                <a:lnTo>
                  <a:pt x="4154179" y="0"/>
                </a:lnTo>
                <a:lnTo>
                  <a:pt x="5571499" y="0"/>
                </a:lnTo>
                <a:lnTo>
                  <a:pt x="5571499" y="474"/>
                </a:lnTo>
                <a:lnTo>
                  <a:pt x="5639364" y="474"/>
                </a:lnTo>
                <a:cubicBezTo>
                  <a:pt x="5661410" y="0"/>
                  <a:pt x="5683924" y="5211"/>
                  <a:pt x="5704562" y="17528"/>
                </a:cubicBezTo>
                <a:cubicBezTo>
                  <a:pt x="5723793" y="28424"/>
                  <a:pt x="5739272" y="44057"/>
                  <a:pt x="5749591" y="62533"/>
                </a:cubicBezTo>
                <a:lnTo>
                  <a:pt x="6008038" y="514473"/>
                </a:lnTo>
                <a:cubicBezTo>
                  <a:pt x="6019294" y="533422"/>
                  <a:pt x="6025861" y="555687"/>
                  <a:pt x="6025861" y="579374"/>
                </a:cubicBezTo>
                <a:cubicBezTo>
                  <a:pt x="6025861" y="603535"/>
                  <a:pt x="6019294" y="625800"/>
                  <a:pt x="6007568" y="644749"/>
                </a:cubicBezTo>
                <a:lnTo>
                  <a:pt x="5749591" y="1096688"/>
                </a:lnTo>
                <a:cubicBezTo>
                  <a:pt x="5738803" y="1114690"/>
                  <a:pt x="5723793" y="1130324"/>
                  <a:pt x="5704562" y="1141693"/>
                </a:cubicBezTo>
                <a:cubicBezTo>
                  <a:pt x="5684393" y="1153536"/>
                  <a:pt x="5662348" y="1158747"/>
                  <a:pt x="5640302" y="1158273"/>
                </a:cubicBezTo>
                <a:lnTo>
                  <a:pt x="5571499" y="1158273"/>
                </a:lnTo>
                <a:lnTo>
                  <a:pt x="5571499" y="1158747"/>
                </a:lnTo>
                <a:lnTo>
                  <a:pt x="4154179" y="1158747"/>
                </a:lnTo>
                <a:lnTo>
                  <a:pt x="1992514" y="1158747"/>
                </a:lnTo>
                <a:lnTo>
                  <a:pt x="575194" y="1158747"/>
                </a:lnTo>
                <a:lnTo>
                  <a:pt x="575194" y="1158273"/>
                </a:lnTo>
                <a:lnTo>
                  <a:pt x="382745" y="1158273"/>
                </a:lnTo>
                <a:cubicBezTo>
                  <a:pt x="362107" y="1158273"/>
                  <a:pt x="340530" y="1153062"/>
                  <a:pt x="321299" y="1141693"/>
                </a:cubicBezTo>
                <a:cubicBezTo>
                  <a:pt x="302069" y="1130324"/>
                  <a:pt x="286590" y="1114690"/>
                  <a:pt x="276270" y="1096215"/>
                </a:cubicBezTo>
                <a:lnTo>
                  <a:pt x="16886" y="642380"/>
                </a:lnTo>
                <a:cubicBezTo>
                  <a:pt x="6098" y="623905"/>
                  <a:pt x="0" y="602587"/>
                  <a:pt x="0" y="579374"/>
                </a:cubicBezTo>
                <a:cubicBezTo>
                  <a:pt x="0" y="556161"/>
                  <a:pt x="6098" y="534843"/>
                  <a:pt x="16886" y="515894"/>
                </a:cubicBezTo>
                <a:lnTo>
                  <a:pt x="275332" y="63954"/>
                </a:lnTo>
                <a:cubicBezTo>
                  <a:pt x="286120" y="45478"/>
                  <a:pt x="301599" y="28898"/>
                  <a:pt x="321299" y="17528"/>
                </a:cubicBezTo>
                <a:cubicBezTo>
                  <a:pt x="339592" y="6633"/>
                  <a:pt x="359762" y="948"/>
                  <a:pt x="379930" y="474"/>
                </a:cubicBezTo>
                <a:lnTo>
                  <a:pt x="575194" y="474"/>
                </a:lnTo>
                <a:close/>
              </a:path>
            </a:pathLst>
          </a:cu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bg1"/>
              </a:solidFill>
              <a:cs typeface="+mn-ea"/>
              <a:sym typeface="+mn-lt"/>
            </a:endParaRPr>
          </a:p>
        </p:txBody>
      </p:sp>
      <p:sp>
        <p:nvSpPr>
          <p:cNvPr id="9" name="Freeform 5"/>
          <p:cNvSpPr/>
          <p:nvPr/>
        </p:nvSpPr>
        <p:spPr bwMode="auto">
          <a:xfrm rot="10800000" flipH="1" flipV="1">
            <a:off x="3756467" y="2986308"/>
            <a:ext cx="379966" cy="34258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ln>
        </p:spPr>
        <p:txBody>
          <a:bodyPr vert="horz" wrap="square" lIns="96435" tIns="48218" rIns="96435" bIns="48218" numCol="1" anchor="ctr" anchorCtr="0" compatLnSpc="1"/>
          <a:lstStyle/>
          <a:p>
            <a:pPr algn="ctr" fontAlgn="auto"/>
            <a:r>
              <a:rPr lang="en-US" altLang="zh-CN" sz="2109" b="1" noProof="1">
                <a:solidFill>
                  <a:schemeClr val="bg1"/>
                </a:solidFill>
                <a:latin typeface="+mn-lt"/>
                <a:ea typeface="+mn-ea"/>
                <a:cs typeface="+mn-ea"/>
                <a:sym typeface="+mn-lt"/>
              </a:rPr>
              <a:t>1</a:t>
            </a:r>
            <a:endParaRPr lang="zh-CN" altLang="en-US" sz="2109" b="1" noProof="1">
              <a:solidFill>
                <a:schemeClr val="bg1"/>
              </a:solidFill>
              <a:latin typeface="+mn-lt"/>
              <a:ea typeface="+mn-ea"/>
              <a:cs typeface="+mn-ea"/>
              <a:sym typeface="+mn-lt"/>
            </a:endParaRPr>
          </a:p>
        </p:txBody>
      </p:sp>
      <p:sp>
        <p:nvSpPr>
          <p:cNvPr id="10" name="TextBox 12"/>
          <p:cNvSpPr txBox="1"/>
          <p:nvPr/>
        </p:nvSpPr>
        <p:spPr>
          <a:xfrm>
            <a:off x="4272199" y="3586711"/>
            <a:ext cx="673038" cy="649152"/>
          </a:xfrm>
          <a:prstGeom prst="rect">
            <a:avLst/>
          </a:prstGeom>
          <a:noFill/>
          <a:ln w="9525">
            <a:noFill/>
          </a:ln>
        </p:spPr>
        <p:txBody>
          <a:bodyPr wrap="square" lIns="0" tIns="0" rIns="0" bIns="0" anchor="t">
            <a:spAutoFit/>
          </a:bodyPr>
          <a:lstStyle/>
          <a:p>
            <a:pPr lvl="0" algn="ctr"/>
            <a:r>
              <a:rPr lang="zh-CN" altLang="en-US" sz="2109" b="1" dirty="0">
                <a:solidFill>
                  <a:srgbClr val="2DBCEE"/>
                </a:solidFill>
                <a:latin typeface="+mn-lt"/>
                <a:ea typeface="+mn-ea"/>
                <a:cs typeface="+mn-ea"/>
                <a:sym typeface="+mn-lt"/>
              </a:rPr>
              <a:t>添加标题</a:t>
            </a:r>
          </a:p>
        </p:txBody>
      </p:sp>
      <p:grpSp>
        <p:nvGrpSpPr>
          <p:cNvPr id="11" name="组合 10"/>
          <p:cNvGrpSpPr/>
          <p:nvPr/>
        </p:nvGrpSpPr>
        <p:grpSpPr>
          <a:xfrm>
            <a:off x="5004603" y="3740509"/>
            <a:ext cx="379966" cy="342582"/>
            <a:chOff x="2142410" y="2298139"/>
            <a:chExt cx="360284" cy="324836"/>
          </a:xfrm>
          <a:solidFill>
            <a:schemeClr val="bg1"/>
          </a:solidFill>
        </p:grpSpPr>
        <p:sp>
          <p:nvSpPr>
            <p:cNvPr id="12" name="Freeform 5"/>
            <p:cNvSpPr/>
            <p:nvPr/>
          </p:nvSpPr>
          <p:spPr bwMode="auto">
            <a:xfrm flipH="1" flipV="1">
              <a:off x="2142410" y="2298139"/>
              <a:ext cx="360284" cy="3248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ln>
          </p:spPr>
          <p:txBody>
            <a:bodyPr vert="horz" wrap="square" lIns="96435" tIns="48218" rIns="96435" bIns="48218" numCol="1" anchor="t" anchorCtr="0" compatLnSpc="1"/>
            <a:lstStyle/>
            <a:p>
              <a:pPr fontAlgn="auto"/>
              <a:endParaRPr lang="zh-CN" altLang="en-US" strike="noStrike" noProof="1">
                <a:solidFill>
                  <a:schemeClr val="bg1"/>
                </a:solidFill>
                <a:latin typeface="+mn-lt"/>
                <a:ea typeface="+mn-ea"/>
                <a:cs typeface="+mn-ea"/>
                <a:sym typeface="+mn-lt"/>
              </a:endParaRPr>
            </a:p>
          </p:txBody>
        </p:sp>
        <p:sp>
          <p:nvSpPr>
            <p:cNvPr id="13" name="TextBox 15"/>
            <p:cNvSpPr txBox="1"/>
            <p:nvPr/>
          </p:nvSpPr>
          <p:spPr>
            <a:xfrm>
              <a:off x="2221796" y="2306669"/>
              <a:ext cx="201512" cy="307763"/>
            </a:xfrm>
            <a:prstGeom prst="rect">
              <a:avLst/>
            </a:prstGeom>
            <a:grp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fontAlgn="auto"/>
              <a:r>
                <a:rPr lang="en-US" altLang="zh-CN" sz="2109" b="1" noProof="1">
                  <a:latin typeface="+mn-lt"/>
                  <a:ea typeface="+mn-ea"/>
                  <a:cs typeface="+mn-ea"/>
                  <a:sym typeface="+mn-lt"/>
                </a:rPr>
                <a:t>2</a:t>
              </a:r>
              <a:endParaRPr lang="zh-CN" altLang="en-US" sz="2109" b="1" noProof="1">
                <a:latin typeface="+mn-lt"/>
                <a:ea typeface="+mn-ea"/>
                <a:cs typeface="+mn-ea"/>
                <a:sym typeface="+mn-lt"/>
              </a:endParaRPr>
            </a:p>
          </p:txBody>
        </p:sp>
      </p:grpSp>
      <p:sp>
        <p:nvSpPr>
          <p:cNvPr id="14" name="TextBox 16"/>
          <p:cNvSpPr txBox="1"/>
          <p:nvPr/>
        </p:nvSpPr>
        <p:spPr>
          <a:xfrm>
            <a:off x="3023227" y="4320021"/>
            <a:ext cx="673038" cy="649152"/>
          </a:xfrm>
          <a:prstGeom prst="rect">
            <a:avLst/>
          </a:prstGeom>
          <a:noFill/>
          <a:ln w="9525">
            <a:noFill/>
          </a:ln>
        </p:spPr>
        <p:txBody>
          <a:bodyPr wrap="square" lIns="0" tIns="0" rIns="0" bIns="0" anchor="t">
            <a:spAutoFit/>
          </a:bodyPr>
          <a:lstStyle/>
          <a:p>
            <a:pPr lvl="0" algn="ctr"/>
            <a:r>
              <a:rPr lang="zh-CN" altLang="en-US" sz="2109" b="1" dirty="0">
                <a:solidFill>
                  <a:srgbClr val="2DBCEE"/>
                </a:solidFill>
                <a:latin typeface="+mn-lt"/>
                <a:ea typeface="+mn-ea"/>
                <a:cs typeface="+mn-ea"/>
                <a:sym typeface="+mn-lt"/>
              </a:rPr>
              <a:t>添加标题</a:t>
            </a:r>
          </a:p>
        </p:txBody>
      </p:sp>
      <p:grpSp>
        <p:nvGrpSpPr>
          <p:cNvPr id="15" name="组合 14"/>
          <p:cNvGrpSpPr/>
          <p:nvPr/>
        </p:nvGrpSpPr>
        <p:grpSpPr>
          <a:xfrm>
            <a:off x="3756467" y="4473018"/>
            <a:ext cx="379966" cy="342582"/>
            <a:chOff x="2142410" y="2298139"/>
            <a:chExt cx="360284" cy="324836"/>
          </a:xfrm>
          <a:solidFill>
            <a:schemeClr val="bg1"/>
          </a:solidFill>
        </p:grpSpPr>
        <p:sp>
          <p:nvSpPr>
            <p:cNvPr id="16" name="Freeform 5"/>
            <p:cNvSpPr/>
            <p:nvPr/>
          </p:nvSpPr>
          <p:spPr bwMode="auto">
            <a:xfrm flipH="1" flipV="1">
              <a:off x="2142410" y="2298139"/>
              <a:ext cx="360284" cy="3248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ln>
          </p:spPr>
          <p:txBody>
            <a:bodyPr vert="horz" wrap="square" lIns="96435" tIns="48218" rIns="96435" bIns="48218" numCol="1" anchor="t" anchorCtr="0" compatLnSpc="1"/>
            <a:lstStyle/>
            <a:p>
              <a:pPr fontAlgn="auto"/>
              <a:endParaRPr lang="zh-CN" altLang="en-US" strike="noStrike" noProof="1">
                <a:solidFill>
                  <a:schemeClr val="bg1"/>
                </a:solidFill>
                <a:latin typeface="+mn-lt"/>
                <a:ea typeface="+mn-ea"/>
                <a:cs typeface="+mn-ea"/>
                <a:sym typeface="+mn-lt"/>
              </a:endParaRPr>
            </a:p>
          </p:txBody>
        </p:sp>
        <p:sp>
          <p:nvSpPr>
            <p:cNvPr id="17" name="TextBox 19"/>
            <p:cNvSpPr txBox="1"/>
            <p:nvPr/>
          </p:nvSpPr>
          <p:spPr>
            <a:xfrm>
              <a:off x="2221796" y="2306669"/>
              <a:ext cx="201512" cy="307763"/>
            </a:xfrm>
            <a:prstGeom prst="rect">
              <a:avLst/>
            </a:prstGeom>
            <a:grp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fontAlgn="auto"/>
              <a:r>
                <a:rPr lang="en-US" altLang="zh-CN" sz="2109" b="1" noProof="1">
                  <a:latin typeface="+mn-lt"/>
                  <a:ea typeface="+mn-ea"/>
                  <a:cs typeface="+mn-ea"/>
                  <a:sym typeface="+mn-lt"/>
                </a:rPr>
                <a:t>3</a:t>
              </a:r>
              <a:endParaRPr lang="zh-CN" altLang="en-US" sz="2109" b="1" noProof="1">
                <a:latin typeface="+mn-lt"/>
                <a:ea typeface="+mn-ea"/>
                <a:cs typeface="+mn-ea"/>
                <a:sym typeface="+mn-lt"/>
              </a:endParaRPr>
            </a:p>
          </p:txBody>
        </p:sp>
      </p:grpSp>
      <p:sp>
        <p:nvSpPr>
          <p:cNvPr id="18" name="TextBox 20"/>
          <p:cNvSpPr txBox="1"/>
          <p:nvPr/>
        </p:nvSpPr>
        <p:spPr>
          <a:xfrm>
            <a:off x="4732610" y="2307604"/>
            <a:ext cx="4587375" cy="384721"/>
          </a:xfrm>
          <a:prstGeom prst="rect">
            <a:avLst/>
          </a:prstGeom>
          <a:noFill/>
          <a:ln w="9525">
            <a:noFill/>
          </a:ln>
        </p:spPr>
        <p:txBody>
          <a:bodyPr wrap="square" lIns="0" tIns="0" rIns="0" bIns="0" anchor="t">
            <a:spAutoFit/>
          </a:bodyPr>
          <a:lstStyle/>
          <a:p>
            <a:pPr algn="just">
              <a:lnSpc>
                <a:spcPts val="1476"/>
              </a:lnSpc>
            </a:pPr>
            <a:r>
              <a:rPr lang="zh-CN" altLang="en-US" sz="1266" dirty="0">
                <a:solidFill>
                  <a:schemeClr val="bg1"/>
                </a:solidFill>
                <a:latin typeface="+mn-lt"/>
                <a:ea typeface="+mn-ea"/>
                <a:cs typeface="+mn-ea"/>
                <a:sym typeface="+mn-lt"/>
              </a:rPr>
              <a:t>详写内容</a:t>
            </a:r>
            <a:r>
              <a:rPr lang="en-US" altLang="zh-CN" sz="1266" dirty="0">
                <a:solidFill>
                  <a:schemeClr val="bg1"/>
                </a:solidFill>
                <a:latin typeface="+mn-lt"/>
                <a:ea typeface="+mn-ea"/>
                <a:cs typeface="+mn-ea"/>
                <a:sym typeface="+mn-lt"/>
              </a:rPr>
              <a:t>……</a:t>
            </a:r>
            <a:r>
              <a:rPr lang="zh-CN" altLang="en-US" sz="1266" dirty="0">
                <a:solidFill>
                  <a:schemeClr val="bg1"/>
                </a:solidFill>
                <a:latin typeface="+mn-lt"/>
                <a:ea typeface="+mn-ea"/>
                <a:cs typeface="+mn-ea"/>
                <a:sym typeface="+mn-lt"/>
              </a:rPr>
              <a:t>点击输入本栏的具体文字，简明扼要的说明分项内容，此为概念图解，请根据您的具体内容酌情修改</a:t>
            </a:r>
            <a:endParaRPr lang="en-US" altLang="zh-CN" sz="1266" dirty="0">
              <a:solidFill>
                <a:schemeClr val="bg1"/>
              </a:solidFill>
              <a:latin typeface="+mn-lt"/>
              <a:ea typeface="+mn-ea"/>
              <a:cs typeface="+mn-ea"/>
              <a:sym typeface="+mn-lt"/>
            </a:endParaRPr>
          </a:p>
        </p:txBody>
      </p:sp>
      <p:sp>
        <p:nvSpPr>
          <p:cNvPr id="19" name="TextBox 21"/>
          <p:cNvSpPr txBox="1"/>
          <p:nvPr/>
        </p:nvSpPr>
        <p:spPr>
          <a:xfrm>
            <a:off x="6155701" y="3628568"/>
            <a:ext cx="3467320" cy="577081"/>
          </a:xfrm>
          <a:prstGeom prst="rect">
            <a:avLst/>
          </a:prstGeom>
          <a:noFill/>
          <a:ln w="9525">
            <a:noFill/>
          </a:ln>
        </p:spPr>
        <p:txBody>
          <a:bodyPr wrap="square" lIns="0" tIns="0" rIns="0" bIns="0" anchor="t">
            <a:spAutoFit/>
          </a:bodyPr>
          <a:lstStyle/>
          <a:p>
            <a:pPr algn="just">
              <a:lnSpc>
                <a:spcPts val="1476"/>
              </a:lnSpc>
            </a:pPr>
            <a:r>
              <a:rPr lang="zh-CN" altLang="en-US" sz="1266" dirty="0">
                <a:solidFill>
                  <a:schemeClr val="bg1"/>
                </a:solidFill>
                <a:latin typeface="+mn-lt"/>
                <a:ea typeface="+mn-ea"/>
                <a:cs typeface="+mn-ea"/>
                <a:sym typeface="+mn-lt"/>
              </a:rPr>
              <a:t>详写内容</a:t>
            </a:r>
            <a:r>
              <a:rPr lang="en-US" altLang="zh-CN" sz="1266" dirty="0">
                <a:solidFill>
                  <a:schemeClr val="bg1"/>
                </a:solidFill>
                <a:latin typeface="+mn-lt"/>
                <a:ea typeface="+mn-ea"/>
                <a:cs typeface="+mn-ea"/>
                <a:sym typeface="+mn-lt"/>
              </a:rPr>
              <a:t>……</a:t>
            </a:r>
            <a:r>
              <a:rPr lang="zh-CN" altLang="en-US" sz="1266" dirty="0">
                <a:solidFill>
                  <a:schemeClr val="bg1"/>
                </a:solidFill>
                <a:latin typeface="+mn-lt"/>
                <a:ea typeface="+mn-ea"/>
                <a:cs typeface="+mn-ea"/>
                <a:sym typeface="+mn-lt"/>
              </a:rPr>
              <a:t>点击输入本栏的具体文字，简明扼要的说明分项内容，此为概念图解，请根据您的具体内容酌情修改</a:t>
            </a:r>
            <a:endParaRPr lang="en-US" altLang="zh-CN" sz="1266" dirty="0">
              <a:solidFill>
                <a:schemeClr val="bg1"/>
              </a:solidFill>
              <a:latin typeface="+mn-lt"/>
              <a:ea typeface="+mn-ea"/>
              <a:cs typeface="+mn-ea"/>
              <a:sym typeface="+mn-lt"/>
            </a:endParaRPr>
          </a:p>
        </p:txBody>
      </p:sp>
      <p:sp>
        <p:nvSpPr>
          <p:cNvPr id="20" name="TextBox 22"/>
          <p:cNvSpPr txBox="1"/>
          <p:nvPr/>
        </p:nvSpPr>
        <p:spPr>
          <a:xfrm>
            <a:off x="4732610" y="5120301"/>
            <a:ext cx="4587375" cy="384721"/>
          </a:xfrm>
          <a:prstGeom prst="rect">
            <a:avLst/>
          </a:prstGeom>
          <a:noFill/>
          <a:ln w="9525">
            <a:noFill/>
          </a:ln>
        </p:spPr>
        <p:txBody>
          <a:bodyPr wrap="square" lIns="0" tIns="0" rIns="0" bIns="0" anchor="t">
            <a:spAutoFit/>
          </a:bodyPr>
          <a:lstStyle/>
          <a:p>
            <a:pPr algn="just">
              <a:lnSpc>
                <a:spcPts val="1476"/>
              </a:lnSpc>
            </a:pPr>
            <a:r>
              <a:rPr lang="zh-CN" altLang="en-US" sz="1266" dirty="0">
                <a:solidFill>
                  <a:schemeClr val="bg1"/>
                </a:solidFill>
                <a:latin typeface="+mn-lt"/>
                <a:ea typeface="+mn-ea"/>
                <a:cs typeface="+mn-ea"/>
                <a:sym typeface="+mn-lt"/>
              </a:rPr>
              <a:t>详写内容</a:t>
            </a:r>
            <a:r>
              <a:rPr lang="en-US" altLang="zh-CN" sz="1266" dirty="0">
                <a:solidFill>
                  <a:schemeClr val="bg1"/>
                </a:solidFill>
                <a:latin typeface="+mn-lt"/>
                <a:ea typeface="+mn-ea"/>
                <a:cs typeface="+mn-ea"/>
                <a:sym typeface="+mn-lt"/>
              </a:rPr>
              <a:t>……</a:t>
            </a:r>
            <a:r>
              <a:rPr lang="zh-CN" altLang="en-US" sz="1266" dirty="0">
                <a:solidFill>
                  <a:schemeClr val="bg1"/>
                </a:solidFill>
                <a:latin typeface="+mn-lt"/>
                <a:ea typeface="+mn-ea"/>
                <a:cs typeface="+mn-ea"/>
                <a:sym typeface="+mn-lt"/>
              </a:rPr>
              <a:t>点击输入本栏的具体文字，简明扼要的说明分项内容，此为概念图解，请根据您的具体内容酌情修改</a:t>
            </a:r>
            <a:endParaRPr lang="en-US" altLang="zh-CN" sz="1266" dirty="0">
              <a:solidFill>
                <a:schemeClr val="bg1"/>
              </a:solidFill>
              <a:latin typeface="+mn-lt"/>
              <a:ea typeface="+mn-ea"/>
              <a:cs typeface="+mn-ea"/>
              <a:sym typeface="+mn-lt"/>
            </a:endParaRPr>
          </a:p>
        </p:txBody>
      </p:sp>
    </p:spTree>
    <p:extLst>
      <p:ext uri="{BB962C8B-B14F-4D97-AF65-F5344CB8AC3E}">
        <p14:creationId xmlns:p14="http://schemas.microsoft.com/office/powerpoint/2010/main" val="136385752"/>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ppt_x"/>
                                          </p:val>
                                        </p:tav>
                                        <p:tav tm="100000">
                                          <p:val>
                                            <p:strVal val="#ppt_x"/>
                                          </p:val>
                                        </p:tav>
                                      </p:tavLst>
                                    </p:anim>
                                    <p:anim calcmode="lin" valueType="num">
                                      <p:cBhvr additive="base">
                                        <p:cTn id="36" dur="5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fill="hold"/>
                                        <p:tgtEl>
                                          <p:spTgt spid="18"/>
                                        </p:tgtEl>
                                        <p:attrNameLst>
                                          <p:attrName>ppt_x</p:attrName>
                                        </p:attrNameLst>
                                      </p:cBhvr>
                                      <p:tavLst>
                                        <p:tav tm="0">
                                          <p:val>
                                            <p:strVal val="#ppt_x"/>
                                          </p:val>
                                        </p:tav>
                                        <p:tav tm="100000">
                                          <p:val>
                                            <p:strVal val="#ppt_x"/>
                                          </p:val>
                                        </p:tav>
                                      </p:tavLst>
                                    </p:anim>
                                    <p:anim calcmode="lin" valueType="num">
                                      <p:cBhvr additive="base">
                                        <p:cTn id="40" dur="5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ppt_x"/>
                                          </p:val>
                                        </p:tav>
                                        <p:tav tm="100000">
                                          <p:val>
                                            <p:strVal val="#ppt_x"/>
                                          </p:val>
                                        </p:tav>
                                      </p:tavLst>
                                    </p:anim>
                                    <p:anim calcmode="lin" valueType="num">
                                      <p:cBhvr additive="base">
                                        <p:cTn id="44" dur="500" fill="hold"/>
                                        <p:tgtEl>
                                          <p:spTgt spid="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ppt_x"/>
                                          </p:val>
                                        </p:tav>
                                        <p:tav tm="100000">
                                          <p:val>
                                            <p:strVal val="#ppt_x"/>
                                          </p:val>
                                        </p:tav>
                                      </p:tavLst>
                                    </p:anim>
                                    <p:anim calcmode="lin" valueType="num">
                                      <p:cBhvr additive="base">
                                        <p:cTn id="48" dur="500" fill="hold"/>
                                        <p:tgtEl>
                                          <p:spTgt spid="1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additive="base">
                                        <p:cTn id="51" dur="500" fill="hold"/>
                                        <p:tgtEl>
                                          <p:spTgt spid="7"/>
                                        </p:tgtEl>
                                        <p:attrNameLst>
                                          <p:attrName>ppt_x</p:attrName>
                                        </p:attrNameLst>
                                      </p:cBhvr>
                                      <p:tavLst>
                                        <p:tav tm="0">
                                          <p:val>
                                            <p:strVal val="#ppt_x"/>
                                          </p:val>
                                        </p:tav>
                                        <p:tav tm="100000">
                                          <p:val>
                                            <p:strVal val="#ppt_x"/>
                                          </p:val>
                                        </p:tav>
                                      </p:tavLst>
                                    </p:anim>
                                    <p:anim calcmode="lin" valueType="num">
                                      <p:cBhvr additive="base">
                                        <p:cTn id="52" dur="500" fill="hold"/>
                                        <p:tgtEl>
                                          <p:spTgt spid="7"/>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ppt_x"/>
                                          </p:val>
                                        </p:tav>
                                        <p:tav tm="100000">
                                          <p:val>
                                            <p:strVal val="#ppt_x"/>
                                          </p:val>
                                        </p:tav>
                                      </p:tavLst>
                                    </p:anim>
                                    <p:anim calcmode="lin" valueType="num">
                                      <p:cBhvr additive="base">
                                        <p:cTn id="56" dur="500" fill="hold"/>
                                        <p:tgtEl>
                                          <p:spTgt spid="20"/>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additive="base">
                                        <p:cTn id="59" dur="500" fill="hold"/>
                                        <p:tgtEl>
                                          <p:spTgt spid="8"/>
                                        </p:tgtEl>
                                        <p:attrNameLst>
                                          <p:attrName>ppt_x</p:attrName>
                                        </p:attrNameLst>
                                      </p:cBhvr>
                                      <p:tavLst>
                                        <p:tav tm="0">
                                          <p:val>
                                            <p:strVal val="#ppt_x"/>
                                          </p:val>
                                        </p:tav>
                                        <p:tav tm="100000">
                                          <p:val>
                                            <p:strVal val="#ppt_x"/>
                                          </p:val>
                                        </p:tav>
                                      </p:tavLst>
                                    </p:anim>
                                    <p:anim calcmode="lin" valueType="num">
                                      <p:cBhvr additive="base">
                                        <p:cTn id="60" dur="500" fill="hold"/>
                                        <p:tgtEl>
                                          <p:spTgt spid="8"/>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9"/>
                                        </p:tgtEl>
                                        <p:attrNameLst>
                                          <p:attrName>style.visibility</p:attrName>
                                        </p:attrNameLst>
                                      </p:cBhvr>
                                      <p:to>
                                        <p:strVal val="visible"/>
                                      </p:to>
                                    </p:set>
                                    <p:anim calcmode="lin" valueType="num">
                                      <p:cBhvr additive="base">
                                        <p:cTn id="63" dur="500" fill="hold"/>
                                        <p:tgtEl>
                                          <p:spTgt spid="9"/>
                                        </p:tgtEl>
                                        <p:attrNameLst>
                                          <p:attrName>ppt_x</p:attrName>
                                        </p:attrNameLst>
                                      </p:cBhvr>
                                      <p:tavLst>
                                        <p:tav tm="0">
                                          <p:val>
                                            <p:strVal val="#ppt_x"/>
                                          </p:val>
                                        </p:tav>
                                        <p:tav tm="100000">
                                          <p:val>
                                            <p:strVal val="#ppt_x"/>
                                          </p:val>
                                        </p:tav>
                                      </p:tavLst>
                                    </p:anim>
                                    <p:anim calcmode="lin" valueType="num">
                                      <p:cBhvr additive="base">
                                        <p:cTn id="6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animBg="1"/>
      <p:bldP spid="6" grpId="0" animBg="1"/>
      <p:bldP spid="7" grpId="0" animBg="1"/>
      <p:bldP spid="8" grpId="0" animBg="1"/>
      <p:bldP spid="9" grpId="0" animBg="1"/>
      <p:bldP spid="10" grpId="0"/>
      <p:bldP spid="14" grpId="0"/>
      <p:bldP spid="18" grpId="0"/>
      <p:bldP spid="19"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858750" cy="7232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59"/>
          <p:cNvSpPr txBox="1">
            <a:spLocks noChangeArrowheads="1"/>
          </p:cNvSpPr>
          <p:nvPr/>
        </p:nvSpPr>
        <p:spPr bwMode="auto">
          <a:xfrm flipH="1">
            <a:off x="5046080" y="1312069"/>
            <a:ext cx="2498668" cy="1569660"/>
          </a:xfrm>
          <a:prstGeom prst="rect">
            <a:avLst/>
          </a:prstGeom>
          <a:noFill/>
          <a:ln>
            <a:noFill/>
          </a:ln>
          <a:extLst/>
        </p:spPr>
        <p:txBody>
          <a:bodyPr wrap="square"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685800" fontAlgn="auto">
              <a:spcBef>
                <a:spcPts val="0"/>
              </a:spcBef>
              <a:spcAft>
                <a:spcPts val="0"/>
              </a:spcAft>
              <a:defRPr/>
            </a:pPr>
            <a:r>
              <a:rPr lang="en-US" altLang="zh-CN" sz="9600" b="1" kern="0" dirty="0">
                <a:solidFill>
                  <a:schemeClr val="bg1"/>
                </a:solidFill>
                <a:latin typeface="+mn-lt"/>
                <a:ea typeface="+mn-ea"/>
                <a:cs typeface="+mn-ea"/>
                <a:sym typeface="+mn-lt"/>
              </a:rPr>
              <a:t>03</a:t>
            </a:r>
            <a:endParaRPr lang="en-US" altLang="ko-KR" sz="8000" b="1" kern="0" dirty="0">
              <a:solidFill>
                <a:schemeClr val="bg1"/>
              </a:solidFill>
              <a:latin typeface="+mn-lt"/>
              <a:ea typeface="+mn-ea"/>
              <a:cs typeface="+mn-ea"/>
              <a:sym typeface="+mn-lt"/>
            </a:endParaRPr>
          </a:p>
        </p:txBody>
      </p:sp>
      <p:sp>
        <p:nvSpPr>
          <p:cNvPr id="13" name="文本框 17"/>
          <p:cNvSpPr txBox="1"/>
          <p:nvPr/>
        </p:nvSpPr>
        <p:spPr>
          <a:xfrm>
            <a:off x="4125589" y="2715937"/>
            <a:ext cx="4339650" cy="923330"/>
          </a:xfrm>
          <a:prstGeom prst="rect">
            <a:avLst/>
          </a:prstGeom>
          <a:noFill/>
        </p:spPr>
        <p:txBody>
          <a:bodyPr vert="horz" wrap="none" rtlCol="0" anchor="ctr">
            <a:spAutoFit/>
          </a:bodyPr>
          <a:lstStyle/>
          <a:p>
            <a:pPr algn="ctr" fontAlgn="auto">
              <a:spcBef>
                <a:spcPts val="0"/>
              </a:spcBef>
              <a:spcAft>
                <a:spcPts val="0"/>
              </a:spcAft>
            </a:pPr>
            <a:r>
              <a:rPr lang="zh-CN" altLang="en-US" sz="5400" b="1" dirty="0">
                <a:solidFill>
                  <a:schemeClr val="bg1"/>
                </a:solidFill>
                <a:latin typeface="+mn-lt"/>
                <a:ea typeface="+mn-ea"/>
                <a:cs typeface="+mn-ea"/>
                <a:sym typeface="+mn-lt"/>
              </a:rPr>
              <a:t>此处添加标题</a:t>
            </a:r>
          </a:p>
        </p:txBody>
      </p:sp>
      <p:sp>
        <p:nvSpPr>
          <p:cNvPr id="14" name="矩形 47"/>
          <p:cNvSpPr>
            <a:spLocks noChangeArrowheads="1"/>
          </p:cNvSpPr>
          <p:nvPr/>
        </p:nvSpPr>
        <p:spPr bwMode="auto">
          <a:xfrm>
            <a:off x="3857197" y="3718802"/>
            <a:ext cx="4876434" cy="613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lvl="0" algn="ctr">
              <a:lnSpc>
                <a:spcPct val="150000"/>
              </a:lnSpc>
              <a:spcBef>
                <a:spcPct val="0"/>
              </a:spcBef>
              <a:buNone/>
            </a:pPr>
            <a:r>
              <a:rPr lang="zh-CN" altLang="en-US" sz="1200" b="1" dirty="0">
                <a:solidFill>
                  <a:schemeClr val="bg1"/>
                </a:solidFill>
                <a:latin typeface="+mn-lt"/>
                <a:ea typeface="+mn-ea"/>
                <a:cs typeface="+mn-ea"/>
                <a:sym typeface="+mn-lt"/>
              </a:rPr>
              <a:t>这里输入简单的文字概述这里输入简单文字概述这里输入简单的文字概述这里入简单的文字概述这里输入述简单的文字</a:t>
            </a:r>
          </a:p>
        </p:txBody>
      </p:sp>
    </p:spTree>
    <p:extLst>
      <p:ext uri="{BB962C8B-B14F-4D97-AF65-F5344CB8AC3E}">
        <p14:creationId xmlns:p14="http://schemas.microsoft.com/office/powerpoint/2010/main" val="1068602785"/>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down)">
                                      <p:cBhvr>
                                        <p:cTn id="8" dur="500"/>
                                        <p:tgtEl>
                                          <p:spTgt spid="12"/>
                                        </p:tgtEl>
                                      </p:cBhvr>
                                    </p:animEffect>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outVertical)">
                                      <p:cBhvr>
                                        <p:cTn id="12" dur="500"/>
                                        <p:tgtEl>
                                          <p:spTgt spid="13"/>
                                        </p:tgtEl>
                                      </p:cBhvr>
                                    </p:animEffect>
                                  </p:childTnLst>
                                </p:cTn>
                              </p:par>
                            </p:childTnLst>
                          </p:cTn>
                        </p:par>
                        <p:par>
                          <p:cTn id="13" fill="hold">
                            <p:stCondLst>
                              <p:cond delay="1000"/>
                            </p:stCondLst>
                            <p:childTnLst>
                              <p:par>
                                <p:cTn id="14" presetID="12" presetClass="entr" presetSubtype="1"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p:tgtEl>
                                          <p:spTgt spid="14"/>
                                        </p:tgtEl>
                                        <p:attrNameLst>
                                          <p:attrName>ppt_y</p:attrName>
                                        </p:attrNameLst>
                                      </p:cBhvr>
                                      <p:tavLst>
                                        <p:tav tm="0">
                                          <p:val>
                                            <p:strVal val="#ppt_y-#ppt_h*1.125000"/>
                                          </p:val>
                                        </p:tav>
                                        <p:tav tm="100000">
                                          <p:val>
                                            <p:strVal val="#ppt_y"/>
                                          </p:val>
                                        </p:tav>
                                      </p:tavLst>
                                    </p:anim>
                                    <p:animEffect transition="in" filter="wipe(down)">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dirty="0">
              <a:latin typeface="+mn-lt"/>
              <a:ea typeface="+mn-ea"/>
              <a:cs typeface="+mn-ea"/>
              <a:sym typeface="+mn-lt"/>
            </a:endParaRPr>
          </a:p>
        </p:txBody>
      </p:sp>
      <p:grpSp>
        <p:nvGrpSpPr>
          <p:cNvPr id="5" name="组合 4"/>
          <p:cNvGrpSpPr/>
          <p:nvPr/>
        </p:nvGrpSpPr>
        <p:grpSpPr>
          <a:xfrm>
            <a:off x="1513933" y="2069194"/>
            <a:ext cx="9390827" cy="1830652"/>
            <a:chOff x="1435432" y="1962009"/>
            <a:chExt cx="8903895" cy="1735825"/>
          </a:xfrm>
        </p:grpSpPr>
        <p:sp>
          <p:nvSpPr>
            <p:cNvPr id="25" name="矩形 24"/>
            <p:cNvSpPr/>
            <p:nvPr/>
          </p:nvSpPr>
          <p:spPr>
            <a:xfrm>
              <a:off x="1435433" y="2472131"/>
              <a:ext cx="4226626" cy="1225703"/>
            </a:xfrm>
            <a:prstGeom prst="rect">
              <a:avLst/>
            </a:prstGeom>
          </p:spPr>
          <p:txBody>
            <a:bodyPr wrap="square">
              <a:spAutoFit/>
              <a:scene3d>
                <a:camera prst="orthographicFront"/>
                <a:lightRig rig="threePt" dir="t"/>
              </a:scene3d>
              <a:sp3d contourW="12700"/>
            </a:bodyPr>
            <a:lstStyle/>
            <a:p>
              <a:pPr>
                <a:defRPr/>
              </a:pPr>
              <a:r>
                <a:rPr lang="zh-CN" altLang="en-US" sz="1300" dirty="0">
                  <a:solidFill>
                    <a:schemeClr val="bg1"/>
                  </a:solidFill>
                  <a:latin typeface="+mn-lt"/>
                  <a:ea typeface="+mn-ea"/>
                  <a:cs typeface="+mn-ea"/>
                  <a:sym typeface="+mn-lt"/>
                </a:rPr>
                <a:t>所有文字都可以随意更改成您的文字内容 鼠标点击修改的地方</a:t>
              </a:r>
              <a:endParaRPr lang="en-US" altLang="zh-CN" sz="1300" dirty="0">
                <a:solidFill>
                  <a:schemeClr val="bg1"/>
                </a:solidFill>
                <a:latin typeface="+mn-lt"/>
                <a:ea typeface="+mn-ea"/>
                <a:cs typeface="+mn-ea"/>
                <a:sym typeface="+mn-lt"/>
              </a:endParaRPr>
            </a:p>
            <a:p>
              <a:pPr>
                <a:defRPr/>
              </a:pPr>
              <a:endParaRPr lang="en-US" altLang="zh-CN" sz="1300" dirty="0">
                <a:solidFill>
                  <a:schemeClr val="bg1"/>
                </a:solidFill>
                <a:latin typeface="+mn-lt"/>
                <a:ea typeface="+mn-ea"/>
                <a:cs typeface="+mn-ea"/>
                <a:sym typeface="+mn-lt"/>
              </a:endParaRPr>
            </a:p>
            <a:p>
              <a:pPr>
                <a:defRPr/>
              </a:pPr>
              <a:r>
                <a:rPr lang="zh-CN" altLang="en-US" sz="1300" dirty="0">
                  <a:solidFill>
                    <a:schemeClr val="bg1"/>
                  </a:solidFill>
                  <a:latin typeface="+mn-lt"/>
                  <a:ea typeface="+mn-ea"/>
                  <a:cs typeface="+mn-ea"/>
                  <a:sym typeface="+mn-lt"/>
                </a:rPr>
                <a:t>所有文字都可以随意更改成您的文字内容 鼠标点击修改的地方</a:t>
              </a:r>
              <a:endParaRPr lang="en-US" altLang="zh-CN" sz="1300" dirty="0">
                <a:solidFill>
                  <a:schemeClr val="bg1"/>
                </a:solidFill>
                <a:latin typeface="+mn-lt"/>
                <a:ea typeface="+mn-ea"/>
                <a:cs typeface="+mn-ea"/>
                <a:sym typeface="+mn-lt"/>
              </a:endParaRPr>
            </a:p>
            <a:p>
              <a:pPr>
                <a:defRPr/>
              </a:pPr>
              <a:endParaRPr lang="en-US" altLang="zh-CN" sz="1300" dirty="0">
                <a:solidFill>
                  <a:schemeClr val="bg1"/>
                </a:solidFill>
                <a:latin typeface="+mn-lt"/>
                <a:ea typeface="+mn-ea"/>
                <a:cs typeface="+mn-ea"/>
                <a:sym typeface="+mn-lt"/>
              </a:endParaRPr>
            </a:p>
          </p:txBody>
        </p:sp>
        <p:sp>
          <p:nvSpPr>
            <p:cNvPr id="26" name="矩形 25"/>
            <p:cNvSpPr/>
            <p:nvPr/>
          </p:nvSpPr>
          <p:spPr>
            <a:xfrm>
              <a:off x="1435432" y="1962009"/>
              <a:ext cx="2084387" cy="31518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300" b="1" dirty="0">
                  <a:solidFill>
                    <a:schemeClr val="bg1"/>
                  </a:solidFill>
                  <a:latin typeface="+mn-lt"/>
                  <a:ea typeface="+mn-ea"/>
                  <a:cs typeface="+mn-ea"/>
                  <a:sym typeface="+mn-lt"/>
                </a:rPr>
                <a:t>标题文字添加</a:t>
              </a:r>
            </a:p>
          </p:txBody>
        </p:sp>
        <p:sp>
          <p:nvSpPr>
            <p:cNvPr id="30" name="矩形 29"/>
            <p:cNvSpPr/>
            <p:nvPr/>
          </p:nvSpPr>
          <p:spPr>
            <a:xfrm>
              <a:off x="6112701" y="2472131"/>
              <a:ext cx="4226626" cy="1225703"/>
            </a:xfrm>
            <a:prstGeom prst="rect">
              <a:avLst/>
            </a:prstGeom>
          </p:spPr>
          <p:txBody>
            <a:bodyPr wrap="square">
              <a:spAutoFit/>
              <a:scene3d>
                <a:camera prst="orthographicFront"/>
                <a:lightRig rig="threePt" dir="t"/>
              </a:scene3d>
              <a:sp3d contourW="12700"/>
            </a:bodyPr>
            <a:lstStyle/>
            <a:p>
              <a:pPr>
                <a:defRPr/>
              </a:pPr>
              <a:r>
                <a:rPr lang="zh-CN" altLang="en-US" sz="1300" dirty="0">
                  <a:solidFill>
                    <a:schemeClr val="bg1"/>
                  </a:solidFill>
                  <a:latin typeface="+mn-lt"/>
                  <a:ea typeface="+mn-ea"/>
                  <a:cs typeface="+mn-ea"/>
                  <a:sym typeface="+mn-lt"/>
                </a:rPr>
                <a:t>所有文字都可以随意更改成您的文字内容 鼠标点击修改的地方</a:t>
              </a:r>
              <a:endParaRPr lang="en-US" altLang="zh-CN" sz="1300" dirty="0">
                <a:solidFill>
                  <a:schemeClr val="bg1"/>
                </a:solidFill>
                <a:latin typeface="+mn-lt"/>
                <a:ea typeface="+mn-ea"/>
                <a:cs typeface="+mn-ea"/>
                <a:sym typeface="+mn-lt"/>
              </a:endParaRPr>
            </a:p>
            <a:p>
              <a:pPr>
                <a:defRPr/>
              </a:pPr>
              <a:endParaRPr lang="en-US" altLang="zh-CN" sz="1300" dirty="0">
                <a:solidFill>
                  <a:schemeClr val="bg1"/>
                </a:solidFill>
                <a:latin typeface="+mn-lt"/>
                <a:ea typeface="+mn-ea"/>
                <a:cs typeface="+mn-ea"/>
                <a:sym typeface="+mn-lt"/>
              </a:endParaRPr>
            </a:p>
            <a:p>
              <a:pPr>
                <a:defRPr/>
              </a:pPr>
              <a:r>
                <a:rPr lang="zh-CN" altLang="en-US" sz="1300" dirty="0">
                  <a:solidFill>
                    <a:schemeClr val="bg1"/>
                  </a:solidFill>
                  <a:latin typeface="+mn-lt"/>
                  <a:ea typeface="+mn-ea"/>
                  <a:cs typeface="+mn-ea"/>
                  <a:sym typeface="+mn-lt"/>
                </a:rPr>
                <a:t>所有文字都可以随意更改成您的文字内容 鼠标点击修改的地方</a:t>
              </a:r>
              <a:endParaRPr lang="en-US" altLang="zh-CN" sz="1300" dirty="0">
                <a:solidFill>
                  <a:schemeClr val="bg1"/>
                </a:solidFill>
                <a:latin typeface="+mn-lt"/>
                <a:ea typeface="+mn-ea"/>
                <a:cs typeface="+mn-ea"/>
                <a:sym typeface="+mn-lt"/>
              </a:endParaRPr>
            </a:p>
            <a:p>
              <a:pPr>
                <a:defRPr/>
              </a:pPr>
              <a:endParaRPr lang="en-US" altLang="zh-CN" sz="1300" dirty="0">
                <a:solidFill>
                  <a:schemeClr val="bg1"/>
                </a:solidFill>
                <a:latin typeface="+mn-lt"/>
                <a:ea typeface="+mn-ea"/>
                <a:cs typeface="+mn-ea"/>
                <a:sym typeface="+mn-lt"/>
              </a:endParaRPr>
            </a:p>
          </p:txBody>
        </p:sp>
      </p:grpSp>
      <p:grpSp>
        <p:nvGrpSpPr>
          <p:cNvPr id="6" name="PA_组合 5"/>
          <p:cNvGrpSpPr/>
          <p:nvPr>
            <p:custDataLst>
              <p:tags r:id="rId1"/>
            </p:custDataLst>
          </p:nvPr>
        </p:nvGrpSpPr>
        <p:grpSpPr>
          <a:xfrm>
            <a:off x="1553764" y="4126862"/>
            <a:ext cx="942134" cy="942082"/>
            <a:chOff x="1473198" y="3913091"/>
            <a:chExt cx="893283" cy="893282"/>
          </a:xfrm>
          <a:solidFill>
            <a:schemeClr val="bg1"/>
          </a:solidFill>
        </p:grpSpPr>
        <p:sp>
          <p:nvSpPr>
            <p:cNvPr id="28" name="椭圆 27"/>
            <p:cNvSpPr/>
            <p:nvPr/>
          </p:nvSpPr>
          <p:spPr>
            <a:xfrm>
              <a:off x="1473198" y="3913091"/>
              <a:ext cx="893283" cy="893282"/>
            </a:xfrm>
            <a:prstGeom prst="ellipse">
              <a:avLst/>
            </a:prstGeom>
            <a:grpFill/>
            <a:ln>
              <a:solidFill>
                <a:srgbClr val="FFFFFE"/>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00">
                <a:solidFill>
                  <a:schemeClr val="bg1"/>
                </a:solidFill>
                <a:cs typeface="+mn-ea"/>
                <a:sym typeface="+mn-lt"/>
              </a:endParaRPr>
            </a:p>
          </p:txBody>
        </p:sp>
        <p:sp>
          <p:nvSpPr>
            <p:cNvPr id="29" name="椭圆 130"/>
            <p:cNvSpPr/>
            <p:nvPr/>
          </p:nvSpPr>
          <p:spPr>
            <a:xfrm>
              <a:off x="1661829" y="4104051"/>
              <a:ext cx="516021" cy="511362"/>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8425" h="573203">
                  <a:moveTo>
                    <a:pt x="35688" y="330987"/>
                  </a:moveTo>
                  <a:cubicBezTo>
                    <a:pt x="32039" y="330987"/>
                    <a:pt x="29102" y="334008"/>
                    <a:pt x="29102" y="337651"/>
                  </a:cubicBezTo>
                  <a:lnTo>
                    <a:pt x="29102" y="484438"/>
                  </a:lnTo>
                  <a:cubicBezTo>
                    <a:pt x="29102" y="488081"/>
                    <a:pt x="32039" y="491102"/>
                    <a:pt x="35688" y="491102"/>
                  </a:cubicBezTo>
                  <a:lnTo>
                    <a:pt x="240293" y="491102"/>
                  </a:lnTo>
                  <a:cubicBezTo>
                    <a:pt x="243942" y="491102"/>
                    <a:pt x="246968" y="488081"/>
                    <a:pt x="246968" y="484438"/>
                  </a:cubicBezTo>
                  <a:lnTo>
                    <a:pt x="246968" y="337651"/>
                  </a:lnTo>
                  <a:cubicBezTo>
                    <a:pt x="246968" y="334008"/>
                    <a:pt x="243942" y="330987"/>
                    <a:pt x="240293" y="330987"/>
                  </a:cubicBezTo>
                  <a:close/>
                  <a:moveTo>
                    <a:pt x="440550" y="305700"/>
                  </a:moveTo>
                  <a:cubicBezTo>
                    <a:pt x="444243" y="305700"/>
                    <a:pt x="447936" y="307122"/>
                    <a:pt x="450784" y="309967"/>
                  </a:cubicBezTo>
                  <a:lnTo>
                    <a:pt x="487627" y="346765"/>
                  </a:lnTo>
                  <a:cubicBezTo>
                    <a:pt x="493323" y="352454"/>
                    <a:pt x="493323" y="361520"/>
                    <a:pt x="487627" y="367209"/>
                  </a:cubicBezTo>
                  <a:cubicBezTo>
                    <a:pt x="484780" y="370053"/>
                    <a:pt x="481042" y="371475"/>
                    <a:pt x="477304" y="371475"/>
                  </a:cubicBezTo>
                  <a:cubicBezTo>
                    <a:pt x="473477" y="371475"/>
                    <a:pt x="469829" y="370053"/>
                    <a:pt x="466981" y="367209"/>
                  </a:cubicBezTo>
                  <a:lnTo>
                    <a:pt x="454967" y="355298"/>
                  </a:lnTo>
                  <a:lnTo>
                    <a:pt x="454967" y="470137"/>
                  </a:lnTo>
                  <a:cubicBezTo>
                    <a:pt x="454967" y="478137"/>
                    <a:pt x="448470" y="484714"/>
                    <a:pt x="440372" y="484714"/>
                  </a:cubicBezTo>
                  <a:lnTo>
                    <a:pt x="328329" y="484714"/>
                  </a:lnTo>
                  <a:cubicBezTo>
                    <a:pt x="320320" y="484714"/>
                    <a:pt x="313734" y="478137"/>
                    <a:pt x="313734" y="470137"/>
                  </a:cubicBezTo>
                  <a:cubicBezTo>
                    <a:pt x="313734" y="462049"/>
                    <a:pt x="320320" y="455560"/>
                    <a:pt x="328329" y="455560"/>
                  </a:cubicBezTo>
                  <a:lnTo>
                    <a:pt x="328329" y="455649"/>
                  </a:lnTo>
                  <a:lnTo>
                    <a:pt x="426044" y="455649"/>
                  </a:lnTo>
                  <a:lnTo>
                    <a:pt x="426044" y="355298"/>
                  </a:lnTo>
                  <a:lnTo>
                    <a:pt x="414030" y="367209"/>
                  </a:lnTo>
                  <a:cubicBezTo>
                    <a:pt x="408334" y="372897"/>
                    <a:pt x="399168" y="372897"/>
                    <a:pt x="393472" y="367209"/>
                  </a:cubicBezTo>
                  <a:cubicBezTo>
                    <a:pt x="387777" y="361520"/>
                    <a:pt x="387777" y="352454"/>
                    <a:pt x="393472" y="346765"/>
                  </a:cubicBezTo>
                  <a:lnTo>
                    <a:pt x="430316" y="309967"/>
                  </a:lnTo>
                  <a:cubicBezTo>
                    <a:pt x="433163" y="307122"/>
                    <a:pt x="436856" y="305700"/>
                    <a:pt x="440550" y="305700"/>
                  </a:cubicBezTo>
                  <a:close/>
                  <a:moveTo>
                    <a:pt x="35688" y="302020"/>
                  </a:moveTo>
                  <a:lnTo>
                    <a:pt x="240293" y="302020"/>
                  </a:lnTo>
                  <a:cubicBezTo>
                    <a:pt x="259961" y="302020"/>
                    <a:pt x="275981" y="318014"/>
                    <a:pt x="275981" y="337651"/>
                  </a:cubicBezTo>
                  <a:lnTo>
                    <a:pt x="275981" y="484438"/>
                  </a:lnTo>
                  <a:cubicBezTo>
                    <a:pt x="275981" y="504075"/>
                    <a:pt x="259961" y="520068"/>
                    <a:pt x="240293" y="520068"/>
                  </a:cubicBezTo>
                  <a:lnTo>
                    <a:pt x="152631" y="520068"/>
                  </a:lnTo>
                  <a:lnTo>
                    <a:pt x="152631" y="544059"/>
                  </a:lnTo>
                  <a:lnTo>
                    <a:pt x="179152" y="544059"/>
                  </a:lnTo>
                  <a:cubicBezTo>
                    <a:pt x="187251" y="544059"/>
                    <a:pt x="193747" y="550545"/>
                    <a:pt x="193747" y="558631"/>
                  </a:cubicBezTo>
                  <a:cubicBezTo>
                    <a:pt x="193747" y="566628"/>
                    <a:pt x="187251" y="573203"/>
                    <a:pt x="179152" y="573203"/>
                  </a:cubicBezTo>
                  <a:lnTo>
                    <a:pt x="96829" y="573203"/>
                  </a:lnTo>
                  <a:cubicBezTo>
                    <a:pt x="88730" y="573203"/>
                    <a:pt x="82234" y="566628"/>
                    <a:pt x="82234" y="558631"/>
                  </a:cubicBezTo>
                  <a:cubicBezTo>
                    <a:pt x="82234" y="550545"/>
                    <a:pt x="88730" y="544059"/>
                    <a:pt x="96829" y="544059"/>
                  </a:cubicBezTo>
                  <a:lnTo>
                    <a:pt x="123439" y="544059"/>
                  </a:lnTo>
                  <a:lnTo>
                    <a:pt x="123439" y="520068"/>
                  </a:lnTo>
                  <a:lnTo>
                    <a:pt x="35688" y="520068"/>
                  </a:lnTo>
                  <a:cubicBezTo>
                    <a:pt x="16020" y="520068"/>
                    <a:pt x="0" y="504075"/>
                    <a:pt x="0" y="484438"/>
                  </a:cubicBezTo>
                  <a:lnTo>
                    <a:pt x="0" y="337651"/>
                  </a:lnTo>
                  <a:cubicBezTo>
                    <a:pt x="0" y="318014"/>
                    <a:pt x="16020" y="302020"/>
                    <a:pt x="35688" y="302020"/>
                  </a:cubicBezTo>
                  <a:close/>
                  <a:moveTo>
                    <a:pt x="138020" y="94487"/>
                  </a:moveTo>
                  <a:lnTo>
                    <a:pt x="250020" y="94487"/>
                  </a:lnTo>
                  <a:cubicBezTo>
                    <a:pt x="258122" y="94487"/>
                    <a:pt x="264621" y="100974"/>
                    <a:pt x="264621" y="109060"/>
                  </a:cubicBezTo>
                  <a:cubicBezTo>
                    <a:pt x="264621" y="117147"/>
                    <a:pt x="258122" y="123634"/>
                    <a:pt x="250020" y="123634"/>
                  </a:cubicBezTo>
                  <a:lnTo>
                    <a:pt x="250020" y="123545"/>
                  </a:lnTo>
                  <a:lnTo>
                    <a:pt x="152710" y="123545"/>
                  </a:lnTo>
                  <a:lnTo>
                    <a:pt x="152710" y="223873"/>
                  </a:lnTo>
                  <a:lnTo>
                    <a:pt x="164729" y="211876"/>
                  </a:lnTo>
                  <a:cubicBezTo>
                    <a:pt x="170427" y="206189"/>
                    <a:pt x="179508" y="206189"/>
                    <a:pt x="185206" y="211876"/>
                  </a:cubicBezTo>
                  <a:cubicBezTo>
                    <a:pt x="190904" y="217563"/>
                    <a:pt x="190904" y="226716"/>
                    <a:pt x="185206" y="232404"/>
                  </a:cubicBezTo>
                  <a:lnTo>
                    <a:pt x="148436" y="269104"/>
                  </a:lnTo>
                  <a:cubicBezTo>
                    <a:pt x="145588" y="271948"/>
                    <a:pt x="141759" y="273370"/>
                    <a:pt x="138109" y="273370"/>
                  </a:cubicBezTo>
                  <a:cubicBezTo>
                    <a:pt x="134281" y="273370"/>
                    <a:pt x="130630" y="271948"/>
                    <a:pt x="127781" y="269104"/>
                  </a:cubicBezTo>
                  <a:lnTo>
                    <a:pt x="91012" y="232404"/>
                  </a:lnTo>
                  <a:cubicBezTo>
                    <a:pt x="85314" y="226716"/>
                    <a:pt x="85314" y="217563"/>
                    <a:pt x="91012" y="211876"/>
                  </a:cubicBezTo>
                  <a:cubicBezTo>
                    <a:pt x="96710" y="206189"/>
                    <a:pt x="105791" y="206189"/>
                    <a:pt x="111489" y="211876"/>
                  </a:cubicBezTo>
                  <a:lnTo>
                    <a:pt x="123508" y="223873"/>
                  </a:lnTo>
                  <a:lnTo>
                    <a:pt x="123508" y="109060"/>
                  </a:lnTo>
                  <a:cubicBezTo>
                    <a:pt x="123508" y="100974"/>
                    <a:pt x="129918" y="94487"/>
                    <a:pt x="138020" y="94487"/>
                  </a:cubicBezTo>
                  <a:close/>
                  <a:moveTo>
                    <a:pt x="338148" y="29153"/>
                  </a:moveTo>
                  <a:cubicBezTo>
                    <a:pt x="334410" y="29153"/>
                    <a:pt x="331473" y="32176"/>
                    <a:pt x="331473" y="35820"/>
                  </a:cubicBezTo>
                  <a:lnTo>
                    <a:pt x="331473" y="182566"/>
                  </a:lnTo>
                  <a:cubicBezTo>
                    <a:pt x="331473" y="186210"/>
                    <a:pt x="334410" y="189143"/>
                    <a:pt x="338148" y="189143"/>
                  </a:cubicBezTo>
                  <a:lnTo>
                    <a:pt x="542650" y="189143"/>
                  </a:lnTo>
                  <a:cubicBezTo>
                    <a:pt x="546388" y="189143"/>
                    <a:pt x="549325" y="186210"/>
                    <a:pt x="549325" y="182566"/>
                  </a:cubicBezTo>
                  <a:lnTo>
                    <a:pt x="549325" y="35820"/>
                  </a:lnTo>
                  <a:cubicBezTo>
                    <a:pt x="549325" y="32176"/>
                    <a:pt x="546388" y="29153"/>
                    <a:pt x="542650" y="29153"/>
                  </a:cubicBezTo>
                  <a:close/>
                  <a:moveTo>
                    <a:pt x="338148" y="0"/>
                  </a:moveTo>
                  <a:lnTo>
                    <a:pt x="542650" y="0"/>
                  </a:lnTo>
                  <a:cubicBezTo>
                    <a:pt x="562407" y="0"/>
                    <a:pt x="578425" y="16177"/>
                    <a:pt x="578425" y="35820"/>
                  </a:cubicBezTo>
                  <a:lnTo>
                    <a:pt x="578425" y="182388"/>
                  </a:lnTo>
                  <a:cubicBezTo>
                    <a:pt x="578425" y="202120"/>
                    <a:pt x="562407" y="218119"/>
                    <a:pt x="542650" y="218119"/>
                  </a:cubicBezTo>
                  <a:lnTo>
                    <a:pt x="454994" y="218119"/>
                  </a:lnTo>
                  <a:lnTo>
                    <a:pt x="454994" y="242029"/>
                  </a:lnTo>
                  <a:lnTo>
                    <a:pt x="481602" y="242029"/>
                  </a:lnTo>
                  <a:cubicBezTo>
                    <a:pt x="489611" y="242029"/>
                    <a:pt x="496197" y="248518"/>
                    <a:pt x="496197" y="256606"/>
                  </a:cubicBezTo>
                  <a:cubicBezTo>
                    <a:pt x="496197" y="264694"/>
                    <a:pt x="489611" y="271183"/>
                    <a:pt x="481602" y="271183"/>
                  </a:cubicBezTo>
                  <a:lnTo>
                    <a:pt x="399196" y="271183"/>
                  </a:lnTo>
                  <a:cubicBezTo>
                    <a:pt x="391187" y="271183"/>
                    <a:pt x="384601" y="264694"/>
                    <a:pt x="384601" y="256606"/>
                  </a:cubicBezTo>
                  <a:cubicBezTo>
                    <a:pt x="384601" y="248518"/>
                    <a:pt x="391187" y="242029"/>
                    <a:pt x="399196" y="242029"/>
                  </a:cubicBezTo>
                  <a:lnTo>
                    <a:pt x="425804" y="242029"/>
                  </a:lnTo>
                  <a:lnTo>
                    <a:pt x="425804" y="218119"/>
                  </a:lnTo>
                  <a:lnTo>
                    <a:pt x="338148" y="218119"/>
                  </a:lnTo>
                  <a:cubicBezTo>
                    <a:pt x="318391" y="218119"/>
                    <a:pt x="302373" y="202120"/>
                    <a:pt x="302373" y="182388"/>
                  </a:cubicBezTo>
                  <a:lnTo>
                    <a:pt x="302373" y="35731"/>
                  </a:lnTo>
                  <a:cubicBezTo>
                    <a:pt x="302373" y="15999"/>
                    <a:pt x="318391" y="0"/>
                    <a:pt x="338148" y="0"/>
                  </a:cubicBezTo>
                  <a:close/>
                </a:path>
              </a:pathLst>
            </a:custGeom>
            <a:solidFill>
              <a:srgbClr val="2DBCEE"/>
            </a:solidFill>
            <a:ln>
              <a:solidFill>
                <a:srgbClr val="2DBCEE"/>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00">
                <a:solidFill>
                  <a:schemeClr val="bg1"/>
                </a:solidFill>
                <a:cs typeface="+mn-ea"/>
                <a:sym typeface="+mn-lt"/>
              </a:endParaRPr>
            </a:p>
          </p:txBody>
        </p:sp>
      </p:grpSp>
      <p:grpSp>
        <p:nvGrpSpPr>
          <p:cNvPr id="7" name="PA_组合 6"/>
          <p:cNvGrpSpPr/>
          <p:nvPr>
            <p:custDataLst>
              <p:tags r:id="rId2"/>
            </p:custDataLst>
          </p:nvPr>
        </p:nvGrpSpPr>
        <p:grpSpPr>
          <a:xfrm>
            <a:off x="3762733" y="4126862"/>
            <a:ext cx="942134" cy="942082"/>
            <a:chOff x="3567628" y="3913091"/>
            <a:chExt cx="893283" cy="893282"/>
          </a:xfrm>
          <a:solidFill>
            <a:schemeClr val="bg1"/>
          </a:solidFill>
        </p:grpSpPr>
        <p:sp>
          <p:nvSpPr>
            <p:cNvPr id="31" name="椭圆 30"/>
            <p:cNvSpPr/>
            <p:nvPr/>
          </p:nvSpPr>
          <p:spPr>
            <a:xfrm>
              <a:off x="3567628" y="3913091"/>
              <a:ext cx="893283" cy="893282"/>
            </a:xfrm>
            <a:prstGeom prst="ellipse">
              <a:avLst/>
            </a:prstGeom>
            <a:grpFill/>
            <a:ln>
              <a:solidFill>
                <a:srgbClr val="FFFFFE"/>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00">
                <a:solidFill>
                  <a:schemeClr val="bg1"/>
                </a:solidFill>
                <a:cs typeface="+mn-ea"/>
                <a:sym typeface="+mn-lt"/>
              </a:endParaRPr>
            </a:p>
          </p:txBody>
        </p:sp>
        <p:sp>
          <p:nvSpPr>
            <p:cNvPr id="32" name="椭圆 165"/>
            <p:cNvSpPr/>
            <p:nvPr/>
          </p:nvSpPr>
          <p:spPr>
            <a:xfrm>
              <a:off x="3756259" y="4193406"/>
              <a:ext cx="516021" cy="332651"/>
            </a:xfrm>
            <a:custGeom>
              <a:avLst/>
              <a:gdLst>
                <a:gd name="connsiteX0" fmla="*/ 89048 w 605663"/>
                <a:gd name="connsiteY0" fmla="*/ 283958 h 390439"/>
                <a:gd name="connsiteX1" fmla="*/ 81503 w 605663"/>
                <a:gd name="connsiteY1" fmla="*/ 291493 h 390439"/>
                <a:gd name="connsiteX2" fmla="*/ 81503 w 605663"/>
                <a:gd name="connsiteY2" fmla="*/ 314494 h 390439"/>
                <a:gd name="connsiteX3" fmla="*/ 89048 w 605663"/>
                <a:gd name="connsiteY3" fmla="*/ 322128 h 390439"/>
                <a:gd name="connsiteX4" fmla="*/ 205792 w 605663"/>
                <a:gd name="connsiteY4" fmla="*/ 322128 h 390439"/>
                <a:gd name="connsiteX5" fmla="*/ 213337 w 605663"/>
                <a:gd name="connsiteY5" fmla="*/ 314494 h 390439"/>
                <a:gd name="connsiteX6" fmla="*/ 213337 w 605663"/>
                <a:gd name="connsiteY6" fmla="*/ 291493 h 390439"/>
                <a:gd name="connsiteX7" fmla="*/ 205792 w 605663"/>
                <a:gd name="connsiteY7" fmla="*/ 283958 h 390439"/>
                <a:gd name="connsiteX8" fmla="*/ 468766 w 605663"/>
                <a:gd name="connsiteY8" fmla="*/ 226850 h 390439"/>
                <a:gd name="connsiteX9" fmla="*/ 434517 w 605663"/>
                <a:gd name="connsiteY9" fmla="*/ 261055 h 390439"/>
                <a:gd name="connsiteX10" fmla="*/ 434517 w 605663"/>
                <a:gd name="connsiteY10" fmla="*/ 293773 h 390439"/>
                <a:gd name="connsiteX11" fmla="*/ 468766 w 605663"/>
                <a:gd name="connsiteY11" fmla="*/ 327978 h 390439"/>
                <a:gd name="connsiteX12" fmla="*/ 501526 w 605663"/>
                <a:gd name="connsiteY12" fmla="*/ 327978 h 390439"/>
                <a:gd name="connsiteX13" fmla="*/ 535775 w 605663"/>
                <a:gd name="connsiteY13" fmla="*/ 293773 h 390439"/>
                <a:gd name="connsiteX14" fmla="*/ 535775 w 605663"/>
                <a:gd name="connsiteY14" fmla="*/ 261055 h 390439"/>
                <a:gd name="connsiteX15" fmla="*/ 501526 w 605663"/>
                <a:gd name="connsiteY15" fmla="*/ 226850 h 390439"/>
                <a:gd name="connsiteX16" fmla="*/ 0 w 605663"/>
                <a:gd name="connsiteY16" fmla="*/ 164488 h 390439"/>
                <a:gd name="connsiteX17" fmla="*/ 605663 w 605663"/>
                <a:gd name="connsiteY17" fmla="*/ 164488 h 390439"/>
                <a:gd name="connsiteX18" fmla="*/ 605663 w 605663"/>
                <a:gd name="connsiteY18" fmla="*/ 334422 h 390439"/>
                <a:gd name="connsiteX19" fmla="*/ 549574 w 605663"/>
                <a:gd name="connsiteY19" fmla="*/ 390439 h 390439"/>
                <a:gd name="connsiteX20" fmla="*/ 56089 w 605663"/>
                <a:gd name="connsiteY20" fmla="*/ 390439 h 390439"/>
                <a:gd name="connsiteX21" fmla="*/ 0 w 605663"/>
                <a:gd name="connsiteY21" fmla="*/ 334422 h 390439"/>
                <a:gd name="connsiteX22" fmla="*/ 56089 w 605663"/>
                <a:gd name="connsiteY22" fmla="*/ 0 h 390439"/>
                <a:gd name="connsiteX23" fmla="*/ 549574 w 605663"/>
                <a:gd name="connsiteY23" fmla="*/ 0 h 390439"/>
                <a:gd name="connsiteX24" fmla="*/ 605663 w 605663"/>
                <a:gd name="connsiteY24" fmla="*/ 56005 h 390439"/>
                <a:gd name="connsiteX25" fmla="*/ 605663 w 605663"/>
                <a:gd name="connsiteY25" fmla="*/ 105072 h 390439"/>
                <a:gd name="connsiteX26" fmla="*/ 0 w 605663"/>
                <a:gd name="connsiteY26" fmla="*/ 105072 h 390439"/>
                <a:gd name="connsiteX27" fmla="*/ 0 w 605663"/>
                <a:gd name="connsiteY27" fmla="*/ 56005 h 390439"/>
                <a:gd name="connsiteX28" fmla="*/ 56089 w 605663"/>
                <a:gd name="connsiteY28" fmla="*/ 0 h 390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05663" h="390439">
                  <a:moveTo>
                    <a:pt x="89048" y="283958"/>
                  </a:moveTo>
                  <a:cubicBezTo>
                    <a:pt x="84878" y="283958"/>
                    <a:pt x="81503" y="287328"/>
                    <a:pt x="81503" y="291493"/>
                  </a:cubicBezTo>
                  <a:lnTo>
                    <a:pt x="81503" y="314494"/>
                  </a:lnTo>
                  <a:cubicBezTo>
                    <a:pt x="81503" y="318658"/>
                    <a:pt x="84878" y="322128"/>
                    <a:pt x="89048" y="322128"/>
                  </a:cubicBezTo>
                  <a:lnTo>
                    <a:pt x="205792" y="322128"/>
                  </a:lnTo>
                  <a:cubicBezTo>
                    <a:pt x="209962" y="322128"/>
                    <a:pt x="213337" y="318658"/>
                    <a:pt x="213337" y="314494"/>
                  </a:cubicBezTo>
                  <a:lnTo>
                    <a:pt x="213337" y="291493"/>
                  </a:lnTo>
                  <a:cubicBezTo>
                    <a:pt x="213337" y="287328"/>
                    <a:pt x="209962" y="283958"/>
                    <a:pt x="205792" y="283958"/>
                  </a:cubicBezTo>
                  <a:close/>
                  <a:moveTo>
                    <a:pt x="468766" y="226850"/>
                  </a:moveTo>
                  <a:cubicBezTo>
                    <a:pt x="449805" y="226850"/>
                    <a:pt x="434517" y="242218"/>
                    <a:pt x="434517" y="261055"/>
                  </a:cubicBezTo>
                  <a:lnTo>
                    <a:pt x="434517" y="293773"/>
                  </a:lnTo>
                  <a:cubicBezTo>
                    <a:pt x="434517" y="312709"/>
                    <a:pt x="449805" y="327978"/>
                    <a:pt x="468766" y="327978"/>
                  </a:cubicBezTo>
                  <a:lnTo>
                    <a:pt x="501526" y="327978"/>
                  </a:lnTo>
                  <a:cubicBezTo>
                    <a:pt x="520388" y="327978"/>
                    <a:pt x="535775" y="312709"/>
                    <a:pt x="535775" y="293773"/>
                  </a:cubicBezTo>
                  <a:lnTo>
                    <a:pt x="535775" y="261055"/>
                  </a:lnTo>
                  <a:cubicBezTo>
                    <a:pt x="535775" y="242218"/>
                    <a:pt x="520388" y="226850"/>
                    <a:pt x="501526" y="226850"/>
                  </a:cubicBezTo>
                  <a:close/>
                  <a:moveTo>
                    <a:pt x="0" y="164488"/>
                  </a:moveTo>
                  <a:lnTo>
                    <a:pt x="605663" y="164488"/>
                  </a:lnTo>
                  <a:lnTo>
                    <a:pt x="605663" y="334422"/>
                  </a:lnTo>
                  <a:cubicBezTo>
                    <a:pt x="605663" y="365355"/>
                    <a:pt x="580547" y="390439"/>
                    <a:pt x="549574" y="390439"/>
                  </a:cubicBezTo>
                  <a:lnTo>
                    <a:pt x="56089" y="390439"/>
                  </a:lnTo>
                  <a:cubicBezTo>
                    <a:pt x="25116" y="390439"/>
                    <a:pt x="0" y="365355"/>
                    <a:pt x="0" y="334422"/>
                  </a:cubicBezTo>
                  <a:close/>
                  <a:moveTo>
                    <a:pt x="56089" y="0"/>
                  </a:moveTo>
                  <a:lnTo>
                    <a:pt x="549574" y="0"/>
                  </a:lnTo>
                  <a:cubicBezTo>
                    <a:pt x="580547" y="0"/>
                    <a:pt x="605663" y="25079"/>
                    <a:pt x="605663" y="56005"/>
                  </a:cubicBezTo>
                  <a:lnTo>
                    <a:pt x="605663" y="105072"/>
                  </a:lnTo>
                  <a:lnTo>
                    <a:pt x="0" y="105072"/>
                  </a:lnTo>
                  <a:lnTo>
                    <a:pt x="0" y="56005"/>
                  </a:lnTo>
                  <a:cubicBezTo>
                    <a:pt x="0" y="25079"/>
                    <a:pt x="25116" y="0"/>
                    <a:pt x="56089" y="0"/>
                  </a:cubicBezTo>
                  <a:close/>
                </a:path>
              </a:pathLst>
            </a:custGeom>
            <a:solidFill>
              <a:srgbClr val="2DBCEE"/>
            </a:solidFill>
            <a:ln>
              <a:solidFill>
                <a:srgbClr val="FFFFFE"/>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00">
                <a:solidFill>
                  <a:schemeClr val="bg1"/>
                </a:solidFill>
                <a:cs typeface="+mn-ea"/>
                <a:sym typeface="+mn-lt"/>
              </a:endParaRPr>
            </a:p>
          </p:txBody>
        </p:sp>
      </p:grpSp>
      <p:grpSp>
        <p:nvGrpSpPr>
          <p:cNvPr id="8" name="PA_组合 7"/>
          <p:cNvGrpSpPr/>
          <p:nvPr>
            <p:custDataLst>
              <p:tags r:id="rId3"/>
            </p:custDataLst>
          </p:nvPr>
        </p:nvGrpSpPr>
        <p:grpSpPr>
          <a:xfrm>
            <a:off x="5971703" y="4126862"/>
            <a:ext cx="942134" cy="942082"/>
            <a:chOff x="5662058" y="3913091"/>
            <a:chExt cx="893283" cy="893282"/>
          </a:xfrm>
          <a:solidFill>
            <a:schemeClr val="bg1"/>
          </a:solidFill>
        </p:grpSpPr>
        <p:sp>
          <p:nvSpPr>
            <p:cNvPr id="34" name="椭圆 33"/>
            <p:cNvSpPr/>
            <p:nvPr/>
          </p:nvSpPr>
          <p:spPr>
            <a:xfrm>
              <a:off x="5662058" y="3913091"/>
              <a:ext cx="893283" cy="893282"/>
            </a:xfrm>
            <a:prstGeom prst="ellipse">
              <a:avLst/>
            </a:prstGeom>
            <a:grpFill/>
            <a:ln>
              <a:solidFill>
                <a:srgbClr val="FFFFFE"/>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00">
                <a:solidFill>
                  <a:schemeClr val="bg1"/>
                </a:solidFill>
                <a:cs typeface="+mn-ea"/>
                <a:sym typeface="+mn-lt"/>
              </a:endParaRPr>
            </a:p>
          </p:txBody>
        </p:sp>
        <p:sp>
          <p:nvSpPr>
            <p:cNvPr id="35" name="椭圆 179"/>
            <p:cNvSpPr/>
            <p:nvPr/>
          </p:nvSpPr>
          <p:spPr>
            <a:xfrm>
              <a:off x="5850689" y="4102083"/>
              <a:ext cx="516021" cy="515297"/>
            </a:xfrm>
            <a:custGeom>
              <a:avLst/>
              <a:gdLst>
                <a:gd name="connsiteX0" fmla="*/ 161808 w 607614"/>
                <a:gd name="connsiteY0" fmla="*/ 404249 h 606761"/>
                <a:gd name="connsiteX1" fmla="*/ 161808 w 607614"/>
                <a:gd name="connsiteY1" fmla="*/ 434590 h 606761"/>
                <a:gd name="connsiteX2" fmla="*/ 445806 w 607614"/>
                <a:gd name="connsiteY2" fmla="*/ 434590 h 606761"/>
                <a:gd name="connsiteX3" fmla="*/ 445806 w 607614"/>
                <a:gd name="connsiteY3" fmla="*/ 404249 h 606761"/>
                <a:gd name="connsiteX4" fmla="*/ 142065 w 607614"/>
                <a:gd name="connsiteY4" fmla="*/ 384526 h 606761"/>
                <a:gd name="connsiteX5" fmla="*/ 465549 w 607614"/>
                <a:gd name="connsiteY5" fmla="*/ 384526 h 606761"/>
                <a:gd name="connsiteX6" fmla="*/ 465549 w 607614"/>
                <a:gd name="connsiteY6" fmla="*/ 455071 h 606761"/>
                <a:gd name="connsiteX7" fmla="*/ 142065 w 607614"/>
                <a:gd name="connsiteY7" fmla="*/ 455071 h 606761"/>
                <a:gd name="connsiteX8" fmla="*/ 303868 w 607614"/>
                <a:gd name="connsiteY8" fmla="*/ 139594 h 606761"/>
                <a:gd name="connsiteX9" fmla="*/ 170955 w 607614"/>
                <a:gd name="connsiteY9" fmla="*/ 333713 h 606761"/>
                <a:gd name="connsiteX10" fmla="*/ 436782 w 607614"/>
                <a:gd name="connsiteY10" fmla="*/ 333713 h 606761"/>
                <a:gd name="connsiteX11" fmla="*/ 303868 w 607614"/>
                <a:gd name="connsiteY11" fmla="*/ 111348 h 606761"/>
                <a:gd name="connsiteX12" fmla="*/ 312223 w 607614"/>
                <a:gd name="connsiteY12" fmla="*/ 115329 h 606761"/>
                <a:gd name="connsiteX13" fmla="*/ 464124 w 607614"/>
                <a:gd name="connsiteY13" fmla="*/ 338263 h 606761"/>
                <a:gd name="connsiteX14" fmla="*/ 464883 w 607614"/>
                <a:gd name="connsiteY14" fmla="*/ 348879 h 606761"/>
                <a:gd name="connsiteX15" fmla="*/ 455769 w 607614"/>
                <a:gd name="connsiteY15" fmla="*/ 354187 h 606761"/>
                <a:gd name="connsiteX16" fmla="*/ 151967 w 607614"/>
                <a:gd name="connsiteY16" fmla="*/ 354187 h 606761"/>
                <a:gd name="connsiteX17" fmla="*/ 142853 w 607614"/>
                <a:gd name="connsiteY17" fmla="*/ 348879 h 606761"/>
                <a:gd name="connsiteX18" fmla="*/ 143613 w 607614"/>
                <a:gd name="connsiteY18" fmla="*/ 338263 h 606761"/>
                <a:gd name="connsiteX19" fmla="*/ 295514 w 607614"/>
                <a:gd name="connsiteY19" fmla="*/ 115329 h 606761"/>
                <a:gd name="connsiteX20" fmla="*/ 303868 w 607614"/>
                <a:gd name="connsiteY20" fmla="*/ 111348 h 606761"/>
                <a:gd name="connsiteX21" fmla="*/ 303807 w 607614"/>
                <a:gd name="connsiteY21" fmla="*/ 20478 h 606761"/>
                <a:gd name="connsiteX22" fmla="*/ 20507 w 607614"/>
                <a:gd name="connsiteY22" fmla="*/ 303380 h 606761"/>
                <a:gd name="connsiteX23" fmla="*/ 303807 w 607614"/>
                <a:gd name="connsiteY23" fmla="*/ 586283 h 606761"/>
                <a:gd name="connsiteX24" fmla="*/ 587107 w 607614"/>
                <a:gd name="connsiteY24" fmla="*/ 303380 h 606761"/>
                <a:gd name="connsiteX25" fmla="*/ 303807 w 607614"/>
                <a:gd name="connsiteY25" fmla="*/ 20478 h 606761"/>
                <a:gd name="connsiteX26" fmla="*/ 303807 w 607614"/>
                <a:gd name="connsiteY26" fmla="*/ 0 h 606761"/>
                <a:gd name="connsiteX27" fmla="*/ 607614 w 607614"/>
                <a:gd name="connsiteY27" fmla="*/ 303380 h 606761"/>
                <a:gd name="connsiteX28" fmla="*/ 303807 w 607614"/>
                <a:gd name="connsiteY28" fmla="*/ 606761 h 606761"/>
                <a:gd name="connsiteX29" fmla="*/ 0 w 607614"/>
                <a:gd name="connsiteY29" fmla="*/ 303380 h 606761"/>
                <a:gd name="connsiteX30" fmla="*/ 303807 w 607614"/>
                <a:gd name="connsiteY30" fmla="*/ 0 h 606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7614" h="606761">
                  <a:moveTo>
                    <a:pt x="161808" y="404249"/>
                  </a:moveTo>
                  <a:lnTo>
                    <a:pt x="161808" y="434590"/>
                  </a:lnTo>
                  <a:lnTo>
                    <a:pt x="445806" y="434590"/>
                  </a:lnTo>
                  <a:lnTo>
                    <a:pt x="445806" y="404249"/>
                  </a:lnTo>
                  <a:close/>
                  <a:moveTo>
                    <a:pt x="142065" y="384526"/>
                  </a:moveTo>
                  <a:lnTo>
                    <a:pt x="465549" y="384526"/>
                  </a:lnTo>
                  <a:lnTo>
                    <a:pt x="465549" y="455071"/>
                  </a:lnTo>
                  <a:lnTo>
                    <a:pt x="142065" y="455071"/>
                  </a:lnTo>
                  <a:close/>
                  <a:moveTo>
                    <a:pt x="303868" y="139594"/>
                  </a:moveTo>
                  <a:lnTo>
                    <a:pt x="170955" y="333713"/>
                  </a:lnTo>
                  <a:lnTo>
                    <a:pt x="436782" y="333713"/>
                  </a:lnTo>
                  <a:close/>
                  <a:moveTo>
                    <a:pt x="303868" y="111348"/>
                  </a:moveTo>
                  <a:cubicBezTo>
                    <a:pt x="307096" y="111348"/>
                    <a:pt x="310324" y="112675"/>
                    <a:pt x="312223" y="115329"/>
                  </a:cubicBezTo>
                  <a:lnTo>
                    <a:pt x="464124" y="338263"/>
                  </a:lnTo>
                  <a:cubicBezTo>
                    <a:pt x="466402" y="341296"/>
                    <a:pt x="466402" y="345087"/>
                    <a:pt x="464883" y="348879"/>
                  </a:cubicBezTo>
                  <a:cubicBezTo>
                    <a:pt x="462605" y="351912"/>
                    <a:pt x="459567" y="354187"/>
                    <a:pt x="455769" y="354187"/>
                  </a:cubicBezTo>
                  <a:lnTo>
                    <a:pt x="151967" y="354187"/>
                  </a:lnTo>
                  <a:cubicBezTo>
                    <a:pt x="148170" y="354187"/>
                    <a:pt x="145132" y="351912"/>
                    <a:pt x="142853" y="348879"/>
                  </a:cubicBezTo>
                  <a:cubicBezTo>
                    <a:pt x="141334" y="345087"/>
                    <a:pt x="141334" y="341296"/>
                    <a:pt x="143613" y="338263"/>
                  </a:cubicBezTo>
                  <a:lnTo>
                    <a:pt x="295514" y="115329"/>
                  </a:lnTo>
                  <a:cubicBezTo>
                    <a:pt x="297413" y="112675"/>
                    <a:pt x="300640" y="111348"/>
                    <a:pt x="303868" y="111348"/>
                  </a:cubicBezTo>
                  <a:close/>
                  <a:moveTo>
                    <a:pt x="303807" y="20478"/>
                  </a:moveTo>
                  <a:cubicBezTo>
                    <a:pt x="147347" y="20478"/>
                    <a:pt x="20507" y="147139"/>
                    <a:pt x="20507" y="303380"/>
                  </a:cubicBezTo>
                  <a:cubicBezTo>
                    <a:pt x="20507" y="459622"/>
                    <a:pt x="147347" y="586283"/>
                    <a:pt x="303807" y="586283"/>
                  </a:cubicBezTo>
                  <a:cubicBezTo>
                    <a:pt x="460268" y="586283"/>
                    <a:pt x="587107" y="459622"/>
                    <a:pt x="587107" y="303380"/>
                  </a:cubicBezTo>
                  <a:cubicBezTo>
                    <a:pt x="587107" y="147139"/>
                    <a:pt x="460268" y="20478"/>
                    <a:pt x="303807" y="20478"/>
                  </a:cubicBezTo>
                  <a:close/>
                  <a:moveTo>
                    <a:pt x="303807" y="0"/>
                  </a:moveTo>
                  <a:cubicBezTo>
                    <a:pt x="471661" y="0"/>
                    <a:pt x="607614" y="135763"/>
                    <a:pt x="607614" y="303380"/>
                  </a:cubicBezTo>
                  <a:cubicBezTo>
                    <a:pt x="607614" y="470998"/>
                    <a:pt x="471661" y="606761"/>
                    <a:pt x="303807" y="606761"/>
                  </a:cubicBezTo>
                  <a:cubicBezTo>
                    <a:pt x="135953" y="606761"/>
                    <a:pt x="0" y="470998"/>
                    <a:pt x="0" y="303380"/>
                  </a:cubicBezTo>
                  <a:cubicBezTo>
                    <a:pt x="0" y="135763"/>
                    <a:pt x="135953" y="0"/>
                    <a:pt x="303807" y="0"/>
                  </a:cubicBezTo>
                  <a:close/>
                </a:path>
              </a:pathLst>
            </a:custGeom>
            <a:solidFill>
              <a:srgbClr val="2DBCEE"/>
            </a:solidFill>
            <a:ln>
              <a:solidFill>
                <a:srgbClr val="2DBCEE"/>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00">
                <a:solidFill>
                  <a:schemeClr val="bg1"/>
                </a:solidFill>
                <a:cs typeface="+mn-ea"/>
                <a:sym typeface="+mn-lt"/>
              </a:endParaRPr>
            </a:p>
          </p:txBody>
        </p:sp>
      </p:grpSp>
      <p:grpSp>
        <p:nvGrpSpPr>
          <p:cNvPr id="9" name="PA_组合 8"/>
          <p:cNvGrpSpPr/>
          <p:nvPr>
            <p:custDataLst>
              <p:tags r:id="rId4"/>
            </p:custDataLst>
          </p:nvPr>
        </p:nvGrpSpPr>
        <p:grpSpPr>
          <a:xfrm>
            <a:off x="8180672" y="4126862"/>
            <a:ext cx="942134" cy="942082"/>
            <a:chOff x="7756488" y="3913091"/>
            <a:chExt cx="893283" cy="893282"/>
          </a:xfrm>
          <a:solidFill>
            <a:schemeClr val="bg1"/>
          </a:solidFill>
        </p:grpSpPr>
        <p:sp>
          <p:nvSpPr>
            <p:cNvPr id="37" name="椭圆 36"/>
            <p:cNvSpPr/>
            <p:nvPr/>
          </p:nvSpPr>
          <p:spPr>
            <a:xfrm>
              <a:off x="7756488" y="3913091"/>
              <a:ext cx="893283" cy="893282"/>
            </a:xfrm>
            <a:prstGeom prst="ellipse">
              <a:avLst/>
            </a:prstGeom>
            <a:grpFill/>
            <a:ln>
              <a:solidFill>
                <a:srgbClr val="FFFFFE"/>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00">
                <a:solidFill>
                  <a:schemeClr val="bg1"/>
                </a:solidFill>
                <a:cs typeface="+mn-ea"/>
                <a:sym typeface="+mn-lt"/>
              </a:endParaRPr>
            </a:p>
          </p:txBody>
        </p:sp>
        <p:sp>
          <p:nvSpPr>
            <p:cNvPr id="40" name="椭圆 193"/>
            <p:cNvSpPr/>
            <p:nvPr/>
          </p:nvSpPr>
          <p:spPr>
            <a:xfrm>
              <a:off x="7945119" y="4103515"/>
              <a:ext cx="516021" cy="512434"/>
            </a:xfrm>
            <a:custGeom>
              <a:avLst/>
              <a:gdLst>
                <a:gd name="T0" fmla="*/ 4559 w 4624"/>
                <a:gd name="T1" fmla="*/ 1208 h 4600"/>
                <a:gd name="T2" fmla="*/ 3980 w 4624"/>
                <a:gd name="T3" fmla="*/ 629 h 4600"/>
                <a:gd name="T4" fmla="*/ 3980 w 4624"/>
                <a:gd name="T5" fmla="*/ 628 h 4600"/>
                <a:gd name="T6" fmla="*/ 3979 w 4624"/>
                <a:gd name="T7" fmla="*/ 628 h 4600"/>
                <a:gd name="T8" fmla="*/ 3400 w 4624"/>
                <a:gd name="T9" fmla="*/ 49 h 4600"/>
                <a:gd name="T10" fmla="*/ 3282 w 4624"/>
                <a:gd name="T11" fmla="*/ 0 h 4600"/>
                <a:gd name="T12" fmla="*/ 3164 w 4624"/>
                <a:gd name="T13" fmla="*/ 49 h 4600"/>
                <a:gd name="T14" fmla="*/ 358 w 4624"/>
                <a:gd name="T15" fmla="*/ 2855 h 4600"/>
                <a:gd name="T16" fmla="*/ 313 w 4624"/>
                <a:gd name="T17" fmla="*/ 2939 h 4600"/>
                <a:gd name="T18" fmla="*/ 11 w 4624"/>
                <a:gd name="T19" fmla="*/ 4400 h 4600"/>
                <a:gd name="T20" fmla="*/ 57 w 4624"/>
                <a:gd name="T21" fmla="*/ 4551 h 4600"/>
                <a:gd name="T22" fmla="*/ 175 w 4624"/>
                <a:gd name="T23" fmla="*/ 4600 h 4600"/>
                <a:gd name="T24" fmla="*/ 208 w 4624"/>
                <a:gd name="T25" fmla="*/ 4597 h 4600"/>
                <a:gd name="T26" fmla="*/ 1669 w 4624"/>
                <a:gd name="T27" fmla="*/ 4295 h 4600"/>
                <a:gd name="T28" fmla="*/ 1753 w 4624"/>
                <a:gd name="T29" fmla="*/ 4250 h 4600"/>
                <a:gd name="T30" fmla="*/ 4559 w 4624"/>
                <a:gd name="T31" fmla="*/ 1444 h 4600"/>
                <a:gd name="T32" fmla="*/ 4559 w 4624"/>
                <a:gd name="T33" fmla="*/ 1208 h 4600"/>
                <a:gd name="T34" fmla="*/ 577 w 4624"/>
                <a:gd name="T35" fmla="*/ 3309 h 4600"/>
                <a:gd name="T36" fmla="*/ 1299 w 4624"/>
                <a:gd name="T37" fmla="*/ 4031 h 4600"/>
                <a:gd name="T38" fmla="*/ 389 w 4624"/>
                <a:gd name="T39" fmla="*/ 4219 h 4600"/>
                <a:gd name="T40" fmla="*/ 577 w 4624"/>
                <a:gd name="T41" fmla="*/ 3309 h 4600"/>
                <a:gd name="T42" fmla="*/ 1636 w 4624"/>
                <a:gd name="T43" fmla="*/ 3896 h 4600"/>
                <a:gd name="T44" fmla="*/ 712 w 4624"/>
                <a:gd name="T45" fmla="*/ 2972 h 4600"/>
                <a:gd name="T46" fmla="*/ 3282 w 4624"/>
                <a:gd name="T47" fmla="*/ 402 h 4600"/>
                <a:gd name="T48" fmla="*/ 3626 w 4624"/>
                <a:gd name="T49" fmla="*/ 746 h 4600"/>
                <a:gd name="T50" fmla="*/ 2071 w 4624"/>
                <a:gd name="T51" fmla="*/ 2302 h 4600"/>
                <a:gd name="T52" fmla="*/ 2071 w 4624"/>
                <a:gd name="T53" fmla="*/ 2537 h 4600"/>
                <a:gd name="T54" fmla="*/ 2189 w 4624"/>
                <a:gd name="T55" fmla="*/ 2586 h 4600"/>
                <a:gd name="T56" fmla="*/ 2307 w 4624"/>
                <a:gd name="T57" fmla="*/ 2537 h 4600"/>
                <a:gd name="T58" fmla="*/ 3862 w 4624"/>
                <a:gd name="T59" fmla="*/ 982 h 4600"/>
                <a:gd name="T60" fmla="*/ 4206 w 4624"/>
                <a:gd name="T61" fmla="*/ 1326 h 4600"/>
                <a:gd name="T62" fmla="*/ 1636 w 4624"/>
                <a:gd name="T63" fmla="*/ 3896 h 4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24" h="4600">
                  <a:moveTo>
                    <a:pt x="4559" y="1208"/>
                  </a:moveTo>
                  <a:lnTo>
                    <a:pt x="3980" y="629"/>
                  </a:lnTo>
                  <a:cubicBezTo>
                    <a:pt x="3980" y="629"/>
                    <a:pt x="3980" y="629"/>
                    <a:pt x="3980" y="628"/>
                  </a:cubicBezTo>
                  <a:cubicBezTo>
                    <a:pt x="3979" y="628"/>
                    <a:pt x="3979" y="628"/>
                    <a:pt x="3979" y="628"/>
                  </a:cubicBezTo>
                  <a:lnTo>
                    <a:pt x="3400" y="49"/>
                  </a:lnTo>
                  <a:cubicBezTo>
                    <a:pt x="3369" y="18"/>
                    <a:pt x="3326" y="0"/>
                    <a:pt x="3282" y="0"/>
                  </a:cubicBezTo>
                  <a:cubicBezTo>
                    <a:pt x="3238" y="0"/>
                    <a:pt x="3195" y="18"/>
                    <a:pt x="3164" y="49"/>
                  </a:cubicBezTo>
                  <a:lnTo>
                    <a:pt x="358" y="2855"/>
                  </a:lnTo>
                  <a:cubicBezTo>
                    <a:pt x="335" y="2878"/>
                    <a:pt x="320" y="2907"/>
                    <a:pt x="313" y="2939"/>
                  </a:cubicBezTo>
                  <a:lnTo>
                    <a:pt x="11" y="4400"/>
                  </a:lnTo>
                  <a:cubicBezTo>
                    <a:pt x="0" y="4455"/>
                    <a:pt x="17" y="4512"/>
                    <a:pt x="57" y="4551"/>
                  </a:cubicBezTo>
                  <a:cubicBezTo>
                    <a:pt x="88" y="4583"/>
                    <a:pt x="131" y="4600"/>
                    <a:pt x="175" y="4600"/>
                  </a:cubicBezTo>
                  <a:cubicBezTo>
                    <a:pt x="186" y="4600"/>
                    <a:pt x="197" y="4599"/>
                    <a:pt x="208" y="4597"/>
                  </a:cubicBezTo>
                  <a:lnTo>
                    <a:pt x="1669" y="4295"/>
                  </a:lnTo>
                  <a:cubicBezTo>
                    <a:pt x="1701" y="4288"/>
                    <a:pt x="1730" y="4273"/>
                    <a:pt x="1753" y="4250"/>
                  </a:cubicBezTo>
                  <a:lnTo>
                    <a:pt x="4559" y="1444"/>
                  </a:lnTo>
                  <a:cubicBezTo>
                    <a:pt x="4624" y="1379"/>
                    <a:pt x="4624" y="1273"/>
                    <a:pt x="4559" y="1208"/>
                  </a:cubicBezTo>
                  <a:close/>
                  <a:moveTo>
                    <a:pt x="577" y="3309"/>
                  </a:moveTo>
                  <a:lnTo>
                    <a:pt x="1299" y="4031"/>
                  </a:lnTo>
                  <a:lnTo>
                    <a:pt x="389" y="4219"/>
                  </a:lnTo>
                  <a:lnTo>
                    <a:pt x="577" y="3309"/>
                  </a:lnTo>
                  <a:close/>
                  <a:moveTo>
                    <a:pt x="1636" y="3896"/>
                  </a:moveTo>
                  <a:lnTo>
                    <a:pt x="712" y="2972"/>
                  </a:lnTo>
                  <a:lnTo>
                    <a:pt x="3282" y="402"/>
                  </a:lnTo>
                  <a:lnTo>
                    <a:pt x="3626" y="746"/>
                  </a:lnTo>
                  <a:lnTo>
                    <a:pt x="2071" y="2302"/>
                  </a:lnTo>
                  <a:cubicBezTo>
                    <a:pt x="2006" y="2367"/>
                    <a:pt x="2006" y="2472"/>
                    <a:pt x="2071" y="2537"/>
                  </a:cubicBezTo>
                  <a:cubicBezTo>
                    <a:pt x="2103" y="2570"/>
                    <a:pt x="2146" y="2586"/>
                    <a:pt x="2189" y="2586"/>
                  </a:cubicBezTo>
                  <a:cubicBezTo>
                    <a:pt x="2231" y="2586"/>
                    <a:pt x="2274" y="2570"/>
                    <a:pt x="2307" y="2537"/>
                  </a:cubicBezTo>
                  <a:lnTo>
                    <a:pt x="3862" y="982"/>
                  </a:lnTo>
                  <a:lnTo>
                    <a:pt x="4206" y="1326"/>
                  </a:lnTo>
                  <a:lnTo>
                    <a:pt x="1636" y="3896"/>
                  </a:lnTo>
                  <a:close/>
                </a:path>
              </a:pathLst>
            </a:custGeom>
            <a:solidFill>
              <a:srgbClr val="2DBCEE"/>
            </a:solidFill>
            <a:ln>
              <a:solidFill>
                <a:srgbClr val="FFFFFE"/>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00">
                <a:solidFill>
                  <a:schemeClr val="bg1"/>
                </a:solidFill>
                <a:cs typeface="+mn-ea"/>
                <a:sym typeface="+mn-lt"/>
              </a:endParaRPr>
            </a:p>
          </p:txBody>
        </p:sp>
      </p:grpSp>
      <p:grpSp>
        <p:nvGrpSpPr>
          <p:cNvPr id="10" name="PA_组合 9"/>
          <p:cNvGrpSpPr/>
          <p:nvPr>
            <p:custDataLst>
              <p:tags r:id="rId5"/>
            </p:custDataLst>
          </p:nvPr>
        </p:nvGrpSpPr>
        <p:grpSpPr>
          <a:xfrm>
            <a:off x="10389641" y="4126862"/>
            <a:ext cx="942134" cy="942082"/>
            <a:chOff x="9850918" y="3913091"/>
            <a:chExt cx="893283" cy="893282"/>
          </a:xfrm>
          <a:solidFill>
            <a:schemeClr val="bg1"/>
          </a:solidFill>
        </p:grpSpPr>
        <p:sp>
          <p:nvSpPr>
            <p:cNvPr id="42" name="椭圆 41"/>
            <p:cNvSpPr/>
            <p:nvPr/>
          </p:nvSpPr>
          <p:spPr>
            <a:xfrm>
              <a:off x="9850918" y="3913091"/>
              <a:ext cx="893283" cy="893282"/>
            </a:xfrm>
            <a:prstGeom prst="ellipse">
              <a:avLst/>
            </a:prstGeom>
            <a:grpFill/>
            <a:ln>
              <a:solidFill>
                <a:srgbClr val="FFFFFE"/>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00">
                <a:solidFill>
                  <a:schemeClr val="bg1"/>
                </a:solidFill>
                <a:cs typeface="+mn-ea"/>
                <a:sym typeface="+mn-lt"/>
              </a:endParaRPr>
            </a:p>
          </p:txBody>
        </p:sp>
        <p:sp>
          <p:nvSpPr>
            <p:cNvPr id="43" name="椭圆 207"/>
            <p:cNvSpPr/>
            <p:nvPr/>
          </p:nvSpPr>
          <p:spPr>
            <a:xfrm>
              <a:off x="10039549" y="4132881"/>
              <a:ext cx="516021" cy="453701"/>
            </a:xfrm>
            <a:custGeom>
              <a:avLst/>
              <a:gdLst>
                <a:gd name="T0" fmla="*/ 435 w 1489"/>
                <a:gd name="T1" fmla="*/ 387 h 1311"/>
                <a:gd name="T2" fmla="*/ 48 w 1489"/>
                <a:gd name="T3" fmla="*/ 387 h 1311"/>
                <a:gd name="T4" fmla="*/ 48 w 1489"/>
                <a:gd name="T5" fmla="*/ 0 h 1311"/>
                <a:gd name="T6" fmla="*/ 435 w 1489"/>
                <a:gd name="T7" fmla="*/ 0 h 1311"/>
                <a:gd name="T8" fmla="*/ 435 w 1489"/>
                <a:gd name="T9" fmla="*/ 387 h 1311"/>
                <a:gd name="T10" fmla="*/ 1287 w 1489"/>
                <a:gd name="T11" fmla="*/ 891 h 1311"/>
                <a:gd name="T12" fmla="*/ 1086 w 1489"/>
                <a:gd name="T13" fmla="*/ 1092 h 1311"/>
                <a:gd name="T14" fmla="*/ 1287 w 1489"/>
                <a:gd name="T15" fmla="*/ 1294 h 1311"/>
                <a:gd name="T16" fmla="*/ 1489 w 1489"/>
                <a:gd name="T17" fmla="*/ 1092 h 1311"/>
                <a:gd name="T18" fmla="*/ 1287 w 1489"/>
                <a:gd name="T19" fmla="*/ 891 h 1311"/>
                <a:gd name="T20" fmla="*/ 275 w 1489"/>
                <a:gd name="T21" fmla="*/ 453 h 1311"/>
                <a:gd name="T22" fmla="*/ 208 w 1489"/>
                <a:gd name="T23" fmla="*/ 453 h 1311"/>
                <a:gd name="T24" fmla="*/ 208 w 1489"/>
                <a:gd name="T25" fmla="*/ 635 h 1311"/>
                <a:gd name="T26" fmla="*/ 208 w 1489"/>
                <a:gd name="T27" fmla="*/ 635 h 1311"/>
                <a:gd name="T28" fmla="*/ 208 w 1489"/>
                <a:gd name="T29" fmla="*/ 837 h 1311"/>
                <a:gd name="T30" fmla="*/ 275 w 1489"/>
                <a:gd name="T31" fmla="*/ 837 h 1311"/>
                <a:gd name="T32" fmla="*/ 275 w 1489"/>
                <a:gd name="T33" fmla="*/ 671 h 1311"/>
                <a:gd name="T34" fmla="*/ 456 w 1489"/>
                <a:gd name="T35" fmla="*/ 671 h 1311"/>
                <a:gd name="T36" fmla="*/ 740 w 1489"/>
                <a:gd name="T37" fmla="*/ 671 h 1311"/>
                <a:gd name="T38" fmla="*/ 740 w 1489"/>
                <a:gd name="T39" fmla="*/ 837 h 1311"/>
                <a:gd name="T40" fmla="*/ 807 w 1489"/>
                <a:gd name="T41" fmla="*/ 837 h 1311"/>
                <a:gd name="T42" fmla="*/ 807 w 1489"/>
                <a:gd name="T43" fmla="*/ 671 h 1311"/>
                <a:gd name="T44" fmla="*/ 1254 w 1489"/>
                <a:gd name="T45" fmla="*/ 671 h 1311"/>
                <a:gd name="T46" fmla="*/ 1254 w 1489"/>
                <a:gd name="T47" fmla="*/ 837 h 1311"/>
                <a:gd name="T48" fmla="*/ 1321 w 1489"/>
                <a:gd name="T49" fmla="*/ 837 h 1311"/>
                <a:gd name="T50" fmla="*/ 1321 w 1489"/>
                <a:gd name="T51" fmla="*/ 635 h 1311"/>
                <a:gd name="T52" fmla="*/ 1320 w 1489"/>
                <a:gd name="T53" fmla="*/ 635 h 1311"/>
                <a:gd name="T54" fmla="*/ 1320 w 1489"/>
                <a:gd name="T55" fmla="*/ 604 h 1311"/>
                <a:gd name="T56" fmla="*/ 456 w 1489"/>
                <a:gd name="T57" fmla="*/ 604 h 1311"/>
                <a:gd name="T58" fmla="*/ 275 w 1489"/>
                <a:gd name="T59" fmla="*/ 604 h 1311"/>
                <a:gd name="T60" fmla="*/ 275 w 1489"/>
                <a:gd name="T61" fmla="*/ 453 h 1311"/>
                <a:gd name="T62" fmla="*/ 121 w 1489"/>
                <a:gd name="T63" fmla="*/ 883 h 1311"/>
                <a:gd name="T64" fmla="*/ 0 w 1489"/>
                <a:gd name="T65" fmla="*/ 1092 h 1311"/>
                <a:gd name="T66" fmla="*/ 121 w 1489"/>
                <a:gd name="T67" fmla="*/ 1302 h 1311"/>
                <a:gd name="T68" fmla="*/ 363 w 1489"/>
                <a:gd name="T69" fmla="*/ 1302 h 1311"/>
                <a:gd name="T70" fmla="*/ 484 w 1489"/>
                <a:gd name="T71" fmla="*/ 1092 h 1311"/>
                <a:gd name="T72" fmla="*/ 363 w 1489"/>
                <a:gd name="T73" fmla="*/ 883 h 1311"/>
                <a:gd name="T74" fmla="*/ 121 w 1489"/>
                <a:gd name="T75" fmla="*/ 883 h 1311"/>
                <a:gd name="T76" fmla="*/ 121 w 1489"/>
                <a:gd name="T77" fmla="*/ 883 h 1311"/>
                <a:gd name="T78" fmla="*/ 536 w 1489"/>
                <a:gd name="T79" fmla="*/ 1031 h 1311"/>
                <a:gd name="T80" fmla="*/ 627 w 1489"/>
                <a:gd name="T81" fmla="*/ 1311 h 1311"/>
                <a:gd name="T82" fmla="*/ 921 w 1489"/>
                <a:gd name="T83" fmla="*/ 1311 h 1311"/>
                <a:gd name="T84" fmla="*/ 1012 w 1489"/>
                <a:gd name="T85" fmla="*/ 1031 h 1311"/>
                <a:gd name="T86" fmla="*/ 774 w 1489"/>
                <a:gd name="T87" fmla="*/ 858 h 1311"/>
                <a:gd name="T88" fmla="*/ 536 w 1489"/>
                <a:gd name="T89" fmla="*/ 1031 h 1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89" h="1311">
                  <a:moveTo>
                    <a:pt x="435" y="387"/>
                  </a:moveTo>
                  <a:lnTo>
                    <a:pt x="48" y="387"/>
                  </a:lnTo>
                  <a:lnTo>
                    <a:pt x="48" y="0"/>
                  </a:lnTo>
                  <a:lnTo>
                    <a:pt x="435" y="0"/>
                  </a:lnTo>
                  <a:lnTo>
                    <a:pt x="435" y="387"/>
                  </a:lnTo>
                  <a:close/>
                  <a:moveTo>
                    <a:pt x="1287" y="891"/>
                  </a:moveTo>
                  <a:cubicBezTo>
                    <a:pt x="1176" y="891"/>
                    <a:pt x="1086" y="981"/>
                    <a:pt x="1086" y="1092"/>
                  </a:cubicBezTo>
                  <a:cubicBezTo>
                    <a:pt x="1086" y="1204"/>
                    <a:pt x="1176" y="1294"/>
                    <a:pt x="1287" y="1294"/>
                  </a:cubicBezTo>
                  <a:cubicBezTo>
                    <a:pt x="1398" y="1294"/>
                    <a:pt x="1489" y="1204"/>
                    <a:pt x="1489" y="1092"/>
                  </a:cubicBezTo>
                  <a:cubicBezTo>
                    <a:pt x="1489" y="981"/>
                    <a:pt x="1398" y="891"/>
                    <a:pt x="1287" y="891"/>
                  </a:cubicBezTo>
                  <a:close/>
                  <a:moveTo>
                    <a:pt x="275" y="453"/>
                  </a:moveTo>
                  <a:lnTo>
                    <a:pt x="208" y="453"/>
                  </a:lnTo>
                  <a:lnTo>
                    <a:pt x="208" y="635"/>
                  </a:lnTo>
                  <a:lnTo>
                    <a:pt x="208" y="635"/>
                  </a:lnTo>
                  <a:lnTo>
                    <a:pt x="208" y="837"/>
                  </a:lnTo>
                  <a:lnTo>
                    <a:pt x="275" y="837"/>
                  </a:lnTo>
                  <a:lnTo>
                    <a:pt x="275" y="671"/>
                  </a:lnTo>
                  <a:lnTo>
                    <a:pt x="456" y="671"/>
                  </a:lnTo>
                  <a:lnTo>
                    <a:pt x="740" y="671"/>
                  </a:lnTo>
                  <a:lnTo>
                    <a:pt x="740" y="837"/>
                  </a:lnTo>
                  <a:lnTo>
                    <a:pt x="807" y="837"/>
                  </a:lnTo>
                  <a:lnTo>
                    <a:pt x="807" y="671"/>
                  </a:lnTo>
                  <a:lnTo>
                    <a:pt x="1254" y="671"/>
                  </a:lnTo>
                  <a:lnTo>
                    <a:pt x="1254" y="837"/>
                  </a:lnTo>
                  <a:lnTo>
                    <a:pt x="1321" y="837"/>
                  </a:lnTo>
                  <a:lnTo>
                    <a:pt x="1321" y="635"/>
                  </a:lnTo>
                  <a:lnTo>
                    <a:pt x="1320" y="635"/>
                  </a:lnTo>
                  <a:lnTo>
                    <a:pt x="1320" y="604"/>
                  </a:lnTo>
                  <a:lnTo>
                    <a:pt x="456" y="604"/>
                  </a:lnTo>
                  <a:lnTo>
                    <a:pt x="275" y="604"/>
                  </a:lnTo>
                  <a:lnTo>
                    <a:pt x="275" y="453"/>
                  </a:lnTo>
                  <a:close/>
                  <a:moveTo>
                    <a:pt x="121" y="883"/>
                  </a:moveTo>
                  <a:lnTo>
                    <a:pt x="0" y="1092"/>
                  </a:lnTo>
                  <a:lnTo>
                    <a:pt x="121" y="1302"/>
                  </a:lnTo>
                  <a:lnTo>
                    <a:pt x="363" y="1302"/>
                  </a:lnTo>
                  <a:lnTo>
                    <a:pt x="484" y="1092"/>
                  </a:lnTo>
                  <a:lnTo>
                    <a:pt x="363" y="883"/>
                  </a:lnTo>
                  <a:lnTo>
                    <a:pt x="121" y="883"/>
                  </a:lnTo>
                  <a:lnTo>
                    <a:pt x="121" y="883"/>
                  </a:lnTo>
                  <a:close/>
                  <a:moveTo>
                    <a:pt x="536" y="1031"/>
                  </a:moveTo>
                  <a:lnTo>
                    <a:pt x="627" y="1311"/>
                  </a:lnTo>
                  <a:lnTo>
                    <a:pt x="921" y="1311"/>
                  </a:lnTo>
                  <a:lnTo>
                    <a:pt x="1012" y="1031"/>
                  </a:lnTo>
                  <a:lnTo>
                    <a:pt x="774" y="858"/>
                  </a:lnTo>
                  <a:lnTo>
                    <a:pt x="536" y="1031"/>
                  </a:lnTo>
                  <a:close/>
                </a:path>
              </a:pathLst>
            </a:custGeom>
            <a:solidFill>
              <a:srgbClr val="2DBCEE"/>
            </a:solidFill>
            <a:ln>
              <a:solidFill>
                <a:srgbClr val="FFFFFE"/>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00">
                <a:solidFill>
                  <a:schemeClr val="bg1"/>
                </a:solidFill>
                <a:cs typeface="+mn-ea"/>
                <a:sym typeface="+mn-lt"/>
              </a:endParaRPr>
            </a:p>
          </p:txBody>
        </p:sp>
      </p:grpSp>
      <p:sp>
        <p:nvSpPr>
          <p:cNvPr id="44" name="PA_矩形 43"/>
          <p:cNvSpPr/>
          <p:nvPr>
            <p:custDataLst>
              <p:tags r:id="rId6"/>
            </p:custDataLst>
          </p:nvPr>
        </p:nvSpPr>
        <p:spPr>
          <a:xfrm>
            <a:off x="922549" y="5363607"/>
            <a:ext cx="2198377" cy="337439"/>
          </a:xfrm>
          <a:prstGeom prst="rect">
            <a:avLst/>
          </a:prstGeom>
        </p:spPr>
        <p:txBody>
          <a:bodyPr wrap="square" lIns="96433" tIns="48216" rIns="96433" bIns="48216">
            <a:spAutoFit/>
            <a:scene3d>
              <a:camera prst="orthographicFront"/>
              <a:lightRig rig="threePt" dir="t"/>
            </a:scene3d>
            <a:sp3d contourW="12700"/>
          </a:bodyPr>
          <a:lstStyle/>
          <a:p>
            <a:pPr algn="ctr">
              <a:lnSpc>
                <a:spcPct val="120000"/>
              </a:lnSpc>
            </a:pPr>
            <a:r>
              <a:rPr lang="zh-CN" altLang="en-US" sz="1300" dirty="0">
                <a:solidFill>
                  <a:schemeClr val="bg1"/>
                </a:solidFill>
                <a:latin typeface="+mn-lt"/>
                <a:ea typeface="+mn-ea"/>
                <a:cs typeface="+mn-ea"/>
                <a:sym typeface="+mn-lt"/>
              </a:rPr>
              <a:t>标题文字添加</a:t>
            </a:r>
          </a:p>
        </p:txBody>
      </p:sp>
      <p:sp>
        <p:nvSpPr>
          <p:cNvPr id="45" name="PA_矩形 44"/>
          <p:cNvSpPr/>
          <p:nvPr>
            <p:custDataLst>
              <p:tags r:id="rId7"/>
            </p:custDataLst>
          </p:nvPr>
        </p:nvSpPr>
        <p:spPr>
          <a:xfrm>
            <a:off x="3134612" y="5363607"/>
            <a:ext cx="2198377" cy="337439"/>
          </a:xfrm>
          <a:prstGeom prst="rect">
            <a:avLst/>
          </a:prstGeom>
        </p:spPr>
        <p:txBody>
          <a:bodyPr wrap="square" lIns="96433" tIns="48216" rIns="96433" bIns="48216">
            <a:spAutoFit/>
            <a:scene3d>
              <a:camera prst="orthographicFront"/>
              <a:lightRig rig="threePt" dir="t"/>
            </a:scene3d>
            <a:sp3d contourW="12700"/>
          </a:bodyPr>
          <a:lstStyle/>
          <a:p>
            <a:pPr algn="ctr">
              <a:lnSpc>
                <a:spcPct val="120000"/>
              </a:lnSpc>
            </a:pPr>
            <a:r>
              <a:rPr lang="zh-CN" altLang="en-US" sz="1300" dirty="0">
                <a:solidFill>
                  <a:schemeClr val="bg1"/>
                </a:solidFill>
                <a:latin typeface="+mn-lt"/>
                <a:ea typeface="+mn-ea"/>
                <a:cs typeface="+mn-ea"/>
                <a:sym typeface="+mn-lt"/>
              </a:rPr>
              <a:t>标题文字添加</a:t>
            </a:r>
          </a:p>
        </p:txBody>
      </p:sp>
      <p:sp>
        <p:nvSpPr>
          <p:cNvPr id="46" name="PA_矩形 45"/>
          <p:cNvSpPr/>
          <p:nvPr>
            <p:custDataLst>
              <p:tags r:id="rId8"/>
            </p:custDataLst>
          </p:nvPr>
        </p:nvSpPr>
        <p:spPr>
          <a:xfrm>
            <a:off x="5347802" y="5363607"/>
            <a:ext cx="2198377" cy="337439"/>
          </a:xfrm>
          <a:prstGeom prst="rect">
            <a:avLst/>
          </a:prstGeom>
        </p:spPr>
        <p:txBody>
          <a:bodyPr wrap="square" lIns="96433" tIns="48216" rIns="96433" bIns="48216">
            <a:spAutoFit/>
            <a:scene3d>
              <a:camera prst="orthographicFront"/>
              <a:lightRig rig="threePt" dir="t"/>
            </a:scene3d>
            <a:sp3d contourW="12700"/>
          </a:bodyPr>
          <a:lstStyle/>
          <a:p>
            <a:pPr algn="ctr">
              <a:lnSpc>
                <a:spcPct val="120000"/>
              </a:lnSpc>
            </a:pPr>
            <a:r>
              <a:rPr lang="zh-CN" altLang="en-US" sz="1300" dirty="0">
                <a:solidFill>
                  <a:schemeClr val="bg1"/>
                </a:solidFill>
                <a:latin typeface="+mn-lt"/>
                <a:ea typeface="+mn-ea"/>
                <a:cs typeface="+mn-ea"/>
                <a:sym typeface="+mn-lt"/>
              </a:rPr>
              <a:t>标题文字添加</a:t>
            </a:r>
          </a:p>
        </p:txBody>
      </p:sp>
      <p:sp>
        <p:nvSpPr>
          <p:cNvPr id="47" name="PA_矩形 46"/>
          <p:cNvSpPr/>
          <p:nvPr>
            <p:custDataLst>
              <p:tags r:id="rId9"/>
            </p:custDataLst>
          </p:nvPr>
        </p:nvSpPr>
        <p:spPr>
          <a:xfrm>
            <a:off x="7560992" y="5363607"/>
            <a:ext cx="2198377" cy="337439"/>
          </a:xfrm>
          <a:prstGeom prst="rect">
            <a:avLst/>
          </a:prstGeom>
        </p:spPr>
        <p:txBody>
          <a:bodyPr wrap="square" lIns="96433" tIns="48216" rIns="96433" bIns="48216">
            <a:spAutoFit/>
            <a:scene3d>
              <a:camera prst="orthographicFront"/>
              <a:lightRig rig="threePt" dir="t"/>
            </a:scene3d>
            <a:sp3d contourW="12700"/>
          </a:bodyPr>
          <a:lstStyle/>
          <a:p>
            <a:pPr algn="ctr">
              <a:lnSpc>
                <a:spcPct val="120000"/>
              </a:lnSpc>
            </a:pPr>
            <a:r>
              <a:rPr lang="zh-CN" altLang="en-US" sz="1300" dirty="0">
                <a:solidFill>
                  <a:schemeClr val="bg1"/>
                </a:solidFill>
                <a:latin typeface="+mn-lt"/>
                <a:ea typeface="+mn-ea"/>
                <a:cs typeface="+mn-ea"/>
                <a:sym typeface="+mn-lt"/>
              </a:rPr>
              <a:t>标题文字添加</a:t>
            </a:r>
          </a:p>
        </p:txBody>
      </p:sp>
      <p:sp>
        <p:nvSpPr>
          <p:cNvPr id="48" name="PA_矩形 47"/>
          <p:cNvSpPr/>
          <p:nvPr>
            <p:custDataLst>
              <p:tags r:id="rId10"/>
            </p:custDataLst>
          </p:nvPr>
        </p:nvSpPr>
        <p:spPr>
          <a:xfrm>
            <a:off x="9761518" y="5363607"/>
            <a:ext cx="2198377" cy="337439"/>
          </a:xfrm>
          <a:prstGeom prst="rect">
            <a:avLst/>
          </a:prstGeom>
        </p:spPr>
        <p:txBody>
          <a:bodyPr wrap="square" lIns="96433" tIns="48216" rIns="96433" bIns="48216">
            <a:spAutoFit/>
            <a:scene3d>
              <a:camera prst="orthographicFront"/>
              <a:lightRig rig="threePt" dir="t"/>
            </a:scene3d>
            <a:sp3d contourW="12700"/>
          </a:bodyPr>
          <a:lstStyle/>
          <a:p>
            <a:pPr algn="ctr">
              <a:lnSpc>
                <a:spcPct val="120000"/>
              </a:lnSpc>
            </a:pPr>
            <a:r>
              <a:rPr lang="zh-CN" altLang="en-US" sz="1300" dirty="0">
                <a:solidFill>
                  <a:schemeClr val="bg1"/>
                </a:solidFill>
                <a:latin typeface="+mn-lt"/>
                <a:ea typeface="+mn-ea"/>
                <a:cs typeface="+mn-ea"/>
                <a:sym typeface="+mn-lt"/>
              </a:rPr>
              <a:t>标题文字添加</a:t>
            </a:r>
          </a:p>
        </p:txBody>
      </p:sp>
    </p:spTree>
    <p:extLst>
      <p:ext uri="{BB962C8B-B14F-4D97-AF65-F5344CB8AC3E}">
        <p14:creationId xmlns:p14="http://schemas.microsoft.com/office/powerpoint/2010/main" val="3925362242"/>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500" fill="hold"/>
                                        <p:tgtEl>
                                          <p:spTgt spid="44"/>
                                        </p:tgtEl>
                                        <p:attrNameLst>
                                          <p:attrName>ppt_x</p:attrName>
                                        </p:attrNameLst>
                                      </p:cBhvr>
                                      <p:tavLst>
                                        <p:tav tm="0">
                                          <p:val>
                                            <p:strVal val="#ppt_x"/>
                                          </p:val>
                                        </p:tav>
                                        <p:tav tm="100000">
                                          <p:val>
                                            <p:strVal val="#ppt_x"/>
                                          </p:val>
                                        </p:tav>
                                      </p:tavLst>
                                    </p:anim>
                                    <p:anim calcmode="lin" valueType="num">
                                      <p:cBhvr additive="base">
                                        <p:cTn id="32" dur="500" fill="hold"/>
                                        <p:tgtEl>
                                          <p:spTgt spid="4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ppt_x"/>
                                          </p:val>
                                        </p:tav>
                                        <p:tav tm="100000">
                                          <p:val>
                                            <p:strVal val="#ppt_x"/>
                                          </p:val>
                                        </p:tav>
                                      </p:tavLst>
                                    </p:anim>
                                    <p:anim calcmode="lin" valueType="num">
                                      <p:cBhvr additive="base">
                                        <p:cTn id="36" dur="500" fill="hold"/>
                                        <p:tgtEl>
                                          <p:spTgt spid="4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ppt_x"/>
                                          </p:val>
                                        </p:tav>
                                        <p:tav tm="100000">
                                          <p:val>
                                            <p:strVal val="#ppt_x"/>
                                          </p:val>
                                        </p:tav>
                                      </p:tavLst>
                                    </p:anim>
                                    <p:anim calcmode="lin" valueType="num">
                                      <p:cBhvr additive="base">
                                        <p:cTn id="40" dur="500" fill="hold"/>
                                        <p:tgtEl>
                                          <p:spTgt spid="4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ppt_x"/>
                                          </p:val>
                                        </p:tav>
                                        <p:tav tm="100000">
                                          <p:val>
                                            <p:strVal val="#ppt_x"/>
                                          </p:val>
                                        </p:tav>
                                      </p:tavLst>
                                    </p:anim>
                                    <p:anim calcmode="lin" valueType="num">
                                      <p:cBhvr additive="base">
                                        <p:cTn id="44" dur="500" fill="hold"/>
                                        <p:tgtEl>
                                          <p:spTgt spid="4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500" fill="hold"/>
                                        <p:tgtEl>
                                          <p:spTgt spid="48"/>
                                        </p:tgtEl>
                                        <p:attrNameLst>
                                          <p:attrName>ppt_x</p:attrName>
                                        </p:attrNameLst>
                                      </p:cBhvr>
                                      <p:tavLst>
                                        <p:tav tm="0">
                                          <p:val>
                                            <p:strVal val="#ppt_x"/>
                                          </p:val>
                                        </p:tav>
                                        <p:tav tm="100000">
                                          <p:val>
                                            <p:strVal val="#ppt_x"/>
                                          </p:val>
                                        </p:tav>
                                      </p:tavLst>
                                    </p:anim>
                                    <p:anim calcmode="lin" valueType="num">
                                      <p:cBhvr additive="base">
                                        <p:cTn id="48"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p:bldP spid="47" grpId="0"/>
      <p:bldP spid="4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4"/>
          <p:cNvSpPr>
            <a:spLocks/>
          </p:cNvSpPr>
          <p:nvPr/>
        </p:nvSpPr>
        <p:spPr bwMode="auto">
          <a:xfrm>
            <a:off x="8619689" y="2902710"/>
            <a:ext cx="1728106" cy="1729643"/>
          </a:xfrm>
          <a:prstGeom prst="rect">
            <a:avLst/>
          </a:prstGeom>
          <a:noFill/>
          <a:ln>
            <a:noFill/>
          </a:ln>
          <a:effectLst/>
          <a:extLst/>
        </p:spPr>
        <p:txBody>
          <a:bodyPr lIns="0" tIns="0" rIns="0" bIns="0" anchor="ctr"/>
          <a:lstStyle/>
          <a:p>
            <a:pPr algn="ctr">
              <a:lnSpc>
                <a:spcPct val="90000"/>
              </a:lnSpc>
              <a:defRPr/>
            </a:pPr>
            <a:r>
              <a:rPr lang="en-US" sz="6328" dirty="0">
                <a:solidFill>
                  <a:schemeClr val="bg1"/>
                </a:solidFill>
                <a:latin typeface="+mn-lt"/>
                <a:ea typeface="+mn-ea"/>
                <a:cs typeface="+mn-ea"/>
                <a:sym typeface="+mn-lt"/>
              </a:rPr>
              <a:t>45%</a:t>
            </a:r>
            <a:endParaRPr lang="en-US" sz="3375" dirty="0">
              <a:solidFill>
                <a:schemeClr val="bg1"/>
              </a:solidFill>
              <a:latin typeface="+mn-lt"/>
              <a:ea typeface="+mn-ea"/>
              <a:cs typeface="+mn-ea"/>
              <a:sym typeface="+mn-lt"/>
            </a:endParaRPr>
          </a:p>
        </p:txBody>
      </p:sp>
      <p:sp>
        <p:nvSpPr>
          <p:cNvPr id="3" name="CuadroTexto 39"/>
          <p:cNvSpPr txBox="1"/>
          <p:nvPr/>
        </p:nvSpPr>
        <p:spPr>
          <a:xfrm>
            <a:off x="961556" y="1938633"/>
            <a:ext cx="2223199" cy="416909"/>
          </a:xfrm>
          <a:prstGeom prst="rect">
            <a:avLst/>
          </a:prstGeom>
          <a:solidFill>
            <a:schemeClr val="bg1"/>
          </a:solidFill>
        </p:spPr>
        <p:txBody>
          <a:bodyPr wrap="square" rtlCol="0">
            <a:spAutoFit/>
          </a:bodyPr>
          <a:lstStyle/>
          <a:p>
            <a:r>
              <a:rPr lang="zh-CN" altLang="en-US" sz="2109" b="1" dirty="0">
                <a:solidFill>
                  <a:srgbClr val="2DBCEE"/>
                </a:solidFill>
                <a:latin typeface="+mn-lt"/>
                <a:ea typeface="+mn-ea"/>
                <a:cs typeface="+mn-ea"/>
                <a:sym typeface="+mn-lt"/>
              </a:rPr>
              <a:t>添加标题内容</a:t>
            </a:r>
            <a:endParaRPr lang="en-US" altLang="zh-CN" sz="2109" b="1" dirty="0">
              <a:solidFill>
                <a:srgbClr val="2DBCEE"/>
              </a:solidFill>
              <a:latin typeface="+mn-lt"/>
              <a:ea typeface="+mn-ea"/>
              <a:cs typeface="+mn-ea"/>
              <a:sym typeface="+mn-lt"/>
            </a:endParaRPr>
          </a:p>
        </p:txBody>
      </p:sp>
      <p:sp>
        <p:nvSpPr>
          <p:cNvPr id="4" name="CuadroTexto 40"/>
          <p:cNvSpPr txBox="1"/>
          <p:nvPr/>
        </p:nvSpPr>
        <p:spPr>
          <a:xfrm>
            <a:off x="961556" y="2565591"/>
            <a:ext cx="1481577" cy="741421"/>
          </a:xfrm>
          <a:prstGeom prst="rect">
            <a:avLst/>
          </a:prstGeom>
          <a:solidFill>
            <a:schemeClr val="bg1"/>
          </a:solidFill>
        </p:spPr>
        <p:txBody>
          <a:bodyPr wrap="square" rtlCol="0">
            <a:spAutoFit/>
          </a:bodyPr>
          <a:lstStyle/>
          <a:p>
            <a:r>
              <a:rPr lang="es-ES" sz="4218" dirty="0">
                <a:solidFill>
                  <a:srgbClr val="2DBCEE"/>
                </a:solidFill>
                <a:latin typeface="+mn-lt"/>
                <a:ea typeface="+mn-ea"/>
                <a:cs typeface="+mn-ea"/>
                <a:sym typeface="+mn-lt"/>
              </a:rPr>
              <a:t>45%</a:t>
            </a:r>
          </a:p>
        </p:txBody>
      </p:sp>
      <p:sp>
        <p:nvSpPr>
          <p:cNvPr id="5" name="Rectángulo 41"/>
          <p:cNvSpPr/>
          <p:nvPr/>
        </p:nvSpPr>
        <p:spPr>
          <a:xfrm>
            <a:off x="2491274" y="2526848"/>
            <a:ext cx="4524475" cy="977191"/>
          </a:xfrm>
          <a:prstGeom prst="rect">
            <a:avLst/>
          </a:prstGeom>
        </p:spPr>
        <p:txBody>
          <a:bodyPr wrap="square">
            <a:spAutoFit/>
          </a:bodyPr>
          <a:lstStyle/>
          <a:p>
            <a:pPr algn="just">
              <a:lnSpc>
                <a:spcPts val="2320"/>
              </a:lnSpc>
              <a:spcAft>
                <a:spcPts val="1266"/>
              </a:spcAft>
            </a:pPr>
            <a:r>
              <a:rPr lang="zh-CN" altLang="en-US" sz="1266" dirty="0">
                <a:solidFill>
                  <a:schemeClr val="bg1"/>
                </a:solidFill>
                <a:latin typeface="+mn-lt"/>
                <a:ea typeface="+mn-ea"/>
                <a:cs typeface="+mn-ea"/>
                <a:sym typeface="+mn-lt"/>
              </a:rPr>
              <a:t>右键点击图片选择设置图片格式可直接替换图片。您的容打在这里，或者通过复制您的文本后，在此框中选择粘贴，并选择只保留文字。</a:t>
            </a:r>
            <a:endParaRPr lang="en-US" altLang="zh-CN" sz="1266" dirty="0">
              <a:solidFill>
                <a:schemeClr val="bg1"/>
              </a:solidFill>
              <a:latin typeface="+mn-lt"/>
              <a:ea typeface="+mn-ea"/>
              <a:cs typeface="+mn-ea"/>
              <a:sym typeface="+mn-lt"/>
            </a:endParaRPr>
          </a:p>
        </p:txBody>
      </p:sp>
      <p:sp>
        <p:nvSpPr>
          <p:cNvPr id="6" name="Rectángulo 42"/>
          <p:cNvSpPr/>
          <p:nvPr/>
        </p:nvSpPr>
        <p:spPr>
          <a:xfrm>
            <a:off x="1307133" y="3391144"/>
            <a:ext cx="5630373" cy="1272143"/>
          </a:xfrm>
          <a:prstGeom prst="rect">
            <a:avLst/>
          </a:prstGeom>
        </p:spPr>
        <p:txBody>
          <a:bodyPr wrap="square">
            <a:spAutoFit/>
          </a:bodyPr>
          <a:lstStyle/>
          <a:p>
            <a:pPr algn="just">
              <a:lnSpc>
                <a:spcPts val="2320"/>
              </a:lnSpc>
              <a:spcAft>
                <a:spcPts val="1266"/>
              </a:spcAft>
            </a:pPr>
            <a:r>
              <a:rPr lang="zh-CN" altLang="en-US" sz="1266" dirty="0">
                <a:solidFill>
                  <a:schemeClr val="bg1"/>
                </a:solidFill>
                <a:latin typeface="+mn-lt"/>
                <a:ea typeface="+mn-ea"/>
                <a:cs typeface="+mn-ea"/>
                <a:sym typeface="+mn-lt"/>
              </a:rPr>
              <a:t>右键点击图片选择设置图片格式可直接替换图片。您的内容打在这里，或者通过复制您的文本后，在此框中选择粘贴，并选择只保留文字。在此录入上述图表的描述说明，在此录入上述图表的综合描述说明，在此录入上述图表的综合描述说明，在此录入上述图表的综合描述说明。</a:t>
            </a:r>
            <a:endParaRPr lang="en-US" altLang="zh-CN" sz="1266" dirty="0">
              <a:solidFill>
                <a:schemeClr val="bg1"/>
              </a:solidFill>
              <a:latin typeface="+mn-lt"/>
              <a:ea typeface="+mn-ea"/>
              <a:cs typeface="+mn-ea"/>
              <a:sym typeface="+mn-lt"/>
            </a:endParaRPr>
          </a:p>
        </p:txBody>
      </p:sp>
      <p:sp>
        <p:nvSpPr>
          <p:cNvPr id="7" name="Paralelogramo 44"/>
          <p:cNvSpPr/>
          <p:nvPr/>
        </p:nvSpPr>
        <p:spPr>
          <a:xfrm>
            <a:off x="1387388" y="5040009"/>
            <a:ext cx="477102" cy="497403"/>
          </a:xfrm>
          <a:prstGeom prst="parallelogram">
            <a:avLst>
              <a:gd name="adj" fmla="val 603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bg1"/>
              </a:solidFill>
              <a:cs typeface="+mn-ea"/>
              <a:sym typeface="+mn-lt"/>
            </a:endParaRPr>
          </a:p>
        </p:txBody>
      </p:sp>
      <p:sp>
        <p:nvSpPr>
          <p:cNvPr id="8" name="Paralelogramo 45"/>
          <p:cNvSpPr/>
          <p:nvPr/>
        </p:nvSpPr>
        <p:spPr>
          <a:xfrm>
            <a:off x="1618533" y="5040009"/>
            <a:ext cx="477102" cy="497403"/>
          </a:xfrm>
          <a:prstGeom prst="parallelogram">
            <a:avLst>
              <a:gd name="adj" fmla="val 603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bg1"/>
              </a:solidFill>
              <a:cs typeface="+mn-ea"/>
              <a:sym typeface="+mn-lt"/>
            </a:endParaRPr>
          </a:p>
        </p:txBody>
      </p:sp>
      <p:sp>
        <p:nvSpPr>
          <p:cNvPr id="9" name="Paralelogramo 46"/>
          <p:cNvSpPr/>
          <p:nvPr/>
        </p:nvSpPr>
        <p:spPr>
          <a:xfrm>
            <a:off x="1853201" y="5040009"/>
            <a:ext cx="477102" cy="497403"/>
          </a:xfrm>
          <a:prstGeom prst="parallelogram">
            <a:avLst>
              <a:gd name="adj" fmla="val 603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bg1"/>
              </a:solidFill>
              <a:cs typeface="+mn-ea"/>
              <a:sym typeface="+mn-lt"/>
            </a:endParaRPr>
          </a:p>
        </p:txBody>
      </p:sp>
      <p:sp>
        <p:nvSpPr>
          <p:cNvPr id="10" name="Paralelogramo 47"/>
          <p:cNvSpPr/>
          <p:nvPr/>
        </p:nvSpPr>
        <p:spPr>
          <a:xfrm>
            <a:off x="2080463" y="5040009"/>
            <a:ext cx="477102" cy="497403"/>
          </a:xfrm>
          <a:prstGeom prst="parallelogram">
            <a:avLst>
              <a:gd name="adj" fmla="val 603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bg1"/>
              </a:solidFill>
              <a:cs typeface="+mn-ea"/>
              <a:sym typeface="+mn-lt"/>
            </a:endParaRPr>
          </a:p>
        </p:txBody>
      </p:sp>
      <p:sp>
        <p:nvSpPr>
          <p:cNvPr id="11" name="Paralelogramo 48"/>
          <p:cNvSpPr/>
          <p:nvPr/>
        </p:nvSpPr>
        <p:spPr>
          <a:xfrm>
            <a:off x="2311608" y="5041275"/>
            <a:ext cx="477102" cy="497403"/>
          </a:xfrm>
          <a:prstGeom prst="parallelogram">
            <a:avLst>
              <a:gd name="adj" fmla="val 603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bg1"/>
              </a:solidFill>
              <a:cs typeface="+mn-ea"/>
              <a:sym typeface="+mn-lt"/>
            </a:endParaRPr>
          </a:p>
        </p:txBody>
      </p:sp>
      <p:sp>
        <p:nvSpPr>
          <p:cNvPr id="12" name="CuadroTexto 49"/>
          <p:cNvSpPr txBox="1"/>
          <p:nvPr/>
        </p:nvSpPr>
        <p:spPr>
          <a:xfrm>
            <a:off x="2952254" y="4940100"/>
            <a:ext cx="1431097" cy="369332"/>
          </a:xfrm>
          <a:prstGeom prst="rect">
            <a:avLst/>
          </a:prstGeom>
          <a:solidFill>
            <a:schemeClr val="bg1"/>
          </a:solidFill>
        </p:spPr>
        <p:txBody>
          <a:bodyPr wrap="square" rtlCol="0">
            <a:spAutoFit/>
          </a:bodyPr>
          <a:lstStyle/>
          <a:p>
            <a:r>
              <a:rPr lang="zh-CN" altLang="en-US" b="1" dirty="0">
                <a:solidFill>
                  <a:srgbClr val="2DBCEE"/>
                </a:solidFill>
                <a:latin typeface="+mn-lt"/>
                <a:ea typeface="+mn-ea"/>
                <a:cs typeface="+mn-ea"/>
                <a:sym typeface="+mn-lt"/>
              </a:rPr>
              <a:t>关键字</a:t>
            </a:r>
            <a:endParaRPr lang="es-ES" b="1" dirty="0">
              <a:solidFill>
                <a:srgbClr val="2DBCEE"/>
              </a:solidFill>
              <a:latin typeface="+mn-lt"/>
              <a:ea typeface="+mn-ea"/>
              <a:cs typeface="+mn-ea"/>
              <a:sym typeface="+mn-lt"/>
            </a:endParaRPr>
          </a:p>
        </p:txBody>
      </p:sp>
      <p:sp>
        <p:nvSpPr>
          <p:cNvPr id="13" name="Rectángulo 50"/>
          <p:cNvSpPr/>
          <p:nvPr/>
        </p:nvSpPr>
        <p:spPr>
          <a:xfrm>
            <a:off x="2956723" y="5489435"/>
            <a:ext cx="4232249" cy="287130"/>
          </a:xfrm>
          <a:prstGeom prst="rect">
            <a:avLst/>
          </a:prstGeom>
        </p:spPr>
        <p:txBody>
          <a:bodyPr wrap="none">
            <a:spAutoFit/>
          </a:bodyPr>
          <a:lstStyle/>
          <a:p>
            <a:r>
              <a:rPr lang="zh-CN" altLang="en-US" sz="1266" dirty="0">
                <a:solidFill>
                  <a:schemeClr val="bg1"/>
                </a:solidFill>
                <a:latin typeface="+mn-lt"/>
                <a:ea typeface="+mn-ea"/>
                <a:cs typeface="+mn-ea"/>
                <a:sym typeface="+mn-lt"/>
              </a:rPr>
              <a:t>右键点击图片选择设置图片格式可格式可直接替换图片。</a:t>
            </a:r>
            <a:endParaRPr lang="es-ES" sz="1266" dirty="0">
              <a:solidFill>
                <a:schemeClr val="bg1"/>
              </a:solidFill>
              <a:latin typeface="+mn-lt"/>
              <a:ea typeface="+mn-ea"/>
              <a:cs typeface="+mn-ea"/>
              <a:sym typeface="+mn-lt"/>
            </a:endParaRPr>
          </a:p>
        </p:txBody>
      </p:sp>
      <p:grpSp>
        <p:nvGrpSpPr>
          <p:cNvPr id="14" name="组合 13"/>
          <p:cNvGrpSpPr/>
          <p:nvPr/>
        </p:nvGrpSpPr>
        <p:grpSpPr>
          <a:xfrm>
            <a:off x="7406631" y="1766526"/>
            <a:ext cx="4154220" cy="4002011"/>
            <a:chOff x="7021840" y="1675020"/>
            <a:chExt cx="3939032" cy="3794708"/>
          </a:xfrm>
          <a:solidFill>
            <a:schemeClr val="bg1"/>
          </a:solidFill>
        </p:grpSpPr>
        <p:grpSp>
          <p:nvGrpSpPr>
            <p:cNvPr id="15" name="组合 14"/>
            <p:cNvGrpSpPr/>
            <p:nvPr/>
          </p:nvGrpSpPr>
          <p:grpSpPr>
            <a:xfrm>
              <a:off x="9150259" y="1675020"/>
              <a:ext cx="521899" cy="967993"/>
              <a:chOff x="9150259" y="1675020"/>
              <a:chExt cx="521899" cy="967993"/>
            </a:xfrm>
            <a:grpFill/>
          </p:grpSpPr>
          <p:sp>
            <p:nvSpPr>
              <p:cNvPr id="44" name="AutoShape 4"/>
              <p:cNvSpPr>
                <a:spLocks/>
              </p:cNvSpPr>
              <p:nvPr/>
            </p:nvSpPr>
            <p:spPr bwMode="auto">
              <a:xfrm rot="1075248">
                <a:off x="9224608" y="1675020"/>
                <a:ext cx="447550" cy="967993"/>
              </a:xfrm>
              <a:custGeom>
                <a:avLst/>
                <a:gdLst>
                  <a:gd name="T0" fmla="*/ 243681 w 21310"/>
                  <a:gd name="T1" fmla="*/ 527108 h 21600"/>
                  <a:gd name="T2" fmla="*/ 243681 w 21310"/>
                  <a:gd name="T3" fmla="*/ 527108 h 21600"/>
                  <a:gd name="T4" fmla="*/ 243681 w 21310"/>
                  <a:gd name="T5" fmla="*/ 527108 h 21600"/>
                  <a:gd name="T6" fmla="*/ 243681 w 21310"/>
                  <a:gd name="T7" fmla="*/ 52710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335">
                  <a:solidFill>
                    <a:schemeClr val="bg1"/>
                  </a:solidFill>
                  <a:latin typeface="+mn-lt"/>
                  <a:ea typeface="+mn-ea"/>
                  <a:cs typeface="+mn-ea"/>
                  <a:sym typeface="+mn-lt"/>
                </a:endParaRPr>
              </a:p>
            </p:txBody>
          </p:sp>
          <p:sp>
            <p:nvSpPr>
              <p:cNvPr id="45" name="AutoShape 5"/>
              <p:cNvSpPr>
                <a:spLocks/>
              </p:cNvSpPr>
              <p:nvPr/>
            </p:nvSpPr>
            <p:spPr bwMode="auto">
              <a:xfrm rot="1075248">
                <a:off x="9150259" y="2145897"/>
                <a:ext cx="447551" cy="483997"/>
              </a:xfrm>
              <a:custGeom>
                <a:avLst/>
                <a:gdLst>
                  <a:gd name="T0" fmla="*/ 243682 w 21600"/>
                  <a:gd name="T1" fmla="*/ 263554 h 21600"/>
                  <a:gd name="T2" fmla="*/ 243682 w 21600"/>
                  <a:gd name="T3" fmla="*/ 263554 h 21600"/>
                  <a:gd name="T4" fmla="*/ 243682 w 21600"/>
                  <a:gd name="T5" fmla="*/ 263554 h 21600"/>
                  <a:gd name="T6" fmla="*/ 243682 w 21600"/>
                  <a:gd name="T7" fmla="*/ 2635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335">
                  <a:solidFill>
                    <a:schemeClr val="bg1"/>
                  </a:solidFill>
                  <a:latin typeface="+mn-lt"/>
                  <a:ea typeface="+mn-ea"/>
                  <a:cs typeface="+mn-ea"/>
                  <a:sym typeface="+mn-lt"/>
                </a:endParaRPr>
              </a:p>
            </p:txBody>
          </p:sp>
        </p:grpSp>
        <p:grpSp>
          <p:nvGrpSpPr>
            <p:cNvPr id="16" name="组合 15"/>
            <p:cNvGrpSpPr/>
            <p:nvPr/>
          </p:nvGrpSpPr>
          <p:grpSpPr>
            <a:xfrm>
              <a:off x="8310554" y="4501735"/>
              <a:ext cx="521900" cy="967993"/>
              <a:chOff x="8310554" y="4501735"/>
              <a:chExt cx="521900" cy="967993"/>
            </a:xfrm>
            <a:grpFill/>
          </p:grpSpPr>
          <p:sp>
            <p:nvSpPr>
              <p:cNvPr id="42" name="AutoShape 6"/>
              <p:cNvSpPr>
                <a:spLocks/>
              </p:cNvSpPr>
              <p:nvPr/>
            </p:nvSpPr>
            <p:spPr bwMode="auto">
              <a:xfrm rot="11875256">
                <a:off x="8310554" y="4501735"/>
                <a:ext cx="447551" cy="967993"/>
              </a:xfrm>
              <a:custGeom>
                <a:avLst/>
                <a:gdLst>
                  <a:gd name="T0" fmla="*/ 243682 w 21310"/>
                  <a:gd name="T1" fmla="*/ 527108 h 21600"/>
                  <a:gd name="T2" fmla="*/ 243682 w 21310"/>
                  <a:gd name="T3" fmla="*/ 527108 h 21600"/>
                  <a:gd name="T4" fmla="*/ 243682 w 21310"/>
                  <a:gd name="T5" fmla="*/ 527108 h 21600"/>
                  <a:gd name="T6" fmla="*/ 243682 w 21310"/>
                  <a:gd name="T7" fmla="*/ 52710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335">
                  <a:solidFill>
                    <a:schemeClr val="bg1"/>
                  </a:solidFill>
                  <a:latin typeface="+mn-lt"/>
                  <a:ea typeface="+mn-ea"/>
                  <a:cs typeface="+mn-ea"/>
                  <a:sym typeface="+mn-lt"/>
                </a:endParaRPr>
              </a:p>
            </p:txBody>
          </p:sp>
          <p:sp>
            <p:nvSpPr>
              <p:cNvPr id="43" name="AutoShape 7"/>
              <p:cNvSpPr>
                <a:spLocks/>
              </p:cNvSpPr>
              <p:nvPr/>
            </p:nvSpPr>
            <p:spPr bwMode="auto">
              <a:xfrm rot="11875256">
                <a:off x="8384904" y="4514856"/>
                <a:ext cx="447550" cy="483997"/>
              </a:xfrm>
              <a:custGeom>
                <a:avLst/>
                <a:gdLst>
                  <a:gd name="T0" fmla="*/ 243681 w 21600"/>
                  <a:gd name="T1" fmla="*/ 263554 h 21600"/>
                  <a:gd name="T2" fmla="*/ 243681 w 21600"/>
                  <a:gd name="T3" fmla="*/ 263554 h 21600"/>
                  <a:gd name="T4" fmla="*/ 243681 w 21600"/>
                  <a:gd name="T5" fmla="*/ 263554 h 21600"/>
                  <a:gd name="T6" fmla="*/ 243681 w 21600"/>
                  <a:gd name="T7" fmla="*/ 2635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335">
                  <a:solidFill>
                    <a:schemeClr val="bg1"/>
                  </a:solidFill>
                  <a:latin typeface="+mn-lt"/>
                  <a:ea typeface="+mn-ea"/>
                  <a:cs typeface="+mn-ea"/>
                  <a:sym typeface="+mn-lt"/>
                </a:endParaRPr>
              </a:p>
            </p:txBody>
          </p:sp>
        </p:grpSp>
        <p:grpSp>
          <p:nvGrpSpPr>
            <p:cNvPr id="17" name="组合 16"/>
            <p:cNvGrpSpPr/>
            <p:nvPr/>
          </p:nvGrpSpPr>
          <p:grpSpPr>
            <a:xfrm>
              <a:off x="9992879" y="3348599"/>
              <a:ext cx="967993" cy="447551"/>
              <a:chOff x="9992879" y="3348599"/>
              <a:chExt cx="967993" cy="447551"/>
            </a:xfrm>
            <a:grpFill/>
          </p:grpSpPr>
          <p:sp>
            <p:nvSpPr>
              <p:cNvPr id="40" name="AutoShape 8"/>
              <p:cNvSpPr>
                <a:spLocks/>
              </p:cNvSpPr>
              <p:nvPr/>
            </p:nvSpPr>
            <p:spPr bwMode="auto">
              <a:xfrm rot="5400000">
                <a:off x="10253100" y="3088378"/>
                <a:ext cx="447551" cy="967993"/>
              </a:xfrm>
              <a:custGeom>
                <a:avLst/>
                <a:gdLst>
                  <a:gd name="T0" fmla="*/ 243708 w 21310"/>
                  <a:gd name="T1" fmla="*/ 527050 h 21600"/>
                  <a:gd name="T2" fmla="*/ 243708 w 21310"/>
                  <a:gd name="T3" fmla="*/ 527050 h 21600"/>
                  <a:gd name="T4" fmla="*/ 243708 w 21310"/>
                  <a:gd name="T5" fmla="*/ 527050 h 21600"/>
                  <a:gd name="T6" fmla="*/ 243708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5"/>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5"/>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335">
                  <a:solidFill>
                    <a:schemeClr val="bg1"/>
                  </a:solidFill>
                  <a:latin typeface="+mn-lt"/>
                  <a:ea typeface="+mn-ea"/>
                  <a:cs typeface="+mn-ea"/>
                  <a:sym typeface="+mn-lt"/>
                </a:endParaRPr>
              </a:p>
            </p:txBody>
          </p:sp>
          <p:sp>
            <p:nvSpPr>
              <p:cNvPr id="41" name="AutoShape 9"/>
              <p:cNvSpPr>
                <a:spLocks/>
              </p:cNvSpPr>
              <p:nvPr/>
            </p:nvSpPr>
            <p:spPr bwMode="auto">
              <a:xfrm rot="5400000">
                <a:off x="10012560" y="3330377"/>
                <a:ext cx="447551" cy="483996"/>
              </a:xfrm>
              <a:custGeom>
                <a:avLst/>
                <a:gdLst>
                  <a:gd name="T0" fmla="*/ 243708 w 21600"/>
                  <a:gd name="T1" fmla="*/ 263525 h 21600"/>
                  <a:gd name="T2" fmla="*/ 243708 w 21600"/>
                  <a:gd name="T3" fmla="*/ 263525 h 21600"/>
                  <a:gd name="T4" fmla="*/ 243708 w 21600"/>
                  <a:gd name="T5" fmla="*/ 263525 h 21600"/>
                  <a:gd name="T6" fmla="*/ 243708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335">
                  <a:solidFill>
                    <a:schemeClr val="bg1"/>
                  </a:solidFill>
                  <a:latin typeface="+mn-lt"/>
                  <a:ea typeface="+mn-ea"/>
                  <a:cs typeface="+mn-ea"/>
                  <a:sym typeface="+mn-lt"/>
                </a:endParaRPr>
              </a:p>
            </p:txBody>
          </p:sp>
        </p:grpSp>
        <p:grpSp>
          <p:nvGrpSpPr>
            <p:cNvPr id="18" name="组合 17"/>
            <p:cNvGrpSpPr/>
            <p:nvPr/>
          </p:nvGrpSpPr>
          <p:grpSpPr>
            <a:xfrm>
              <a:off x="7021840" y="3348599"/>
              <a:ext cx="967993" cy="447551"/>
              <a:chOff x="7021840" y="3348599"/>
              <a:chExt cx="967993" cy="447551"/>
            </a:xfrm>
            <a:grpFill/>
          </p:grpSpPr>
          <p:sp>
            <p:nvSpPr>
              <p:cNvPr id="38" name="AutoShape 10"/>
              <p:cNvSpPr>
                <a:spLocks/>
              </p:cNvSpPr>
              <p:nvPr/>
            </p:nvSpPr>
            <p:spPr bwMode="auto">
              <a:xfrm rot="16199995">
                <a:off x="7282061" y="3088378"/>
                <a:ext cx="447551" cy="967993"/>
              </a:xfrm>
              <a:custGeom>
                <a:avLst/>
                <a:gdLst>
                  <a:gd name="T0" fmla="*/ 243708 w 21310"/>
                  <a:gd name="T1" fmla="*/ 527050 h 21600"/>
                  <a:gd name="T2" fmla="*/ 243708 w 21310"/>
                  <a:gd name="T3" fmla="*/ 527050 h 21600"/>
                  <a:gd name="T4" fmla="*/ 243708 w 21310"/>
                  <a:gd name="T5" fmla="*/ 527050 h 21600"/>
                  <a:gd name="T6" fmla="*/ 243708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5"/>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5"/>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335">
                  <a:solidFill>
                    <a:schemeClr val="bg1"/>
                  </a:solidFill>
                  <a:latin typeface="+mn-lt"/>
                  <a:ea typeface="+mn-ea"/>
                  <a:cs typeface="+mn-ea"/>
                  <a:sym typeface="+mn-lt"/>
                </a:endParaRPr>
              </a:p>
            </p:txBody>
          </p:sp>
          <p:sp>
            <p:nvSpPr>
              <p:cNvPr id="39" name="AutoShape 11"/>
              <p:cNvSpPr>
                <a:spLocks/>
              </p:cNvSpPr>
              <p:nvPr/>
            </p:nvSpPr>
            <p:spPr bwMode="auto">
              <a:xfrm rot="16199995">
                <a:off x="7522602" y="3330377"/>
                <a:ext cx="447551" cy="483996"/>
              </a:xfrm>
              <a:custGeom>
                <a:avLst/>
                <a:gdLst>
                  <a:gd name="T0" fmla="*/ 243708 w 21600"/>
                  <a:gd name="T1" fmla="*/ 263525 h 21600"/>
                  <a:gd name="T2" fmla="*/ 243708 w 21600"/>
                  <a:gd name="T3" fmla="*/ 263525 h 21600"/>
                  <a:gd name="T4" fmla="*/ 243708 w 21600"/>
                  <a:gd name="T5" fmla="*/ 263525 h 21600"/>
                  <a:gd name="T6" fmla="*/ 243708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335">
                  <a:solidFill>
                    <a:schemeClr val="bg1"/>
                  </a:solidFill>
                  <a:latin typeface="+mn-lt"/>
                  <a:ea typeface="+mn-ea"/>
                  <a:cs typeface="+mn-ea"/>
                  <a:sym typeface="+mn-lt"/>
                </a:endParaRPr>
              </a:p>
            </p:txBody>
          </p:sp>
        </p:grpSp>
        <p:grpSp>
          <p:nvGrpSpPr>
            <p:cNvPr id="19" name="组合 18"/>
            <p:cNvGrpSpPr/>
            <p:nvPr/>
          </p:nvGrpSpPr>
          <p:grpSpPr>
            <a:xfrm>
              <a:off x="9708604" y="2475366"/>
              <a:ext cx="967993" cy="587500"/>
              <a:chOff x="9708604" y="2475366"/>
              <a:chExt cx="967993" cy="587500"/>
            </a:xfrm>
            <a:grpFill/>
          </p:grpSpPr>
          <p:sp>
            <p:nvSpPr>
              <p:cNvPr id="36" name="AutoShape 12"/>
              <p:cNvSpPr>
                <a:spLocks/>
              </p:cNvSpPr>
              <p:nvPr/>
            </p:nvSpPr>
            <p:spPr bwMode="auto">
              <a:xfrm rot="3237253">
                <a:off x="9969554" y="2214416"/>
                <a:ext cx="446093" cy="967993"/>
              </a:xfrm>
              <a:custGeom>
                <a:avLst/>
                <a:gdLst>
                  <a:gd name="T0" fmla="*/ 242914 w 21310"/>
                  <a:gd name="T1" fmla="*/ 527050 h 21600"/>
                  <a:gd name="T2" fmla="*/ 242914 w 21310"/>
                  <a:gd name="T3" fmla="*/ 527050 h 21600"/>
                  <a:gd name="T4" fmla="*/ 242914 w 21310"/>
                  <a:gd name="T5" fmla="*/ 527050 h 21600"/>
                  <a:gd name="T6" fmla="*/ 242914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335">
                  <a:solidFill>
                    <a:schemeClr val="bg1"/>
                  </a:solidFill>
                  <a:latin typeface="+mn-lt"/>
                  <a:ea typeface="+mn-ea"/>
                  <a:cs typeface="+mn-ea"/>
                  <a:sym typeface="+mn-lt"/>
                </a:endParaRPr>
              </a:p>
            </p:txBody>
          </p:sp>
          <p:sp>
            <p:nvSpPr>
              <p:cNvPr id="37" name="AutoShape 13"/>
              <p:cNvSpPr>
                <a:spLocks/>
              </p:cNvSpPr>
              <p:nvPr/>
            </p:nvSpPr>
            <p:spPr bwMode="auto">
              <a:xfrm rot="3237253">
                <a:off x="9775663" y="2597822"/>
                <a:ext cx="446093" cy="483996"/>
              </a:xfrm>
              <a:custGeom>
                <a:avLst/>
                <a:gdLst>
                  <a:gd name="T0" fmla="*/ 242914 w 21600"/>
                  <a:gd name="T1" fmla="*/ 263525 h 21600"/>
                  <a:gd name="T2" fmla="*/ 242914 w 21600"/>
                  <a:gd name="T3" fmla="*/ 263525 h 21600"/>
                  <a:gd name="T4" fmla="*/ 242914 w 21600"/>
                  <a:gd name="T5" fmla="*/ 263525 h 21600"/>
                  <a:gd name="T6" fmla="*/ 242914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335">
                  <a:solidFill>
                    <a:schemeClr val="bg1"/>
                  </a:solidFill>
                  <a:latin typeface="+mn-lt"/>
                  <a:ea typeface="+mn-ea"/>
                  <a:cs typeface="+mn-ea"/>
                  <a:sym typeface="+mn-lt"/>
                </a:endParaRPr>
              </a:p>
            </p:txBody>
          </p:sp>
        </p:grpSp>
        <p:grpSp>
          <p:nvGrpSpPr>
            <p:cNvPr id="20" name="组合 19"/>
            <p:cNvGrpSpPr/>
            <p:nvPr/>
          </p:nvGrpSpPr>
          <p:grpSpPr>
            <a:xfrm>
              <a:off x="7306116" y="4081882"/>
              <a:ext cx="967993" cy="587502"/>
              <a:chOff x="7306116" y="4081882"/>
              <a:chExt cx="967993" cy="587502"/>
            </a:xfrm>
            <a:grpFill/>
          </p:grpSpPr>
          <p:sp>
            <p:nvSpPr>
              <p:cNvPr id="34" name="AutoShape 14"/>
              <p:cNvSpPr>
                <a:spLocks/>
              </p:cNvSpPr>
              <p:nvPr/>
            </p:nvSpPr>
            <p:spPr bwMode="auto">
              <a:xfrm rot="14037266">
                <a:off x="7567066" y="3962341"/>
                <a:ext cx="446093" cy="967993"/>
              </a:xfrm>
              <a:custGeom>
                <a:avLst/>
                <a:gdLst>
                  <a:gd name="T0" fmla="*/ 242914 w 21310"/>
                  <a:gd name="T1" fmla="*/ 527050 h 21600"/>
                  <a:gd name="T2" fmla="*/ 242914 w 21310"/>
                  <a:gd name="T3" fmla="*/ 527050 h 21600"/>
                  <a:gd name="T4" fmla="*/ 242914 w 21310"/>
                  <a:gd name="T5" fmla="*/ 527050 h 21600"/>
                  <a:gd name="T6" fmla="*/ 242914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8"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335">
                  <a:solidFill>
                    <a:schemeClr val="bg1"/>
                  </a:solidFill>
                  <a:latin typeface="+mn-lt"/>
                  <a:ea typeface="+mn-ea"/>
                  <a:cs typeface="+mn-ea"/>
                  <a:sym typeface="+mn-lt"/>
                </a:endParaRPr>
              </a:p>
            </p:txBody>
          </p:sp>
          <p:sp>
            <p:nvSpPr>
              <p:cNvPr id="35" name="AutoShape 15"/>
              <p:cNvSpPr>
                <a:spLocks/>
              </p:cNvSpPr>
              <p:nvPr/>
            </p:nvSpPr>
            <p:spPr bwMode="auto">
              <a:xfrm rot="14037266">
                <a:off x="7760955" y="4062931"/>
                <a:ext cx="446093" cy="483996"/>
              </a:xfrm>
              <a:custGeom>
                <a:avLst/>
                <a:gdLst>
                  <a:gd name="T0" fmla="*/ 242914 w 21600"/>
                  <a:gd name="T1" fmla="*/ 263525 h 21600"/>
                  <a:gd name="T2" fmla="*/ 242914 w 21600"/>
                  <a:gd name="T3" fmla="*/ 263525 h 21600"/>
                  <a:gd name="T4" fmla="*/ 242914 w 21600"/>
                  <a:gd name="T5" fmla="*/ 263525 h 21600"/>
                  <a:gd name="T6" fmla="*/ 242914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335">
                  <a:solidFill>
                    <a:schemeClr val="bg1"/>
                  </a:solidFill>
                  <a:latin typeface="+mn-lt"/>
                  <a:ea typeface="+mn-ea"/>
                  <a:cs typeface="+mn-ea"/>
                  <a:sym typeface="+mn-lt"/>
                </a:endParaRPr>
              </a:p>
            </p:txBody>
          </p:sp>
        </p:grpSp>
        <p:grpSp>
          <p:nvGrpSpPr>
            <p:cNvPr id="21" name="组合 20"/>
            <p:cNvGrpSpPr/>
            <p:nvPr/>
          </p:nvGrpSpPr>
          <p:grpSpPr>
            <a:xfrm>
              <a:off x="9708604" y="4080424"/>
              <a:ext cx="967993" cy="588960"/>
              <a:chOff x="9708604" y="4080424"/>
              <a:chExt cx="967993" cy="588960"/>
            </a:xfrm>
            <a:grpFill/>
          </p:grpSpPr>
          <p:sp>
            <p:nvSpPr>
              <p:cNvPr id="32" name="AutoShape 16"/>
              <p:cNvSpPr>
                <a:spLocks/>
              </p:cNvSpPr>
              <p:nvPr/>
            </p:nvSpPr>
            <p:spPr bwMode="auto">
              <a:xfrm rot="7561241">
                <a:off x="9968826" y="3961612"/>
                <a:ext cx="447550" cy="967993"/>
              </a:xfrm>
              <a:custGeom>
                <a:avLst/>
                <a:gdLst>
                  <a:gd name="T0" fmla="*/ 243707 w 21310"/>
                  <a:gd name="T1" fmla="*/ 527050 h 21600"/>
                  <a:gd name="T2" fmla="*/ 243707 w 21310"/>
                  <a:gd name="T3" fmla="*/ 527050 h 21600"/>
                  <a:gd name="T4" fmla="*/ 243707 w 21310"/>
                  <a:gd name="T5" fmla="*/ 527050 h 21600"/>
                  <a:gd name="T6" fmla="*/ 243707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335">
                  <a:solidFill>
                    <a:schemeClr val="bg1"/>
                  </a:solidFill>
                  <a:latin typeface="+mn-lt"/>
                  <a:ea typeface="+mn-ea"/>
                  <a:cs typeface="+mn-ea"/>
                  <a:sym typeface="+mn-lt"/>
                </a:endParaRPr>
              </a:p>
            </p:txBody>
          </p:sp>
          <p:sp>
            <p:nvSpPr>
              <p:cNvPr id="33" name="AutoShape 17"/>
              <p:cNvSpPr>
                <a:spLocks/>
              </p:cNvSpPr>
              <p:nvPr/>
            </p:nvSpPr>
            <p:spPr bwMode="auto">
              <a:xfrm rot="7561241">
                <a:off x="9774934" y="4062202"/>
                <a:ext cx="447551" cy="483996"/>
              </a:xfrm>
              <a:custGeom>
                <a:avLst/>
                <a:gdLst>
                  <a:gd name="T0" fmla="*/ 243708 w 21600"/>
                  <a:gd name="T1" fmla="*/ 263525 h 21600"/>
                  <a:gd name="T2" fmla="*/ 243708 w 21600"/>
                  <a:gd name="T3" fmla="*/ 263525 h 21600"/>
                  <a:gd name="T4" fmla="*/ 243708 w 21600"/>
                  <a:gd name="T5" fmla="*/ 263525 h 21600"/>
                  <a:gd name="T6" fmla="*/ 243708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335">
                  <a:solidFill>
                    <a:schemeClr val="bg1"/>
                  </a:solidFill>
                  <a:latin typeface="+mn-lt"/>
                  <a:ea typeface="+mn-ea"/>
                  <a:cs typeface="+mn-ea"/>
                  <a:sym typeface="+mn-lt"/>
                </a:endParaRPr>
              </a:p>
            </p:txBody>
          </p:sp>
        </p:grpSp>
        <p:grpSp>
          <p:nvGrpSpPr>
            <p:cNvPr id="22" name="组合 21"/>
            <p:cNvGrpSpPr/>
            <p:nvPr/>
          </p:nvGrpSpPr>
          <p:grpSpPr>
            <a:xfrm>
              <a:off x="7306115" y="2475366"/>
              <a:ext cx="967993" cy="588958"/>
              <a:chOff x="7306115" y="2475366"/>
              <a:chExt cx="967993" cy="588958"/>
            </a:xfrm>
            <a:grpFill/>
          </p:grpSpPr>
          <p:sp>
            <p:nvSpPr>
              <p:cNvPr id="30" name="AutoShape 18"/>
              <p:cNvSpPr>
                <a:spLocks/>
              </p:cNvSpPr>
              <p:nvPr/>
            </p:nvSpPr>
            <p:spPr bwMode="auto">
              <a:xfrm rot="18361214">
                <a:off x="7566337" y="2215144"/>
                <a:ext cx="447550" cy="967993"/>
              </a:xfrm>
              <a:custGeom>
                <a:avLst/>
                <a:gdLst>
                  <a:gd name="T0" fmla="*/ 243707 w 21310"/>
                  <a:gd name="T1" fmla="*/ 527050 h 21600"/>
                  <a:gd name="T2" fmla="*/ 243707 w 21310"/>
                  <a:gd name="T3" fmla="*/ 527050 h 21600"/>
                  <a:gd name="T4" fmla="*/ 243707 w 21310"/>
                  <a:gd name="T5" fmla="*/ 527050 h 21600"/>
                  <a:gd name="T6" fmla="*/ 243707 w 21310"/>
                  <a:gd name="T7" fmla="*/ 527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335">
                  <a:solidFill>
                    <a:schemeClr val="bg1"/>
                  </a:solidFill>
                  <a:latin typeface="+mn-lt"/>
                  <a:ea typeface="+mn-ea"/>
                  <a:cs typeface="+mn-ea"/>
                  <a:sym typeface="+mn-lt"/>
                </a:endParaRPr>
              </a:p>
            </p:txBody>
          </p:sp>
          <p:sp>
            <p:nvSpPr>
              <p:cNvPr id="31" name="AutoShape 19"/>
              <p:cNvSpPr>
                <a:spLocks/>
              </p:cNvSpPr>
              <p:nvPr/>
            </p:nvSpPr>
            <p:spPr bwMode="auto">
              <a:xfrm rot="18361214">
                <a:off x="7760226" y="2598551"/>
                <a:ext cx="447551" cy="483996"/>
              </a:xfrm>
              <a:custGeom>
                <a:avLst/>
                <a:gdLst>
                  <a:gd name="T0" fmla="*/ 243708 w 21600"/>
                  <a:gd name="T1" fmla="*/ 263525 h 21600"/>
                  <a:gd name="T2" fmla="*/ 243708 w 21600"/>
                  <a:gd name="T3" fmla="*/ 263525 h 21600"/>
                  <a:gd name="T4" fmla="*/ 243708 w 21600"/>
                  <a:gd name="T5" fmla="*/ 263525 h 21600"/>
                  <a:gd name="T6" fmla="*/ 243708 w 21600"/>
                  <a:gd name="T7" fmla="*/ 263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335">
                  <a:solidFill>
                    <a:schemeClr val="bg1"/>
                  </a:solidFill>
                  <a:latin typeface="+mn-lt"/>
                  <a:ea typeface="+mn-ea"/>
                  <a:cs typeface="+mn-ea"/>
                  <a:sym typeface="+mn-lt"/>
                </a:endParaRPr>
              </a:p>
            </p:txBody>
          </p:sp>
        </p:grpSp>
        <p:grpSp>
          <p:nvGrpSpPr>
            <p:cNvPr id="23" name="组合 22"/>
            <p:cNvGrpSpPr/>
            <p:nvPr/>
          </p:nvGrpSpPr>
          <p:grpSpPr>
            <a:xfrm>
              <a:off x="9153175" y="4501735"/>
              <a:ext cx="520442" cy="966534"/>
              <a:chOff x="9153175" y="4501735"/>
              <a:chExt cx="520442" cy="966534"/>
            </a:xfrm>
            <a:grpFill/>
          </p:grpSpPr>
          <p:sp>
            <p:nvSpPr>
              <p:cNvPr id="28" name="AutoShape 20"/>
              <p:cNvSpPr>
                <a:spLocks/>
              </p:cNvSpPr>
              <p:nvPr/>
            </p:nvSpPr>
            <p:spPr bwMode="auto">
              <a:xfrm rot="9719599">
                <a:off x="9227524" y="4501735"/>
                <a:ext cx="446093" cy="966534"/>
              </a:xfrm>
              <a:custGeom>
                <a:avLst/>
                <a:gdLst>
                  <a:gd name="T0" fmla="*/ 242887 w 21310"/>
                  <a:gd name="T1" fmla="*/ 526314 h 21600"/>
                  <a:gd name="T2" fmla="*/ 242887 w 21310"/>
                  <a:gd name="T3" fmla="*/ 526314 h 21600"/>
                  <a:gd name="T4" fmla="*/ 242887 w 21310"/>
                  <a:gd name="T5" fmla="*/ 526314 h 21600"/>
                  <a:gd name="T6" fmla="*/ 242887 w 21310"/>
                  <a:gd name="T7" fmla="*/ 52631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335">
                  <a:solidFill>
                    <a:schemeClr val="bg1"/>
                  </a:solidFill>
                  <a:latin typeface="+mn-lt"/>
                  <a:ea typeface="+mn-ea"/>
                  <a:cs typeface="+mn-ea"/>
                  <a:sym typeface="+mn-lt"/>
                </a:endParaRPr>
              </a:p>
            </p:txBody>
          </p:sp>
          <p:sp>
            <p:nvSpPr>
              <p:cNvPr id="29" name="AutoShape 21"/>
              <p:cNvSpPr>
                <a:spLocks/>
              </p:cNvSpPr>
              <p:nvPr/>
            </p:nvSpPr>
            <p:spPr bwMode="auto">
              <a:xfrm rot="9719599">
                <a:off x="9153175" y="4514856"/>
                <a:ext cx="446093" cy="483997"/>
              </a:xfrm>
              <a:custGeom>
                <a:avLst/>
                <a:gdLst>
                  <a:gd name="T0" fmla="*/ 242888 w 21600"/>
                  <a:gd name="T1" fmla="*/ 263554 h 21600"/>
                  <a:gd name="T2" fmla="*/ 242888 w 21600"/>
                  <a:gd name="T3" fmla="*/ 263554 h 21600"/>
                  <a:gd name="T4" fmla="*/ 242888 w 21600"/>
                  <a:gd name="T5" fmla="*/ 263554 h 21600"/>
                  <a:gd name="T6" fmla="*/ 242888 w 21600"/>
                  <a:gd name="T7" fmla="*/ 2635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335">
                  <a:solidFill>
                    <a:schemeClr val="bg1"/>
                  </a:solidFill>
                  <a:latin typeface="+mn-lt"/>
                  <a:ea typeface="+mn-ea"/>
                  <a:cs typeface="+mn-ea"/>
                  <a:sym typeface="+mn-lt"/>
                </a:endParaRPr>
              </a:p>
            </p:txBody>
          </p:sp>
        </p:grpSp>
        <p:grpSp>
          <p:nvGrpSpPr>
            <p:cNvPr id="24" name="组合 23"/>
            <p:cNvGrpSpPr/>
            <p:nvPr/>
          </p:nvGrpSpPr>
          <p:grpSpPr>
            <a:xfrm>
              <a:off x="8309097" y="1676479"/>
              <a:ext cx="520441" cy="966534"/>
              <a:chOff x="8309097" y="1676479"/>
              <a:chExt cx="520441" cy="966534"/>
            </a:xfrm>
            <a:grpFill/>
          </p:grpSpPr>
          <p:sp>
            <p:nvSpPr>
              <p:cNvPr id="26" name="AutoShape 22"/>
              <p:cNvSpPr>
                <a:spLocks/>
              </p:cNvSpPr>
              <p:nvPr/>
            </p:nvSpPr>
            <p:spPr bwMode="auto">
              <a:xfrm rot="20519595">
                <a:off x="8309097" y="1676479"/>
                <a:ext cx="446093" cy="966534"/>
              </a:xfrm>
              <a:custGeom>
                <a:avLst/>
                <a:gdLst>
                  <a:gd name="T0" fmla="*/ 242887 w 21310"/>
                  <a:gd name="T1" fmla="*/ 526314 h 21600"/>
                  <a:gd name="T2" fmla="*/ 242887 w 21310"/>
                  <a:gd name="T3" fmla="*/ 526314 h 21600"/>
                  <a:gd name="T4" fmla="*/ 242887 w 21310"/>
                  <a:gd name="T5" fmla="*/ 526314 h 21600"/>
                  <a:gd name="T6" fmla="*/ 242887 w 21310"/>
                  <a:gd name="T7" fmla="*/ 52631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10" h="21600">
                    <a:moveTo>
                      <a:pt x="21247" y="10573"/>
                    </a:moveTo>
                    <a:lnTo>
                      <a:pt x="17364" y="5258"/>
                    </a:lnTo>
                    <a:cubicBezTo>
                      <a:pt x="16728" y="4388"/>
                      <a:pt x="14991" y="3847"/>
                      <a:pt x="13131" y="3847"/>
                    </a:cubicBezTo>
                    <a:cubicBezTo>
                      <a:pt x="13119" y="3847"/>
                      <a:pt x="13108" y="3847"/>
                      <a:pt x="13097" y="3847"/>
                    </a:cubicBezTo>
                    <a:lnTo>
                      <a:pt x="12219" y="3847"/>
                    </a:lnTo>
                    <a:lnTo>
                      <a:pt x="9090" y="3847"/>
                    </a:lnTo>
                    <a:lnTo>
                      <a:pt x="8213" y="3847"/>
                    </a:lnTo>
                    <a:cubicBezTo>
                      <a:pt x="8202" y="3847"/>
                      <a:pt x="8191" y="3847"/>
                      <a:pt x="8179" y="3847"/>
                    </a:cubicBezTo>
                    <a:cubicBezTo>
                      <a:pt x="6319" y="3847"/>
                      <a:pt x="4582" y="4388"/>
                      <a:pt x="3946" y="5258"/>
                    </a:cubicBezTo>
                    <a:lnTo>
                      <a:pt x="63" y="10573"/>
                    </a:lnTo>
                    <a:cubicBezTo>
                      <a:pt x="-145" y="10858"/>
                      <a:pt x="179" y="11168"/>
                      <a:pt x="787" y="11266"/>
                    </a:cubicBezTo>
                    <a:lnTo>
                      <a:pt x="1484" y="11377"/>
                    </a:lnTo>
                    <a:cubicBezTo>
                      <a:pt x="1609" y="11397"/>
                      <a:pt x="1736" y="11407"/>
                      <a:pt x="1861" y="11407"/>
                    </a:cubicBezTo>
                    <a:cubicBezTo>
                      <a:pt x="2345" y="11407"/>
                      <a:pt x="2796" y="11264"/>
                      <a:pt x="2962" y="11038"/>
                    </a:cubicBezTo>
                    <a:lnTo>
                      <a:pt x="6435" y="6288"/>
                    </a:lnTo>
                    <a:lnTo>
                      <a:pt x="6493" y="6209"/>
                    </a:lnTo>
                    <a:lnTo>
                      <a:pt x="7331" y="6209"/>
                    </a:lnTo>
                    <a:lnTo>
                      <a:pt x="1162" y="14494"/>
                    </a:lnTo>
                    <a:lnTo>
                      <a:pt x="6965" y="14494"/>
                    </a:lnTo>
                    <a:lnTo>
                      <a:pt x="6965" y="20831"/>
                    </a:lnTo>
                    <a:cubicBezTo>
                      <a:pt x="6965" y="21256"/>
                      <a:pt x="7700" y="21600"/>
                      <a:pt x="8607" y="21600"/>
                    </a:cubicBezTo>
                    <a:cubicBezTo>
                      <a:pt x="9514" y="21600"/>
                      <a:pt x="10250" y="21256"/>
                      <a:pt x="10250" y="20831"/>
                    </a:cubicBezTo>
                    <a:lnTo>
                      <a:pt x="10255" y="20831"/>
                    </a:lnTo>
                    <a:lnTo>
                      <a:pt x="10255" y="14494"/>
                    </a:lnTo>
                    <a:lnTo>
                      <a:pt x="11055" y="14494"/>
                    </a:lnTo>
                    <a:lnTo>
                      <a:pt x="11055" y="20831"/>
                    </a:lnTo>
                    <a:cubicBezTo>
                      <a:pt x="11055" y="21256"/>
                      <a:pt x="11790" y="21600"/>
                      <a:pt x="12698" y="21600"/>
                    </a:cubicBezTo>
                    <a:cubicBezTo>
                      <a:pt x="13605" y="21600"/>
                      <a:pt x="14340" y="21256"/>
                      <a:pt x="14340" y="20831"/>
                    </a:cubicBezTo>
                    <a:lnTo>
                      <a:pt x="14345" y="20831"/>
                    </a:lnTo>
                    <a:lnTo>
                      <a:pt x="14345" y="14494"/>
                    </a:lnTo>
                    <a:lnTo>
                      <a:pt x="20148" y="14494"/>
                    </a:lnTo>
                    <a:lnTo>
                      <a:pt x="13978" y="6209"/>
                    </a:lnTo>
                    <a:lnTo>
                      <a:pt x="14817" y="6209"/>
                    </a:lnTo>
                    <a:lnTo>
                      <a:pt x="14875" y="6288"/>
                    </a:lnTo>
                    <a:lnTo>
                      <a:pt x="18348" y="11038"/>
                    </a:lnTo>
                    <a:cubicBezTo>
                      <a:pt x="18514" y="11264"/>
                      <a:pt x="18965" y="11407"/>
                      <a:pt x="19449" y="11407"/>
                    </a:cubicBezTo>
                    <a:cubicBezTo>
                      <a:pt x="19574" y="11407"/>
                      <a:pt x="19701" y="11397"/>
                      <a:pt x="19826" y="11377"/>
                    </a:cubicBezTo>
                    <a:lnTo>
                      <a:pt x="20523" y="11266"/>
                    </a:lnTo>
                    <a:cubicBezTo>
                      <a:pt x="21131" y="11168"/>
                      <a:pt x="21455" y="10858"/>
                      <a:pt x="21247" y="10573"/>
                    </a:cubicBezTo>
                    <a:close/>
                    <a:moveTo>
                      <a:pt x="6926" y="1746"/>
                    </a:moveTo>
                    <a:cubicBezTo>
                      <a:pt x="6926" y="782"/>
                      <a:pt x="8595" y="0"/>
                      <a:pt x="10655" y="0"/>
                    </a:cubicBezTo>
                    <a:cubicBezTo>
                      <a:pt x="12715" y="0"/>
                      <a:pt x="14384" y="782"/>
                      <a:pt x="14384" y="1746"/>
                    </a:cubicBezTo>
                    <a:cubicBezTo>
                      <a:pt x="14384" y="2711"/>
                      <a:pt x="12715" y="3493"/>
                      <a:pt x="10655" y="3493"/>
                    </a:cubicBezTo>
                    <a:cubicBezTo>
                      <a:pt x="8595" y="3493"/>
                      <a:pt x="6926" y="2711"/>
                      <a:pt x="6926" y="174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335">
                  <a:solidFill>
                    <a:schemeClr val="bg1"/>
                  </a:solidFill>
                  <a:latin typeface="+mn-lt"/>
                  <a:ea typeface="+mn-ea"/>
                  <a:cs typeface="+mn-ea"/>
                  <a:sym typeface="+mn-lt"/>
                </a:endParaRPr>
              </a:p>
            </p:txBody>
          </p:sp>
          <p:sp>
            <p:nvSpPr>
              <p:cNvPr id="27" name="AutoShape 23"/>
              <p:cNvSpPr>
                <a:spLocks/>
              </p:cNvSpPr>
              <p:nvPr/>
            </p:nvSpPr>
            <p:spPr bwMode="auto">
              <a:xfrm rot="20519595">
                <a:off x="8383445" y="2145897"/>
                <a:ext cx="446093" cy="483997"/>
              </a:xfrm>
              <a:custGeom>
                <a:avLst/>
                <a:gdLst>
                  <a:gd name="T0" fmla="*/ 242888 w 21600"/>
                  <a:gd name="T1" fmla="*/ 263554 h 21600"/>
                  <a:gd name="T2" fmla="*/ 242888 w 21600"/>
                  <a:gd name="T3" fmla="*/ 263554 h 21600"/>
                  <a:gd name="T4" fmla="*/ 242888 w 21600"/>
                  <a:gd name="T5" fmla="*/ 263554 h 21600"/>
                  <a:gd name="T6" fmla="*/ 242888 w 21600"/>
                  <a:gd name="T7" fmla="*/ 26355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961" y="0"/>
                    </a:moveTo>
                    <a:lnTo>
                      <a:pt x="1171" y="7388"/>
                    </a:lnTo>
                    <a:lnTo>
                      <a:pt x="7057" y="7388"/>
                    </a:lnTo>
                    <a:lnTo>
                      <a:pt x="7057" y="20062"/>
                    </a:lnTo>
                    <a:cubicBezTo>
                      <a:pt x="7057" y="20912"/>
                      <a:pt x="7803" y="21600"/>
                      <a:pt x="8723" y="21600"/>
                    </a:cubicBezTo>
                    <a:cubicBezTo>
                      <a:pt x="9643" y="21600"/>
                      <a:pt x="10389" y="20912"/>
                      <a:pt x="10389" y="20062"/>
                    </a:cubicBezTo>
                    <a:lnTo>
                      <a:pt x="10394" y="20062"/>
                    </a:lnTo>
                    <a:lnTo>
                      <a:pt x="10394" y="7388"/>
                    </a:lnTo>
                    <a:lnTo>
                      <a:pt x="11206" y="7388"/>
                    </a:lnTo>
                    <a:lnTo>
                      <a:pt x="11206" y="20062"/>
                    </a:lnTo>
                    <a:cubicBezTo>
                      <a:pt x="11206" y="20912"/>
                      <a:pt x="11952" y="21600"/>
                      <a:pt x="12872" y="21600"/>
                    </a:cubicBezTo>
                    <a:cubicBezTo>
                      <a:pt x="13792" y="21600"/>
                      <a:pt x="14538" y="20912"/>
                      <a:pt x="14538" y="20062"/>
                    </a:cubicBezTo>
                    <a:lnTo>
                      <a:pt x="14543" y="20062"/>
                    </a:lnTo>
                    <a:lnTo>
                      <a:pt x="14543" y="7388"/>
                    </a:lnTo>
                    <a:lnTo>
                      <a:pt x="20429" y="7388"/>
                    </a:lnTo>
                    <a:lnTo>
                      <a:pt x="17638" y="0"/>
                    </a:lnTo>
                    <a:cubicBezTo>
                      <a:pt x="17638" y="0"/>
                      <a:pt x="3961" y="0"/>
                      <a:pt x="3961" y="0"/>
                    </a:cubicBezTo>
                    <a:close/>
                    <a:moveTo>
                      <a:pt x="18427" y="0"/>
                    </a:moveTo>
                    <a:lnTo>
                      <a:pt x="18603" y="476"/>
                    </a:lnTo>
                    <a:cubicBezTo>
                      <a:pt x="18771" y="928"/>
                      <a:pt x="19229" y="1214"/>
                      <a:pt x="19719" y="1214"/>
                    </a:cubicBezTo>
                    <a:cubicBezTo>
                      <a:pt x="19847" y="1214"/>
                      <a:pt x="19976" y="1194"/>
                      <a:pt x="20103" y="1154"/>
                    </a:cubicBezTo>
                    <a:lnTo>
                      <a:pt x="20809" y="931"/>
                    </a:lnTo>
                    <a:cubicBezTo>
                      <a:pt x="21263" y="787"/>
                      <a:pt x="21558" y="414"/>
                      <a:pt x="21600" y="0"/>
                    </a:cubicBezTo>
                    <a:cubicBezTo>
                      <a:pt x="21600" y="0"/>
                      <a:pt x="18427" y="0"/>
                      <a:pt x="18427" y="0"/>
                    </a:cubicBezTo>
                    <a:close/>
                    <a:moveTo>
                      <a:pt x="1497" y="1154"/>
                    </a:moveTo>
                    <a:lnTo>
                      <a:pt x="791" y="931"/>
                    </a:lnTo>
                    <a:cubicBezTo>
                      <a:pt x="337" y="787"/>
                      <a:pt x="42" y="414"/>
                      <a:pt x="0" y="0"/>
                    </a:cubicBezTo>
                    <a:lnTo>
                      <a:pt x="3173" y="0"/>
                    </a:lnTo>
                    <a:lnTo>
                      <a:pt x="2997" y="476"/>
                    </a:lnTo>
                    <a:cubicBezTo>
                      <a:pt x="2829" y="928"/>
                      <a:pt x="2371" y="1214"/>
                      <a:pt x="1880" y="1214"/>
                    </a:cubicBezTo>
                    <a:cubicBezTo>
                      <a:pt x="1753" y="1214"/>
                      <a:pt x="1624" y="1194"/>
                      <a:pt x="1497" y="1154"/>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es-ES" sz="1335">
                  <a:solidFill>
                    <a:schemeClr val="bg1"/>
                  </a:solidFill>
                  <a:latin typeface="+mn-lt"/>
                  <a:ea typeface="+mn-ea"/>
                  <a:cs typeface="+mn-ea"/>
                  <a:sym typeface="+mn-lt"/>
                </a:endParaRPr>
              </a:p>
            </p:txBody>
          </p:sp>
        </p:grpSp>
      </p:grpSp>
    </p:spTree>
    <p:extLst>
      <p:ext uri="{BB962C8B-B14F-4D97-AF65-F5344CB8AC3E}">
        <p14:creationId xmlns:p14="http://schemas.microsoft.com/office/powerpoint/2010/main" val="2241457434"/>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ppt_x"/>
                                          </p:val>
                                        </p:tav>
                                        <p:tav tm="100000">
                                          <p:val>
                                            <p:strVal val="#ppt_x"/>
                                          </p:val>
                                        </p:tav>
                                      </p:tavLst>
                                    </p:anim>
                                    <p:anim calcmode="lin" valueType="num">
                                      <p:cBhvr additive="base">
                                        <p:cTn id="40" dur="500" fill="hold"/>
                                        <p:tgtEl>
                                          <p:spTgt spid="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ppt_x"/>
                                          </p:val>
                                        </p:tav>
                                        <p:tav tm="100000">
                                          <p:val>
                                            <p:strVal val="#ppt_x"/>
                                          </p:val>
                                        </p:tav>
                                      </p:tavLst>
                                    </p:anim>
                                    <p:anim calcmode="lin" valueType="num">
                                      <p:cBhvr additive="base">
                                        <p:cTn id="48" dur="500" fill="hold"/>
                                        <p:tgtEl>
                                          <p:spTgt spid="1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500" fill="hold"/>
                                        <p:tgtEl>
                                          <p:spTgt spid="12"/>
                                        </p:tgtEl>
                                        <p:attrNameLst>
                                          <p:attrName>ppt_x</p:attrName>
                                        </p:attrNameLst>
                                      </p:cBhvr>
                                      <p:tavLst>
                                        <p:tav tm="0">
                                          <p:val>
                                            <p:strVal val="#ppt_x"/>
                                          </p:val>
                                        </p:tav>
                                        <p:tav tm="100000">
                                          <p:val>
                                            <p:strVal val="#ppt_x"/>
                                          </p:val>
                                        </p:tav>
                                      </p:tavLst>
                                    </p:anim>
                                    <p:anim calcmode="lin" valueType="num">
                                      <p:cBhvr additive="base">
                                        <p:cTn id="52" dur="500" fill="hold"/>
                                        <p:tgtEl>
                                          <p:spTgt spid="1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fill="hold"/>
                                        <p:tgtEl>
                                          <p:spTgt spid="13"/>
                                        </p:tgtEl>
                                        <p:attrNameLst>
                                          <p:attrName>ppt_x</p:attrName>
                                        </p:attrNameLst>
                                      </p:cBhvr>
                                      <p:tavLst>
                                        <p:tav tm="0">
                                          <p:val>
                                            <p:strVal val="#ppt_x"/>
                                          </p:val>
                                        </p:tav>
                                        <p:tav tm="100000">
                                          <p:val>
                                            <p:strVal val="#ppt_x"/>
                                          </p:val>
                                        </p:tav>
                                      </p:tavLst>
                                    </p:anim>
                                    <p:anim calcmode="lin" valueType="num">
                                      <p:cBhvr additive="base">
                                        <p:cTn id="5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p:bldP spid="6" grpId="0"/>
      <p:bldP spid="7" grpId="0" animBg="1"/>
      <p:bldP spid="8" grpId="0" animBg="1"/>
      <p:bldP spid="9" grpId="0" animBg="1"/>
      <p:bldP spid="10" grpId="0" animBg="1"/>
      <p:bldP spid="11" grpId="0" animBg="1"/>
      <p:bldP spid="12" grpId="0" animBg="1"/>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007127" y="2207983"/>
            <a:ext cx="10902829" cy="3619694"/>
            <a:chOff x="1007127" y="2207983"/>
            <a:chExt cx="10902829" cy="3619694"/>
          </a:xfrm>
        </p:grpSpPr>
        <p:sp>
          <p:nvSpPr>
            <p:cNvPr id="6" name="Freeform: Shape 7"/>
            <p:cNvSpPr/>
            <p:nvPr/>
          </p:nvSpPr>
          <p:spPr>
            <a:xfrm rot="4680292" flipH="1" flipV="1">
              <a:off x="6936189" y="3969554"/>
              <a:ext cx="1307966" cy="2408278"/>
            </a:xfrm>
            <a:custGeom>
              <a:avLst/>
              <a:gdLst>
                <a:gd name="connsiteX0" fmla="*/ 578645 w 1157289"/>
                <a:gd name="connsiteY0" fmla="*/ 0 h 2130729"/>
                <a:gd name="connsiteX1" fmla="*/ 596658 w 1157289"/>
                <a:gd name="connsiteY1" fmla="*/ 10943 h 2130729"/>
                <a:gd name="connsiteX2" fmla="*/ 1157289 w 1157289"/>
                <a:gd name="connsiteY2" fmla="*/ 1065364 h 2130729"/>
                <a:gd name="connsiteX3" fmla="*/ 596658 w 1157289"/>
                <a:gd name="connsiteY3" fmla="*/ 2119785 h 2130729"/>
                <a:gd name="connsiteX4" fmla="*/ 578645 w 1157289"/>
                <a:gd name="connsiteY4" fmla="*/ 2130729 h 2130729"/>
                <a:gd name="connsiteX5" fmla="*/ 560631 w 1157289"/>
                <a:gd name="connsiteY5" fmla="*/ 2119785 h 2130729"/>
                <a:gd name="connsiteX6" fmla="*/ 0 w 1157289"/>
                <a:gd name="connsiteY6" fmla="*/ 1065364 h 2130729"/>
                <a:gd name="connsiteX7" fmla="*/ 560631 w 1157289"/>
                <a:gd name="connsiteY7" fmla="*/ 10943 h 2130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7289" h="2130729">
                  <a:moveTo>
                    <a:pt x="578645" y="0"/>
                  </a:moveTo>
                  <a:lnTo>
                    <a:pt x="596658" y="10943"/>
                  </a:lnTo>
                  <a:cubicBezTo>
                    <a:pt x="934903" y="239457"/>
                    <a:pt x="1157289" y="626440"/>
                    <a:pt x="1157289" y="1065364"/>
                  </a:cubicBezTo>
                  <a:cubicBezTo>
                    <a:pt x="1157289" y="1504289"/>
                    <a:pt x="934903" y="1891272"/>
                    <a:pt x="596658" y="2119785"/>
                  </a:cubicBezTo>
                  <a:lnTo>
                    <a:pt x="578645" y="2130729"/>
                  </a:lnTo>
                  <a:lnTo>
                    <a:pt x="560631" y="2119785"/>
                  </a:lnTo>
                  <a:cubicBezTo>
                    <a:pt x="222387" y="1891272"/>
                    <a:pt x="0" y="1504289"/>
                    <a:pt x="0" y="1065364"/>
                  </a:cubicBezTo>
                  <a:cubicBezTo>
                    <a:pt x="0" y="626440"/>
                    <a:pt x="222387" y="239457"/>
                    <a:pt x="560631" y="10943"/>
                  </a:cubicBez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solidFill>
                  <a:schemeClr val="bg1"/>
                </a:solidFill>
                <a:cs typeface="+mn-ea"/>
                <a:sym typeface="+mn-lt"/>
              </a:endParaRPr>
            </a:p>
          </p:txBody>
        </p:sp>
        <p:sp>
          <p:nvSpPr>
            <p:cNvPr id="7" name="Freeform: Shape 6"/>
            <p:cNvSpPr/>
            <p:nvPr/>
          </p:nvSpPr>
          <p:spPr>
            <a:xfrm rot="2397114" flipH="1" flipV="1">
              <a:off x="6527433" y="3296047"/>
              <a:ext cx="1308037" cy="2408147"/>
            </a:xfrm>
            <a:custGeom>
              <a:avLst/>
              <a:gdLst>
                <a:gd name="connsiteX0" fmla="*/ 578645 w 1157289"/>
                <a:gd name="connsiteY0" fmla="*/ 0 h 2130729"/>
                <a:gd name="connsiteX1" fmla="*/ 596658 w 1157289"/>
                <a:gd name="connsiteY1" fmla="*/ 10943 h 2130729"/>
                <a:gd name="connsiteX2" fmla="*/ 1157289 w 1157289"/>
                <a:gd name="connsiteY2" fmla="*/ 1065364 h 2130729"/>
                <a:gd name="connsiteX3" fmla="*/ 596658 w 1157289"/>
                <a:gd name="connsiteY3" fmla="*/ 2119785 h 2130729"/>
                <a:gd name="connsiteX4" fmla="*/ 578645 w 1157289"/>
                <a:gd name="connsiteY4" fmla="*/ 2130729 h 2130729"/>
                <a:gd name="connsiteX5" fmla="*/ 560631 w 1157289"/>
                <a:gd name="connsiteY5" fmla="*/ 2119785 h 2130729"/>
                <a:gd name="connsiteX6" fmla="*/ 0 w 1157289"/>
                <a:gd name="connsiteY6" fmla="*/ 1065364 h 2130729"/>
                <a:gd name="connsiteX7" fmla="*/ 560631 w 1157289"/>
                <a:gd name="connsiteY7" fmla="*/ 10943 h 2130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7289" h="2130729">
                  <a:moveTo>
                    <a:pt x="578645" y="0"/>
                  </a:moveTo>
                  <a:lnTo>
                    <a:pt x="596658" y="10943"/>
                  </a:lnTo>
                  <a:cubicBezTo>
                    <a:pt x="934903" y="239457"/>
                    <a:pt x="1157289" y="626440"/>
                    <a:pt x="1157289" y="1065364"/>
                  </a:cubicBezTo>
                  <a:cubicBezTo>
                    <a:pt x="1157289" y="1504289"/>
                    <a:pt x="934903" y="1891272"/>
                    <a:pt x="596658" y="2119785"/>
                  </a:cubicBezTo>
                  <a:lnTo>
                    <a:pt x="578645" y="2130729"/>
                  </a:lnTo>
                  <a:lnTo>
                    <a:pt x="560631" y="2119785"/>
                  </a:lnTo>
                  <a:cubicBezTo>
                    <a:pt x="222387" y="1891272"/>
                    <a:pt x="0" y="1504289"/>
                    <a:pt x="0" y="1065364"/>
                  </a:cubicBezTo>
                  <a:cubicBezTo>
                    <a:pt x="0" y="626440"/>
                    <a:pt x="222387" y="239457"/>
                    <a:pt x="560631" y="10943"/>
                  </a:cubicBez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solidFill>
                  <a:schemeClr val="bg1"/>
                </a:solidFill>
                <a:cs typeface="+mn-ea"/>
                <a:sym typeface="+mn-lt"/>
              </a:endParaRPr>
            </a:p>
          </p:txBody>
        </p:sp>
        <p:sp>
          <p:nvSpPr>
            <p:cNvPr id="8" name="Freeform: Shape 8"/>
            <p:cNvSpPr/>
            <p:nvPr/>
          </p:nvSpPr>
          <p:spPr>
            <a:xfrm rot="16919708" flipH="1">
              <a:off x="4578347" y="3969555"/>
              <a:ext cx="1307966" cy="2408278"/>
            </a:xfrm>
            <a:custGeom>
              <a:avLst/>
              <a:gdLst>
                <a:gd name="connsiteX0" fmla="*/ 578645 w 1157289"/>
                <a:gd name="connsiteY0" fmla="*/ 0 h 2130729"/>
                <a:gd name="connsiteX1" fmla="*/ 596658 w 1157289"/>
                <a:gd name="connsiteY1" fmla="*/ 10943 h 2130729"/>
                <a:gd name="connsiteX2" fmla="*/ 1157289 w 1157289"/>
                <a:gd name="connsiteY2" fmla="*/ 1065364 h 2130729"/>
                <a:gd name="connsiteX3" fmla="*/ 596658 w 1157289"/>
                <a:gd name="connsiteY3" fmla="*/ 2119785 h 2130729"/>
                <a:gd name="connsiteX4" fmla="*/ 578645 w 1157289"/>
                <a:gd name="connsiteY4" fmla="*/ 2130729 h 2130729"/>
                <a:gd name="connsiteX5" fmla="*/ 560631 w 1157289"/>
                <a:gd name="connsiteY5" fmla="*/ 2119785 h 2130729"/>
                <a:gd name="connsiteX6" fmla="*/ 0 w 1157289"/>
                <a:gd name="connsiteY6" fmla="*/ 1065364 h 2130729"/>
                <a:gd name="connsiteX7" fmla="*/ 560631 w 1157289"/>
                <a:gd name="connsiteY7" fmla="*/ 10943 h 2130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7289" h="2130729">
                  <a:moveTo>
                    <a:pt x="578645" y="0"/>
                  </a:moveTo>
                  <a:lnTo>
                    <a:pt x="596658" y="10943"/>
                  </a:lnTo>
                  <a:cubicBezTo>
                    <a:pt x="934903" y="239457"/>
                    <a:pt x="1157289" y="626440"/>
                    <a:pt x="1157289" y="1065364"/>
                  </a:cubicBezTo>
                  <a:cubicBezTo>
                    <a:pt x="1157289" y="1504289"/>
                    <a:pt x="934903" y="1891272"/>
                    <a:pt x="596658" y="2119785"/>
                  </a:cubicBezTo>
                  <a:lnTo>
                    <a:pt x="578645" y="2130729"/>
                  </a:lnTo>
                  <a:lnTo>
                    <a:pt x="560631" y="2119785"/>
                  </a:lnTo>
                  <a:cubicBezTo>
                    <a:pt x="222387" y="1891272"/>
                    <a:pt x="0" y="1504289"/>
                    <a:pt x="0" y="1065364"/>
                  </a:cubicBezTo>
                  <a:cubicBezTo>
                    <a:pt x="0" y="626440"/>
                    <a:pt x="222387" y="239457"/>
                    <a:pt x="560631" y="10943"/>
                  </a:cubicBez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solidFill>
                  <a:schemeClr val="bg1"/>
                </a:solidFill>
                <a:cs typeface="+mn-ea"/>
                <a:sym typeface="+mn-lt"/>
              </a:endParaRPr>
            </a:p>
          </p:txBody>
        </p:sp>
        <p:sp>
          <p:nvSpPr>
            <p:cNvPr id="9" name="Freeform: Shape 3"/>
            <p:cNvSpPr/>
            <p:nvPr/>
          </p:nvSpPr>
          <p:spPr>
            <a:xfrm>
              <a:off x="5755886" y="3017238"/>
              <a:ext cx="1308037" cy="2408147"/>
            </a:xfrm>
            <a:custGeom>
              <a:avLst/>
              <a:gdLst>
                <a:gd name="connsiteX0" fmla="*/ 578645 w 1157289"/>
                <a:gd name="connsiteY0" fmla="*/ 0 h 2130729"/>
                <a:gd name="connsiteX1" fmla="*/ 596658 w 1157289"/>
                <a:gd name="connsiteY1" fmla="*/ 10943 h 2130729"/>
                <a:gd name="connsiteX2" fmla="*/ 1157289 w 1157289"/>
                <a:gd name="connsiteY2" fmla="*/ 1065364 h 2130729"/>
                <a:gd name="connsiteX3" fmla="*/ 596658 w 1157289"/>
                <a:gd name="connsiteY3" fmla="*/ 2119785 h 2130729"/>
                <a:gd name="connsiteX4" fmla="*/ 578645 w 1157289"/>
                <a:gd name="connsiteY4" fmla="*/ 2130729 h 2130729"/>
                <a:gd name="connsiteX5" fmla="*/ 560631 w 1157289"/>
                <a:gd name="connsiteY5" fmla="*/ 2119785 h 2130729"/>
                <a:gd name="connsiteX6" fmla="*/ 0 w 1157289"/>
                <a:gd name="connsiteY6" fmla="*/ 1065364 h 2130729"/>
                <a:gd name="connsiteX7" fmla="*/ 560631 w 1157289"/>
                <a:gd name="connsiteY7" fmla="*/ 10943 h 2130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7289" h="2130729">
                  <a:moveTo>
                    <a:pt x="578645" y="0"/>
                  </a:moveTo>
                  <a:lnTo>
                    <a:pt x="596658" y="10943"/>
                  </a:lnTo>
                  <a:cubicBezTo>
                    <a:pt x="934903" y="239457"/>
                    <a:pt x="1157289" y="626440"/>
                    <a:pt x="1157289" y="1065364"/>
                  </a:cubicBezTo>
                  <a:cubicBezTo>
                    <a:pt x="1157289" y="1504289"/>
                    <a:pt x="934903" y="1891272"/>
                    <a:pt x="596658" y="2119785"/>
                  </a:cubicBezTo>
                  <a:lnTo>
                    <a:pt x="578645" y="2130729"/>
                  </a:lnTo>
                  <a:lnTo>
                    <a:pt x="560631" y="2119785"/>
                  </a:lnTo>
                  <a:cubicBezTo>
                    <a:pt x="222387" y="1891272"/>
                    <a:pt x="0" y="1504289"/>
                    <a:pt x="0" y="1065364"/>
                  </a:cubicBezTo>
                  <a:cubicBezTo>
                    <a:pt x="0" y="626440"/>
                    <a:pt x="222387" y="239457"/>
                    <a:pt x="560631" y="10943"/>
                  </a:cubicBez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solidFill>
                  <a:schemeClr val="bg1"/>
                </a:solidFill>
                <a:cs typeface="+mn-ea"/>
                <a:sym typeface="+mn-lt"/>
              </a:endParaRPr>
            </a:p>
          </p:txBody>
        </p:sp>
        <p:sp>
          <p:nvSpPr>
            <p:cNvPr id="10" name="Freeform: Shape 5"/>
            <p:cNvSpPr/>
            <p:nvPr/>
          </p:nvSpPr>
          <p:spPr>
            <a:xfrm rot="19202886" flipV="1">
              <a:off x="4984340" y="3296047"/>
              <a:ext cx="1308037" cy="2408147"/>
            </a:xfrm>
            <a:custGeom>
              <a:avLst/>
              <a:gdLst>
                <a:gd name="connsiteX0" fmla="*/ 578645 w 1157289"/>
                <a:gd name="connsiteY0" fmla="*/ 0 h 2130729"/>
                <a:gd name="connsiteX1" fmla="*/ 596658 w 1157289"/>
                <a:gd name="connsiteY1" fmla="*/ 10943 h 2130729"/>
                <a:gd name="connsiteX2" fmla="*/ 1157289 w 1157289"/>
                <a:gd name="connsiteY2" fmla="*/ 1065364 h 2130729"/>
                <a:gd name="connsiteX3" fmla="*/ 596658 w 1157289"/>
                <a:gd name="connsiteY3" fmla="*/ 2119785 h 2130729"/>
                <a:gd name="connsiteX4" fmla="*/ 578645 w 1157289"/>
                <a:gd name="connsiteY4" fmla="*/ 2130729 h 2130729"/>
                <a:gd name="connsiteX5" fmla="*/ 560631 w 1157289"/>
                <a:gd name="connsiteY5" fmla="*/ 2119785 h 2130729"/>
                <a:gd name="connsiteX6" fmla="*/ 0 w 1157289"/>
                <a:gd name="connsiteY6" fmla="*/ 1065364 h 2130729"/>
                <a:gd name="connsiteX7" fmla="*/ 560631 w 1157289"/>
                <a:gd name="connsiteY7" fmla="*/ 10943 h 2130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7289" h="2130729">
                  <a:moveTo>
                    <a:pt x="578645" y="0"/>
                  </a:moveTo>
                  <a:lnTo>
                    <a:pt x="596658" y="10943"/>
                  </a:lnTo>
                  <a:cubicBezTo>
                    <a:pt x="934903" y="239457"/>
                    <a:pt x="1157289" y="626440"/>
                    <a:pt x="1157289" y="1065364"/>
                  </a:cubicBezTo>
                  <a:cubicBezTo>
                    <a:pt x="1157289" y="1504289"/>
                    <a:pt x="934903" y="1891272"/>
                    <a:pt x="596658" y="2119785"/>
                  </a:cubicBezTo>
                  <a:lnTo>
                    <a:pt x="578645" y="2130729"/>
                  </a:lnTo>
                  <a:lnTo>
                    <a:pt x="560631" y="2119785"/>
                  </a:lnTo>
                  <a:cubicBezTo>
                    <a:pt x="222387" y="1891272"/>
                    <a:pt x="0" y="1504289"/>
                    <a:pt x="0" y="1065364"/>
                  </a:cubicBezTo>
                  <a:cubicBezTo>
                    <a:pt x="0" y="626440"/>
                    <a:pt x="222387" y="239457"/>
                    <a:pt x="560631" y="10943"/>
                  </a:cubicBezTo>
                  <a:close/>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solidFill>
                  <a:schemeClr val="bg1"/>
                </a:solidFill>
                <a:cs typeface="+mn-ea"/>
                <a:sym typeface="+mn-lt"/>
              </a:endParaRPr>
            </a:p>
          </p:txBody>
        </p:sp>
        <p:sp>
          <p:nvSpPr>
            <p:cNvPr id="11" name="Freeform: Shape 62"/>
            <p:cNvSpPr/>
            <p:nvPr/>
          </p:nvSpPr>
          <p:spPr bwMode="auto">
            <a:xfrm>
              <a:off x="7367333" y="3788229"/>
              <a:ext cx="399724" cy="427823"/>
            </a:xfrm>
            <a:custGeom>
              <a:avLst/>
              <a:gdLst>
                <a:gd name="connsiteX0" fmla="*/ 270013 w 315913"/>
                <a:gd name="connsiteY0" fmla="*/ 244475 h 338138"/>
                <a:gd name="connsiteX1" fmla="*/ 315913 w 315913"/>
                <a:gd name="connsiteY1" fmla="*/ 290647 h 338138"/>
                <a:gd name="connsiteX2" fmla="*/ 315913 w 315913"/>
                <a:gd name="connsiteY2" fmla="*/ 331542 h 338138"/>
                <a:gd name="connsiteX3" fmla="*/ 313290 w 315913"/>
                <a:gd name="connsiteY3" fmla="*/ 335500 h 338138"/>
                <a:gd name="connsiteX4" fmla="*/ 309356 w 315913"/>
                <a:gd name="connsiteY4" fmla="*/ 338138 h 338138"/>
                <a:gd name="connsiteX5" fmla="*/ 231982 w 315913"/>
                <a:gd name="connsiteY5" fmla="*/ 338138 h 338138"/>
                <a:gd name="connsiteX6" fmla="*/ 225425 w 315913"/>
                <a:gd name="connsiteY6" fmla="*/ 331542 h 338138"/>
                <a:gd name="connsiteX7" fmla="*/ 225425 w 315913"/>
                <a:gd name="connsiteY7" fmla="*/ 290647 h 338138"/>
                <a:gd name="connsiteX8" fmla="*/ 270013 w 315913"/>
                <a:gd name="connsiteY8" fmla="*/ 244475 h 338138"/>
                <a:gd name="connsiteX9" fmla="*/ 157956 w 315913"/>
                <a:gd name="connsiteY9" fmla="*/ 244475 h 338138"/>
                <a:gd name="connsiteX10" fmla="*/ 203200 w 315913"/>
                <a:gd name="connsiteY10" fmla="*/ 290647 h 338138"/>
                <a:gd name="connsiteX11" fmla="*/ 203200 w 315913"/>
                <a:gd name="connsiteY11" fmla="*/ 331542 h 338138"/>
                <a:gd name="connsiteX12" fmla="*/ 201869 w 315913"/>
                <a:gd name="connsiteY12" fmla="*/ 335500 h 338138"/>
                <a:gd name="connsiteX13" fmla="*/ 196546 w 315913"/>
                <a:gd name="connsiteY13" fmla="*/ 338138 h 338138"/>
                <a:gd name="connsiteX14" fmla="*/ 119365 w 315913"/>
                <a:gd name="connsiteY14" fmla="*/ 338138 h 338138"/>
                <a:gd name="connsiteX15" fmla="*/ 112712 w 315913"/>
                <a:gd name="connsiteY15" fmla="*/ 331542 h 338138"/>
                <a:gd name="connsiteX16" fmla="*/ 112712 w 315913"/>
                <a:gd name="connsiteY16" fmla="*/ 290647 h 338138"/>
                <a:gd name="connsiteX17" fmla="*/ 157956 w 315913"/>
                <a:gd name="connsiteY17" fmla="*/ 244475 h 338138"/>
                <a:gd name="connsiteX18" fmla="*/ 45900 w 315913"/>
                <a:gd name="connsiteY18" fmla="*/ 244475 h 338138"/>
                <a:gd name="connsiteX19" fmla="*/ 90488 w 315913"/>
                <a:gd name="connsiteY19" fmla="*/ 290647 h 338138"/>
                <a:gd name="connsiteX20" fmla="*/ 90488 w 315913"/>
                <a:gd name="connsiteY20" fmla="*/ 331542 h 338138"/>
                <a:gd name="connsiteX21" fmla="*/ 89176 w 315913"/>
                <a:gd name="connsiteY21" fmla="*/ 335500 h 338138"/>
                <a:gd name="connsiteX22" fmla="*/ 83931 w 315913"/>
                <a:gd name="connsiteY22" fmla="*/ 338138 h 338138"/>
                <a:gd name="connsiteX23" fmla="*/ 6557 w 315913"/>
                <a:gd name="connsiteY23" fmla="*/ 338138 h 338138"/>
                <a:gd name="connsiteX24" fmla="*/ 0 w 315913"/>
                <a:gd name="connsiteY24" fmla="*/ 331542 h 338138"/>
                <a:gd name="connsiteX25" fmla="*/ 0 w 315913"/>
                <a:gd name="connsiteY25" fmla="*/ 290647 h 338138"/>
                <a:gd name="connsiteX26" fmla="*/ 45900 w 315913"/>
                <a:gd name="connsiteY26" fmla="*/ 244475 h 338138"/>
                <a:gd name="connsiteX27" fmla="*/ 271463 w 315913"/>
                <a:gd name="connsiteY27" fmla="*/ 180975 h 338138"/>
                <a:gd name="connsiteX28" fmla="*/ 301625 w 315913"/>
                <a:gd name="connsiteY28" fmla="*/ 211138 h 338138"/>
                <a:gd name="connsiteX29" fmla="*/ 271463 w 315913"/>
                <a:gd name="connsiteY29" fmla="*/ 241300 h 338138"/>
                <a:gd name="connsiteX30" fmla="*/ 241300 w 315913"/>
                <a:gd name="connsiteY30" fmla="*/ 211138 h 338138"/>
                <a:gd name="connsiteX31" fmla="*/ 271463 w 315913"/>
                <a:gd name="connsiteY31" fmla="*/ 180975 h 338138"/>
                <a:gd name="connsiteX32" fmla="*/ 159420 w 315913"/>
                <a:gd name="connsiteY32" fmla="*/ 180975 h 338138"/>
                <a:gd name="connsiteX33" fmla="*/ 188912 w 315913"/>
                <a:gd name="connsiteY33" fmla="*/ 211138 h 338138"/>
                <a:gd name="connsiteX34" fmla="*/ 159420 w 315913"/>
                <a:gd name="connsiteY34" fmla="*/ 241300 h 338138"/>
                <a:gd name="connsiteX35" fmla="*/ 128587 w 315913"/>
                <a:gd name="connsiteY35" fmla="*/ 211138 h 338138"/>
                <a:gd name="connsiteX36" fmla="*/ 159420 w 315913"/>
                <a:gd name="connsiteY36" fmla="*/ 180975 h 338138"/>
                <a:gd name="connsiteX37" fmla="*/ 46038 w 315913"/>
                <a:gd name="connsiteY37" fmla="*/ 180975 h 338138"/>
                <a:gd name="connsiteX38" fmla="*/ 76201 w 315913"/>
                <a:gd name="connsiteY38" fmla="*/ 211138 h 338138"/>
                <a:gd name="connsiteX39" fmla="*/ 46038 w 315913"/>
                <a:gd name="connsiteY39" fmla="*/ 241301 h 338138"/>
                <a:gd name="connsiteX40" fmla="*/ 15875 w 315913"/>
                <a:gd name="connsiteY40" fmla="*/ 211138 h 338138"/>
                <a:gd name="connsiteX41" fmla="*/ 46038 w 315913"/>
                <a:gd name="connsiteY41" fmla="*/ 180975 h 338138"/>
                <a:gd name="connsiteX42" fmla="*/ 270005 w 315913"/>
                <a:gd name="connsiteY42" fmla="*/ 77788 h 338138"/>
                <a:gd name="connsiteX43" fmla="*/ 238125 w 315913"/>
                <a:gd name="connsiteY43" fmla="*/ 109792 h 338138"/>
                <a:gd name="connsiteX44" fmla="*/ 238125 w 315913"/>
                <a:gd name="connsiteY44" fmla="*/ 144463 h 338138"/>
                <a:gd name="connsiteX45" fmla="*/ 303213 w 315913"/>
                <a:gd name="connsiteY45" fmla="*/ 144463 h 338138"/>
                <a:gd name="connsiteX46" fmla="*/ 303213 w 315913"/>
                <a:gd name="connsiteY46" fmla="*/ 109792 h 338138"/>
                <a:gd name="connsiteX47" fmla="*/ 270005 w 315913"/>
                <a:gd name="connsiteY47" fmla="*/ 77788 h 338138"/>
                <a:gd name="connsiteX48" fmla="*/ 270013 w 315913"/>
                <a:gd name="connsiteY48" fmla="*/ 65088 h 338138"/>
                <a:gd name="connsiteX49" fmla="*/ 315913 w 315913"/>
                <a:gd name="connsiteY49" fmla="*/ 109941 h 338138"/>
                <a:gd name="connsiteX50" fmla="*/ 315913 w 315913"/>
                <a:gd name="connsiteY50" fmla="*/ 150836 h 338138"/>
                <a:gd name="connsiteX51" fmla="*/ 313290 w 315913"/>
                <a:gd name="connsiteY51" fmla="*/ 156113 h 338138"/>
                <a:gd name="connsiteX52" fmla="*/ 309356 w 315913"/>
                <a:gd name="connsiteY52" fmla="*/ 158751 h 338138"/>
                <a:gd name="connsiteX53" fmla="*/ 231982 w 315913"/>
                <a:gd name="connsiteY53" fmla="*/ 158751 h 338138"/>
                <a:gd name="connsiteX54" fmla="*/ 225425 w 315913"/>
                <a:gd name="connsiteY54" fmla="*/ 150836 h 338138"/>
                <a:gd name="connsiteX55" fmla="*/ 225425 w 315913"/>
                <a:gd name="connsiteY55" fmla="*/ 109941 h 338138"/>
                <a:gd name="connsiteX56" fmla="*/ 270013 w 315913"/>
                <a:gd name="connsiteY56" fmla="*/ 65088 h 338138"/>
                <a:gd name="connsiteX57" fmla="*/ 157956 w 315913"/>
                <a:gd name="connsiteY57" fmla="*/ 65088 h 338138"/>
                <a:gd name="connsiteX58" fmla="*/ 203200 w 315913"/>
                <a:gd name="connsiteY58" fmla="*/ 109941 h 338138"/>
                <a:gd name="connsiteX59" fmla="*/ 203200 w 315913"/>
                <a:gd name="connsiteY59" fmla="*/ 150836 h 338138"/>
                <a:gd name="connsiteX60" fmla="*/ 201869 w 315913"/>
                <a:gd name="connsiteY60" fmla="*/ 156113 h 338138"/>
                <a:gd name="connsiteX61" fmla="*/ 196546 w 315913"/>
                <a:gd name="connsiteY61" fmla="*/ 158751 h 338138"/>
                <a:gd name="connsiteX62" fmla="*/ 119365 w 315913"/>
                <a:gd name="connsiteY62" fmla="*/ 158751 h 338138"/>
                <a:gd name="connsiteX63" fmla="*/ 112712 w 315913"/>
                <a:gd name="connsiteY63" fmla="*/ 150836 h 338138"/>
                <a:gd name="connsiteX64" fmla="*/ 112712 w 315913"/>
                <a:gd name="connsiteY64" fmla="*/ 109941 h 338138"/>
                <a:gd name="connsiteX65" fmla="*/ 157956 w 315913"/>
                <a:gd name="connsiteY65" fmla="*/ 65088 h 338138"/>
                <a:gd name="connsiteX66" fmla="*/ 45900 w 315913"/>
                <a:gd name="connsiteY66" fmla="*/ 65088 h 338138"/>
                <a:gd name="connsiteX67" fmla="*/ 90488 w 315913"/>
                <a:gd name="connsiteY67" fmla="*/ 109941 h 338138"/>
                <a:gd name="connsiteX68" fmla="*/ 90488 w 315913"/>
                <a:gd name="connsiteY68" fmla="*/ 150836 h 338138"/>
                <a:gd name="connsiteX69" fmla="*/ 89176 w 315913"/>
                <a:gd name="connsiteY69" fmla="*/ 156113 h 338138"/>
                <a:gd name="connsiteX70" fmla="*/ 83931 w 315913"/>
                <a:gd name="connsiteY70" fmla="*/ 158751 h 338138"/>
                <a:gd name="connsiteX71" fmla="*/ 6557 w 315913"/>
                <a:gd name="connsiteY71" fmla="*/ 158751 h 338138"/>
                <a:gd name="connsiteX72" fmla="*/ 0 w 315913"/>
                <a:gd name="connsiteY72" fmla="*/ 150836 h 338138"/>
                <a:gd name="connsiteX73" fmla="*/ 0 w 315913"/>
                <a:gd name="connsiteY73" fmla="*/ 109941 h 338138"/>
                <a:gd name="connsiteX74" fmla="*/ 45900 w 315913"/>
                <a:gd name="connsiteY74" fmla="*/ 65088 h 338138"/>
                <a:gd name="connsiteX75" fmla="*/ 270669 w 315913"/>
                <a:gd name="connsiteY75" fmla="*/ 14288 h 338138"/>
                <a:gd name="connsiteX76" fmla="*/ 254000 w 315913"/>
                <a:gd name="connsiteY76" fmla="*/ 30957 h 338138"/>
                <a:gd name="connsiteX77" fmla="*/ 270669 w 315913"/>
                <a:gd name="connsiteY77" fmla="*/ 47626 h 338138"/>
                <a:gd name="connsiteX78" fmla="*/ 287338 w 315913"/>
                <a:gd name="connsiteY78" fmla="*/ 30957 h 338138"/>
                <a:gd name="connsiteX79" fmla="*/ 270669 w 315913"/>
                <a:gd name="connsiteY79" fmla="*/ 14288 h 338138"/>
                <a:gd name="connsiteX80" fmla="*/ 271463 w 315913"/>
                <a:gd name="connsiteY80" fmla="*/ 0 h 338138"/>
                <a:gd name="connsiteX81" fmla="*/ 301625 w 315913"/>
                <a:gd name="connsiteY81" fmla="*/ 30957 h 338138"/>
                <a:gd name="connsiteX82" fmla="*/ 271463 w 315913"/>
                <a:gd name="connsiteY82" fmla="*/ 61913 h 338138"/>
                <a:gd name="connsiteX83" fmla="*/ 241300 w 315913"/>
                <a:gd name="connsiteY83" fmla="*/ 30957 h 338138"/>
                <a:gd name="connsiteX84" fmla="*/ 271463 w 315913"/>
                <a:gd name="connsiteY84" fmla="*/ 0 h 338138"/>
                <a:gd name="connsiteX85" fmla="*/ 159420 w 315913"/>
                <a:gd name="connsiteY85" fmla="*/ 0 h 338138"/>
                <a:gd name="connsiteX86" fmla="*/ 188912 w 315913"/>
                <a:gd name="connsiteY86" fmla="*/ 30957 h 338138"/>
                <a:gd name="connsiteX87" fmla="*/ 159420 w 315913"/>
                <a:gd name="connsiteY87" fmla="*/ 61913 h 338138"/>
                <a:gd name="connsiteX88" fmla="*/ 128587 w 315913"/>
                <a:gd name="connsiteY88" fmla="*/ 30957 h 338138"/>
                <a:gd name="connsiteX89" fmla="*/ 159420 w 315913"/>
                <a:gd name="connsiteY89" fmla="*/ 0 h 338138"/>
                <a:gd name="connsiteX90" fmla="*/ 46037 w 315913"/>
                <a:gd name="connsiteY90" fmla="*/ 0 h 338138"/>
                <a:gd name="connsiteX91" fmla="*/ 76200 w 315913"/>
                <a:gd name="connsiteY91" fmla="*/ 30957 h 338138"/>
                <a:gd name="connsiteX92" fmla="*/ 46037 w 315913"/>
                <a:gd name="connsiteY92" fmla="*/ 61913 h 338138"/>
                <a:gd name="connsiteX93" fmla="*/ 15875 w 315913"/>
                <a:gd name="connsiteY93" fmla="*/ 30957 h 338138"/>
                <a:gd name="connsiteX94" fmla="*/ 46037 w 315913"/>
                <a:gd name="connsiteY9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5913" h="338138">
                  <a:moveTo>
                    <a:pt x="270013" y="244475"/>
                  </a:moveTo>
                  <a:cubicBezTo>
                    <a:pt x="294930" y="244475"/>
                    <a:pt x="315913" y="265582"/>
                    <a:pt x="315913" y="290647"/>
                  </a:cubicBezTo>
                  <a:cubicBezTo>
                    <a:pt x="315913" y="290647"/>
                    <a:pt x="315913" y="290647"/>
                    <a:pt x="315913" y="331542"/>
                  </a:cubicBezTo>
                  <a:cubicBezTo>
                    <a:pt x="315913" y="332861"/>
                    <a:pt x="314602" y="335500"/>
                    <a:pt x="313290" y="335500"/>
                  </a:cubicBezTo>
                  <a:cubicBezTo>
                    <a:pt x="313290" y="336819"/>
                    <a:pt x="310667" y="338138"/>
                    <a:pt x="309356" y="338138"/>
                  </a:cubicBezTo>
                  <a:cubicBezTo>
                    <a:pt x="309356" y="338138"/>
                    <a:pt x="309356" y="338138"/>
                    <a:pt x="231982" y="338138"/>
                  </a:cubicBezTo>
                  <a:cubicBezTo>
                    <a:pt x="228048" y="338138"/>
                    <a:pt x="225425" y="335500"/>
                    <a:pt x="225425" y="331542"/>
                  </a:cubicBezTo>
                  <a:cubicBezTo>
                    <a:pt x="225425" y="331542"/>
                    <a:pt x="225425" y="331542"/>
                    <a:pt x="225425" y="290647"/>
                  </a:cubicBezTo>
                  <a:cubicBezTo>
                    <a:pt x="225425" y="265582"/>
                    <a:pt x="246408" y="244475"/>
                    <a:pt x="270013" y="244475"/>
                  </a:cubicBezTo>
                  <a:close/>
                  <a:moveTo>
                    <a:pt x="157956" y="244475"/>
                  </a:moveTo>
                  <a:cubicBezTo>
                    <a:pt x="183239" y="244475"/>
                    <a:pt x="203200" y="265582"/>
                    <a:pt x="203200" y="290647"/>
                  </a:cubicBezTo>
                  <a:cubicBezTo>
                    <a:pt x="203200" y="290647"/>
                    <a:pt x="203200" y="290647"/>
                    <a:pt x="203200" y="331542"/>
                  </a:cubicBezTo>
                  <a:cubicBezTo>
                    <a:pt x="203200" y="332861"/>
                    <a:pt x="203200" y="335500"/>
                    <a:pt x="201869" y="335500"/>
                  </a:cubicBezTo>
                  <a:cubicBezTo>
                    <a:pt x="200538" y="336819"/>
                    <a:pt x="199208" y="338138"/>
                    <a:pt x="196546" y="338138"/>
                  </a:cubicBezTo>
                  <a:cubicBezTo>
                    <a:pt x="196546" y="338138"/>
                    <a:pt x="196546" y="338138"/>
                    <a:pt x="119365" y="338138"/>
                  </a:cubicBezTo>
                  <a:cubicBezTo>
                    <a:pt x="115373" y="338138"/>
                    <a:pt x="112712" y="335500"/>
                    <a:pt x="112712" y="331542"/>
                  </a:cubicBezTo>
                  <a:cubicBezTo>
                    <a:pt x="112712" y="331542"/>
                    <a:pt x="112712" y="331542"/>
                    <a:pt x="112712" y="290647"/>
                  </a:cubicBezTo>
                  <a:cubicBezTo>
                    <a:pt x="112712" y="265582"/>
                    <a:pt x="132672" y="244475"/>
                    <a:pt x="157956" y="244475"/>
                  </a:cubicBezTo>
                  <a:close/>
                  <a:moveTo>
                    <a:pt x="45900" y="244475"/>
                  </a:moveTo>
                  <a:cubicBezTo>
                    <a:pt x="69505" y="244475"/>
                    <a:pt x="90488" y="265582"/>
                    <a:pt x="90488" y="290647"/>
                  </a:cubicBezTo>
                  <a:cubicBezTo>
                    <a:pt x="90488" y="290647"/>
                    <a:pt x="90488" y="290647"/>
                    <a:pt x="90488" y="331542"/>
                  </a:cubicBezTo>
                  <a:cubicBezTo>
                    <a:pt x="90488" y="332861"/>
                    <a:pt x="90488" y="335500"/>
                    <a:pt x="89176" y="335500"/>
                  </a:cubicBezTo>
                  <a:cubicBezTo>
                    <a:pt x="87865" y="336819"/>
                    <a:pt x="85242" y="338138"/>
                    <a:pt x="83931" y="338138"/>
                  </a:cubicBezTo>
                  <a:cubicBezTo>
                    <a:pt x="83931" y="338138"/>
                    <a:pt x="83931" y="338138"/>
                    <a:pt x="6557" y="338138"/>
                  </a:cubicBezTo>
                  <a:cubicBezTo>
                    <a:pt x="3934" y="338138"/>
                    <a:pt x="0" y="335500"/>
                    <a:pt x="0" y="331542"/>
                  </a:cubicBezTo>
                  <a:cubicBezTo>
                    <a:pt x="0" y="331542"/>
                    <a:pt x="0" y="331542"/>
                    <a:pt x="0" y="290647"/>
                  </a:cubicBezTo>
                  <a:cubicBezTo>
                    <a:pt x="0" y="265582"/>
                    <a:pt x="20983" y="244475"/>
                    <a:pt x="45900" y="244475"/>
                  </a:cubicBezTo>
                  <a:close/>
                  <a:moveTo>
                    <a:pt x="271463" y="180975"/>
                  </a:moveTo>
                  <a:cubicBezTo>
                    <a:pt x="287200" y="180975"/>
                    <a:pt x="301625" y="194089"/>
                    <a:pt x="301625" y="211138"/>
                  </a:cubicBezTo>
                  <a:cubicBezTo>
                    <a:pt x="301625" y="228186"/>
                    <a:pt x="287200" y="241300"/>
                    <a:pt x="271463" y="241300"/>
                  </a:cubicBezTo>
                  <a:cubicBezTo>
                    <a:pt x="254414" y="241300"/>
                    <a:pt x="241300" y="228186"/>
                    <a:pt x="241300" y="211138"/>
                  </a:cubicBezTo>
                  <a:cubicBezTo>
                    <a:pt x="241300" y="194089"/>
                    <a:pt x="254414" y="180975"/>
                    <a:pt x="271463" y="180975"/>
                  </a:cubicBezTo>
                  <a:close/>
                  <a:moveTo>
                    <a:pt x="159420" y="180975"/>
                  </a:moveTo>
                  <a:cubicBezTo>
                    <a:pt x="175506" y="180975"/>
                    <a:pt x="188912" y="194089"/>
                    <a:pt x="188912" y="211138"/>
                  </a:cubicBezTo>
                  <a:cubicBezTo>
                    <a:pt x="188912" y="228186"/>
                    <a:pt x="175506" y="241300"/>
                    <a:pt x="159420" y="241300"/>
                  </a:cubicBezTo>
                  <a:cubicBezTo>
                    <a:pt x="141992" y="241300"/>
                    <a:pt x="128587" y="228186"/>
                    <a:pt x="128587" y="211138"/>
                  </a:cubicBezTo>
                  <a:cubicBezTo>
                    <a:pt x="128587" y="194089"/>
                    <a:pt x="141992" y="180975"/>
                    <a:pt x="159420" y="180975"/>
                  </a:cubicBezTo>
                  <a:close/>
                  <a:moveTo>
                    <a:pt x="46038" y="180975"/>
                  </a:moveTo>
                  <a:cubicBezTo>
                    <a:pt x="62697" y="180975"/>
                    <a:pt x="76201" y="194479"/>
                    <a:pt x="76201" y="211138"/>
                  </a:cubicBezTo>
                  <a:cubicBezTo>
                    <a:pt x="76201" y="227797"/>
                    <a:pt x="62697" y="241301"/>
                    <a:pt x="46038" y="241301"/>
                  </a:cubicBezTo>
                  <a:cubicBezTo>
                    <a:pt x="29379" y="241301"/>
                    <a:pt x="15875" y="227797"/>
                    <a:pt x="15875" y="211138"/>
                  </a:cubicBezTo>
                  <a:cubicBezTo>
                    <a:pt x="15875" y="194479"/>
                    <a:pt x="29379" y="180975"/>
                    <a:pt x="46038" y="180975"/>
                  </a:cubicBezTo>
                  <a:close/>
                  <a:moveTo>
                    <a:pt x="270005" y="77788"/>
                  </a:moveTo>
                  <a:cubicBezTo>
                    <a:pt x="252736" y="77788"/>
                    <a:pt x="238125" y="92457"/>
                    <a:pt x="238125" y="109792"/>
                  </a:cubicBezTo>
                  <a:cubicBezTo>
                    <a:pt x="238125" y="109792"/>
                    <a:pt x="238125" y="109792"/>
                    <a:pt x="238125" y="144463"/>
                  </a:cubicBezTo>
                  <a:cubicBezTo>
                    <a:pt x="238125" y="144463"/>
                    <a:pt x="238125" y="144463"/>
                    <a:pt x="303213" y="144463"/>
                  </a:cubicBezTo>
                  <a:lnTo>
                    <a:pt x="303213" y="109792"/>
                  </a:lnTo>
                  <a:cubicBezTo>
                    <a:pt x="303213" y="92457"/>
                    <a:pt x="288602" y="77788"/>
                    <a:pt x="270005" y="77788"/>
                  </a:cubicBezTo>
                  <a:close/>
                  <a:moveTo>
                    <a:pt x="270013" y="65088"/>
                  </a:moveTo>
                  <a:cubicBezTo>
                    <a:pt x="294930" y="65088"/>
                    <a:pt x="315913" y="84876"/>
                    <a:pt x="315913" y="109941"/>
                  </a:cubicBezTo>
                  <a:cubicBezTo>
                    <a:pt x="315913" y="109941"/>
                    <a:pt x="315913" y="109941"/>
                    <a:pt x="315913" y="150836"/>
                  </a:cubicBezTo>
                  <a:cubicBezTo>
                    <a:pt x="315913" y="153474"/>
                    <a:pt x="314602" y="154794"/>
                    <a:pt x="313290" y="156113"/>
                  </a:cubicBezTo>
                  <a:cubicBezTo>
                    <a:pt x="313290" y="157432"/>
                    <a:pt x="310667" y="158751"/>
                    <a:pt x="309356" y="158751"/>
                  </a:cubicBezTo>
                  <a:cubicBezTo>
                    <a:pt x="309356" y="158751"/>
                    <a:pt x="309356" y="158751"/>
                    <a:pt x="231982" y="158751"/>
                  </a:cubicBezTo>
                  <a:cubicBezTo>
                    <a:pt x="228048" y="158751"/>
                    <a:pt x="225425" y="154794"/>
                    <a:pt x="225425" y="150836"/>
                  </a:cubicBezTo>
                  <a:cubicBezTo>
                    <a:pt x="225425" y="150836"/>
                    <a:pt x="225425" y="150836"/>
                    <a:pt x="225425" y="109941"/>
                  </a:cubicBezTo>
                  <a:cubicBezTo>
                    <a:pt x="225425" y="84876"/>
                    <a:pt x="246408" y="65088"/>
                    <a:pt x="270013" y="65088"/>
                  </a:cubicBezTo>
                  <a:close/>
                  <a:moveTo>
                    <a:pt x="157956" y="65088"/>
                  </a:moveTo>
                  <a:cubicBezTo>
                    <a:pt x="183239" y="65088"/>
                    <a:pt x="203200" y="84876"/>
                    <a:pt x="203200" y="109941"/>
                  </a:cubicBezTo>
                  <a:cubicBezTo>
                    <a:pt x="203200" y="109941"/>
                    <a:pt x="203200" y="109941"/>
                    <a:pt x="203200" y="150836"/>
                  </a:cubicBezTo>
                  <a:cubicBezTo>
                    <a:pt x="203200" y="153474"/>
                    <a:pt x="203200" y="154794"/>
                    <a:pt x="201869" y="156113"/>
                  </a:cubicBezTo>
                  <a:cubicBezTo>
                    <a:pt x="200538" y="157432"/>
                    <a:pt x="199208" y="158751"/>
                    <a:pt x="196546" y="158751"/>
                  </a:cubicBezTo>
                  <a:cubicBezTo>
                    <a:pt x="196546" y="158751"/>
                    <a:pt x="196546" y="158751"/>
                    <a:pt x="119365" y="158751"/>
                  </a:cubicBezTo>
                  <a:cubicBezTo>
                    <a:pt x="115373" y="158751"/>
                    <a:pt x="112712" y="154794"/>
                    <a:pt x="112712" y="150836"/>
                  </a:cubicBezTo>
                  <a:cubicBezTo>
                    <a:pt x="112712" y="150836"/>
                    <a:pt x="112712" y="150836"/>
                    <a:pt x="112712" y="109941"/>
                  </a:cubicBezTo>
                  <a:cubicBezTo>
                    <a:pt x="112712" y="84876"/>
                    <a:pt x="132672" y="65088"/>
                    <a:pt x="157956" y="65088"/>
                  </a:cubicBezTo>
                  <a:close/>
                  <a:moveTo>
                    <a:pt x="45900" y="65088"/>
                  </a:moveTo>
                  <a:cubicBezTo>
                    <a:pt x="69505" y="65088"/>
                    <a:pt x="90488" y="84876"/>
                    <a:pt x="90488" y="109941"/>
                  </a:cubicBezTo>
                  <a:cubicBezTo>
                    <a:pt x="90488" y="109941"/>
                    <a:pt x="90488" y="109941"/>
                    <a:pt x="90488" y="150836"/>
                  </a:cubicBezTo>
                  <a:cubicBezTo>
                    <a:pt x="90488" y="153474"/>
                    <a:pt x="90488" y="154794"/>
                    <a:pt x="89176" y="156113"/>
                  </a:cubicBezTo>
                  <a:cubicBezTo>
                    <a:pt x="87865" y="157432"/>
                    <a:pt x="85242" y="158751"/>
                    <a:pt x="83931" y="158751"/>
                  </a:cubicBezTo>
                  <a:cubicBezTo>
                    <a:pt x="83931" y="158751"/>
                    <a:pt x="83931" y="158751"/>
                    <a:pt x="6557" y="158751"/>
                  </a:cubicBezTo>
                  <a:cubicBezTo>
                    <a:pt x="3934" y="158751"/>
                    <a:pt x="0" y="154794"/>
                    <a:pt x="0" y="150836"/>
                  </a:cubicBezTo>
                  <a:cubicBezTo>
                    <a:pt x="0" y="150836"/>
                    <a:pt x="0" y="150836"/>
                    <a:pt x="0" y="109941"/>
                  </a:cubicBezTo>
                  <a:cubicBezTo>
                    <a:pt x="0" y="84876"/>
                    <a:pt x="20983" y="65088"/>
                    <a:pt x="45900" y="65088"/>
                  </a:cubicBezTo>
                  <a:close/>
                  <a:moveTo>
                    <a:pt x="270669" y="14288"/>
                  </a:moveTo>
                  <a:cubicBezTo>
                    <a:pt x="261463" y="14288"/>
                    <a:pt x="254000" y="21751"/>
                    <a:pt x="254000" y="30957"/>
                  </a:cubicBezTo>
                  <a:cubicBezTo>
                    <a:pt x="254000" y="40163"/>
                    <a:pt x="261463" y="47626"/>
                    <a:pt x="270669" y="47626"/>
                  </a:cubicBezTo>
                  <a:cubicBezTo>
                    <a:pt x="279875" y="47626"/>
                    <a:pt x="287338" y="40163"/>
                    <a:pt x="287338" y="30957"/>
                  </a:cubicBezTo>
                  <a:cubicBezTo>
                    <a:pt x="287338" y="21751"/>
                    <a:pt x="279875" y="14288"/>
                    <a:pt x="270669" y="14288"/>
                  </a:cubicBezTo>
                  <a:close/>
                  <a:moveTo>
                    <a:pt x="271463" y="0"/>
                  </a:moveTo>
                  <a:cubicBezTo>
                    <a:pt x="287200" y="0"/>
                    <a:pt x="301625" y="13459"/>
                    <a:pt x="301625" y="30957"/>
                  </a:cubicBezTo>
                  <a:cubicBezTo>
                    <a:pt x="301625" y="48454"/>
                    <a:pt x="287200" y="61913"/>
                    <a:pt x="271463" y="61913"/>
                  </a:cubicBezTo>
                  <a:cubicBezTo>
                    <a:pt x="254414" y="61913"/>
                    <a:pt x="241300" y="48454"/>
                    <a:pt x="241300" y="30957"/>
                  </a:cubicBezTo>
                  <a:cubicBezTo>
                    <a:pt x="241300" y="13459"/>
                    <a:pt x="254414" y="0"/>
                    <a:pt x="271463" y="0"/>
                  </a:cubicBezTo>
                  <a:close/>
                  <a:moveTo>
                    <a:pt x="159420" y="0"/>
                  </a:moveTo>
                  <a:cubicBezTo>
                    <a:pt x="175506" y="0"/>
                    <a:pt x="188912" y="13459"/>
                    <a:pt x="188912" y="30957"/>
                  </a:cubicBezTo>
                  <a:cubicBezTo>
                    <a:pt x="188912" y="48454"/>
                    <a:pt x="175506" y="61913"/>
                    <a:pt x="159420" y="61913"/>
                  </a:cubicBezTo>
                  <a:cubicBezTo>
                    <a:pt x="141992" y="61913"/>
                    <a:pt x="128587" y="48454"/>
                    <a:pt x="128587" y="30957"/>
                  </a:cubicBezTo>
                  <a:cubicBezTo>
                    <a:pt x="128587" y="13459"/>
                    <a:pt x="141992" y="0"/>
                    <a:pt x="159420" y="0"/>
                  </a:cubicBezTo>
                  <a:close/>
                  <a:moveTo>
                    <a:pt x="46037" y="0"/>
                  </a:moveTo>
                  <a:cubicBezTo>
                    <a:pt x="63086" y="0"/>
                    <a:pt x="76200" y="13459"/>
                    <a:pt x="76200" y="30957"/>
                  </a:cubicBezTo>
                  <a:cubicBezTo>
                    <a:pt x="76200" y="48454"/>
                    <a:pt x="63086" y="61913"/>
                    <a:pt x="46037" y="61913"/>
                  </a:cubicBezTo>
                  <a:cubicBezTo>
                    <a:pt x="28989" y="61913"/>
                    <a:pt x="15875" y="48454"/>
                    <a:pt x="15875" y="30957"/>
                  </a:cubicBezTo>
                  <a:cubicBezTo>
                    <a:pt x="15875" y="13459"/>
                    <a:pt x="28989" y="0"/>
                    <a:pt x="46037"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bg1"/>
                </a:solidFill>
                <a:cs typeface="+mn-ea"/>
                <a:sym typeface="+mn-lt"/>
              </a:endParaRPr>
            </a:p>
          </p:txBody>
        </p:sp>
        <p:sp>
          <p:nvSpPr>
            <p:cNvPr id="12" name="Freeform: Shape 60"/>
            <p:cNvSpPr>
              <a:spLocks noChangeAspect="1"/>
            </p:cNvSpPr>
            <p:nvPr/>
          </p:nvSpPr>
          <p:spPr bwMode="auto">
            <a:xfrm>
              <a:off x="5018012" y="3778354"/>
              <a:ext cx="557480" cy="526044"/>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bg1"/>
                </a:solidFill>
                <a:cs typeface="+mn-ea"/>
                <a:sym typeface="+mn-lt"/>
              </a:endParaRPr>
            </a:p>
          </p:txBody>
        </p:sp>
        <p:sp>
          <p:nvSpPr>
            <p:cNvPr id="13" name="Freeform: Shape 59"/>
            <p:cNvSpPr/>
            <p:nvPr/>
          </p:nvSpPr>
          <p:spPr bwMode="auto">
            <a:xfrm>
              <a:off x="4357620" y="4793327"/>
              <a:ext cx="479305" cy="479279"/>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bg1"/>
                </a:solidFill>
                <a:cs typeface="+mn-ea"/>
                <a:sym typeface="+mn-lt"/>
              </a:endParaRPr>
            </a:p>
          </p:txBody>
        </p:sp>
        <p:sp>
          <p:nvSpPr>
            <p:cNvPr id="14" name="Freeform: Shape 63"/>
            <p:cNvSpPr/>
            <p:nvPr/>
          </p:nvSpPr>
          <p:spPr bwMode="auto">
            <a:xfrm>
              <a:off x="7878772" y="4833343"/>
              <a:ext cx="493776" cy="399249"/>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w="9525">
              <a:noFill/>
              <a:round/>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bg1"/>
                </a:solidFill>
                <a:cs typeface="+mn-ea"/>
                <a:sym typeface="+mn-lt"/>
              </a:endParaRPr>
            </a:p>
          </p:txBody>
        </p:sp>
        <p:sp>
          <p:nvSpPr>
            <p:cNvPr id="15" name="Freeform: Shape 61"/>
            <p:cNvSpPr/>
            <p:nvPr/>
          </p:nvSpPr>
          <p:spPr bwMode="auto">
            <a:xfrm>
              <a:off x="6167955" y="3519190"/>
              <a:ext cx="483900" cy="408908"/>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bg1"/>
                </a:solidFill>
                <a:cs typeface="+mn-ea"/>
                <a:sym typeface="+mn-lt"/>
              </a:endParaRPr>
            </a:p>
          </p:txBody>
        </p:sp>
        <p:sp>
          <p:nvSpPr>
            <p:cNvPr id="17" name="矩形 16"/>
            <p:cNvSpPr/>
            <p:nvPr/>
          </p:nvSpPr>
          <p:spPr>
            <a:xfrm>
              <a:off x="1007127" y="4084711"/>
              <a:ext cx="3509616" cy="8125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300" dirty="0">
                  <a:solidFill>
                    <a:schemeClr val="bg1"/>
                  </a:solidFill>
                  <a:latin typeface="+mn-lt"/>
                  <a:ea typeface="+mn-ea"/>
                  <a:cs typeface="+mn-ea"/>
                  <a:sym typeface="+mn-lt"/>
                </a:rPr>
                <a:t>标题数字等都可以通过点击和重新输入进行更改，顶部“开始”面板中可以对字体、字号、颜色、行距等进行修改</a:t>
              </a:r>
            </a:p>
          </p:txBody>
        </p:sp>
        <p:sp>
          <p:nvSpPr>
            <p:cNvPr id="18" name="矩形 17"/>
            <p:cNvSpPr/>
            <p:nvPr/>
          </p:nvSpPr>
          <p:spPr>
            <a:xfrm>
              <a:off x="1007127" y="3712823"/>
              <a:ext cx="2364583" cy="4801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100" b="1" dirty="0">
                  <a:solidFill>
                    <a:schemeClr val="bg1"/>
                  </a:solidFill>
                  <a:latin typeface="+mn-lt"/>
                  <a:ea typeface="+mn-ea"/>
                  <a:cs typeface="+mn-ea"/>
                  <a:sym typeface="+mn-lt"/>
                </a:rPr>
                <a:t>标题文字添加</a:t>
              </a:r>
            </a:p>
          </p:txBody>
        </p:sp>
        <p:sp>
          <p:nvSpPr>
            <p:cNvPr id="20" name="矩形 19"/>
            <p:cNvSpPr/>
            <p:nvPr/>
          </p:nvSpPr>
          <p:spPr>
            <a:xfrm>
              <a:off x="1007127" y="2579871"/>
              <a:ext cx="3509616" cy="8125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300" dirty="0">
                  <a:solidFill>
                    <a:schemeClr val="bg1"/>
                  </a:solidFill>
                  <a:latin typeface="+mn-lt"/>
                  <a:ea typeface="+mn-ea"/>
                  <a:cs typeface="+mn-ea"/>
                  <a:sym typeface="+mn-lt"/>
                </a:rPr>
                <a:t>标题数字等都可以通过点击和重新输入进行更改，顶部“开始”面板中可以对字体、字号、颜色、行距等进行修改</a:t>
              </a:r>
            </a:p>
          </p:txBody>
        </p:sp>
        <p:sp>
          <p:nvSpPr>
            <p:cNvPr id="21" name="矩形 20"/>
            <p:cNvSpPr/>
            <p:nvPr/>
          </p:nvSpPr>
          <p:spPr>
            <a:xfrm>
              <a:off x="1007127" y="2207983"/>
              <a:ext cx="2364583" cy="4801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100" b="1" dirty="0">
                  <a:solidFill>
                    <a:schemeClr val="bg1"/>
                  </a:solidFill>
                  <a:latin typeface="+mn-lt"/>
                  <a:ea typeface="+mn-ea"/>
                  <a:cs typeface="+mn-ea"/>
                  <a:sym typeface="+mn-lt"/>
                </a:rPr>
                <a:t>标题文字添加</a:t>
              </a:r>
            </a:p>
          </p:txBody>
        </p:sp>
        <p:sp>
          <p:nvSpPr>
            <p:cNvPr id="23" name="矩形 22"/>
            <p:cNvSpPr/>
            <p:nvPr/>
          </p:nvSpPr>
          <p:spPr>
            <a:xfrm>
              <a:off x="8400337" y="4084711"/>
              <a:ext cx="3509616" cy="8125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300" dirty="0">
                  <a:solidFill>
                    <a:schemeClr val="bg1"/>
                  </a:solidFill>
                  <a:latin typeface="+mn-lt"/>
                  <a:ea typeface="+mn-ea"/>
                  <a:cs typeface="+mn-ea"/>
                  <a:sym typeface="+mn-lt"/>
                </a:rPr>
                <a:t>标题数字等都可以通过点击和重新输入进行更改，顶部“开始”面板中可以对字体、字号、颜色、行距等进行修改</a:t>
              </a:r>
            </a:p>
          </p:txBody>
        </p:sp>
        <p:sp>
          <p:nvSpPr>
            <p:cNvPr id="24" name="矩形 23"/>
            <p:cNvSpPr/>
            <p:nvPr/>
          </p:nvSpPr>
          <p:spPr>
            <a:xfrm>
              <a:off x="9545371" y="3712823"/>
              <a:ext cx="2364585" cy="4801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100" b="1" dirty="0">
                  <a:solidFill>
                    <a:schemeClr val="bg1"/>
                  </a:solidFill>
                  <a:latin typeface="+mn-lt"/>
                  <a:ea typeface="+mn-ea"/>
                  <a:cs typeface="+mn-ea"/>
                  <a:sym typeface="+mn-lt"/>
                </a:rPr>
                <a:t>标题文字添加</a:t>
              </a:r>
            </a:p>
          </p:txBody>
        </p:sp>
        <p:sp>
          <p:nvSpPr>
            <p:cNvPr id="26" name="矩形 25"/>
            <p:cNvSpPr/>
            <p:nvPr/>
          </p:nvSpPr>
          <p:spPr>
            <a:xfrm>
              <a:off x="8400337" y="2579871"/>
              <a:ext cx="3509616" cy="8125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300" dirty="0">
                  <a:solidFill>
                    <a:schemeClr val="bg1"/>
                  </a:solidFill>
                  <a:latin typeface="+mn-lt"/>
                  <a:ea typeface="+mn-ea"/>
                  <a:cs typeface="+mn-ea"/>
                  <a:sym typeface="+mn-lt"/>
                </a:rPr>
                <a:t>标题数字等都可以通过点击和重新输入进行更改，顶部“开始”面板中可以对字体、字号、颜色、行距等进行修改</a:t>
              </a:r>
            </a:p>
          </p:txBody>
        </p:sp>
        <p:sp>
          <p:nvSpPr>
            <p:cNvPr id="27" name="矩形 26"/>
            <p:cNvSpPr/>
            <p:nvPr/>
          </p:nvSpPr>
          <p:spPr>
            <a:xfrm>
              <a:off x="9545371" y="2207983"/>
              <a:ext cx="2364585" cy="4801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100" b="1" dirty="0">
                  <a:solidFill>
                    <a:schemeClr val="bg1"/>
                  </a:solidFill>
                  <a:latin typeface="+mn-lt"/>
                  <a:ea typeface="+mn-ea"/>
                  <a:cs typeface="+mn-ea"/>
                  <a:sym typeface="+mn-lt"/>
                </a:rPr>
                <a:t>标题文字添加</a:t>
              </a:r>
            </a:p>
          </p:txBody>
        </p:sp>
      </p:grpSp>
      <p:sp>
        <p:nvSpPr>
          <p:cNvPr id="28" name="矩形 27"/>
          <p:cNvSpPr/>
          <p:nvPr/>
        </p:nvSpPr>
        <p:spPr>
          <a:xfrm>
            <a:off x="-19382" y="-402"/>
            <a:ext cx="12858750" cy="72326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sz="2500">
              <a:cs typeface="+mn-ea"/>
              <a:sym typeface="+mn-lt"/>
            </a:endParaRPr>
          </a:p>
        </p:txBody>
      </p:sp>
    </p:spTree>
    <p:extLst>
      <p:ext uri="{BB962C8B-B14F-4D97-AF65-F5344CB8AC3E}">
        <p14:creationId xmlns:p14="http://schemas.microsoft.com/office/powerpoint/2010/main" val="2236119670"/>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1842" y="1357903"/>
            <a:ext cx="10710936" cy="5093582"/>
            <a:chOff x="1082635" y="1287564"/>
            <a:chExt cx="10155554" cy="4829735"/>
          </a:xfrm>
        </p:grpSpPr>
        <p:sp>
          <p:nvSpPr>
            <p:cNvPr id="14" name="圆角矩形 13"/>
            <p:cNvSpPr/>
            <p:nvPr/>
          </p:nvSpPr>
          <p:spPr>
            <a:xfrm>
              <a:off x="3307648" y="4714754"/>
              <a:ext cx="7402814" cy="1402545"/>
            </a:xfrm>
            <a:prstGeom prst="roundRect">
              <a:avLst>
                <a:gd name="adj" fmla="val 7843"/>
              </a:avLst>
            </a:prstGeom>
            <a:solidFill>
              <a:schemeClr val="bg1"/>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endParaRPr lang="zh-CN" altLang="en-US" sz="2600">
                <a:solidFill>
                  <a:prstClr val="white"/>
                </a:solidFill>
                <a:cs typeface="+mn-ea"/>
                <a:sym typeface="+mn-lt"/>
              </a:endParaRPr>
            </a:p>
          </p:txBody>
        </p:sp>
        <p:sp>
          <p:nvSpPr>
            <p:cNvPr id="13" name="圆角矩形 12"/>
            <p:cNvSpPr/>
            <p:nvPr/>
          </p:nvSpPr>
          <p:spPr>
            <a:xfrm>
              <a:off x="1967768" y="3140968"/>
              <a:ext cx="6931121" cy="1152128"/>
            </a:xfrm>
            <a:prstGeom prst="roundRect">
              <a:avLst>
                <a:gd name="adj" fmla="val 7843"/>
              </a:avLst>
            </a:prstGeom>
            <a:solidFill>
              <a:schemeClr val="bg1"/>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endParaRPr lang="zh-CN" altLang="en-US" sz="2600" dirty="0">
                <a:solidFill>
                  <a:prstClr val="white"/>
                </a:solidFill>
                <a:cs typeface="+mn-ea"/>
                <a:sym typeface="+mn-lt"/>
              </a:endParaRPr>
            </a:p>
          </p:txBody>
        </p:sp>
        <p:sp>
          <p:nvSpPr>
            <p:cNvPr id="12" name="圆角矩形 11"/>
            <p:cNvSpPr/>
            <p:nvPr/>
          </p:nvSpPr>
          <p:spPr>
            <a:xfrm>
              <a:off x="3409861" y="1505878"/>
              <a:ext cx="7198393" cy="1318827"/>
            </a:xfrm>
            <a:prstGeom prst="roundRect">
              <a:avLst>
                <a:gd name="adj" fmla="val 7843"/>
              </a:avLst>
            </a:prstGeom>
            <a:solidFill>
              <a:schemeClr val="bg1"/>
            </a:soli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endParaRPr lang="zh-CN" altLang="en-US" sz="1700" dirty="0">
                <a:solidFill>
                  <a:prstClr val="white"/>
                </a:solidFill>
                <a:cs typeface="+mn-ea"/>
                <a:sym typeface="+mn-lt"/>
              </a:endParaRPr>
            </a:p>
          </p:txBody>
        </p:sp>
        <p:sp>
          <p:nvSpPr>
            <p:cNvPr id="4" name="矩形 3"/>
            <p:cNvSpPr/>
            <p:nvPr/>
          </p:nvSpPr>
          <p:spPr>
            <a:xfrm>
              <a:off x="1082635" y="1287564"/>
              <a:ext cx="2934178" cy="1755453"/>
            </a:xfrm>
            <a:custGeom>
              <a:avLst/>
              <a:gdLst/>
              <a:ahLst/>
              <a:cxnLst/>
              <a:rect l="l" t="t" r="r" b="b"/>
              <a:pathLst>
                <a:path w="2660146" h="1656184">
                  <a:moveTo>
                    <a:pt x="443774" y="0"/>
                  </a:moveTo>
                  <a:lnTo>
                    <a:pt x="2660146" y="0"/>
                  </a:lnTo>
                  <a:lnTo>
                    <a:pt x="2216373" y="1656184"/>
                  </a:lnTo>
                  <a:lnTo>
                    <a:pt x="0" y="1656184"/>
                  </a:lnTo>
                  <a:close/>
                </a:path>
              </a:pathLst>
            </a:cu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endParaRPr lang="zh-CN" altLang="en-US" sz="2600">
                <a:cs typeface="+mn-ea"/>
                <a:sym typeface="+mn-lt"/>
              </a:endParaRPr>
            </a:p>
          </p:txBody>
        </p:sp>
        <p:sp>
          <p:nvSpPr>
            <p:cNvPr id="6" name="矩形 3"/>
            <p:cNvSpPr/>
            <p:nvPr/>
          </p:nvSpPr>
          <p:spPr>
            <a:xfrm>
              <a:off x="8304011" y="2824706"/>
              <a:ext cx="2934178" cy="1755453"/>
            </a:xfrm>
            <a:custGeom>
              <a:avLst/>
              <a:gdLst/>
              <a:ahLst/>
              <a:cxnLst/>
              <a:rect l="l" t="t" r="r" b="b"/>
              <a:pathLst>
                <a:path w="2660146" h="1656184">
                  <a:moveTo>
                    <a:pt x="443774" y="0"/>
                  </a:moveTo>
                  <a:lnTo>
                    <a:pt x="2660146" y="0"/>
                  </a:lnTo>
                  <a:lnTo>
                    <a:pt x="2216373" y="1656184"/>
                  </a:lnTo>
                  <a:lnTo>
                    <a:pt x="0" y="1656184"/>
                  </a:lnTo>
                  <a:close/>
                </a:path>
              </a:pathLst>
            </a:cu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endParaRPr lang="zh-CN" altLang="en-US" sz="2600">
                <a:cs typeface="+mn-ea"/>
                <a:sym typeface="+mn-lt"/>
              </a:endParaRPr>
            </a:p>
          </p:txBody>
        </p:sp>
        <p:sp>
          <p:nvSpPr>
            <p:cNvPr id="8" name="矩形 3"/>
            <p:cNvSpPr/>
            <p:nvPr/>
          </p:nvSpPr>
          <p:spPr>
            <a:xfrm>
              <a:off x="1082635" y="4361846"/>
              <a:ext cx="2934178" cy="1755453"/>
            </a:xfrm>
            <a:custGeom>
              <a:avLst/>
              <a:gdLst/>
              <a:ahLst/>
              <a:cxnLst/>
              <a:rect l="l" t="t" r="r" b="b"/>
              <a:pathLst>
                <a:path w="2660146" h="1656184">
                  <a:moveTo>
                    <a:pt x="443774" y="0"/>
                  </a:moveTo>
                  <a:lnTo>
                    <a:pt x="2660146" y="0"/>
                  </a:lnTo>
                  <a:lnTo>
                    <a:pt x="2216373" y="1656184"/>
                  </a:lnTo>
                  <a:lnTo>
                    <a:pt x="0" y="1656184"/>
                  </a:lnTo>
                  <a:close/>
                </a:path>
              </a:pathLst>
            </a:cu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endParaRPr lang="zh-CN" altLang="en-US" sz="2600">
                <a:cs typeface="+mn-ea"/>
                <a:sym typeface="+mn-lt"/>
              </a:endParaRPr>
            </a:p>
          </p:txBody>
        </p:sp>
        <p:sp>
          <p:nvSpPr>
            <p:cNvPr id="9" name="TextBox 8"/>
            <p:cNvSpPr txBox="1"/>
            <p:nvPr/>
          </p:nvSpPr>
          <p:spPr>
            <a:xfrm>
              <a:off x="4546502" y="1780573"/>
              <a:ext cx="5568313" cy="802543"/>
            </a:xfrm>
            <a:prstGeom prst="rect">
              <a:avLst/>
            </a:prstGeom>
            <a:noFill/>
          </p:spPr>
          <p:txBody>
            <a:bodyPr wrap="square" lIns="0" tIns="0" rIns="0" bIns="0" rtlCol="0">
              <a:spAutoFit/>
            </a:bodyPr>
            <a:lstStyle/>
            <a:p>
              <a:r>
                <a:rPr lang="zh-CN" altLang="en-US" sz="2000" dirty="0">
                  <a:solidFill>
                    <a:srgbClr val="2DBCEE"/>
                  </a:solidFill>
                  <a:latin typeface="+mn-lt"/>
                  <a:ea typeface="+mn-ea"/>
                  <a:cs typeface="+mn-ea"/>
                  <a:sym typeface="+mn-lt"/>
                </a:rPr>
                <a:t>在此添加标题</a:t>
              </a:r>
            </a:p>
            <a:p>
              <a:pPr algn="just">
                <a:lnSpc>
                  <a:spcPts val="2109"/>
                </a:lnSpc>
              </a:pPr>
              <a:r>
                <a:rPr lang="zh-CN" altLang="en-US" sz="1400" dirty="0">
                  <a:solidFill>
                    <a:srgbClr val="2DBCEE"/>
                  </a:solidFill>
                  <a:latin typeface="+mn-lt"/>
                  <a:ea typeface="+mn-ea"/>
                  <a:cs typeface="+mn-ea"/>
                  <a:sym typeface="+mn-lt"/>
                </a:rPr>
                <a:t>点击输入简要文字内容，文字内容需概括精炼，不用多余的文字修饰，言简意赅的说明分项内容</a:t>
              </a:r>
              <a:r>
                <a:rPr lang="en-US" altLang="zh-CN" sz="1400" dirty="0">
                  <a:solidFill>
                    <a:srgbClr val="2DBCEE"/>
                  </a:solidFill>
                  <a:latin typeface="+mn-lt"/>
                  <a:ea typeface="+mn-ea"/>
                  <a:cs typeface="+mn-ea"/>
                  <a:sym typeface="+mn-lt"/>
                </a:rPr>
                <a:t>……</a:t>
              </a:r>
            </a:p>
          </p:txBody>
        </p:sp>
        <p:sp>
          <p:nvSpPr>
            <p:cNvPr id="10" name="TextBox 9"/>
            <p:cNvSpPr txBox="1"/>
            <p:nvPr/>
          </p:nvSpPr>
          <p:spPr>
            <a:xfrm>
              <a:off x="2356360" y="3317713"/>
              <a:ext cx="5568313" cy="779379"/>
            </a:xfrm>
            <a:prstGeom prst="rect">
              <a:avLst/>
            </a:prstGeom>
            <a:noFill/>
          </p:spPr>
          <p:txBody>
            <a:bodyPr wrap="square" lIns="0" tIns="0" rIns="0" bIns="0" rtlCol="0">
              <a:spAutoFit/>
            </a:bodyPr>
            <a:lstStyle/>
            <a:p>
              <a:r>
                <a:rPr lang="zh-CN" altLang="en-US" dirty="0">
                  <a:solidFill>
                    <a:srgbClr val="2DBCEE"/>
                  </a:solidFill>
                  <a:latin typeface="+mn-lt"/>
                  <a:ea typeface="+mn-ea"/>
                  <a:cs typeface="+mn-ea"/>
                  <a:sym typeface="+mn-lt"/>
                </a:rPr>
                <a:t>在此添加标题</a:t>
              </a:r>
            </a:p>
            <a:p>
              <a:pPr algn="just">
                <a:lnSpc>
                  <a:spcPts val="2109"/>
                </a:lnSpc>
              </a:pPr>
              <a:r>
                <a:rPr lang="zh-CN" altLang="en-US" sz="1400" dirty="0">
                  <a:solidFill>
                    <a:srgbClr val="2DBCEE"/>
                  </a:solidFill>
                  <a:latin typeface="+mn-lt"/>
                  <a:ea typeface="+mn-ea"/>
                  <a:cs typeface="+mn-ea"/>
                  <a:sym typeface="+mn-lt"/>
                </a:rPr>
                <a:t>点击输入简要文字内容，文字内容需概括精炼，不用多余的文字修饰，言简意赅的说明分项内容</a:t>
              </a:r>
              <a:r>
                <a:rPr lang="en-US" altLang="zh-CN" sz="1400" dirty="0">
                  <a:solidFill>
                    <a:srgbClr val="2DBCEE"/>
                  </a:solidFill>
                  <a:latin typeface="+mn-lt"/>
                  <a:ea typeface="+mn-ea"/>
                  <a:cs typeface="+mn-ea"/>
                  <a:sym typeface="+mn-lt"/>
                </a:rPr>
                <a:t>……</a:t>
              </a:r>
            </a:p>
          </p:txBody>
        </p:sp>
        <p:sp>
          <p:nvSpPr>
            <p:cNvPr id="11" name="TextBox 10"/>
            <p:cNvSpPr txBox="1"/>
            <p:nvPr/>
          </p:nvSpPr>
          <p:spPr>
            <a:xfrm>
              <a:off x="4546502" y="5026337"/>
              <a:ext cx="5568313" cy="779379"/>
            </a:xfrm>
            <a:prstGeom prst="rect">
              <a:avLst/>
            </a:prstGeom>
            <a:noFill/>
          </p:spPr>
          <p:txBody>
            <a:bodyPr wrap="square" lIns="0" tIns="0" rIns="0" bIns="0" rtlCol="0">
              <a:spAutoFit/>
            </a:bodyPr>
            <a:lstStyle/>
            <a:p>
              <a:r>
                <a:rPr lang="zh-CN" altLang="en-US" dirty="0">
                  <a:solidFill>
                    <a:srgbClr val="2DBCEE"/>
                  </a:solidFill>
                  <a:latin typeface="+mn-lt"/>
                  <a:ea typeface="+mn-ea"/>
                  <a:cs typeface="+mn-ea"/>
                  <a:sym typeface="+mn-lt"/>
                </a:rPr>
                <a:t>在此添加标题</a:t>
              </a:r>
            </a:p>
            <a:p>
              <a:pPr algn="just">
                <a:lnSpc>
                  <a:spcPts val="2109"/>
                </a:lnSpc>
              </a:pPr>
              <a:r>
                <a:rPr lang="zh-CN" altLang="en-US" sz="1400" dirty="0">
                  <a:solidFill>
                    <a:srgbClr val="2DBCEE"/>
                  </a:solidFill>
                  <a:latin typeface="+mn-lt"/>
                  <a:ea typeface="+mn-ea"/>
                  <a:cs typeface="+mn-ea"/>
                  <a:sym typeface="+mn-lt"/>
                </a:rPr>
                <a:t>点击输入简要文字内容，文字内容需概括精炼，不用多余的文字修饰，言简意赅的说明分项内容</a:t>
              </a:r>
              <a:r>
                <a:rPr lang="en-US" altLang="zh-CN" sz="1400" dirty="0">
                  <a:solidFill>
                    <a:srgbClr val="2DBCEE"/>
                  </a:solidFill>
                  <a:latin typeface="+mn-lt"/>
                  <a:ea typeface="+mn-ea"/>
                  <a:cs typeface="+mn-ea"/>
                  <a:sym typeface="+mn-lt"/>
                </a:rPr>
                <a:t>……</a:t>
              </a:r>
            </a:p>
          </p:txBody>
        </p:sp>
      </p:grpSp>
    </p:spTree>
    <p:extLst>
      <p:ext uri="{BB962C8B-B14F-4D97-AF65-F5344CB8AC3E}">
        <p14:creationId xmlns:p14="http://schemas.microsoft.com/office/powerpoint/2010/main" val="709962215"/>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858750" cy="7232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59"/>
          <p:cNvSpPr txBox="1">
            <a:spLocks noChangeArrowheads="1"/>
          </p:cNvSpPr>
          <p:nvPr/>
        </p:nvSpPr>
        <p:spPr bwMode="auto">
          <a:xfrm flipH="1">
            <a:off x="5046080" y="1312069"/>
            <a:ext cx="2498668" cy="1569660"/>
          </a:xfrm>
          <a:prstGeom prst="rect">
            <a:avLst/>
          </a:prstGeom>
          <a:noFill/>
          <a:ln>
            <a:noFill/>
          </a:ln>
          <a:extLst/>
        </p:spPr>
        <p:txBody>
          <a:bodyPr wrap="square"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685800" fontAlgn="auto">
              <a:spcBef>
                <a:spcPts val="0"/>
              </a:spcBef>
              <a:spcAft>
                <a:spcPts val="0"/>
              </a:spcAft>
              <a:defRPr/>
            </a:pPr>
            <a:r>
              <a:rPr lang="en-US" altLang="zh-CN" sz="9600" b="1" kern="0" dirty="0">
                <a:solidFill>
                  <a:schemeClr val="bg1"/>
                </a:solidFill>
                <a:latin typeface="+mn-lt"/>
                <a:ea typeface="+mn-ea"/>
                <a:cs typeface="+mn-ea"/>
                <a:sym typeface="+mn-lt"/>
              </a:rPr>
              <a:t>04</a:t>
            </a:r>
            <a:endParaRPr lang="en-US" altLang="ko-KR" sz="8000" b="1" kern="0" dirty="0">
              <a:solidFill>
                <a:schemeClr val="bg1"/>
              </a:solidFill>
              <a:latin typeface="+mn-lt"/>
              <a:ea typeface="+mn-ea"/>
              <a:cs typeface="+mn-ea"/>
              <a:sym typeface="+mn-lt"/>
            </a:endParaRPr>
          </a:p>
        </p:txBody>
      </p:sp>
      <p:sp>
        <p:nvSpPr>
          <p:cNvPr id="13" name="文本框 17"/>
          <p:cNvSpPr txBox="1"/>
          <p:nvPr/>
        </p:nvSpPr>
        <p:spPr>
          <a:xfrm>
            <a:off x="4125589" y="2715937"/>
            <a:ext cx="4339650" cy="923330"/>
          </a:xfrm>
          <a:prstGeom prst="rect">
            <a:avLst/>
          </a:prstGeom>
          <a:noFill/>
        </p:spPr>
        <p:txBody>
          <a:bodyPr vert="horz" wrap="none" rtlCol="0" anchor="ctr">
            <a:spAutoFit/>
          </a:bodyPr>
          <a:lstStyle/>
          <a:p>
            <a:pPr algn="ctr" fontAlgn="auto">
              <a:spcBef>
                <a:spcPts val="0"/>
              </a:spcBef>
              <a:spcAft>
                <a:spcPts val="0"/>
              </a:spcAft>
            </a:pPr>
            <a:r>
              <a:rPr lang="zh-CN" altLang="en-US" sz="5400" b="1" dirty="0">
                <a:solidFill>
                  <a:schemeClr val="bg1"/>
                </a:solidFill>
                <a:latin typeface="+mn-lt"/>
                <a:ea typeface="+mn-ea"/>
                <a:cs typeface="+mn-ea"/>
                <a:sym typeface="+mn-lt"/>
              </a:rPr>
              <a:t>此处添加标题</a:t>
            </a:r>
          </a:p>
        </p:txBody>
      </p:sp>
      <p:sp>
        <p:nvSpPr>
          <p:cNvPr id="14" name="矩形 47"/>
          <p:cNvSpPr>
            <a:spLocks noChangeArrowheads="1"/>
          </p:cNvSpPr>
          <p:nvPr/>
        </p:nvSpPr>
        <p:spPr bwMode="auto">
          <a:xfrm>
            <a:off x="3857197" y="3718802"/>
            <a:ext cx="4876434" cy="613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lvl="0" algn="ctr">
              <a:lnSpc>
                <a:spcPct val="150000"/>
              </a:lnSpc>
              <a:spcBef>
                <a:spcPct val="0"/>
              </a:spcBef>
              <a:buNone/>
            </a:pPr>
            <a:r>
              <a:rPr lang="zh-CN" altLang="en-US" sz="1200" b="1" dirty="0">
                <a:solidFill>
                  <a:schemeClr val="bg1"/>
                </a:solidFill>
                <a:latin typeface="+mn-lt"/>
                <a:ea typeface="+mn-ea"/>
                <a:cs typeface="+mn-ea"/>
                <a:sym typeface="+mn-lt"/>
              </a:rPr>
              <a:t>这里输入简单的文字概述这里输入简单文字概述这里输入简单的文字概述这里入简单的文字概述这里输入述简单的文字</a:t>
            </a:r>
          </a:p>
        </p:txBody>
      </p:sp>
    </p:spTree>
    <p:extLst>
      <p:ext uri="{BB962C8B-B14F-4D97-AF65-F5344CB8AC3E}">
        <p14:creationId xmlns:p14="http://schemas.microsoft.com/office/powerpoint/2010/main" val="1399445128"/>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down)">
                                      <p:cBhvr>
                                        <p:cTn id="8" dur="500"/>
                                        <p:tgtEl>
                                          <p:spTgt spid="12"/>
                                        </p:tgtEl>
                                      </p:cBhvr>
                                    </p:animEffect>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outVertical)">
                                      <p:cBhvr>
                                        <p:cTn id="12" dur="500"/>
                                        <p:tgtEl>
                                          <p:spTgt spid="13"/>
                                        </p:tgtEl>
                                      </p:cBhvr>
                                    </p:animEffect>
                                  </p:childTnLst>
                                </p:cTn>
                              </p:par>
                            </p:childTnLst>
                          </p:cTn>
                        </p:par>
                        <p:par>
                          <p:cTn id="13" fill="hold">
                            <p:stCondLst>
                              <p:cond delay="1000"/>
                            </p:stCondLst>
                            <p:childTnLst>
                              <p:par>
                                <p:cTn id="14" presetID="12" presetClass="entr" presetSubtype="1"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p:tgtEl>
                                          <p:spTgt spid="14"/>
                                        </p:tgtEl>
                                        <p:attrNameLst>
                                          <p:attrName>ppt_y</p:attrName>
                                        </p:attrNameLst>
                                      </p:cBhvr>
                                      <p:tavLst>
                                        <p:tav tm="0">
                                          <p:val>
                                            <p:strVal val="#ppt_y-#ppt_h*1.125000"/>
                                          </p:val>
                                        </p:tav>
                                        <p:tav tm="100000">
                                          <p:val>
                                            <p:strVal val="#ppt_y"/>
                                          </p:val>
                                        </p:tav>
                                      </p:tavLst>
                                    </p:anim>
                                    <p:animEffect transition="in" filter="wipe(down)">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858750" cy="7232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5508836" y="1002017"/>
            <a:ext cx="1776448" cy="923330"/>
          </a:xfrm>
          <a:prstGeom prst="rect">
            <a:avLst/>
          </a:prstGeom>
          <a:noFill/>
        </p:spPr>
        <p:txBody>
          <a:bodyPr wrap="none" rtlCol="0">
            <a:spAutoFit/>
          </a:bodyPr>
          <a:lstStyle/>
          <a:p>
            <a:r>
              <a:rPr lang="zh-CN" altLang="en-US" sz="5400" b="1" dirty="0">
                <a:solidFill>
                  <a:schemeClr val="bg1"/>
                </a:solidFill>
                <a:latin typeface="+mn-lt"/>
                <a:ea typeface="+mn-ea"/>
                <a:cs typeface="+mn-ea"/>
                <a:sym typeface="+mn-lt"/>
              </a:rPr>
              <a:t>目 录</a:t>
            </a:r>
          </a:p>
        </p:txBody>
      </p:sp>
      <p:grpSp>
        <p:nvGrpSpPr>
          <p:cNvPr id="13" name="组合 12"/>
          <p:cNvGrpSpPr/>
          <p:nvPr/>
        </p:nvGrpSpPr>
        <p:grpSpPr>
          <a:xfrm>
            <a:off x="3261023" y="2367937"/>
            <a:ext cx="7295137" cy="1896460"/>
            <a:chOff x="3837087" y="3073662"/>
            <a:chExt cx="7295137" cy="1896460"/>
          </a:xfrm>
        </p:grpSpPr>
        <p:sp>
          <p:nvSpPr>
            <p:cNvPr id="14" name="矩形 13"/>
            <p:cNvSpPr/>
            <p:nvPr/>
          </p:nvSpPr>
          <p:spPr>
            <a:xfrm rot="2700000">
              <a:off x="3900610" y="3073662"/>
              <a:ext cx="555568" cy="5555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15" name="TextBox 14"/>
            <p:cNvSpPr txBox="1"/>
            <p:nvPr/>
          </p:nvSpPr>
          <p:spPr>
            <a:xfrm>
              <a:off x="3837087" y="3109912"/>
              <a:ext cx="562975" cy="461665"/>
            </a:xfrm>
            <a:prstGeom prst="rect">
              <a:avLst/>
            </a:prstGeom>
            <a:noFill/>
          </p:spPr>
          <p:txBody>
            <a:bodyPr wrap="none" rtlCol="0">
              <a:spAutoFit/>
            </a:bodyPr>
            <a:lstStyle/>
            <a:p>
              <a:r>
                <a:rPr lang="en-US" altLang="zh-CN" sz="2400" b="1" dirty="0">
                  <a:solidFill>
                    <a:srgbClr val="5EBAE2"/>
                  </a:solidFill>
                  <a:latin typeface="+mn-lt"/>
                  <a:ea typeface="+mn-ea"/>
                  <a:cs typeface="+mn-ea"/>
                  <a:sym typeface="+mn-lt"/>
                </a:rPr>
                <a:t>01</a:t>
              </a:r>
              <a:endParaRPr lang="zh-CN" altLang="en-US" sz="2400" b="1" dirty="0">
                <a:solidFill>
                  <a:srgbClr val="5EBAE2"/>
                </a:solidFill>
                <a:latin typeface="+mn-lt"/>
                <a:ea typeface="+mn-ea"/>
                <a:cs typeface="+mn-ea"/>
                <a:sym typeface="+mn-lt"/>
              </a:endParaRPr>
            </a:p>
          </p:txBody>
        </p:sp>
        <p:sp>
          <p:nvSpPr>
            <p:cNvPr id="16" name="TextBox 15"/>
            <p:cNvSpPr txBox="1"/>
            <p:nvPr/>
          </p:nvSpPr>
          <p:spPr>
            <a:xfrm>
              <a:off x="4649644" y="3087509"/>
              <a:ext cx="2283787" cy="461665"/>
            </a:xfrm>
            <a:prstGeom prst="rect">
              <a:avLst/>
            </a:prstGeom>
            <a:noFill/>
          </p:spPr>
          <p:txBody>
            <a:bodyPr wrap="square" rtlCol="0">
              <a:spAutoFit/>
            </a:bodyPr>
            <a:lstStyle/>
            <a:p>
              <a:r>
                <a:rPr lang="zh-CN" altLang="en-US" sz="2400" b="1" spc="300" dirty="0">
                  <a:solidFill>
                    <a:schemeClr val="bg1"/>
                  </a:solidFill>
                  <a:latin typeface="+mn-lt"/>
                  <a:ea typeface="+mn-ea"/>
                  <a:cs typeface="+mn-ea"/>
                  <a:sym typeface="+mn-lt"/>
                </a:rPr>
                <a:t>点击输入标题</a:t>
              </a:r>
            </a:p>
          </p:txBody>
        </p:sp>
        <p:sp>
          <p:nvSpPr>
            <p:cNvPr id="17" name="矩形 16"/>
            <p:cNvSpPr/>
            <p:nvPr/>
          </p:nvSpPr>
          <p:spPr>
            <a:xfrm rot="2700000">
              <a:off x="7494614" y="3073662"/>
              <a:ext cx="555568" cy="5555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18" name="TextBox 17"/>
            <p:cNvSpPr txBox="1"/>
            <p:nvPr/>
          </p:nvSpPr>
          <p:spPr>
            <a:xfrm>
              <a:off x="7457956" y="3089836"/>
              <a:ext cx="562975" cy="461665"/>
            </a:xfrm>
            <a:prstGeom prst="rect">
              <a:avLst/>
            </a:prstGeom>
            <a:noFill/>
          </p:spPr>
          <p:txBody>
            <a:bodyPr wrap="none" rtlCol="0">
              <a:spAutoFit/>
            </a:bodyPr>
            <a:lstStyle/>
            <a:p>
              <a:r>
                <a:rPr lang="en-US" altLang="zh-CN" sz="2400" b="1" dirty="0">
                  <a:solidFill>
                    <a:srgbClr val="5EBAE2"/>
                  </a:solidFill>
                  <a:latin typeface="+mn-lt"/>
                  <a:ea typeface="+mn-ea"/>
                  <a:cs typeface="+mn-ea"/>
                  <a:sym typeface="+mn-lt"/>
                </a:rPr>
                <a:t>02</a:t>
              </a:r>
              <a:endParaRPr lang="zh-CN" altLang="en-US" sz="2400" b="1" dirty="0">
                <a:solidFill>
                  <a:srgbClr val="5EBAE2"/>
                </a:solidFill>
                <a:latin typeface="+mn-lt"/>
                <a:ea typeface="+mn-ea"/>
                <a:cs typeface="+mn-ea"/>
                <a:sym typeface="+mn-lt"/>
              </a:endParaRPr>
            </a:p>
          </p:txBody>
        </p:sp>
        <p:sp>
          <p:nvSpPr>
            <p:cNvPr id="19" name="TextBox 18"/>
            <p:cNvSpPr txBox="1"/>
            <p:nvPr/>
          </p:nvSpPr>
          <p:spPr>
            <a:xfrm>
              <a:off x="8250044" y="3096220"/>
              <a:ext cx="2882180" cy="461665"/>
            </a:xfrm>
            <a:prstGeom prst="rect">
              <a:avLst/>
            </a:prstGeom>
            <a:noFill/>
          </p:spPr>
          <p:txBody>
            <a:bodyPr wrap="square" rtlCol="0">
              <a:spAutoFit/>
            </a:bodyPr>
            <a:lstStyle/>
            <a:p>
              <a:pPr lvl="0"/>
              <a:r>
                <a:rPr lang="zh-CN" altLang="en-US" sz="2400" b="1" spc="300" dirty="0">
                  <a:solidFill>
                    <a:prstClr val="white"/>
                  </a:solidFill>
                  <a:latin typeface="+mn-lt"/>
                  <a:ea typeface="+mn-ea"/>
                  <a:cs typeface="+mn-ea"/>
                  <a:sym typeface="+mn-lt"/>
                </a:rPr>
                <a:t>点击输入标题</a:t>
              </a:r>
            </a:p>
          </p:txBody>
        </p:sp>
        <p:sp>
          <p:nvSpPr>
            <p:cNvPr id="29" name="矩形 28"/>
            <p:cNvSpPr/>
            <p:nvPr/>
          </p:nvSpPr>
          <p:spPr>
            <a:xfrm rot="2700000">
              <a:off x="3910018" y="4414554"/>
              <a:ext cx="555568" cy="5555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30" name="TextBox 29"/>
            <p:cNvSpPr txBox="1"/>
            <p:nvPr/>
          </p:nvSpPr>
          <p:spPr>
            <a:xfrm>
              <a:off x="3837087" y="4450804"/>
              <a:ext cx="562975" cy="461665"/>
            </a:xfrm>
            <a:prstGeom prst="rect">
              <a:avLst/>
            </a:prstGeom>
            <a:noFill/>
          </p:spPr>
          <p:txBody>
            <a:bodyPr wrap="none" rtlCol="0">
              <a:spAutoFit/>
            </a:bodyPr>
            <a:lstStyle/>
            <a:p>
              <a:r>
                <a:rPr lang="en-US" altLang="zh-CN" sz="2400" b="1" dirty="0">
                  <a:solidFill>
                    <a:srgbClr val="5EBAE2"/>
                  </a:solidFill>
                  <a:latin typeface="+mn-lt"/>
                  <a:ea typeface="+mn-ea"/>
                  <a:cs typeface="+mn-ea"/>
                  <a:sym typeface="+mn-lt"/>
                </a:rPr>
                <a:t>03</a:t>
              </a:r>
              <a:endParaRPr lang="zh-CN" altLang="en-US" sz="2400" b="1" dirty="0">
                <a:solidFill>
                  <a:srgbClr val="5EBAE2"/>
                </a:solidFill>
                <a:latin typeface="+mn-lt"/>
                <a:ea typeface="+mn-ea"/>
                <a:cs typeface="+mn-ea"/>
                <a:sym typeface="+mn-lt"/>
              </a:endParaRPr>
            </a:p>
          </p:txBody>
        </p:sp>
        <p:sp>
          <p:nvSpPr>
            <p:cNvPr id="31" name="TextBox 30"/>
            <p:cNvSpPr txBox="1"/>
            <p:nvPr/>
          </p:nvSpPr>
          <p:spPr>
            <a:xfrm>
              <a:off x="4649644" y="4437112"/>
              <a:ext cx="2283787" cy="461665"/>
            </a:xfrm>
            <a:prstGeom prst="rect">
              <a:avLst/>
            </a:prstGeom>
            <a:noFill/>
          </p:spPr>
          <p:txBody>
            <a:bodyPr wrap="square" rtlCol="0">
              <a:spAutoFit/>
            </a:bodyPr>
            <a:lstStyle/>
            <a:p>
              <a:pPr lvl="0"/>
              <a:r>
                <a:rPr lang="zh-CN" altLang="en-US" sz="2400" b="1" spc="300" dirty="0">
                  <a:solidFill>
                    <a:prstClr val="white"/>
                  </a:solidFill>
                  <a:latin typeface="+mn-lt"/>
                  <a:ea typeface="+mn-ea"/>
                  <a:cs typeface="+mn-ea"/>
                  <a:sym typeface="+mn-lt"/>
                </a:rPr>
                <a:t>点击输入标题</a:t>
              </a:r>
            </a:p>
          </p:txBody>
        </p:sp>
        <p:sp>
          <p:nvSpPr>
            <p:cNvPr id="32" name="矩形 31"/>
            <p:cNvSpPr/>
            <p:nvPr/>
          </p:nvSpPr>
          <p:spPr>
            <a:xfrm rot="2700000">
              <a:off x="7495685" y="4414554"/>
              <a:ext cx="555568" cy="5555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33" name="TextBox 32"/>
            <p:cNvSpPr txBox="1"/>
            <p:nvPr/>
          </p:nvSpPr>
          <p:spPr>
            <a:xfrm>
              <a:off x="7457956" y="4430728"/>
              <a:ext cx="562975" cy="461665"/>
            </a:xfrm>
            <a:prstGeom prst="rect">
              <a:avLst/>
            </a:prstGeom>
            <a:noFill/>
          </p:spPr>
          <p:txBody>
            <a:bodyPr wrap="none" rtlCol="0">
              <a:spAutoFit/>
            </a:bodyPr>
            <a:lstStyle/>
            <a:p>
              <a:r>
                <a:rPr lang="en-US" altLang="zh-CN" sz="2400" b="1" dirty="0">
                  <a:solidFill>
                    <a:srgbClr val="5EBAE2"/>
                  </a:solidFill>
                  <a:latin typeface="+mn-lt"/>
                  <a:ea typeface="+mn-ea"/>
                  <a:cs typeface="+mn-ea"/>
                  <a:sym typeface="+mn-lt"/>
                </a:rPr>
                <a:t>04</a:t>
              </a:r>
              <a:endParaRPr lang="zh-CN" altLang="en-US" sz="2400" b="1" dirty="0">
                <a:solidFill>
                  <a:srgbClr val="5EBAE2"/>
                </a:solidFill>
                <a:latin typeface="+mn-lt"/>
                <a:ea typeface="+mn-ea"/>
                <a:cs typeface="+mn-ea"/>
                <a:sym typeface="+mn-lt"/>
              </a:endParaRPr>
            </a:p>
          </p:txBody>
        </p:sp>
        <p:sp>
          <p:nvSpPr>
            <p:cNvPr id="34" name="TextBox 33"/>
            <p:cNvSpPr txBox="1"/>
            <p:nvPr/>
          </p:nvSpPr>
          <p:spPr>
            <a:xfrm>
              <a:off x="8250044" y="4437112"/>
              <a:ext cx="2882180" cy="461665"/>
            </a:xfrm>
            <a:prstGeom prst="rect">
              <a:avLst/>
            </a:prstGeom>
            <a:noFill/>
          </p:spPr>
          <p:txBody>
            <a:bodyPr wrap="square" rtlCol="0">
              <a:spAutoFit/>
            </a:bodyPr>
            <a:lstStyle/>
            <a:p>
              <a:pPr lvl="0"/>
              <a:r>
                <a:rPr lang="zh-CN" altLang="en-US" sz="2400" b="1" spc="300" dirty="0">
                  <a:solidFill>
                    <a:prstClr val="white"/>
                  </a:solidFill>
                  <a:latin typeface="+mn-lt"/>
                  <a:ea typeface="+mn-ea"/>
                  <a:cs typeface="+mn-ea"/>
                  <a:sym typeface="+mn-lt"/>
                </a:rPr>
                <a:t>点击输入标题</a:t>
              </a:r>
            </a:p>
          </p:txBody>
        </p:sp>
      </p:grpSp>
    </p:spTree>
    <p:extLst>
      <p:ext uri="{BB962C8B-B14F-4D97-AF65-F5344CB8AC3E}">
        <p14:creationId xmlns:p14="http://schemas.microsoft.com/office/powerpoint/2010/main" val="3438685478"/>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16" presetClass="entr" presetSubtype="21"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arn(inVertical)">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8"/>
          <p:cNvGrpSpPr/>
          <p:nvPr/>
        </p:nvGrpSpPr>
        <p:grpSpPr>
          <a:xfrm>
            <a:off x="5526792" y="4905571"/>
            <a:ext cx="1805168" cy="1591074"/>
            <a:chOff x="3841750" y="2522538"/>
            <a:chExt cx="1446213" cy="1274762"/>
          </a:xfrm>
          <a:solidFill>
            <a:schemeClr val="bg1"/>
          </a:solidFill>
        </p:grpSpPr>
        <p:sp>
          <p:nvSpPr>
            <p:cNvPr id="9" name="Freeform: Shape 9"/>
            <p:cNvSpPr>
              <a:spLocks/>
            </p:cNvSpPr>
            <p:nvPr/>
          </p:nvSpPr>
          <p:spPr bwMode="auto">
            <a:xfrm>
              <a:off x="3841750" y="2522538"/>
              <a:ext cx="1443038" cy="517525"/>
            </a:xfrm>
            <a:custGeom>
              <a:avLst/>
              <a:gdLst/>
              <a:ahLst/>
              <a:cxnLst>
                <a:cxn ang="0">
                  <a:pos x="0" y="159"/>
                </a:cxn>
                <a:cxn ang="0">
                  <a:pos x="464" y="0"/>
                </a:cxn>
                <a:cxn ang="0">
                  <a:pos x="909" y="159"/>
                </a:cxn>
                <a:cxn ang="0">
                  <a:pos x="464" y="326"/>
                </a:cxn>
                <a:cxn ang="0">
                  <a:pos x="0" y="159"/>
                </a:cxn>
              </a:cxnLst>
              <a:rect l="0" t="0" r="r" b="b"/>
              <a:pathLst>
                <a:path w="909" h="326">
                  <a:moveTo>
                    <a:pt x="0" y="159"/>
                  </a:moveTo>
                  <a:lnTo>
                    <a:pt x="464" y="0"/>
                  </a:lnTo>
                  <a:lnTo>
                    <a:pt x="909" y="159"/>
                  </a:lnTo>
                  <a:lnTo>
                    <a:pt x="464" y="326"/>
                  </a:lnTo>
                  <a:lnTo>
                    <a:pt x="0" y="159"/>
                  </a:lnTo>
                  <a:close/>
                </a:path>
              </a:pathLst>
            </a:custGeom>
            <a:grpFill/>
            <a:ln>
              <a:solidFill>
                <a:srgbClr val="FFFFFF"/>
              </a:solidFill>
            </a:ln>
            <a:effectLst>
              <a:outerShdw blurRad="63500" algn="ctr" rotWithShape="0">
                <a:prstClr val="black">
                  <a:alpha val="40000"/>
                </a:prstClr>
              </a:outerShdw>
            </a:effectLst>
          </p:spPr>
          <p:txBody>
            <a:bodyPr anchor="ctr"/>
            <a:lstStyle/>
            <a:p>
              <a:pPr algn="ctr"/>
              <a:endParaRPr>
                <a:solidFill>
                  <a:schemeClr val="bg1"/>
                </a:solidFill>
                <a:latin typeface="+mn-lt"/>
                <a:ea typeface="+mn-ea"/>
                <a:cs typeface="+mn-ea"/>
                <a:sym typeface="+mn-lt"/>
              </a:endParaRPr>
            </a:p>
          </p:txBody>
        </p:sp>
        <p:sp>
          <p:nvSpPr>
            <p:cNvPr id="10" name="Freeform: Shape 10"/>
            <p:cNvSpPr>
              <a:spLocks/>
            </p:cNvSpPr>
            <p:nvPr/>
          </p:nvSpPr>
          <p:spPr bwMode="auto">
            <a:xfrm>
              <a:off x="3841750" y="2774950"/>
              <a:ext cx="736599" cy="1022350"/>
            </a:xfrm>
            <a:custGeom>
              <a:avLst/>
              <a:gdLst/>
              <a:ahLst/>
              <a:cxnLst>
                <a:cxn ang="0">
                  <a:pos x="0" y="479"/>
                </a:cxn>
                <a:cxn ang="0">
                  <a:pos x="0" y="0"/>
                </a:cxn>
                <a:cxn ang="0">
                  <a:pos x="464" y="167"/>
                </a:cxn>
                <a:cxn ang="0">
                  <a:pos x="464" y="644"/>
                </a:cxn>
                <a:cxn ang="0">
                  <a:pos x="0" y="479"/>
                </a:cxn>
              </a:cxnLst>
              <a:rect l="0" t="0" r="r" b="b"/>
              <a:pathLst>
                <a:path w="464" h="644">
                  <a:moveTo>
                    <a:pt x="0" y="479"/>
                  </a:moveTo>
                  <a:lnTo>
                    <a:pt x="0" y="0"/>
                  </a:lnTo>
                  <a:lnTo>
                    <a:pt x="464" y="167"/>
                  </a:lnTo>
                  <a:lnTo>
                    <a:pt x="464" y="644"/>
                  </a:lnTo>
                  <a:lnTo>
                    <a:pt x="0" y="479"/>
                  </a:lnTo>
                  <a:close/>
                </a:path>
              </a:pathLst>
            </a:custGeom>
            <a:grpFill/>
            <a:ln>
              <a:solidFill>
                <a:srgbClr val="FFFFFF"/>
              </a:solidFill>
            </a:ln>
            <a:effectLst>
              <a:outerShdw blurRad="63500" algn="ctr" rotWithShape="0">
                <a:prstClr val="black">
                  <a:alpha val="40000"/>
                </a:prstClr>
              </a:outerShdw>
            </a:effectLst>
          </p:spPr>
          <p:txBody>
            <a:bodyPr anchor="ctr"/>
            <a:lstStyle/>
            <a:p>
              <a:pPr algn="ctr"/>
              <a:endParaRPr>
                <a:solidFill>
                  <a:schemeClr val="bg1"/>
                </a:solidFill>
                <a:latin typeface="+mn-lt"/>
                <a:ea typeface="+mn-ea"/>
                <a:cs typeface="+mn-ea"/>
                <a:sym typeface="+mn-lt"/>
              </a:endParaRPr>
            </a:p>
          </p:txBody>
        </p:sp>
        <p:sp>
          <p:nvSpPr>
            <p:cNvPr id="11" name="Freeform: Shape 11"/>
            <p:cNvSpPr>
              <a:spLocks/>
            </p:cNvSpPr>
            <p:nvPr/>
          </p:nvSpPr>
          <p:spPr bwMode="auto">
            <a:xfrm>
              <a:off x="4578350" y="2774950"/>
              <a:ext cx="709613" cy="1022350"/>
            </a:xfrm>
            <a:custGeom>
              <a:avLst/>
              <a:gdLst/>
              <a:ahLst/>
              <a:cxnLst>
                <a:cxn ang="0">
                  <a:pos x="447" y="482"/>
                </a:cxn>
                <a:cxn ang="0">
                  <a:pos x="445" y="482"/>
                </a:cxn>
                <a:cxn ang="0">
                  <a:pos x="0" y="644"/>
                </a:cxn>
                <a:cxn ang="0">
                  <a:pos x="0" y="167"/>
                </a:cxn>
                <a:cxn ang="0">
                  <a:pos x="445" y="0"/>
                </a:cxn>
                <a:cxn ang="0">
                  <a:pos x="447" y="482"/>
                </a:cxn>
              </a:cxnLst>
              <a:rect l="0" t="0" r="r" b="b"/>
              <a:pathLst>
                <a:path w="447" h="644">
                  <a:moveTo>
                    <a:pt x="447" y="482"/>
                  </a:moveTo>
                  <a:lnTo>
                    <a:pt x="445" y="482"/>
                  </a:lnTo>
                  <a:lnTo>
                    <a:pt x="0" y="644"/>
                  </a:lnTo>
                  <a:lnTo>
                    <a:pt x="0" y="167"/>
                  </a:lnTo>
                  <a:lnTo>
                    <a:pt x="445" y="0"/>
                  </a:lnTo>
                  <a:lnTo>
                    <a:pt x="447" y="482"/>
                  </a:lnTo>
                  <a:close/>
                </a:path>
              </a:pathLst>
            </a:custGeom>
            <a:grpFill/>
            <a:ln>
              <a:solidFill>
                <a:srgbClr val="FFFFFF"/>
              </a:solidFill>
            </a:ln>
            <a:effectLst>
              <a:outerShdw blurRad="63500" algn="ctr" rotWithShape="0">
                <a:prstClr val="black">
                  <a:alpha val="40000"/>
                </a:prstClr>
              </a:outerShdw>
            </a:effectLst>
          </p:spPr>
          <p:txBody>
            <a:bodyPr anchor="ctr"/>
            <a:lstStyle/>
            <a:p>
              <a:pPr algn="ctr"/>
              <a:endParaRPr>
                <a:solidFill>
                  <a:schemeClr val="bg1"/>
                </a:solidFill>
                <a:latin typeface="+mn-lt"/>
                <a:ea typeface="+mn-ea"/>
                <a:cs typeface="+mn-ea"/>
                <a:sym typeface="+mn-lt"/>
              </a:endParaRPr>
            </a:p>
          </p:txBody>
        </p:sp>
      </p:grpSp>
      <p:sp>
        <p:nvSpPr>
          <p:cNvPr id="14" name="Freeform: Shape 14"/>
          <p:cNvSpPr>
            <a:spLocks/>
          </p:cNvSpPr>
          <p:nvPr/>
        </p:nvSpPr>
        <p:spPr bwMode="auto">
          <a:xfrm rot="1093960">
            <a:off x="8387198" y="4440114"/>
            <a:ext cx="535313" cy="496493"/>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solidFill>
              <a:srgbClr val="65AE9C"/>
            </a:solidFill>
            <a:round/>
            <a:headEnd/>
            <a:tailEnd/>
          </a:ln>
        </p:spPr>
        <p:txBody>
          <a:bodyPr anchor="ctr"/>
          <a:lstStyle/>
          <a:p>
            <a:pPr algn="ctr"/>
            <a:endParaRPr>
              <a:solidFill>
                <a:schemeClr val="bg1"/>
              </a:solidFill>
              <a:latin typeface="+mn-lt"/>
              <a:ea typeface="+mn-ea"/>
              <a:cs typeface="+mn-ea"/>
              <a:sym typeface="+mn-lt"/>
            </a:endParaRPr>
          </a:p>
        </p:txBody>
      </p:sp>
      <p:grpSp>
        <p:nvGrpSpPr>
          <p:cNvPr id="24" name="Group 30"/>
          <p:cNvGrpSpPr/>
          <p:nvPr/>
        </p:nvGrpSpPr>
        <p:grpSpPr>
          <a:xfrm>
            <a:off x="5908011" y="3547327"/>
            <a:ext cx="1105309" cy="1105240"/>
            <a:chOff x="846989" y="1401020"/>
            <a:chExt cx="877416" cy="877416"/>
          </a:xfrm>
          <a:solidFill>
            <a:schemeClr val="bg1"/>
          </a:solidFill>
          <a:effectLst/>
        </p:grpSpPr>
        <p:sp>
          <p:nvSpPr>
            <p:cNvPr id="25" name="Teardrop 31"/>
            <p:cNvSpPr/>
            <p:nvPr/>
          </p:nvSpPr>
          <p:spPr>
            <a:xfrm rot="8100000">
              <a:off x="846989" y="1401020"/>
              <a:ext cx="877416" cy="877416"/>
            </a:xfrm>
            <a:prstGeom prst="teardrop">
              <a:avLst/>
            </a:prstGeom>
            <a:grpFill/>
            <a:ln>
              <a:solidFill>
                <a:srgbClr val="FFFFFF"/>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00" b="1">
                <a:solidFill>
                  <a:srgbClr val="2DBCEE"/>
                </a:solidFill>
                <a:cs typeface="+mn-ea"/>
                <a:sym typeface="+mn-lt"/>
              </a:endParaRPr>
            </a:p>
          </p:txBody>
        </p:sp>
        <p:sp>
          <p:nvSpPr>
            <p:cNvPr id="26" name="Oval 32"/>
            <p:cNvSpPr/>
            <p:nvPr/>
          </p:nvSpPr>
          <p:spPr>
            <a:xfrm>
              <a:off x="981458" y="1537516"/>
              <a:ext cx="608478" cy="608478"/>
            </a:xfrm>
            <a:prstGeom prst="ellipse">
              <a:avLst/>
            </a:prstGeom>
            <a:grp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r>
                <a:rPr lang="en-US" sz="1700" b="1">
                  <a:solidFill>
                    <a:srgbClr val="2DBCEE"/>
                  </a:solidFill>
                  <a:cs typeface="+mn-ea"/>
                  <a:sym typeface="+mn-lt"/>
                </a:rPr>
                <a:t>70%</a:t>
              </a:r>
            </a:p>
          </p:txBody>
        </p:sp>
      </p:grpSp>
      <p:sp>
        <p:nvSpPr>
          <p:cNvPr id="29" name="Freeform: Shape 35"/>
          <p:cNvSpPr>
            <a:spLocks/>
          </p:cNvSpPr>
          <p:nvPr/>
        </p:nvSpPr>
        <p:spPr bwMode="auto">
          <a:xfrm>
            <a:off x="3893532" y="4386321"/>
            <a:ext cx="629239" cy="582121"/>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solidFill>
              <a:srgbClr val="65AE9C"/>
            </a:solidFill>
            <a:round/>
            <a:headEnd/>
            <a:tailEnd/>
          </a:ln>
        </p:spPr>
        <p:txBody>
          <a:bodyPr anchor="ctr"/>
          <a:lstStyle/>
          <a:p>
            <a:pPr algn="ctr"/>
            <a:endParaRPr>
              <a:solidFill>
                <a:schemeClr val="bg1"/>
              </a:solidFill>
              <a:latin typeface="+mn-lt"/>
              <a:ea typeface="+mn-ea"/>
              <a:cs typeface="+mn-ea"/>
              <a:sym typeface="+mn-lt"/>
            </a:endParaRPr>
          </a:p>
        </p:txBody>
      </p:sp>
      <p:grpSp>
        <p:nvGrpSpPr>
          <p:cNvPr id="30" name="组合 29"/>
          <p:cNvGrpSpPr/>
          <p:nvPr/>
        </p:nvGrpSpPr>
        <p:grpSpPr>
          <a:xfrm>
            <a:off x="3488954" y="2450916"/>
            <a:ext cx="1105309" cy="1105240"/>
            <a:chOff x="3261813" y="2782734"/>
            <a:chExt cx="1047997" cy="1047989"/>
          </a:xfrm>
          <a:solidFill>
            <a:schemeClr val="bg1"/>
          </a:solidFill>
        </p:grpSpPr>
        <p:sp>
          <p:nvSpPr>
            <p:cNvPr id="31" name="Teardrop 25"/>
            <p:cNvSpPr/>
            <p:nvPr/>
          </p:nvSpPr>
          <p:spPr>
            <a:xfrm rot="8100000">
              <a:off x="3261813" y="2782734"/>
              <a:ext cx="1047997" cy="1047989"/>
            </a:xfrm>
            <a:prstGeom prst="teardrop">
              <a:avLst/>
            </a:prstGeom>
            <a:grpFill/>
            <a:ln>
              <a:solidFill>
                <a:srgbClr val="FFFFFF"/>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00" b="1">
                <a:solidFill>
                  <a:srgbClr val="2DBCEE"/>
                </a:solidFill>
                <a:cs typeface="+mn-ea"/>
                <a:sym typeface="+mn-lt"/>
              </a:endParaRPr>
            </a:p>
          </p:txBody>
        </p:sp>
        <p:grpSp>
          <p:nvGrpSpPr>
            <p:cNvPr id="32" name="组合 31"/>
            <p:cNvGrpSpPr/>
            <p:nvPr/>
          </p:nvGrpSpPr>
          <p:grpSpPr>
            <a:xfrm>
              <a:off x="3311922" y="2830262"/>
              <a:ext cx="947259" cy="947259"/>
              <a:chOff x="3272949" y="3722523"/>
              <a:chExt cx="813408" cy="877328"/>
            </a:xfrm>
            <a:grpFill/>
          </p:grpSpPr>
          <p:sp>
            <p:nvSpPr>
              <p:cNvPr id="33" name="椭圆 32"/>
              <p:cNvSpPr/>
              <p:nvPr/>
            </p:nvSpPr>
            <p:spPr>
              <a:xfrm>
                <a:off x="3272949" y="3722523"/>
                <a:ext cx="813408" cy="877328"/>
              </a:xfrm>
              <a:prstGeom prst="ellipse">
                <a:avLst/>
              </a:prstGeom>
              <a:grpFill/>
              <a:ln>
                <a:solidFill>
                  <a:srgbClr val="FFFFFF"/>
                </a:solidFill>
              </a:ln>
              <a:effectLst>
                <a:outerShdw blurRad="127000" dist="635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b="1">
                  <a:solidFill>
                    <a:srgbClr val="2DBCEE"/>
                  </a:solidFill>
                  <a:cs typeface="+mn-ea"/>
                  <a:sym typeface="+mn-lt"/>
                </a:endParaRPr>
              </a:p>
            </p:txBody>
          </p:sp>
          <p:sp>
            <p:nvSpPr>
              <p:cNvPr id="34" name="椭圆 33"/>
              <p:cNvSpPr/>
              <p:nvPr/>
            </p:nvSpPr>
            <p:spPr>
              <a:xfrm>
                <a:off x="3286069" y="3736674"/>
                <a:ext cx="787168" cy="849026"/>
              </a:xfrm>
              <a:prstGeom prst="ellipse">
                <a:avLst/>
              </a:prstGeom>
              <a:grp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b="1" dirty="0">
                    <a:solidFill>
                      <a:srgbClr val="2DBCEE"/>
                    </a:solidFill>
                    <a:cs typeface="+mn-ea"/>
                    <a:sym typeface="+mn-lt"/>
                  </a:rPr>
                  <a:t>90%</a:t>
                </a:r>
                <a:endParaRPr lang="zh-CN" altLang="en-US" sz="2100" b="1" dirty="0">
                  <a:solidFill>
                    <a:srgbClr val="2DBCEE"/>
                  </a:solidFill>
                  <a:cs typeface="+mn-ea"/>
                  <a:sym typeface="+mn-lt"/>
                </a:endParaRPr>
              </a:p>
            </p:txBody>
          </p:sp>
        </p:grpSp>
      </p:grpSp>
      <p:grpSp>
        <p:nvGrpSpPr>
          <p:cNvPr id="35" name="组合 34"/>
          <p:cNvGrpSpPr/>
          <p:nvPr/>
        </p:nvGrpSpPr>
        <p:grpSpPr>
          <a:xfrm>
            <a:off x="8434092" y="2450916"/>
            <a:ext cx="1105309" cy="1105240"/>
            <a:chOff x="7950536" y="2782734"/>
            <a:chExt cx="1047997" cy="1047989"/>
          </a:xfrm>
          <a:solidFill>
            <a:schemeClr val="bg1"/>
          </a:solidFill>
        </p:grpSpPr>
        <p:sp>
          <p:nvSpPr>
            <p:cNvPr id="36" name="Teardrop 28"/>
            <p:cNvSpPr/>
            <p:nvPr/>
          </p:nvSpPr>
          <p:spPr>
            <a:xfrm rot="8100000">
              <a:off x="7950536" y="2782734"/>
              <a:ext cx="1047997" cy="1047989"/>
            </a:xfrm>
            <a:prstGeom prst="teardrop">
              <a:avLst/>
            </a:prstGeom>
            <a:grpFill/>
            <a:ln>
              <a:solidFill>
                <a:srgbClr val="FFFFFF"/>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00" b="1">
                <a:solidFill>
                  <a:srgbClr val="2DBCEE"/>
                </a:solidFill>
                <a:cs typeface="+mn-ea"/>
                <a:sym typeface="+mn-lt"/>
              </a:endParaRPr>
            </a:p>
          </p:txBody>
        </p:sp>
        <p:grpSp>
          <p:nvGrpSpPr>
            <p:cNvPr id="37" name="组合 36"/>
            <p:cNvGrpSpPr/>
            <p:nvPr/>
          </p:nvGrpSpPr>
          <p:grpSpPr>
            <a:xfrm>
              <a:off x="8000904" y="2817149"/>
              <a:ext cx="947259" cy="947259"/>
              <a:chOff x="3272949" y="3722525"/>
              <a:chExt cx="813408" cy="877328"/>
            </a:xfrm>
            <a:grpFill/>
          </p:grpSpPr>
          <p:sp>
            <p:nvSpPr>
              <p:cNvPr id="38" name="椭圆 37"/>
              <p:cNvSpPr/>
              <p:nvPr/>
            </p:nvSpPr>
            <p:spPr>
              <a:xfrm>
                <a:off x="3272949" y="3722525"/>
                <a:ext cx="813408" cy="877328"/>
              </a:xfrm>
              <a:prstGeom prst="ellipse">
                <a:avLst/>
              </a:prstGeom>
              <a:grpFill/>
              <a:ln>
                <a:solidFill>
                  <a:srgbClr val="FFFFFF"/>
                </a:solidFill>
              </a:ln>
              <a:effectLst>
                <a:outerShdw blurRad="127000" dist="635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b="1">
                  <a:solidFill>
                    <a:srgbClr val="2DBCEE"/>
                  </a:solidFill>
                  <a:cs typeface="+mn-ea"/>
                  <a:sym typeface="+mn-lt"/>
                </a:endParaRPr>
              </a:p>
            </p:txBody>
          </p:sp>
          <p:sp>
            <p:nvSpPr>
              <p:cNvPr id="39" name="椭圆 38"/>
              <p:cNvSpPr/>
              <p:nvPr/>
            </p:nvSpPr>
            <p:spPr>
              <a:xfrm>
                <a:off x="3286069" y="3736675"/>
                <a:ext cx="787168" cy="849026"/>
              </a:xfrm>
              <a:prstGeom prst="ellipse">
                <a:avLst/>
              </a:prstGeom>
              <a:grp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b="1" dirty="0">
                    <a:solidFill>
                      <a:srgbClr val="2DBCEE"/>
                    </a:solidFill>
                    <a:cs typeface="+mn-ea"/>
                    <a:sym typeface="+mn-lt"/>
                  </a:rPr>
                  <a:t>95%</a:t>
                </a:r>
                <a:endParaRPr lang="zh-CN" altLang="en-US" sz="2100" b="1" dirty="0">
                  <a:solidFill>
                    <a:srgbClr val="2DBCEE"/>
                  </a:solidFill>
                  <a:cs typeface="+mn-ea"/>
                  <a:sym typeface="+mn-lt"/>
                </a:endParaRPr>
              </a:p>
            </p:txBody>
          </p:sp>
        </p:grpSp>
      </p:grpSp>
      <p:grpSp>
        <p:nvGrpSpPr>
          <p:cNvPr id="41" name="Group 65"/>
          <p:cNvGrpSpPr/>
          <p:nvPr/>
        </p:nvGrpSpPr>
        <p:grpSpPr>
          <a:xfrm>
            <a:off x="194248" y="4366891"/>
            <a:ext cx="3025047" cy="1291131"/>
            <a:chOff x="9343359" y="2517476"/>
            <a:chExt cx="3049865" cy="1160917"/>
          </a:xfrm>
        </p:grpSpPr>
        <p:sp>
          <p:nvSpPr>
            <p:cNvPr id="42" name="TextBox 66"/>
            <p:cNvSpPr txBox="1"/>
            <p:nvPr/>
          </p:nvSpPr>
          <p:spPr>
            <a:xfrm>
              <a:off x="10810686" y="2517476"/>
              <a:ext cx="1582538" cy="375266"/>
            </a:xfrm>
            <a:prstGeom prst="rect">
              <a:avLst/>
            </a:prstGeom>
            <a:noFill/>
          </p:spPr>
          <p:txBody>
            <a:bodyPr wrap="none" rtlCol="0">
              <a:spAutoFit/>
            </a:bodyPr>
            <a:lstStyle/>
            <a:p>
              <a:pPr algn="r">
                <a:lnSpc>
                  <a:spcPct val="130000"/>
                </a:lnSpc>
              </a:pPr>
              <a:r>
                <a:rPr lang="zh-CN" altLang="en-US" dirty="0">
                  <a:solidFill>
                    <a:schemeClr val="bg1"/>
                  </a:solidFill>
                  <a:latin typeface="+mn-lt"/>
                  <a:ea typeface="+mn-ea"/>
                  <a:cs typeface="+mn-ea"/>
                  <a:sym typeface="+mn-lt"/>
                </a:rPr>
                <a:t>相关标题文字</a:t>
              </a:r>
              <a:endParaRPr lang="en-GB" dirty="0">
                <a:solidFill>
                  <a:schemeClr val="bg1"/>
                </a:solidFill>
                <a:latin typeface="+mn-lt"/>
                <a:ea typeface="+mn-ea"/>
                <a:cs typeface="+mn-ea"/>
                <a:sym typeface="+mn-lt"/>
              </a:endParaRPr>
            </a:p>
          </p:txBody>
        </p:sp>
        <p:sp>
          <p:nvSpPr>
            <p:cNvPr id="43" name="Rectangle 67"/>
            <p:cNvSpPr/>
            <p:nvPr/>
          </p:nvSpPr>
          <p:spPr>
            <a:xfrm>
              <a:off x="9343359" y="2893845"/>
              <a:ext cx="3049864" cy="784548"/>
            </a:xfrm>
            <a:prstGeom prst="rect">
              <a:avLst/>
            </a:prstGeom>
          </p:spPr>
          <p:txBody>
            <a:bodyPr wrap="square">
              <a:spAutoFit/>
            </a:bodyPr>
            <a:lstStyle/>
            <a:p>
              <a:pPr algn="r">
                <a:lnSpc>
                  <a:spcPct val="130000"/>
                </a:lnSpc>
              </a:pPr>
              <a:r>
                <a:rPr lang="zh-CN" altLang="en-US" sz="1300" dirty="0">
                  <a:solidFill>
                    <a:schemeClr val="bg1"/>
                  </a:solidFill>
                  <a:latin typeface="+mn-lt"/>
                  <a:ea typeface="+mn-ea"/>
                  <a:cs typeface="+mn-ea"/>
                  <a:sym typeface="+mn-lt"/>
                </a:rPr>
                <a:t>此处添加详细文本描述，建议与标题相关并符合整体语言风格，语言描述尽量</a:t>
              </a:r>
              <a:r>
                <a:rPr lang="en-US" altLang="zh-CN" sz="1300" dirty="0">
                  <a:solidFill>
                    <a:schemeClr val="bg1"/>
                  </a:solidFill>
                  <a:latin typeface="+mn-lt"/>
                  <a:ea typeface="+mn-ea"/>
                  <a:cs typeface="+mn-ea"/>
                  <a:sym typeface="+mn-lt"/>
                </a:rPr>
                <a:t>……</a:t>
              </a:r>
            </a:p>
          </p:txBody>
        </p:sp>
      </p:grpSp>
      <p:grpSp>
        <p:nvGrpSpPr>
          <p:cNvPr id="44" name="Group 65"/>
          <p:cNvGrpSpPr/>
          <p:nvPr/>
        </p:nvGrpSpPr>
        <p:grpSpPr>
          <a:xfrm>
            <a:off x="5140388" y="2093050"/>
            <a:ext cx="2654521" cy="1291131"/>
            <a:chOff x="9530142" y="2517476"/>
            <a:chExt cx="2676299" cy="1160917"/>
          </a:xfrm>
        </p:grpSpPr>
        <p:sp>
          <p:nvSpPr>
            <p:cNvPr id="45" name="TextBox 66"/>
            <p:cNvSpPr txBox="1"/>
            <p:nvPr/>
          </p:nvSpPr>
          <p:spPr>
            <a:xfrm>
              <a:off x="10077023" y="2517476"/>
              <a:ext cx="1582538" cy="375266"/>
            </a:xfrm>
            <a:prstGeom prst="rect">
              <a:avLst/>
            </a:prstGeom>
            <a:noFill/>
          </p:spPr>
          <p:txBody>
            <a:bodyPr wrap="none" rtlCol="0">
              <a:spAutoFit/>
            </a:bodyPr>
            <a:lstStyle/>
            <a:p>
              <a:pPr algn="ctr">
                <a:lnSpc>
                  <a:spcPct val="130000"/>
                </a:lnSpc>
              </a:pPr>
              <a:r>
                <a:rPr lang="zh-CN" altLang="en-US" dirty="0">
                  <a:solidFill>
                    <a:schemeClr val="bg1"/>
                  </a:solidFill>
                  <a:latin typeface="+mn-lt"/>
                  <a:ea typeface="+mn-ea"/>
                  <a:cs typeface="+mn-ea"/>
                  <a:sym typeface="+mn-lt"/>
                </a:rPr>
                <a:t>相关标题文字</a:t>
              </a:r>
              <a:endParaRPr lang="en-GB" dirty="0">
                <a:solidFill>
                  <a:schemeClr val="bg1"/>
                </a:solidFill>
                <a:latin typeface="+mn-lt"/>
                <a:ea typeface="+mn-ea"/>
                <a:cs typeface="+mn-ea"/>
                <a:sym typeface="+mn-lt"/>
              </a:endParaRPr>
            </a:p>
          </p:txBody>
        </p:sp>
        <p:sp>
          <p:nvSpPr>
            <p:cNvPr id="46" name="Rectangle 67"/>
            <p:cNvSpPr/>
            <p:nvPr/>
          </p:nvSpPr>
          <p:spPr>
            <a:xfrm>
              <a:off x="9530142" y="2893845"/>
              <a:ext cx="2676299" cy="784548"/>
            </a:xfrm>
            <a:prstGeom prst="rect">
              <a:avLst/>
            </a:prstGeom>
          </p:spPr>
          <p:txBody>
            <a:bodyPr wrap="square">
              <a:spAutoFit/>
            </a:bodyPr>
            <a:lstStyle/>
            <a:p>
              <a:pPr algn="ctr">
                <a:lnSpc>
                  <a:spcPct val="130000"/>
                </a:lnSpc>
              </a:pPr>
              <a:r>
                <a:rPr lang="zh-CN" altLang="en-US" sz="1300" dirty="0">
                  <a:solidFill>
                    <a:schemeClr val="bg1"/>
                  </a:solidFill>
                  <a:latin typeface="+mn-lt"/>
                  <a:ea typeface="+mn-ea"/>
                  <a:cs typeface="+mn-ea"/>
                  <a:sym typeface="+mn-lt"/>
                </a:rPr>
                <a:t>此处添加详细文本描述，建议与标题相关并符合整体语言风格，语言描述尽量</a:t>
              </a:r>
              <a:r>
                <a:rPr lang="en-US" altLang="zh-CN" sz="1300" dirty="0">
                  <a:solidFill>
                    <a:schemeClr val="bg1"/>
                  </a:solidFill>
                  <a:latin typeface="+mn-lt"/>
                  <a:ea typeface="+mn-ea"/>
                  <a:cs typeface="+mn-ea"/>
                  <a:sym typeface="+mn-lt"/>
                </a:rPr>
                <a:t>……</a:t>
              </a:r>
            </a:p>
          </p:txBody>
        </p:sp>
      </p:grpSp>
      <p:grpSp>
        <p:nvGrpSpPr>
          <p:cNvPr id="47" name="Group 65"/>
          <p:cNvGrpSpPr/>
          <p:nvPr/>
        </p:nvGrpSpPr>
        <p:grpSpPr>
          <a:xfrm>
            <a:off x="9632161" y="4366891"/>
            <a:ext cx="2954109" cy="1291131"/>
            <a:chOff x="9530142" y="2517476"/>
            <a:chExt cx="2978345" cy="1160917"/>
          </a:xfrm>
        </p:grpSpPr>
        <p:sp>
          <p:nvSpPr>
            <p:cNvPr id="48" name="TextBox 66"/>
            <p:cNvSpPr txBox="1"/>
            <p:nvPr/>
          </p:nvSpPr>
          <p:spPr>
            <a:xfrm>
              <a:off x="9530142" y="2517476"/>
              <a:ext cx="1582538" cy="375266"/>
            </a:xfrm>
            <a:prstGeom prst="rect">
              <a:avLst/>
            </a:prstGeom>
            <a:noFill/>
          </p:spPr>
          <p:txBody>
            <a:bodyPr wrap="none" rtlCol="0">
              <a:spAutoFit/>
            </a:bodyPr>
            <a:lstStyle/>
            <a:p>
              <a:pPr>
                <a:lnSpc>
                  <a:spcPct val="130000"/>
                </a:lnSpc>
              </a:pPr>
              <a:r>
                <a:rPr lang="zh-CN" altLang="en-US" dirty="0">
                  <a:solidFill>
                    <a:schemeClr val="bg1"/>
                  </a:solidFill>
                  <a:latin typeface="+mn-lt"/>
                  <a:ea typeface="+mn-ea"/>
                  <a:cs typeface="+mn-ea"/>
                  <a:sym typeface="+mn-lt"/>
                </a:rPr>
                <a:t>相关标题文字</a:t>
              </a:r>
              <a:endParaRPr lang="en-GB" dirty="0">
                <a:solidFill>
                  <a:schemeClr val="bg1"/>
                </a:solidFill>
                <a:latin typeface="+mn-lt"/>
                <a:ea typeface="+mn-ea"/>
                <a:cs typeface="+mn-ea"/>
                <a:sym typeface="+mn-lt"/>
              </a:endParaRPr>
            </a:p>
          </p:txBody>
        </p:sp>
        <p:sp>
          <p:nvSpPr>
            <p:cNvPr id="49" name="Rectangle 67"/>
            <p:cNvSpPr/>
            <p:nvPr/>
          </p:nvSpPr>
          <p:spPr>
            <a:xfrm>
              <a:off x="9530142" y="2893845"/>
              <a:ext cx="2978345" cy="784548"/>
            </a:xfrm>
            <a:prstGeom prst="rect">
              <a:avLst/>
            </a:prstGeom>
          </p:spPr>
          <p:txBody>
            <a:bodyPr wrap="square">
              <a:spAutoFit/>
            </a:bodyPr>
            <a:lstStyle/>
            <a:p>
              <a:pPr>
                <a:lnSpc>
                  <a:spcPct val="130000"/>
                </a:lnSpc>
              </a:pPr>
              <a:r>
                <a:rPr lang="zh-CN" altLang="en-US" sz="1300" dirty="0">
                  <a:solidFill>
                    <a:schemeClr val="bg1"/>
                  </a:solidFill>
                  <a:latin typeface="+mn-lt"/>
                  <a:ea typeface="+mn-ea"/>
                  <a:cs typeface="+mn-ea"/>
                  <a:sym typeface="+mn-lt"/>
                </a:rPr>
                <a:t>此处添加详细文本描述，建议与标题相关并符合整体语言风格，语言描述尽量</a:t>
              </a:r>
              <a:r>
                <a:rPr lang="en-US" altLang="zh-CN" sz="1300" dirty="0">
                  <a:solidFill>
                    <a:schemeClr val="bg1"/>
                  </a:solidFill>
                  <a:latin typeface="+mn-lt"/>
                  <a:ea typeface="+mn-ea"/>
                  <a:cs typeface="+mn-ea"/>
                  <a:sym typeface="+mn-lt"/>
                </a:rPr>
                <a:t>……</a:t>
              </a:r>
            </a:p>
          </p:txBody>
        </p:sp>
      </p:grpSp>
    </p:spTree>
    <p:extLst>
      <p:ext uri="{BB962C8B-B14F-4D97-AF65-F5344CB8AC3E}">
        <p14:creationId xmlns:p14="http://schemas.microsoft.com/office/powerpoint/2010/main" val="1629539503"/>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fill="hold"/>
                                        <p:tgtEl>
                                          <p:spTgt spid="44"/>
                                        </p:tgtEl>
                                        <p:attrNameLst>
                                          <p:attrName>ppt_x</p:attrName>
                                        </p:attrNameLst>
                                      </p:cBhvr>
                                      <p:tavLst>
                                        <p:tav tm="0">
                                          <p:val>
                                            <p:strVal val="#ppt_x"/>
                                          </p:val>
                                        </p:tav>
                                        <p:tav tm="100000">
                                          <p:val>
                                            <p:strVal val="#ppt_x"/>
                                          </p:val>
                                        </p:tav>
                                      </p:tavLst>
                                    </p:anim>
                                    <p:anim calcmode="lin" valueType="num">
                                      <p:cBhvr additive="base">
                                        <p:cTn id="12" dur="500" fill="hold"/>
                                        <p:tgtEl>
                                          <p:spTgt spid="4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500" fill="hold"/>
                                        <p:tgtEl>
                                          <p:spTgt spid="47"/>
                                        </p:tgtEl>
                                        <p:attrNameLst>
                                          <p:attrName>ppt_x</p:attrName>
                                        </p:attrNameLst>
                                      </p:cBhvr>
                                      <p:tavLst>
                                        <p:tav tm="0">
                                          <p:val>
                                            <p:strVal val="#ppt_x"/>
                                          </p:val>
                                        </p:tav>
                                        <p:tav tm="100000">
                                          <p:val>
                                            <p:strVal val="#ppt_x"/>
                                          </p:val>
                                        </p:tav>
                                      </p:tavLst>
                                    </p:anim>
                                    <p:anim calcmode="lin" valueType="num">
                                      <p:cBhvr additive="base">
                                        <p:cTn id="16" dur="500" fill="hold"/>
                                        <p:tgtEl>
                                          <p:spTgt spid="4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ppt_x"/>
                                          </p:val>
                                        </p:tav>
                                        <p:tav tm="100000">
                                          <p:val>
                                            <p:strVal val="#ppt_x"/>
                                          </p:val>
                                        </p:tav>
                                      </p:tavLst>
                                    </p:anim>
                                    <p:anim calcmode="lin" valueType="num">
                                      <p:cBhvr additive="base">
                                        <p:cTn id="24" dur="5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ppt_x"/>
                                          </p:val>
                                        </p:tav>
                                        <p:tav tm="100000">
                                          <p:val>
                                            <p:strVal val="#ppt_x"/>
                                          </p:val>
                                        </p:tav>
                                      </p:tavLst>
                                    </p:anim>
                                    <p:anim calcmode="lin" valueType="num">
                                      <p:cBhvr additive="base">
                                        <p:cTn id="28" dur="500" fill="hold"/>
                                        <p:tgtEl>
                                          <p:spTgt spid="2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fill="hold"/>
                                        <p:tgtEl>
                                          <p:spTgt spid="29"/>
                                        </p:tgtEl>
                                        <p:attrNameLst>
                                          <p:attrName>ppt_x</p:attrName>
                                        </p:attrNameLst>
                                      </p:cBhvr>
                                      <p:tavLst>
                                        <p:tav tm="0">
                                          <p:val>
                                            <p:strVal val="#ppt_x"/>
                                          </p:val>
                                        </p:tav>
                                        <p:tav tm="100000">
                                          <p:val>
                                            <p:strVal val="#ppt_x"/>
                                          </p:val>
                                        </p:tav>
                                      </p:tavLst>
                                    </p:anim>
                                    <p:anim calcmode="lin" valueType="num">
                                      <p:cBhvr additive="base">
                                        <p:cTn id="32" dur="500" fill="hold"/>
                                        <p:tgtEl>
                                          <p:spTgt spid="29"/>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ppt_x"/>
                                          </p:val>
                                        </p:tav>
                                        <p:tav tm="100000">
                                          <p:val>
                                            <p:strVal val="#ppt_x"/>
                                          </p:val>
                                        </p:tav>
                                      </p:tavLst>
                                    </p:anim>
                                    <p:anim calcmode="lin" valueType="num">
                                      <p:cBhvr additive="base">
                                        <p:cTn id="36" dur="500" fill="hold"/>
                                        <p:tgtEl>
                                          <p:spTgt spid="30"/>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500" fill="hold"/>
                                        <p:tgtEl>
                                          <p:spTgt spid="35"/>
                                        </p:tgtEl>
                                        <p:attrNameLst>
                                          <p:attrName>ppt_x</p:attrName>
                                        </p:attrNameLst>
                                      </p:cBhvr>
                                      <p:tavLst>
                                        <p:tav tm="0">
                                          <p:val>
                                            <p:strVal val="#ppt_x"/>
                                          </p:val>
                                        </p:tav>
                                        <p:tav tm="100000">
                                          <p:val>
                                            <p:strVal val="#ppt_x"/>
                                          </p:val>
                                        </p:tav>
                                      </p:tavLst>
                                    </p:anim>
                                    <p:anim calcmode="lin" valueType="num">
                                      <p:cBhvr additive="base">
                                        <p:cTn id="4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1061212" y="1744117"/>
            <a:ext cx="11018418" cy="3993309"/>
            <a:chOff x="1061212" y="2031637"/>
            <a:chExt cx="11018418" cy="3993309"/>
          </a:xfrm>
        </p:grpSpPr>
        <p:sp>
          <p:nvSpPr>
            <p:cNvPr id="3" name="Line 15">
              <a:extLst>
                <a:ext uri="{FF2B5EF4-FFF2-40B4-BE49-F238E27FC236}">
                  <a16:creationId xmlns:a16="http://schemas.microsoft.com/office/drawing/2014/main" id="{85C0CAD2-9968-456E-A7D0-CF1E7DCE1A99}"/>
                </a:ext>
              </a:extLst>
            </p:cNvPr>
            <p:cNvSpPr>
              <a:spLocks noChangeShapeType="1"/>
            </p:cNvSpPr>
            <p:nvPr/>
          </p:nvSpPr>
          <p:spPr bwMode="auto">
            <a:xfrm>
              <a:off x="10524431" y="4301051"/>
              <a:ext cx="0" cy="583370"/>
            </a:xfrm>
            <a:prstGeom prst="line">
              <a:avLst/>
            </a:prstGeom>
            <a:noFill/>
            <a:ln w="6350">
              <a:solidFill>
                <a:schemeClr val="bg1">
                  <a:lumMod val="65000"/>
                </a:schemeClr>
              </a:solidFill>
              <a:round/>
              <a:headEnd/>
              <a:tailEnd type="oval" w="sm" len="sm"/>
            </a:ln>
            <a:extLst>
              <a:ext uri="{909E8E84-426E-40DD-AFC4-6F175D3DCCD1}">
                <a14:hiddenFill xmlns:a14="http://schemas.microsoft.com/office/drawing/2010/main">
                  <a:noFill/>
                </a14:hiddenFill>
              </a:ext>
            </a:extLst>
          </p:spPr>
          <p:txBody>
            <a:bodyPr lIns="96423" tIns="48211" rIns="96423" bIns="48211"/>
            <a:lstStyle/>
            <a:p>
              <a:endParaRPr lang="zh-CN" altLang="en-US" sz="2500">
                <a:solidFill>
                  <a:schemeClr val="bg1"/>
                </a:solidFill>
                <a:latin typeface="+mn-lt"/>
                <a:ea typeface="+mn-ea"/>
                <a:cs typeface="+mn-ea"/>
                <a:sym typeface="+mn-lt"/>
              </a:endParaRPr>
            </a:p>
          </p:txBody>
        </p:sp>
        <p:sp>
          <p:nvSpPr>
            <p:cNvPr id="5" name="Freeform 17">
              <a:extLst>
                <a:ext uri="{FF2B5EF4-FFF2-40B4-BE49-F238E27FC236}">
                  <a16:creationId xmlns:a16="http://schemas.microsoft.com/office/drawing/2014/main" id="{9A03EB23-6B6A-4472-A82E-C7C97B637C7F}"/>
                </a:ext>
              </a:extLst>
            </p:cNvPr>
            <p:cNvSpPr>
              <a:spLocks/>
            </p:cNvSpPr>
            <p:nvPr/>
          </p:nvSpPr>
          <p:spPr bwMode="auto">
            <a:xfrm>
              <a:off x="9637933" y="2031637"/>
              <a:ext cx="1845915" cy="2156938"/>
            </a:xfrm>
            <a:custGeom>
              <a:avLst/>
              <a:gdLst>
                <a:gd name="T0" fmla="*/ 526 w 586"/>
                <a:gd name="T1" fmla="*/ 0 h 685"/>
                <a:gd name="T2" fmla="*/ 467 w 586"/>
                <a:gd name="T3" fmla="*/ 119 h 685"/>
                <a:gd name="T4" fmla="*/ 490 w 586"/>
                <a:gd name="T5" fmla="*/ 119 h 685"/>
                <a:gd name="T6" fmla="*/ 490 w 586"/>
                <a:gd name="T7" fmla="*/ 403 h 685"/>
                <a:gd name="T8" fmla="*/ 281 w 586"/>
                <a:gd name="T9" fmla="*/ 613 h 685"/>
                <a:gd name="T10" fmla="*/ 72 w 586"/>
                <a:gd name="T11" fmla="*/ 403 h 685"/>
                <a:gd name="T12" fmla="*/ 0 w 586"/>
                <a:gd name="T13" fmla="*/ 403 h 685"/>
                <a:gd name="T14" fmla="*/ 281 w 586"/>
                <a:gd name="T15" fmla="*/ 685 h 685"/>
                <a:gd name="T16" fmla="*/ 562 w 586"/>
                <a:gd name="T17" fmla="*/ 403 h 685"/>
                <a:gd name="T18" fmla="*/ 562 w 586"/>
                <a:gd name="T19" fmla="*/ 119 h 685"/>
                <a:gd name="T20" fmla="*/ 586 w 586"/>
                <a:gd name="T21" fmla="*/ 119 h 685"/>
                <a:gd name="T22" fmla="*/ 526 w 586"/>
                <a:gd name="T23" fmla="*/ 0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6" h="685">
                  <a:moveTo>
                    <a:pt x="526" y="0"/>
                  </a:moveTo>
                  <a:cubicBezTo>
                    <a:pt x="467" y="119"/>
                    <a:pt x="467" y="119"/>
                    <a:pt x="467" y="119"/>
                  </a:cubicBezTo>
                  <a:cubicBezTo>
                    <a:pt x="490" y="119"/>
                    <a:pt x="490" y="119"/>
                    <a:pt x="490" y="119"/>
                  </a:cubicBezTo>
                  <a:cubicBezTo>
                    <a:pt x="490" y="403"/>
                    <a:pt x="490" y="403"/>
                    <a:pt x="490" y="403"/>
                  </a:cubicBezTo>
                  <a:cubicBezTo>
                    <a:pt x="490" y="519"/>
                    <a:pt x="397" y="613"/>
                    <a:pt x="281" y="613"/>
                  </a:cubicBezTo>
                  <a:cubicBezTo>
                    <a:pt x="165" y="613"/>
                    <a:pt x="72" y="519"/>
                    <a:pt x="72" y="403"/>
                  </a:cubicBezTo>
                  <a:cubicBezTo>
                    <a:pt x="0" y="403"/>
                    <a:pt x="0" y="403"/>
                    <a:pt x="0" y="403"/>
                  </a:cubicBezTo>
                  <a:cubicBezTo>
                    <a:pt x="0" y="559"/>
                    <a:pt x="126" y="685"/>
                    <a:pt x="281" y="685"/>
                  </a:cubicBezTo>
                  <a:cubicBezTo>
                    <a:pt x="436" y="685"/>
                    <a:pt x="562" y="559"/>
                    <a:pt x="562" y="403"/>
                  </a:cubicBezTo>
                  <a:cubicBezTo>
                    <a:pt x="562" y="119"/>
                    <a:pt x="562" y="119"/>
                    <a:pt x="562" y="119"/>
                  </a:cubicBezTo>
                  <a:cubicBezTo>
                    <a:pt x="586" y="119"/>
                    <a:pt x="586" y="119"/>
                    <a:pt x="586" y="119"/>
                  </a:cubicBezTo>
                  <a:lnTo>
                    <a:pt x="526" y="0"/>
                  </a:lnTo>
                  <a:close/>
                </a:path>
              </a:pathLst>
            </a:custGeom>
            <a:solidFill>
              <a:schemeClr val="bg1"/>
            </a:solidFill>
            <a:ln>
              <a:solidFill>
                <a:schemeClr val="bg1"/>
              </a:solidFill>
            </a:ln>
          </p:spPr>
          <p:txBody>
            <a:bodyPr lIns="96423" tIns="48211" rIns="96423" bIns="48211"/>
            <a:lstStyle/>
            <a:p>
              <a:endParaRPr lang="zh-CN" altLang="en-US" sz="2500">
                <a:solidFill>
                  <a:schemeClr val="bg1"/>
                </a:solidFill>
                <a:latin typeface="+mn-lt"/>
                <a:ea typeface="+mn-ea"/>
                <a:cs typeface="+mn-ea"/>
                <a:sym typeface="+mn-lt"/>
              </a:endParaRPr>
            </a:p>
          </p:txBody>
        </p:sp>
        <p:grpSp>
          <p:nvGrpSpPr>
            <p:cNvPr id="2" name="组合 25">
              <a:extLst>
                <a:ext uri="{FF2B5EF4-FFF2-40B4-BE49-F238E27FC236}">
                  <a16:creationId xmlns:a16="http://schemas.microsoft.com/office/drawing/2014/main" id="{BE904F82-60A1-4E6D-A858-971856393DC7}"/>
                </a:ext>
              </a:extLst>
            </p:cNvPr>
            <p:cNvGrpSpPr/>
            <p:nvPr/>
          </p:nvGrpSpPr>
          <p:grpSpPr>
            <a:xfrm>
              <a:off x="9960297" y="2739742"/>
              <a:ext cx="1126352" cy="1124525"/>
              <a:chOff x="9444287" y="2597823"/>
              <a:chExt cx="1068093" cy="1066274"/>
            </a:xfrm>
          </p:grpSpPr>
          <p:sp>
            <p:nvSpPr>
              <p:cNvPr id="4" name="Oval 16">
                <a:extLst>
                  <a:ext uri="{FF2B5EF4-FFF2-40B4-BE49-F238E27FC236}">
                    <a16:creationId xmlns:a16="http://schemas.microsoft.com/office/drawing/2014/main" id="{166BFAD4-7687-440F-A669-338592AF8A67}"/>
                  </a:ext>
                </a:extLst>
              </p:cNvPr>
              <p:cNvSpPr>
                <a:spLocks noChangeArrowheads="1"/>
              </p:cNvSpPr>
              <p:nvPr/>
            </p:nvSpPr>
            <p:spPr bwMode="auto">
              <a:xfrm>
                <a:off x="9444287" y="2597823"/>
                <a:ext cx="1068093" cy="1066274"/>
              </a:xfrm>
              <a:prstGeom prst="ellipse">
                <a:avLst/>
              </a:prstGeom>
              <a:solidFill>
                <a:schemeClr val="bg1"/>
              </a:solidFill>
              <a:ln>
                <a:solidFill>
                  <a:schemeClr val="bg1"/>
                </a:solidFill>
              </a:ln>
            </p:spPr>
            <p:txBody>
              <a:bodyPr/>
              <a:lstStyle/>
              <a:p>
                <a:endParaRPr lang="zh-CN" altLang="en-US" sz="2500" dirty="0">
                  <a:solidFill>
                    <a:schemeClr val="bg1"/>
                  </a:solidFill>
                  <a:latin typeface="+mn-lt"/>
                  <a:ea typeface="+mn-ea"/>
                  <a:cs typeface="+mn-ea"/>
                  <a:sym typeface="+mn-lt"/>
                </a:endParaRPr>
              </a:p>
            </p:txBody>
          </p:sp>
          <p:sp>
            <p:nvSpPr>
              <p:cNvPr id="6" name="Freeform 18">
                <a:extLst>
                  <a:ext uri="{FF2B5EF4-FFF2-40B4-BE49-F238E27FC236}">
                    <a16:creationId xmlns:a16="http://schemas.microsoft.com/office/drawing/2014/main" id="{F567747C-0CBE-42C3-8FCB-E6259B151813}"/>
                  </a:ext>
                </a:extLst>
              </p:cNvPr>
              <p:cNvSpPr>
                <a:spLocks noEditPoints="1"/>
              </p:cNvSpPr>
              <p:nvPr/>
            </p:nvSpPr>
            <p:spPr bwMode="auto">
              <a:xfrm>
                <a:off x="9724502" y="2928986"/>
                <a:ext cx="507662" cy="449436"/>
              </a:xfrm>
              <a:custGeom>
                <a:avLst/>
                <a:gdLst>
                  <a:gd name="T0" fmla="*/ 32 w 170"/>
                  <a:gd name="T1" fmla="*/ 150 h 150"/>
                  <a:gd name="T2" fmla="*/ 29 w 170"/>
                  <a:gd name="T3" fmla="*/ 150 h 150"/>
                  <a:gd name="T4" fmla="*/ 29 w 170"/>
                  <a:gd name="T5" fmla="*/ 150 h 150"/>
                  <a:gd name="T6" fmla="*/ 52 w 170"/>
                  <a:gd name="T7" fmla="*/ 111 h 150"/>
                  <a:gd name="T8" fmla="*/ 52 w 170"/>
                  <a:gd name="T9" fmla="*/ 111 h 150"/>
                  <a:gd name="T10" fmla="*/ 0 w 170"/>
                  <a:gd name="T11" fmla="*/ 58 h 150"/>
                  <a:gd name="T12" fmla="*/ 0 w 170"/>
                  <a:gd name="T13" fmla="*/ 58 h 150"/>
                  <a:gd name="T14" fmla="*/ 85 w 170"/>
                  <a:gd name="T15" fmla="*/ 0 h 150"/>
                  <a:gd name="T16" fmla="*/ 85 w 170"/>
                  <a:gd name="T17" fmla="*/ 0 h 150"/>
                  <a:gd name="T18" fmla="*/ 170 w 170"/>
                  <a:gd name="T19" fmla="*/ 58 h 150"/>
                  <a:gd name="T20" fmla="*/ 170 w 170"/>
                  <a:gd name="T21" fmla="*/ 58 h 150"/>
                  <a:gd name="T22" fmla="*/ 111 w 170"/>
                  <a:gd name="T23" fmla="*/ 113 h 150"/>
                  <a:gd name="T24" fmla="*/ 111 w 170"/>
                  <a:gd name="T25" fmla="*/ 113 h 150"/>
                  <a:gd name="T26" fmla="*/ 32 w 170"/>
                  <a:gd name="T27" fmla="*/ 150 h 150"/>
                  <a:gd name="T28" fmla="*/ 32 w 170"/>
                  <a:gd name="T29" fmla="*/ 150 h 150"/>
                  <a:gd name="T30" fmla="*/ 32 w 170"/>
                  <a:gd name="T31" fmla="*/ 150 h 150"/>
                  <a:gd name="T32" fmla="*/ 33 w 170"/>
                  <a:gd name="T33" fmla="*/ 27 h 150"/>
                  <a:gd name="T34" fmla="*/ 14 w 170"/>
                  <a:gd name="T35" fmla="*/ 58 h 150"/>
                  <a:gd name="T36" fmla="*/ 14 w 170"/>
                  <a:gd name="T37" fmla="*/ 58 h 150"/>
                  <a:gd name="T38" fmla="*/ 62 w 170"/>
                  <a:gd name="T39" fmla="*/ 99 h 150"/>
                  <a:gd name="T40" fmla="*/ 62 w 170"/>
                  <a:gd name="T41" fmla="*/ 99 h 150"/>
                  <a:gd name="T42" fmla="*/ 68 w 170"/>
                  <a:gd name="T43" fmla="*/ 101 h 150"/>
                  <a:gd name="T44" fmla="*/ 67 w 170"/>
                  <a:gd name="T45" fmla="*/ 107 h 150"/>
                  <a:gd name="T46" fmla="*/ 58 w 170"/>
                  <a:gd name="T47" fmla="*/ 132 h 150"/>
                  <a:gd name="T48" fmla="*/ 58 w 170"/>
                  <a:gd name="T49" fmla="*/ 132 h 150"/>
                  <a:gd name="T50" fmla="*/ 102 w 170"/>
                  <a:gd name="T51" fmla="*/ 102 h 150"/>
                  <a:gd name="T52" fmla="*/ 102 w 170"/>
                  <a:gd name="T53" fmla="*/ 102 h 150"/>
                  <a:gd name="T54" fmla="*/ 103 w 170"/>
                  <a:gd name="T55" fmla="*/ 100 h 150"/>
                  <a:gd name="T56" fmla="*/ 106 w 170"/>
                  <a:gd name="T57" fmla="*/ 100 h 150"/>
                  <a:gd name="T58" fmla="*/ 156 w 170"/>
                  <a:gd name="T59" fmla="*/ 58 h 150"/>
                  <a:gd name="T60" fmla="*/ 156 w 170"/>
                  <a:gd name="T61" fmla="*/ 58 h 150"/>
                  <a:gd name="T62" fmla="*/ 137 w 170"/>
                  <a:gd name="T63" fmla="*/ 27 h 150"/>
                  <a:gd name="T64" fmla="*/ 137 w 170"/>
                  <a:gd name="T65" fmla="*/ 27 h 150"/>
                  <a:gd name="T66" fmla="*/ 85 w 170"/>
                  <a:gd name="T67" fmla="*/ 14 h 150"/>
                  <a:gd name="T68" fmla="*/ 85 w 170"/>
                  <a:gd name="T69" fmla="*/ 14 h 150"/>
                  <a:gd name="T70" fmla="*/ 85 w 170"/>
                  <a:gd name="T71" fmla="*/ 14 h 150"/>
                  <a:gd name="T72" fmla="*/ 85 w 170"/>
                  <a:gd name="T73" fmla="*/ 14 h 150"/>
                  <a:gd name="T74" fmla="*/ 33 w 170"/>
                  <a:gd name="T75" fmla="*/ 2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0" h="150">
                    <a:moveTo>
                      <a:pt x="32" y="150"/>
                    </a:moveTo>
                    <a:cubicBezTo>
                      <a:pt x="30" y="150"/>
                      <a:pt x="29" y="150"/>
                      <a:pt x="29" y="150"/>
                    </a:cubicBezTo>
                    <a:cubicBezTo>
                      <a:pt x="29" y="150"/>
                      <a:pt x="29" y="150"/>
                      <a:pt x="29" y="150"/>
                    </a:cubicBezTo>
                    <a:cubicBezTo>
                      <a:pt x="29" y="150"/>
                      <a:pt x="48" y="133"/>
                      <a:pt x="52" y="111"/>
                    </a:cubicBezTo>
                    <a:cubicBezTo>
                      <a:pt x="52" y="111"/>
                      <a:pt x="52" y="111"/>
                      <a:pt x="52" y="111"/>
                    </a:cubicBezTo>
                    <a:cubicBezTo>
                      <a:pt x="23" y="103"/>
                      <a:pt x="0" y="83"/>
                      <a:pt x="0" y="58"/>
                    </a:cubicBezTo>
                    <a:cubicBezTo>
                      <a:pt x="0" y="58"/>
                      <a:pt x="0" y="58"/>
                      <a:pt x="0" y="58"/>
                    </a:cubicBezTo>
                    <a:cubicBezTo>
                      <a:pt x="0" y="23"/>
                      <a:pt x="40" y="0"/>
                      <a:pt x="85" y="0"/>
                    </a:cubicBezTo>
                    <a:cubicBezTo>
                      <a:pt x="85" y="0"/>
                      <a:pt x="85" y="0"/>
                      <a:pt x="85" y="0"/>
                    </a:cubicBezTo>
                    <a:cubicBezTo>
                      <a:pt x="130" y="0"/>
                      <a:pt x="170" y="23"/>
                      <a:pt x="170" y="58"/>
                    </a:cubicBezTo>
                    <a:cubicBezTo>
                      <a:pt x="170" y="58"/>
                      <a:pt x="170" y="58"/>
                      <a:pt x="170" y="58"/>
                    </a:cubicBezTo>
                    <a:cubicBezTo>
                      <a:pt x="170" y="85"/>
                      <a:pt x="144" y="106"/>
                      <a:pt x="111" y="113"/>
                    </a:cubicBezTo>
                    <a:cubicBezTo>
                      <a:pt x="111" y="113"/>
                      <a:pt x="111" y="113"/>
                      <a:pt x="111" y="113"/>
                    </a:cubicBezTo>
                    <a:cubicBezTo>
                      <a:pt x="80" y="147"/>
                      <a:pt x="43" y="150"/>
                      <a:pt x="32" y="150"/>
                    </a:cubicBezTo>
                    <a:cubicBezTo>
                      <a:pt x="32" y="150"/>
                      <a:pt x="32" y="150"/>
                      <a:pt x="32" y="150"/>
                    </a:cubicBezTo>
                    <a:cubicBezTo>
                      <a:pt x="32" y="150"/>
                      <a:pt x="32" y="150"/>
                      <a:pt x="32" y="150"/>
                    </a:cubicBezTo>
                    <a:close/>
                    <a:moveTo>
                      <a:pt x="33" y="27"/>
                    </a:moveTo>
                    <a:cubicBezTo>
                      <a:pt x="21" y="36"/>
                      <a:pt x="14" y="47"/>
                      <a:pt x="14" y="58"/>
                    </a:cubicBezTo>
                    <a:cubicBezTo>
                      <a:pt x="14" y="58"/>
                      <a:pt x="14" y="58"/>
                      <a:pt x="14" y="58"/>
                    </a:cubicBezTo>
                    <a:cubicBezTo>
                      <a:pt x="13" y="75"/>
                      <a:pt x="32" y="93"/>
                      <a:pt x="62" y="99"/>
                    </a:cubicBezTo>
                    <a:cubicBezTo>
                      <a:pt x="62" y="99"/>
                      <a:pt x="62" y="99"/>
                      <a:pt x="62" y="99"/>
                    </a:cubicBezTo>
                    <a:cubicBezTo>
                      <a:pt x="68" y="101"/>
                      <a:pt x="68" y="101"/>
                      <a:pt x="68" y="101"/>
                    </a:cubicBezTo>
                    <a:cubicBezTo>
                      <a:pt x="67" y="107"/>
                      <a:pt x="67" y="107"/>
                      <a:pt x="67" y="107"/>
                    </a:cubicBezTo>
                    <a:cubicBezTo>
                      <a:pt x="67" y="113"/>
                      <a:pt x="64" y="123"/>
                      <a:pt x="58" y="132"/>
                    </a:cubicBezTo>
                    <a:cubicBezTo>
                      <a:pt x="58" y="132"/>
                      <a:pt x="58" y="132"/>
                      <a:pt x="58" y="132"/>
                    </a:cubicBezTo>
                    <a:cubicBezTo>
                      <a:pt x="71" y="127"/>
                      <a:pt x="87" y="119"/>
                      <a:pt x="102" y="102"/>
                    </a:cubicBezTo>
                    <a:cubicBezTo>
                      <a:pt x="102" y="102"/>
                      <a:pt x="102" y="102"/>
                      <a:pt x="102" y="102"/>
                    </a:cubicBezTo>
                    <a:cubicBezTo>
                      <a:pt x="103" y="100"/>
                      <a:pt x="103" y="100"/>
                      <a:pt x="103" y="100"/>
                    </a:cubicBezTo>
                    <a:cubicBezTo>
                      <a:pt x="106" y="100"/>
                      <a:pt x="106" y="100"/>
                      <a:pt x="106" y="100"/>
                    </a:cubicBezTo>
                    <a:cubicBezTo>
                      <a:pt x="137" y="94"/>
                      <a:pt x="157" y="76"/>
                      <a:pt x="156" y="58"/>
                    </a:cubicBezTo>
                    <a:cubicBezTo>
                      <a:pt x="156" y="58"/>
                      <a:pt x="156" y="58"/>
                      <a:pt x="156" y="58"/>
                    </a:cubicBezTo>
                    <a:cubicBezTo>
                      <a:pt x="156" y="47"/>
                      <a:pt x="149" y="36"/>
                      <a:pt x="137" y="27"/>
                    </a:cubicBezTo>
                    <a:cubicBezTo>
                      <a:pt x="137" y="27"/>
                      <a:pt x="137" y="27"/>
                      <a:pt x="137" y="27"/>
                    </a:cubicBezTo>
                    <a:cubicBezTo>
                      <a:pt x="124" y="19"/>
                      <a:pt x="105" y="14"/>
                      <a:pt x="85" y="14"/>
                    </a:cubicBezTo>
                    <a:cubicBezTo>
                      <a:pt x="85" y="14"/>
                      <a:pt x="85" y="14"/>
                      <a:pt x="85" y="14"/>
                    </a:cubicBezTo>
                    <a:cubicBezTo>
                      <a:pt x="85" y="14"/>
                      <a:pt x="85" y="14"/>
                      <a:pt x="85" y="14"/>
                    </a:cubicBezTo>
                    <a:cubicBezTo>
                      <a:pt x="85" y="14"/>
                      <a:pt x="85" y="14"/>
                      <a:pt x="85" y="14"/>
                    </a:cubicBezTo>
                    <a:cubicBezTo>
                      <a:pt x="65" y="14"/>
                      <a:pt x="46" y="19"/>
                      <a:pt x="33" y="27"/>
                    </a:cubicBezTo>
                    <a:close/>
                  </a:path>
                </a:pathLst>
              </a:custGeom>
              <a:solidFill>
                <a:srgbClr val="2DBCEE"/>
              </a:solidFill>
              <a:ln>
                <a:noFill/>
              </a:ln>
            </p:spPr>
            <p:txBody>
              <a:bodyPr/>
              <a:lstStyle/>
              <a:p>
                <a:endParaRPr lang="zh-CN" altLang="en-US" sz="2500">
                  <a:solidFill>
                    <a:schemeClr val="bg1"/>
                  </a:solidFill>
                  <a:latin typeface="+mn-lt"/>
                  <a:ea typeface="+mn-ea"/>
                  <a:cs typeface="+mn-ea"/>
                  <a:sym typeface="+mn-lt"/>
                </a:endParaRPr>
              </a:p>
            </p:txBody>
          </p:sp>
        </p:grpSp>
        <p:sp>
          <p:nvSpPr>
            <p:cNvPr id="8" name="Line 6">
              <a:extLst>
                <a:ext uri="{FF2B5EF4-FFF2-40B4-BE49-F238E27FC236}">
                  <a16:creationId xmlns:a16="http://schemas.microsoft.com/office/drawing/2014/main" id="{B86E3AD1-C72E-4E20-8451-D2FFD6F328F3}"/>
                </a:ext>
              </a:extLst>
            </p:cNvPr>
            <p:cNvSpPr>
              <a:spLocks noChangeShapeType="1"/>
            </p:cNvSpPr>
            <p:nvPr/>
          </p:nvSpPr>
          <p:spPr bwMode="auto">
            <a:xfrm>
              <a:off x="2410901" y="4301051"/>
              <a:ext cx="0" cy="583370"/>
            </a:xfrm>
            <a:prstGeom prst="line">
              <a:avLst/>
            </a:prstGeom>
            <a:noFill/>
            <a:ln w="6350">
              <a:solidFill>
                <a:schemeClr val="bg1">
                  <a:lumMod val="65000"/>
                </a:schemeClr>
              </a:solidFill>
              <a:round/>
              <a:headEnd/>
              <a:tailEnd type="oval" w="sm" len="sm"/>
            </a:ln>
            <a:extLst>
              <a:ext uri="{909E8E84-426E-40DD-AFC4-6F175D3DCCD1}">
                <a14:hiddenFill xmlns:a14="http://schemas.microsoft.com/office/drawing/2010/main">
                  <a:noFill/>
                </a14:hiddenFill>
              </a:ext>
            </a:extLst>
          </p:spPr>
          <p:txBody>
            <a:bodyPr lIns="96423" tIns="48211" rIns="96423" bIns="48211"/>
            <a:lstStyle/>
            <a:p>
              <a:endParaRPr lang="zh-CN" altLang="en-US" sz="2500">
                <a:solidFill>
                  <a:schemeClr val="bg1"/>
                </a:solidFill>
                <a:latin typeface="+mn-lt"/>
                <a:ea typeface="+mn-ea"/>
                <a:cs typeface="+mn-ea"/>
                <a:sym typeface="+mn-lt"/>
              </a:endParaRPr>
            </a:p>
          </p:txBody>
        </p:sp>
        <p:sp>
          <p:nvSpPr>
            <p:cNvPr id="10" name="Freeform 8">
              <a:extLst>
                <a:ext uri="{FF2B5EF4-FFF2-40B4-BE49-F238E27FC236}">
                  <a16:creationId xmlns:a16="http://schemas.microsoft.com/office/drawing/2014/main" id="{8435E721-48C4-45B4-95BF-827B0CA5D186}"/>
                </a:ext>
              </a:extLst>
            </p:cNvPr>
            <p:cNvSpPr>
              <a:spLocks/>
            </p:cNvSpPr>
            <p:nvPr/>
          </p:nvSpPr>
          <p:spPr bwMode="auto">
            <a:xfrm>
              <a:off x="1526321" y="2031637"/>
              <a:ext cx="1845915" cy="2156938"/>
            </a:xfrm>
            <a:custGeom>
              <a:avLst/>
              <a:gdLst>
                <a:gd name="T0" fmla="*/ 526 w 586"/>
                <a:gd name="T1" fmla="*/ 0 h 685"/>
                <a:gd name="T2" fmla="*/ 467 w 586"/>
                <a:gd name="T3" fmla="*/ 119 h 685"/>
                <a:gd name="T4" fmla="*/ 490 w 586"/>
                <a:gd name="T5" fmla="*/ 119 h 685"/>
                <a:gd name="T6" fmla="*/ 490 w 586"/>
                <a:gd name="T7" fmla="*/ 403 h 685"/>
                <a:gd name="T8" fmla="*/ 281 w 586"/>
                <a:gd name="T9" fmla="*/ 613 h 685"/>
                <a:gd name="T10" fmla="*/ 72 w 586"/>
                <a:gd name="T11" fmla="*/ 403 h 685"/>
                <a:gd name="T12" fmla="*/ 0 w 586"/>
                <a:gd name="T13" fmla="*/ 403 h 685"/>
                <a:gd name="T14" fmla="*/ 281 w 586"/>
                <a:gd name="T15" fmla="*/ 685 h 685"/>
                <a:gd name="T16" fmla="*/ 562 w 586"/>
                <a:gd name="T17" fmla="*/ 403 h 685"/>
                <a:gd name="T18" fmla="*/ 562 w 586"/>
                <a:gd name="T19" fmla="*/ 119 h 685"/>
                <a:gd name="T20" fmla="*/ 586 w 586"/>
                <a:gd name="T21" fmla="*/ 119 h 685"/>
                <a:gd name="T22" fmla="*/ 526 w 586"/>
                <a:gd name="T23" fmla="*/ 0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6" h="685">
                  <a:moveTo>
                    <a:pt x="526" y="0"/>
                  </a:moveTo>
                  <a:cubicBezTo>
                    <a:pt x="467" y="119"/>
                    <a:pt x="467" y="119"/>
                    <a:pt x="467" y="119"/>
                  </a:cubicBezTo>
                  <a:cubicBezTo>
                    <a:pt x="490" y="119"/>
                    <a:pt x="490" y="119"/>
                    <a:pt x="490" y="119"/>
                  </a:cubicBezTo>
                  <a:cubicBezTo>
                    <a:pt x="490" y="403"/>
                    <a:pt x="490" y="403"/>
                    <a:pt x="490" y="403"/>
                  </a:cubicBezTo>
                  <a:cubicBezTo>
                    <a:pt x="490" y="519"/>
                    <a:pt x="397" y="613"/>
                    <a:pt x="281" y="613"/>
                  </a:cubicBezTo>
                  <a:cubicBezTo>
                    <a:pt x="165" y="613"/>
                    <a:pt x="72" y="519"/>
                    <a:pt x="72" y="403"/>
                  </a:cubicBezTo>
                  <a:cubicBezTo>
                    <a:pt x="0" y="403"/>
                    <a:pt x="0" y="403"/>
                    <a:pt x="0" y="403"/>
                  </a:cubicBezTo>
                  <a:cubicBezTo>
                    <a:pt x="0" y="559"/>
                    <a:pt x="126" y="685"/>
                    <a:pt x="281" y="685"/>
                  </a:cubicBezTo>
                  <a:cubicBezTo>
                    <a:pt x="436" y="685"/>
                    <a:pt x="562" y="559"/>
                    <a:pt x="562" y="403"/>
                  </a:cubicBezTo>
                  <a:cubicBezTo>
                    <a:pt x="562" y="119"/>
                    <a:pt x="562" y="119"/>
                    <a:pt x="562" y="119"/>
                  </a:cubicBezTo>
                  <a:cubicBezTo>
                    <a:pt x="586" y="119"/>
                    <a:pt x="586" y="119"/>
                    <a:pt x="586" y="119"/>
                  </a:cubicBezTo>
                  <a:lnTo>
                    <a:pt x="526" y="0"/>
                  </a:lnTo>
                  <a:close/>
                </a:path>
              </a:pathLst>
            </a:custGeom>
            <a:solidFill>
              <a:schemeClr val="bg1"/>
            </a:solidFill>
            <a:ln>
              <a:solidFill>
                <a:schemeClr val="bg1"/>
              </a:solidFill>
            </a:ln>
          </p:spPr>
          <p:txBody>
            <a:bodyPr lIns="96423" tIns="48211" rIns="96423" bIns="48211"/>
            <a:lstStyle/>
            <a:p>
              <a:endParaRPr lang="zh-CN" altLang="en-US" sz="2500">
                <a:solidFill>
                  <a:schemeClr val="bg1"/>
                </a:solidFill>
                <a:latin typeface="+mn-lt"/>
                <a:ea typeface="+mn-ea"/>
                <a:cs typeface="+mn-ea"/>
                <a:sym typeface="+mn-lt"/>
              </a:endParaRPr>
            </a:p>
          </p:txBody>
        </p:sp>
        <p:grpSp>
          <p:nvGrpSpPr>
            <p:cNvPr id="7" name="组合 1">
              <a:extLst>
                <a:ext uri="{FF2B5EF4-FFF2-40B4-BE49-F238E27FC236}">
                  <a16:creationId xmlns:a16="http://schemas.microsoft.com/office/drawing/2014/main" id="{3B9289EA-EEC1-46E0-828F-D6B442D78297}"/>
                </a:ext>
              </a:extLst>
            </p:cNvPr>
            <p:cNvGrpSpPr/>
            <p:nvPr/>
          </p:nvGrpSpPr>
          <p:grpSpPr>
            <a:xfrm>
              <a:off x="1846766" y="2739742"/>
              <a:ext cx="1128271" cy="1124525"/>
              <a:chOff x="1750419" y="2597823"/>
              <a:chExt cx="1069913" cy="1066274"/>
            </a:xfrm>
          </p:grpSpPr>
          <p:sp>
            <p:nvSpPr>
              <p:cNvPr id="9" name="Oval 7">
                <a:extLst>
                  <a:ext uri="{FF2B5EF4-FFF2-40B4-BE49-F238E27FC236}">
                    <a16:creationId xmlns:a16="http://schemas.microsoft.com/office/drawing/2014/main" id="{0A170252-15DC-456A-A82A-E0F12AA0265D}"/>
                  </a:ext>
                </a:extLst>
              </p:cNvPr>
              <p:cNvSpPr>
                <a:spLocks noChangeArrowheads="1"/>
              </p:cNvSpPr>
              <p:nvPr/>
            </p:nvSpPr>
            <p:spPr bwMode="auto">
              <a:xfrm>
                <a:off x="1750419" y="2597823"/>
                <a:ext cx="1069913" cy="1066274"/>
              </a:xfrm>
              <a:prstGeom prst="ellipse">
                <a:avLst/>
              </a:prstGeom>
              <a:solidFill>
                <a:schemeClr val="bg1"/>
              </a:solidFill>
              <a:ln>
                <a:solidFill>
                  <a:schemeClr val="bg1"/>
                </a:solidFill>
              </a:ln>
            </p:spPr>
            <p:txBody>
              <a:bodyPr/>
              <a:lstStyle/>
              <a:p>
                <a:endParaRPr lang="zh-CN" altLang="en-US" sz="2500">
                  <a:solidFill>
                    <a:schemeClr val="bg1"/>
                  </a:solidFill>
                  <a:latin typeface="+mn-lt"/>
                  <a:ea typeface="+mn-ea"/>
                  <a:cs typeface="+mn-ea"/>
                  <a:sym typeface="+mn-lt"/>
                </a:endParaRPr>
              </a:p>
            </p:txBody>
          </p:sp>
          <p:grpSp>
            <p:nvGrpSpPr>
              <p:cNvPr id="11" name="Group 19">
                <a:extLst>
                  <a:ext uri="{FF2B5EF4-FFF2-40B4-BE49-F238E27FC236}">
                    <a16:creationId xmlns:a16="http://schemas.microsoft.com/office/drawing/2014/main" id="{BF17C876-BEB9-46EE-A15B-580514140B93}"/>
                  </a:ext>
                </a:extLst>
              </p:cNvPr>
              <p:cNvGrpSpPr>
                <a:grpSpLocks/>
              </p:cNvGrpSpPr>
              <p:nvPr/>
            </p:nvGrpSpPr>
            <p:grpSpPr bwMode="auto">
              <a:xfrm>
                <a:off x="2037913" y="2825270"/>
                <a:ext cx="494926" cy="602282"/>
                <a:chOff x="0" y="0"/>
                <a:chExt cx="272" cy="331"/>
              </a:xfrm>
            </p:grpSpPr>
            <p:sp>
              <p:nvSpPr>
                <p:cNvPr id="12" name="Freeform 20">
                  <a:extLst>
                    <a:ext uri="{FF2B5EF4-FFF2-40B4-BE49-F238E27FC236}">
                      <a16:creationId xmlns:a16="http://schemas.microsoft.com/office/drawing/2014/main" id="{82B0BF3F-C34D-4604-9F83-3BA6BD0C85FD}"/>
                    </a:ext>
                  </a:extLst>
                </p:cNvPr>
                <p:cNvSpPr>
                  <a:spLocks/>
                </p:cNvSpPr>
                <p:nvPr/>
              </p:nvSpPr>
              <p:spPr bwMode="auto">
                <a:xfrm>
                  <a:off x="70" y="0"/>
                  <a:ext cx="202" cy="208"/>
                </a:xfrm>
                <a:custGeom>
                  <a:avLst/>
                  <a:gdLst>
                    <a:gd name="T0" fmla="*/ 62 w 123"/>
                    <a:gd name="T1" fmla="*/ 33 h 127"/>
                    <a:gd name="T2" fmla="*/ 49 w 123"/>
                    <a:gd name="T3" fmla="*/ 30 h 127"/>
                    <a:gd name="T4" fmla="*/ 49 w 123"/>
                    <a:gd name="T5" fmla="*/ 0 h 127"/>
                    <a:gd name="T6" fmla="*/ 0 w 123"/>
                    <a:gd name="T7" fmla="*/ 48 h 127"/>
                    <a:gd name="T8" fmla="*/ 49 w 123"/>
                    <a:gd name="T9" fmla="*/ 95 h 127"/>
                    <a:gd name="T10" fmla="*/ 49 w 123"/>
                    <a:gd name="T11" fmla="*/ 65 h 127"/>
                    <a:gd name="T12" fmla="*/ 96 w 123"/>
                    <a:gd name="T13" fmla="*/ 107 h 127"/>
                    <a:gd name="T14" fmla="*/ 78 w 123"/>
                    <a:gd name="T15" fmla="*/ 127 h 127"/>
                    <a:gd name="T16" fmla="*/ 115 w 123"/>
                    <a:gd name="T17" fmla="*/ 98 h 127"/>
                    <a:gd name="T18" fmla="*/ 62 w 123"/>
                    <a:gd name="T19" fmla="*/ 3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7">
                      <a:moveTo>
                        <a:pt x="62" y="33"/>
                      </a:moveTo>
                      <a:cubicBezTo>
                        <a:pt x="57" y="31"/>
                        <a:pt x="53" y="30"/>
                        <a:pt x="49" y="30"/>
                      </a:cubicBezTo>
                      <a:cubicBezTo>
                        <a:pt x="49" y="0"/>
                        <a:pt x="49" y="0"/>
                        <a:pt x="49" y="0"/>
                      </a:cubicBezTo>
                      <a:cubicBezTo>
                        <a:pt x="0" y="48"/>
                        <a:pt x="0" y="48"/>
                        <a:pt x="0" y="48"/>
                      </a:cubicBezTo>
                      <a:cubicBezTo>
                        <a:pt x="49" y="95"/>
                        <a:pt x="49" y="95"/>
                        <a:pt x="49" y="95"/>
                      </a:cubicBezTo>
                      <a:cubicBezTo>
                        <a:pt x="49" y="65"/>
                        <a:pt x="49" y="65"/>
                        <a:pt x="49" y="65"/>
                      </a:cubicBezTo>
                      <a:cubicBezTo>
                        <a:pt x="86" y="67"/>
                        <a:pt x="102" y="86"/>
                        <a:pt x="96" y="107"/>
                      </a:cubicBezTo>
                      <a:cubicBezTo>
                        <a:pt x="93" y="116"/>
                        <a:pt x="86" y="123"/>
                        <a:pt x="78" y="127"/>
                      </a:cubicBezTo>
                      <a:cubicBezTo>
                        <a:pt x="96" y="123"/>
                        <a:pt x="111" y="113"/>
                        <a:pt x="115" y="98"/>
                      </a:cubicBezTo>
                      <a:cubicBezTo>
                        <a:pt x="123" y="72"/>
                        <a:pt x="99" y="43"/>
                        <a:pt x="62" y="33"/>
                      </a:cubicBezTo>
                      <a:close/>
                    </a:path>
                  </a:pathLst>
                </a:custGeom>
                <a:solidFill>
                  <a:srgbClr val="2DBCE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500">
                    <a:solidFill>
                      <a:schemeClr val="bg1"/>
                    </a:solidFill>
                    <a:latin typeface="+mn-lt"/>
                    <a:ea typeface="+mn-ea"/>
                    <a:cs typeface="+mn-ea"/>
                    <a:sym typeface="+mn-lt"/>
                  </a:endParaRPr>
                </a:p>
              </p:txBody>
            </p:sp>
            <p:sp>
              <p:nvSpPr>
                <p:cNvPr id="13" name="Freeform 21">
                  <a:extLst>
                    <a:ext uri="{FF2B5EF4-FFF2-40B4-BE49-F238E27FC236}">
                      <a16:creationId xmlns:a16="http://schemas.microsoft.com/office/drawing/2014/main" id="{5CB6D462-0F04-4AEA-A4DD-27A3708AE27C}"/>
                    </a:ext>
                  </a:extLst>
                </p:cNvPr>
                <p:cNvSpPr>
                  <a:spLocks/>
                </p:cNvSpPr>
                <p:nvPr/>
              </p:nvSpPr>
              <p:spPr bwMode="auto">
                <a:xfrm>
                  <a:off x="0" y="123"/>
                  <a:ext cx="202" cy="208"/>
                </a:xfrm>
                <a:custGeom>
                  <a:avLst/>
                  <a:gdLst>
                    <a:gd name="T0" fmla="*/ 61 w 123"/>
                    <a:gd name="T1" fmla="*/ 94 h 127"/>
                    <a:gd name="T2" fmla="*/ 74 w 123"/>
                    <a:gd name="T3" fmla="*/ 97 h 127"/>
                    <a:gd name="T4" fmla="*/ 74 w 123"/>
                    <a:gd name="T5" fmla="*/ 127 h 127"/>
                    <a:gd name="T6" fmla="*/ 123 w 123"/>
                    <a:gd name="T7" fmla="*/ 79 h 127"/>
                    <a:gd name="T8" fmla="*/ 74 w 123"/>
                    <a:gd name="T9" fmla="*/ 31 h 127"/>
                    <a:gd name="T10" fmla="*/ 74 w 123"/>
                    <a:gd name="T11" fmla="*/ 62 h 127"/>
                    <a:gd name="T12" fmla="*/ 27 w 123"/>
                    <a:gd name="T13" fmla="*/ 20 h 127"/>
                    <a:gd name="T14" fmla="*/ 45 w 123"/>
                    <a:gd name="T15" fmla="*/ 0 h 127"/>
                    <a:gd name="T16" fmla="*/ 8 w 123"/>
                    <a:gd name="T17" fmla="*/ 29 h 127"/>
                    <a:gd name="T18" fmla="*/ 61 w 123"/>
                    <a:gd name="T19" fmla="*/ 9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7">
                      <a:moveTo>
                        <a:pt x="61" y="94"/>
                      </a:moveTo>
                      <a:cubicBezTo>
                        <a:pt x="66" y="96"/>
                        <a:pt x="70" y="96"/>
                        <a:pt x="74" y="97"/>
                      </a:cubicBezTo>
                      <a:cubicBezTo>
                        <a:pt x="74" y="127"/>
                        <a:pt x="74" y="127"/>
                        <a:pt x="74" y="127"/>
                      </a:cubicBezTo>
                      <a:cubicBezTo>
                        <a:pt x="123" y="79"/>
                        <a:pt x="123" y="79"/>
                        <a:pt x="123" y="79"/>
                      </a:cubicBezTo>
                      <a:cubicBezTo>
                        <a:pt x="74" y="31"/>
                        <a:pt x="74" y="31"/>
                        <a:pt x="74" y="31"/>
                      </a:cubicBezTo>
                      <a:cubicBezTo>
                        <a:pt x="74" y="62"/>
                        <a:pt x="74" y="62"/>
                        <a:pt x="74" y="62"/>
                      </a:cubicBezTo>
                      <a:cubicBezTo>
                        <a:pt x="37" y="59"/>
                        <a:pt x="21" y="41"/>
                        <a:pt x="27" y="20"/>
                      </a:cubicBezTo>
                      <a:cubicBezTo>
                        <a:pt x="30" y="11"/>
                        <a:pt x="37" y="4"/>
                        <a:pt x="45" y="0"/>
                      </a:cubicBezTo>
                      <a:cubicBezTo>
                        <a:pt x="27" y="4"/>
                        <a:pt x="12" y="14"/>
                        <a:pt x="8" y="29"/>
                      </a:cubicBezTo>
                      <a:cubicBezTo>
                        <a:pt x="0" y="55"/>
                        <a:pt x="24" y="84"/>
                        <a:pt x="61" y="94"/>
                      </a:cubicBezTo>
                      <a:close/>
                    </a:path>
                  </a:pathLst>
                </a:custGeom>
                <a:solidFill>
                  <a:srgbClr val="2DBCE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500">
                    <a:solidFill>
                      <a:schemeClr val="bg1"/>
                    </a:solidFill>
                    <a:latin typeface="+mn-lt"/>
                    <a:ea typeface="+mn-ea"/>
                    <a:cs typeface="+mn-ea"/>
                    <a:sym typeface="+mn-lt"/>
                  </a:endParaRPr>
                </a:p>
              </p:txBody>
            </p:sp>
          </p:grpSp>
        </p:grpSp>
        <p:sp>
          <p:nvSpPr>
            <p:cNvPr id="15" name="Line 12">
              <a:extLst>
                <a:ext uri="{FF2B5EF4-FFF2-40B4-BE49-F238E27FC236}">
                  <a16:creationId xmlns:a16="http://schemas.microsoft.com/office/drawing/2014/main" id="{07DB03FA-AC7B-401C-9E16-1FAD4889AC37}"/>
                </a:ext>
              </a:extLst>
            </p:cNvPr>
            <p:cNvSpPr>
              <a:spLocks noChangeShapeType="1"/>
            </p:cNvSpPr>
            <p:nvPr/>
          </p:nvSpPr>
          <p:spPr bwMode="auto">
            <a:xfrm>
              <a:off x="7901169" y="4301051"/>
              <a:ext cx="0" cy="583370"/>
            </a:xfrm>
            <a:prstGeom prst="line">
              <a:avLst/>
            </a:prstGeom>
            <a:noFill/>
            <a:ln w="6350">
              <a:solidFill>
                <a:schemeClr val="bg1">
                  <a:lumMod val="65000"/>
                </a:schemeClr>
              </a:solidFill>
              <a:round/>
              <a:headEnd/>
              <a:tailEnd type="oval" w="sm" len="sm"/>
            </a:ln>
            <a:extLst>
              <a:ext uri="{909E8E84-426E-40DD-AFC4-6F175D3DCCD1}">
                <a14:hiddenFill xmlns:a14="http://schemas.microsoft.com/office/drawing/2010/main">
                  <a:noFill/>
                </a14:hiddenFill>
              </a:ext>
            </a:extLst>
          </p:spPr>
          <p:txBody>
            <a:bodyPr lIns="96423" tIns="48211" rIns="96423" bIns="48211"/>
            <a:lstStyle/>
            <a:p>
              <a:endParaRPr lang="zh-CN" altLang="en-US" sz="2500">
                <a:solidFill>
                  <a:schemeClr val="bg1"/>
                </a:solidFill>
                <a:latin typeface="+mn-lt"/>
                <a:ea typeface="+mn-ea"/>
                <a:cs typeface="+mn-ea"/>
                <a:sym typeface="+mn-lt"/>
              </a:endParaRPr>
            </a:p>
          </p:txBody>
        </p:sp>
        <p:sp>
          <p:nvSpPr>
            <p:cNvPr id="17" name="Freeform 14">
              <a:extLst>
                <a:ext uri="{FF2B5EF4-FFF2-40B4-BE49-F238E27FC236}">
                  <a16:creationId xmlns:a16="http://schemas.microsoft.com/office/drawing/2014/main" id="{7579A0A0-E44C-4201-B2DB-D9E5FCB15E16}"/>
                </a:ext>
              </a:extLst>
            </p:cNvPr>
            <p:cNvSpPr>
              <a:spLocks/>
            </p:cNvSpPr>
            <p:nvPr/>
          </p:nvSpPr>
          <p:spPr bwMode="auto">
            <a:xfrm>
              <a:off x="7016590" y="2031637"/>
              <a:ext cx="1845915" cy="2156938"/>
            </a:xfrm>
            <a:custGeom>
              <a:avLst/>
              <a:gdLst>
                <a:gd name="T0" fmla="*/ 526 w 586"/>
                <a:gd name="T1" fmla="*/ 0 h 685"/>
                <a:gd name="T2" fmla="*/ 467 w 586"/>
                <a:gd name="T3" fmla="*/ 119 h 685"/>
                <a:gd name="T4" fmla="*/ 490 w 586"/>
                <a:gd name="T5" fmla="*/ 119 h 685"/>
                <a:gd name="T6" fmla="*/ 490 w 586"/>
                <a:gd name="T7" fmla="*/ 403 h 685"/>
                <a:gd name="T8" fmla="*/ 281 w 586"/>
                <a:gd name="T9" fmla="*/ 613 h 685"/>
                <a:gd name="T10" fmla="*/ 72 w 586"/>
                <a:gd name="T11" fmla="*/ 403 h 685"/>
                <a:gd name="T12" fmla="*/ 0 w 586"/>
                <a:gd name="T13" fmla="*/ 403 h 685"/>
                <a:gd name="T14" fmla="*/ 281 w 586"/>
                <a:gd name="T15" fmla="*/ 685 h 685"/>
                <a:gd name="T16" fmla="*/ 562 w 586"/>
                <a:gd name="T17" fmla="*/ 403 h 685"/>
                <a:gd name="T18" fmla="*/ 562 w 586"/>
                <a:gd name="T19" fmla="*/ 119 h 685"/>
                <a:gd name="T20" fmla="*/ 586 w 586"/>
                <a:gd name="T21" fmla="*/ 119 h 685"/>
                <a:gd name="T22" fmla="*/ 526 w 586"/>
                <a:gd name="T23" fmla="*/ 0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6" h="685">
                  <a:moveTo>
                    <a:pt x="526" y="0"/>
                  </a:moveTo>
                  <a:cubicBezTo>
                    <a:pt x="467" y="119"/>
                    <a:pt x="467" y="119"/>
                    <a:pt x="467" y="119"/>
                  </a:cubicBezTo>
                  <a:cubicBezTo>
                    <a:pt x="490" y="119"/>
                    <a:pt x="490" y="119"/>
                    <a:pt x="490" y="119"/>
                  </a:cubicBezTo>
                  <a:cubicBezTo>
                    <a:pt x="490" y="403"/>
                    <a:pt x="490" y="403"/>
                    <a:pt x="490" y="403"/>
                  </a:cubicBezTo>
                  <a:cubicBezTo>
                    <a:pt x="490" y="519"/>
                    <a:pt x="397" y="613"/>
                    <a:pt x="281" y="613"/>
                  </a:cubicBezTo>
                  <a:cubicBezTo>
                    <a:pt x="165" y="613"/>
                    <a:pt x="72" y="519"/>
                    <a:pt x="72" y="403"/>
                  </a:cubicBezTo>
                  <a:cubicBezTo>
                    <a:pt x="0" y="403"/>
                    <a:pt x="0" y="403"/>
                    <a:pt x="0" y="403"/>
                  </a:cubicBezTo>
                  <a:cubicBezTo>
                    <a:pt x="0" y="559"/>
                    <a:pt x="126" y="685"/>
                    <a:pt x="281" y="685"/>
                  </a:cubicBezTo>
                  <a:cubicBezTo>
                    <a:pt x="436" y="685"/>
                    <a:pt x="562" y="559"/>
                    <a:pt x="562" y="403"/>
                  </a:cubicBezTo>
                  <a:cubicBezTo>
                    <a:pt x="562" y="119"/>
                    <a:pt x="562" y="119"/>
                    <a:pt x="562" y="119"/>
                  </a:cubicBezTo>
                  <a:cubicBezTo>
                    <a:pt x="586" y="119"/>
                    <a:pt x="586" y="119"/>
                    <a:pt x="586" y="119"/>
                  </a:cubicBezTo>
                  <a:lnTo>
                    <a:pt x="526" y="0"/>
                  </a:lnTo>
                  <a:close/>
                </a:path>
              </a:pathLst>
            </a:custGeom>
            <a:solidFill>
              <a:schemeClr val="bg1"/>
            </a:solidFill>
            <a:ln>
              <a:solidFill>
                <a:schemeClr val="bg1"/>
              </a:solidFill>
            </a:ln>
          </p:spPr>
          <p:txBody>
            <a:bodyPr lIns="96423" tIns="48211" rIns="96423" bIns="48211"/>
            <a:lstStyle/>
            <a:p>
              <a:endParaRPr lang="zh-CN" altLang="en-US" sz="2500">
                <a:solidFill>
                  <a:schemeClr val="bg1"/>
                </a:solidFill>
                <a:latin typeface="+mn-lt"/>
                <a:ea typeface="+mn-ea"/>
                <a:cs typeface="+mn-ea"/>
                <a:sym typeface="+mn-lt"/>
              </a:endParaRPr>
            </a:p>
          </p:txBody>
        </p:sp>
        <p:grpSp>
          <p:nvGrpSpPr>
            <p:cNvPr id="14" name="组合 13">
              <a:extLst>
                <a:ext uri="{FF2B5EF4-FFF2-40B4-BE49-F238E27FC236}">
                  <a16:creationId xmlns:a16="http://schemas.microsoft.com/office/drawing/2014/main" id="{EA66F470-FF0E-4F35-A103-305AFE227F6E}"/>
                </a:ext>
              </a:extLst>
            </p:cNvPr>
            <p:cNvGrpSpPr/>
            <p:nvPr/>
          </p:nvGrpSpPr>
          <p:grpSpPr>
            <a:xfrm>
              <a:off x="7337034" y="2739742"/>
              <a:ext cx="1128271" cy="1124525"/>
              <a:chOff x="6956709" y="2597823"/>
              <a:chExt cx="1069913" cy="1066274"/>
            </a:xfrm>
          </p:grpSpPr>
          <p:sp>
            <p:nvSpPr>
              <p:cNvPr id="16" name="Oval 13">
                <a:extLst>
                  <a:ext uri="{FF2B5EF4-FFF2-40B4-BE49-F238E27FC236}">
                    <a16:creationId xmlns:a16="http://schemas.microsoft.com/office/drawing/2014/main" id="{04BE24C6-50E3-489E-ACBB-0BDEA1DD41E4}"/>
                  </a:ext>
                </a:extLst>
              </p:cNvPr>
              <p:cNvSpPr>
                <a:spLocks noChangeArrowheads="1"/>
              </p:cNvSpPr>
              <p:nvPr/>
            </p:nvSpPr>
            <p:spPr bwMode="auto">
              <a:xfrm>
                <a:off x="6956709" y="2597823"/>
                <a:ext cx="1069913" cy="1066274"/>
              </a:xfrm>
              <a:prstGeom prst="ellipse">
                <a:avLst/>
              </a:prstGeom>
              <a:solidFill>
                <a:schemeClr val="bg1"/>
              </a:solidFill>
              <a:ln>
                <a:solidFill>
                  <a:schemeClr val="bg1"/>
                </a:solidFill>
              </a:ln>
            </p:spPr>
            <p:txBody>
              <a:bodyPr/>
              <a:lstStyle/>
              <a:p>
                <a:endParaRPr lang="zh-CN" altLang="en-US" sz="2500">
                  <a:solidFill>
                    <a:schemeClr val="bg1"/>
                  </a:solidFill>
                  <a:latin typeface="+mn-lt"/>
                  <a:ea typeface="+mn-ea"/>
                  <a:cs typeface="+mn-ea"/>
                  <a:sym typeface="+mn-lt"/>
                </a:endParaRPr>
              </a:p>
            </p:txBody>
          </p:sp>
          <p:grpSp>
            <p:nvGrpSpPr>
              <p:cNvPr id="18" name="Group 22">
                <a:extLst>
                  <a:ext uri="{FF2B5EF4-FFF2-40B4-BE49-F238E27FC236}">
                    <a16:creationId xmlns:a16="http://schemas.microsoft.com/office/drawing/2014/main" id="{AB434C95-F357-42CD-834F-DFC065A7C00A}"/>
                  </a:ext>
                </a:extLst>
              </p:cNvPr>
              <p:cNvGrpSpPr>
                <a:grpSpLocks/>
              </p:cNvGrpSpPr>
              <p:nvPr/>
            </p:nvGrpSpPr>
            <p:grpSpPr bwMode="auto">
              <a:xfrm>
                <a:off x="7266038" y="2947182"/>
                <a:ext cx="453076" cy="413044"/>
                <a:chOff x="0" y="0"/>
                <a:chExt cx="249" cy="227"/>
              </a:xfrm>
            </p:grpSpPr>
            <p:sp>
              <p:nvSpPr>
                <p:cNvPr id="19" name="Rectangle 23">
                  <a:extLst>
                    <a:ext uri="{FF2B5EF4-FFF2-40B4-BE49-F238E27FC236}">
                      <a16:creationId xmlns:a16="http://schemas.microsoft.com/office/drawing/2014/main" id="{BD9EBEA5-7278-4C8B-895F-50C8DB3383B5}"/>
                    </a:ext>
                  </a:extLst>
                </p:cNvPr>
                <p:cNvSpPr>
                  <a:spLocks noChangeArrowheads="1"/>
                </p:cNvSpPr>
                <p:nvPr/>
              </p:nvSpPr>
              <p:spPr bwMode="auto">
                <a:xfrm>
                  <a:off x="36" y="192"/>
                  <a:ext cx="170"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500">
                    <a:solidFill>
                      <a:schemeClr val="bg1"/>
                    </a:solidFill>
                    <a:latin typeface="+mn-lt"/>
                    <a:ea typeface="+mn-ea"/>
                    <a:cs typeface="+mn-ea"/>
                    <a:sym typeface="+mn-lt"/>
                  </a:endParaRPr>
                </a:p>
              </p:txBody>
            </p:sp>
            <p:sp>
              <p:nvSpPr>
                <p:cNvPr id="20" name="Rectangle 24">
                  <a:extLst>
                    <a:ext uri="{FF2B5EF4-FFF2-40B4-BE49-F238E27FC236}">
                      <a16:creationId xmlns:a16="http://schemas.microsoft.com/office/drawing/2014/main" id="{F83AD2A1-2435-4535-AC91-657CF5C9CC43}"/>
                    </a:ext>
                  </a:extLst>
                </p:cNvPr>
                <p:cNvSpPr>
                  <a:spLocks noChangeArrowheads="1"/>
                </p:cNvSpPr>
                <p:nvPr/>
              </p:nvSpPr>
              <p:spPr bwMode="auto">
                <a:xfrm>
                  <a:off x="77" y="28"/>
                  <a:ext cx="92"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500">
                    <a:solidFill>
                      <a:schemeClr val="bg1"/>
                    </a:solidFill>
                    <a:latin typeface="+mn-lt"/>
                    <a:ea typeface="+mn-ea"/>
                    <a:cs typeface="+mn-ea"/>
                    <a:sym typeface="+mn-lt"/>
                  </a:endParaRPr>
                </a:p>
              </p:txBody>
            </p:sp>
            <p:sp>
              <p:nvSpPr>
                <p:cNvPr id="21" name="Rectangle 25">
                  <a:extLst>
                    <a:ext uri="{FF2B5EF4-FFF2-40B4-BE49-F238E27FC236}">
                      <a16:creationId xmlns:a16="http://schemas.microsoft.com/office/drawing/2014/main" id="{84A74BC6-AFFB-4881-ADC7-8BA394FE1045}"/>
                    </a:ext>
                  </a:extLst>
                </p:cNvPr>
                <p:cNvSpPr>
                  <a:spLocks noChangeArrowheads="1"/>
                </p:cNvSpPr>
                <p:nvPr/>
              </p:nvSpPr>
              <p:spPr bwMode="auto">
                <a:xfrm>
                  <a:off x="77" y="51"/>
                  <a:ext cx="92"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500">
                    <a:solidFill>
                      <a:schemeClr val="bg1"/>
                    </a:solidFill>
                    <a:latin typeface="+mn-lt"/>
                    <a:ea typeface="+mn-ea"/>
                    <a:cs typeface="+mn-ea"/>
                    <a:sym typeface="+mn-lt"/>
                  </a:endParaRPr>
                </a:p>
              </p:txBody>
            </p:sp>
            <p:sp>
              <p:nvSpPr>
                <p:cNvPr id="22" name="Rectangle 26">
                  <a:extLst>
                    <a:ext uri="{FF2B5EF4-FFF2-40B4-BE49-F238E27FC236}">
                      <a16:creationId xmlns:a16="http://schemas.microsoft.com/office/drawing/2014/main" id="{26A2FEB4-F07B-4C82-95AA-A3DEAE3787B5}"/>
                    </a:ext>
                  </a:extLst>
                </p:cNvPr>
                <p:cNvSpPr>
                  <a:spLocks noChangeArrowheads="1"/>
                </p:cNvSpPr>
                <p:nvPr/>
              </p:nvSpPr>
              <p:spPr bwMode="auto">
                <a:xfrm>
                  <a:off x="77" y="72"/>
                  <a:ext cx="92" cy="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500">
                    <a:solidFill>
                      <a:schemeClr val="bg1"/>
                    </a:solidFill>
                    <a:latin typeface="+mn-lt"/>
                    <a:ea typeface="+mn-ea"/>
                    <a:cs typeface="+mn-ea"/>
                    <a:sym typeface="+mn-lt"/>
                  </a:endParaRPr>
                </a:p>
              </p:txBody>
            </p:sp>
            <p:sp>
              <p:nvSpPr>
                <p:cNvPr id="23" name="Freeform 27">
                  <a:extLst>
                    <a:ext uri="{FF2B5EF4-FFF2-40B4-BE49-F238E27FC236}">
                      <a16:creationId xmlns:a16="http://schemas.microsoft.com/office/drawing/2014/main" id="{CB01444F-9EF1-4F38-ADE4-B23CAC9C9E95}"/>
                    </a:ext>
                  </a:extLst>
                </p:cNvPr>
                <p:cNvSpPr>
                  <a:spLocks noEditPoints="1"/>
                </p:cNvSpPr>
                <p:nvPr/>
              </p:nvSpPr>
              <p:spPr bwMode="auto">
                <a:xfrm>
                  <a:off x="0" y="0"/>
                  <a:ext cx="249" cy="227"/>
                </a:xfrm>
                <a:custGeom>
                  <a:avLst/>
                  <a:gdLst>
                    <a:gd name="T0" fmla="*/ 135 w 152"/>
                    <a:gd name="T1" fmla="*/ 70 h 138"/>
                    <a:gd name="T2" fmla="*/ 118 w 152"/>
                    <a:gd name="T3" fmla="*/ 70 h 138"/>
                    <a:gd name="T4" fmla="*/ 118 w 152"/>
                    <a:gd name="T5" fmla="*/ 0 h 138"/>
                    <a:gd name="T6" fmla="*/ 34 w 152"/>
                    <a:gd name="T7" fmla="*/ 0 h 138"/>
                    <a:gd name="T8" fmla="*/ 34 w 152"/>
                    <a:gd name="T9" fmla="*/ 70 h 138"/>
                    <a:gd name="T10" fmla="*/ 17 w 152"/>
                    <a:gd name="T11" fmla="*/ 70 h 138"/>
                    <a:gd name="T12" fmla="*/ 0 w 152"/>
                    <a:gd name="T13" fmla="*/ 87 h 138"/>
                    <a:gd name="T14" fmla="*/ 0 w 152"/>
                    <a:gd name="T15" fmla="*/ 121 h 138"/>
                    <a:gd name="T16" fmla="*/ 17 w 152"/>
                    <a:gd name="T17" fmla="*/ 138 h 138"/>
                    <a:gd name="T18" fmla="*/ 135 w 152"/>
                    <a:gd name="T19" fmla="*/ 138 h 138"/>
                    <a:gd name="T20" fmla="*/ 152 w 152"/>
                    <a:gd name="T21" fmla="*/ 121 h 138"/>
                    <a:gd name="T22" fmla="*/ 152 w 152"/>
                    <a:gd name="T23" fmla="*/ 87 h 138"/>
                    <a:gd name="T24" fmla="*/ 135 w 152"/>
                    <a:gd name="T25" fmla="*/ 70 h 138"/>
                    <a:gd name="T26" fmla="*/ 40 w 152"/>
                    <a:gd name="T27" fmla="*/ 6 h 138"/>
                    <a:gd name="T28" fmla="*/ 111 w 152"/>
                    <a:gd name="T29" fmla="*/ 6 h 138"/>
                    <a:gd name="T30" fmla="*/ 111 w 152"/>
                    <a:gd name="T31" fmla="*/ 70 h 138"/>
                    <a:gd name="T32" fmla="*/ 40 w 152"/>
                    <a:gd name="T33" fmla="*/ 70 h 138"/>
                    <a:gd name="T34" fmla="*/ 40 w 152"/>
                    <a:gd name="T35" fmla="*/ 6 h 138"/>
                    <a:gd name="T36" fmla="*/ 145 w 152"/>
                    <a:gd name="T37" fmla="*/ 121 h 138"/>
                    <a:gd name="T38" fmla="*/ 135 w 152"/>
                    <a:gd name="T39" fmla="*/ 131 h 138"/>
                    <a:gd name="T40" fmla="*/ 17 w 152"/>
                    <a:gd name="T41" fmla="*/ 131 h 138"/>
                    <a:gd name="T42" fmla="*/ 7 w 152"/>
                    <a:gd name="T43" fmla="*/ 121 h 138"/>
                    <a:gd name="T44" fmla="*/ 7 w 152"/>
                    <a:gd name="T45" fmla="*/ 87 h 138"/>
                    <a:gd name="T46" fmla="*/ 17 w 152"/>
                    <a:gd name="T47" fmla="*/ 77 h 138"/>
                    <a:gd name="T48" fmla="*/ 135 w 152"/>
                    <a:gd name="T49" fmla="*/ 77 h 138"/>
                    <a:gd name="T50" fmla="*/ 145 w 152"/>
                    <a:gd name="T51" fmla="*/ 87 h 138"/>
                    <a:gd name="T52" fmla="*/ 145 w 152"/>
                    <a:gd name="T53" fmla="*/ 12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2" h="138">
                      <a:moveTo>
                        <a:pt x="135" y="70"/>
                      </a:moveTo>
                      <a:cubicBezTo>
                        <a:pt x="118" y="70"/>
                        <a:pt x="118" y="70"/>
                        <a:pt x="118" y="70"/>
                      </a:cubicBezTo>
                      <a:cubicBezTo>
                        <a:pt x="118" y="0"/>
                        <a:pt x="118" y="0"/>
                        <a:pt x="118" y="0"/>
                      </a:cubicBezTo>
                      <a:cubicBezTo>
                        <a:pt x="34" y="0"/>
                        <a:pt x="34" y="0"/>
                        <a:pt x="34" y="0"/>
                      </a:cubicBezTo>
                      <a:cubicBezTo>
                        <a:pt x="34" y="70"/>
                        <a:pt x="34" y="70"/>
                        <a:pt x="34" y="70"/>
                      </a:cubicBezTo>
                      <a:cubicBezTo>
                        <a:pt x="17" y="70"/>
                        <a:pt x="17" y="70"/>
                        <a:pt x="17" y="70"/>
                      </a:cubicBezTo>
                      <a:cubicBezTo>
                        <a:pt x="8" y="70"/>
                        <a:pt x="0" y="78"/>
                        <a:pt x="0" y="87"/>
                      </a:cubicBezTo>
                      <a:cubicBezTo>
                        <a:pt x="0" y="121"/>
                        <a:pt x="0" y="121"/>
                        <a:pt x="0" y="121"/>
                      </a:cubicBezTo>
                      <a:cubicBezTo>
                        <a:pt x="0" y="130"/>
                        <a:pt x="8" y="138"/>
                        <a:pt x="17" y="138"/>
                      </a:cubicBezTo>
                      <a:cubicBezTo>
                        <a:pt x="135" y="138"/>
                        <a:pt x="135" y="138"/>
                        <a:pt x="135" y="138"/>
                      </a:cubicBezTo>
                      <a:cubicBezTo>
                        <a:pt x="144" y="138"/>
                        <a:pt x="152" y="130"/>
                        <a:pt x="152" y="121"/>
                      </a:cubicBezTo>
                      <a:cubicBezTo>
                        <a:pt x="152" y="87"/>
                        <a:pt x="152" y="87"/>
                        <a:pt x="152" y="87"/>
                      </a:cubicBezTo>
                      <a:cubicBezTo>
                        <a:pt x="152" y="78"/>
                        <a:pt x="144" y="70"/>
                        <a:pt x="135" y="70"/>
                      </a:cubicBezTo>
                      <a:close/>
                      <a:moveTo>
                        <a:pt x="40" y="6"/>
                      </a:moveTo>
                      <a:cubicBezTo>
                        <a:pt x="111" y="6"/>
                        <a:pt x="111" y="6"/>
                        <a:pt x="111" y="6"/>
                      </a:cubicBezTo>
                      <a:cubicBezTo>
                        <a:pt x="111" y="70"/>
                        <a:pt x="111" y="70"/>
                        <a:pt x="111" y="70"/>
                      </a:cubicBezTo>
                      <a:cubicBezTo>
                        <a:pt x="40" y="70"/>
                        <a:pt x="40" y="70"/>
                        <a:pt x="40" y="70"/>
                      </a:cubicBezTo>
                      <a:lnTo>
                        <a:pt x="40" y="6"/>
                      </a:lnTo>
                      <a:close/>
                      <a:moveTo>
                        <a:pt x="145" y="121"/>
                      </a:moveTo>
                      <a:cubicBezTo>
                        <a:pt x="145" y="127"/>
                        <a:pt x="140" y="131"/>
                        <a:pt x="135" y="131"/>
                      </a:cubicBezTo>
                      <a:cubicBezTo>
                        <a:pt x="17" y="131"/>
                        <a:pt x="17" y="131"/>
                        <a:pt x="17" y="131"/>
                      </a:cubicBezTo>
                      <a:cubicBezTo>
                        <a:pt x="12" y="131"/>
                        <a:pt x="7" y="127"/>
                        <a:pt x="7" y="121"/>
                      </a:cubicBezTo>
                      <a:cubicBezTo>
                        <a:pt x="7" y="87"/>
                        <a:pt x="7" y="87"/>
                        <a:pt x="7" y="87"/>
                      </a:cubicBezTo>
                      <a:cubicBezTo>
                        <a:pt x="7" y="81"/>
                        <a:pt x="12" y="77"/>
                        <a:pt x="17" y="77"/>
                      </a:cubicBezTo>
                      <a:cubicBezTo>
                        <a:pt x="135" y="77"/>
                        <a:pt x="135" y="77"/>
                        <a:pt x="135" y="77"/>
                      </a:cubicBezTo>
                      <a:cubicBezTo>
                        <a:pt x="140" y="77"/>
                        <a:pt x="145" y="81"/>
                        <a:pt x="145" y="87"/>
                      </a:cubicBezTo>
                      <a:lnTo>
                        <a:pt x="145" y="121"/>
                      </a:lnTo>
                      <a:close/>
                    </a:path>
                  </a:pathLst>
                </a:custGeom>
                <a:solidFill>
                  <a:srgbClr val="2DBCE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500">
                    <a:solidFill>
                      <a:schemeClr val="bg1"/>
                    </a:solidFill>
                    <a:latin typeface="+mn-lt"/>
                    <a:ea typeface="+mn-ea"/>
                    <a:cs typeface="+mn-ea"/>
                    <a:sym typeface="+mn-lt"/>
                  </a:endParaRPr>
                </a:p>
              </p:txBody>
            </p:sp>
            <p:sp>
              <p:nvSpPr>
                <p:cNvPr id="24" name="Oval 28">
                  <a:extLst>
                    <a:ext uri="{FF2B5EF4-FFF2-40B4-BE49-F238E27FC236}">
                      <a16:creationId xmlns:a16="http://schemas.microsoft.com/office/drawing/2014/main" id="{E49A7BDE-FC31-42AF-A86A-70D2D32EDE48}"/>
                    </a:ext>
                  </a:extLst>
                </p:cNvPr>
                <p:cNvSpPr>
                  <a:spLocks noChangeArrowheads="1"/>
                </p:cNvSpPr>
                <p:nvPr/>
              </p:nvSpPr>
              <p:spPr bwMode="auto">
                <a:xfrm>
                  <a:off x="36" y="143"/>
                  <a:ext cx="16" cy="1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500">
                    <a:solidFill>
                      <a:schemeClr val="bg1"/>
                    </a:solidFill>
                    <a:latin typeface="+mn-lt"/>
                    <a:ea typeface="+mn-ea"/>
                    <a:cs typeface="+mn-ea"/>
                    <a:sym typeface="+mn-lt"/>
                  </a:endParaRPr>
                </a:p>
              </p:txBody>
            </p:sp>
            <p:sp>
              <p:nvSpPr>
                <p:cNvPr id="25" name="Oval 29">
                  <a:extLst>
                    <a:ext uri="{FF2B5EF4-FFF2-40B4-BE49-F238E27FC236}">
                      <a16:creationId xmlns:a16="http://schemas.microsoft.com/office/drawing/2014/main" id="{AD40C773-CF57-4784-8533-2DFED6C4150C}"/>
                    </a:ext>
                  </a:extLst>
                </p:cNvPr>
                <p:cNvSpPr>
                  <a:spLocks noChangeArrowheads="1"/>
                </p:cNvSpPr>
                <p:nvPr/>
              </p:nvSpPr>
              <p:spPr bwMode="auto">
                <a:xfrm>
                  <a:off x="59" y="143"/>
                  <a:ext cx="14" cy="1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500">
                    <a:solidFill>
                      <a:schemeClr val="bg1"/>
                    </a:solidFill>
                    <a:latin typeface="+mn-lt"/>
                    <a:ea typeface="+mn-ea"/>
                    <a:cs typeface="+mn-ea"/>
                    <a:sym typeface="+mn-lt"/>
                  </a:endParaRPr>
                </a:p>
              </p:txBody>
            </p:sp>
          </p:grpSp>
        </p:grpSp>
        <p:sp>
          <p:nvSpPr>
            <p:cNvPr id="27" name="Line 9">
              <a:extLst>
                <a:ext uri="{FF2B5EF4-FFF2-40B4-BE49-F238E27FC236}">
                  <a16:creationId xmlns:a16="http://schemas.microsoft.com/office/drawing/2014/main" id="{742B53F5-6CF4-4AFB-8A01-9F1A4C700F01}"/>
                </a:ext>
              </a:extLst>
            </p:cNvPr>
            <p:cNvSpPr>
              <a:spLocks noChangeShapeType="1"/>
            </p:cNvSpPr>
            <p:nvPr/>
          </p:nvSpPr>
          <p:spPr bwMode="auto">
            <a:xfrm>
              <a:off x="5153282" y="4301051"/>
              <a:ext cx="0" cy="583370"/>
            </a:xfrm>
            <a:prstGeom prst="line">
              <a:avLst/>
            </a:prstGeom>
            <a:noFill/>
            <a:ln w="6350">
              <a:solidFill>
                <a:schemeClr val="bg1">
                  <a:lumMod val="65000"/>
                </a:schemeClr>
              </a:solidFill>
              <a:round/>
              <a:headEnd/>
              <a:tailEnd type="oval" w="sm" len="sm"/>
            </a:ln>
            <a:extLst>
              <a:ext uri="{909E8E84-426E-40DD-AFC4-6F175D3DCCD1}">
                <a14:hiddenFill xmlns:a14="http://schemas.microsoft.com/office/drawing/2010/main">
                  <a:noFill/>
                </a14:hiddenFill>
              </a:ext>
            </a:extLst>
          </p:spPr>
          <p:txBody>
            <a:bodyPr lIns="96423" tIns="48211" rIns="96423" bIns="48211"/>
            <a:lstStyle/>
            <a:p>
              <a:endParaRPr lang="zh-CN" altLang="en-US" sz="2500">
                <a:solidFill>
                  <a:schemeClr val="bg1"/>
                </a:solidFill>
                <a:latin typeface="+mn-lt"/>
                <a:ea typeface="+mn-ea"/>
                <a:cs typeface="+mn-ea"/>
                <a:sym typeface="+mn-lt"/>
              </a:endParaRPr>
            </a:p>
          </p:txBody>
        </p:sp>
        <p:sp>
          <p:nvSpPr>
            <p:cNvPr id="29" name="Freeform 11">
              <a:extLst>
                <a:ext uri="{FF2B5EF4-FFF2-40B4-BE49-F238E27FC236}">
                  <a16:creationId xmlns:a16="http://schemas.microsoft.com/office/drawing/2014/main" id="{EC9EDBA6-3644-41FB-84EF-5C5DC9DA49EE}"/>
                </a:ext>
              </a:extLst>
            </p:cNvPr>
            <p:cNvSpPr>
              <a:spLocks/>
            </p:cNvSpPr>
            <p:nvPr/>
          </p:nvSpPr>
          <p:spPr bwMode="auto">
            <a:xfrm>
              <a:off x="4268705" y="2031637"/>
              <a:ext cx="1845915" cy="2156938"/>
            </a:xfrm>
            <a:custGeom>
              <a:avLst/>
              <a:gdLst>
                <a:gd name="T0" fmla="*/ 526 w 586"/>
                <a:gd name="T1" fmla="*/ 0 h 685"/>
                <a:gd name="T2" fmla="*/ 467 w 586"/>
                <a:gd name="T3" fmla="*/ 119 h 685"/>
                <a:gd name="T4" fmla="*/ 490 w 586"/>
                <a:gd name="T5" fmla="*/ 119 h 685"/>
                <a:gd name="T6" fmla="*/ 490 w 586"/>
                <a:gd name="T7" fmla="*/ 403 h 685"/>
                <a:gd name="T8" fmla="*/ 281 w 586"/>
                <a:gd name="T9" fmla="*/ 613 h 685"/>
                <a:gd name="T10" fmla="*/ 72 w 586"/>
                <a:gd name="T11" fmla="*/ 403 h 685"/>
                <a:gd name="T12" fmla="*/ 0 w 586"/>
                <a:gd name="T13" fmla="*/ 403 h 685"/>
                <a:gd name="T14" fmla="*/ 281 w 586"/>
                <a:gd name="T15" fmla="*/ 685 h 685"/>
                <a:gd name="T16" fmla="*/ 562 w 586"/>
                <a:gd name="T17" fmla="*/ 403 h 685"/>
                <a:gd name="T18" fmla="*/ 562 w 586"/>
                <a:gd name="T19" fmla="*/ 119 h 685"/>
                <a:gd name="T20" fmla="*/ 586 w 586"/>
                <a:gd name="T21" fmla="*/ 119 h 685"/>
                <a:gd name="T22" fmla="*/ 526 w 586"/>
                <a:gd name="T23" fmla="*/ 0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6" h="685">
                  <a:moveTo>
                    <a:pt x="526" y="0"/>
                  </a:moveTo>
                  <a:cubicBezTo>
                    <a:pt x="467" y="119"/>
                    <a:pt x="467" y="119"/>
                    <a:pt x="467" y="119"/>
                  </a:cubicBezTo>
                  <a:cubicBezTo>
                    <a:pt x="490" y="119"/>
                    <a:pt x="490" y="119"/>
                    <a:pt x="490" y="119"/>
                  </a:cubicBezTo>
                  <a:cubicBezTo>
                    <a:pt x="490" y="403"/>
                    <a:pt x="490" y="403"/>
                    <a:pt x="490" y="403"/>
                  </a:cubicBezTo>
                  <a:cubicBezTo>
                    <a:pt x="490" y="519"/>
                    <a:pt x="397" y="613"/>
                    <a:pt x="281" y="613"/>
                  </a:cubicBezTo>
                  <a:cubicBezTo>
                    <a:pt x="165" y="613"/>
                    <a:pt x="72" y="519"/>
                    <a:pt x="72" y="403"/>
                  </a:cubicBezTo>
                  <a:cubicBezTo>
                    <a:pt x="0" y="403"/>
                    <a:pt x="0" y="403"/>
                    <a:pt x="0" y="403"/>
                  </a:cubicBezTo>
                  <a:cubicBezTo>
                    <a:pt x="0" y="559"/>
                    <a:pt x="126" y="685"/>
                    <a:pt x="281" y="685"/>
                  </a:cubicBezTo>
                  <a:cubicBezTo>
                    <a:pt x="436" y="685"/>
                    <a:pt x="562" y="559"/>
                    <a:pt x="562" y="403"/>
                  </a:cubicBezTo>
                  <a:cubicBezTo>
                    <a:pt x="562" y="119"/>
                    <a:pt x="562" y="119"/>
                    <a:pt x="562" y="119"/>
                  </a:cubicBezTo>
                  <a:cubicBezTo>
                    <a:pt x="586" y="119"/>
                    <a:pt x="586" y="119"/>
                    <a:pt x="586" y="119"/>
                  </a:cubicBezTo>
                  <a:lnTo>
                    <a:pt x="526" y="0"/>
                  </a:lnTo>
                  <a:close/>
                </a:path>
              </a:pathLst>
            </a:custGeom>
            <a:solidFill>
              <a:schemeClr val="bg1"/>
            </a:solidFill>
            <a:ln>
              <a:solidFill>
                <a:schemeClr val="bg1"/>
              </a:solidFill>
            </a:ln>
          </p:spPr>
          <p:txBody>
            <a:bodyPr lIns="96423" tIns="48211" rIns="96423" bIns="48211"/>
            <a:lstStyle/>
            <a:p>
              <a:endParaRPr lang="zh-CN" altLang="en-US" sz="2500">
                <a:solidFill>
                  <a:schemeClr val="bg1"/>
                </a:solidFill>
                <a:latin typeface="+mn-lt"/>
                <a:ea typeface="+mn-ea"/>
                <a:cs typeface="+mn-ea"/>
                <a:sym typeface="+mn-lt"/>
              </a:endParaRPr>
            </a:p>
          </p:txBody>
        </p:sp>
        <p:grpSp>
          <p:nvGrpSpPr>
            <p:cNvPr id="26" name="组合 6">
              <a:extLst>
                <a:ext uri="{FF2B5EF4-FFF2-40B4-BE49-F238E27FC236}">
                  <a16:creationId xmlns:a16="http://schemas.microsoft.com/office/drawing/2014/main" id="{8CB38E94-E3E9-41E6-B98C-1D757F0F4DF1}"/>
                </a:ext>
              </a:extLst>
            </p:cNvPr>
            <p:cNvGrpSpPr/>
            <p:nvPr/>
          </p:nvGrpSpPr>
          <p:grpSpPr>
            <a:xfrm>
              <a:off x="4589148" y="2739742"/>
              <a:ext cx="1128271" cy="1124525"/>
              <a:chOff x="4350955" y="2597823"/>
              <a:chExt cx="1069913" cy="1066274"/>
            </a:xfrm>
          </p:grpSpPr>
          <p:sp>
            <p:nvSpPr>
              <p:cNvPr id="28" name="Oval 10">
                <a:extLst>
                  <a:ext uri="{FF2B5EF4-FFF2-40B4-BE49-F238E27FC236}">
                    <a16:creationId xmlns:a16="http://schemas.microsoft.com/office/drawing/2014/main" id="{41999EFE-CAB9-4F3E-80FD-B2A33B424B34}"/>
                  </a:ext>
                </a:extLst>
              </p:cNvPr>
              <p:cNvSpPr>
                <a:spLocks noChangeArrowheads="1"/>
              </p:cNvSpPr>
              <p:nvPr/>
            </p:nvSpPr>
            <p:spPr bwMode="auto">
              <a:xfrm>
                <a:off x="4350955" y="2597823"/>
                <a:ext cx="1069913" cy="1066274"/>
              </a:xfrm>
              <a:prstGeom prst="ellipse">
                <a:avLst/>
              </a:prstGeom>
              <a:solidFill>
                <a:schemeClr val="bg1"/>
              </a:solidFill>
              <a:ln>
                <a:solidFill>
                  <a:schemeClr val="bg1"/>
                </a:solidFill>
              </a:ln>
            </p:spPr>
            <p:txBody>
              <a:bodyPr/>
              <a:lstStyle/>
              <a:p>
                <a:endParaRPr lang="zh-CN" altLang="en-US" sz="2500">
                  <a:solidFill>
                    <a:schemeClr val="bg1"/>
                  </a:solidFill>
                  <a:latin typeface="+mn-lt"/>
                  <a:ea typeface="+mn-ea"/>
                  <a:cs typeface="+mn-ea"/>
                  <a:sym typeface="+mn-lt"/>
                </a:endParaRPr>
              </a:p>
            </p:txBody>
          </p:sp>
          <p:sp>
            <p:nvSpPr>
              <p:cNvPr id="30" name="Freeform 30">
                <a:extLst>
                  <a:ext uri="{FF2B5EF4-FFF2-40B4-BE49-F238E27FC236}">
                    <a16:creationId xmlns:a16="http://schemas.microsoft.com/office/drawing/2014/main" id="{2374DAC8-D96D-47F7-96C0-A74A383A7803}"/>
                  </a:ext>
                </a:extLst>
              </p:cNvPr>
              <p:cNvSpPr>
                <a:spLocks noEditPoints="1"/>
              </p:cNvSpPr>
              <p:nvPr/>
            </p:nvSpPr>
            <p:spPr bwMode="auto">
              <a:xfrm>
                <a:off x="4638449" y="2899873"/>
                <a:ext cx="494926" cy="462173"/>
              </a:xfrm>
              <a:custGeom>
                <a:avLst/>
                <a:gdLst>
                  <a:gd name="T0" fmla="*/ 27 w 166"/>
                  <a:gd name="T1" fmla="*/ 100 h 155"/>
                  <a:gd name="T2" fmla="*/ 23 w 166"/>
                  <a:gd name="T3" fmla="*/ 90 h 155"/>
                  <a:gd name="T4" fmla="*/ 20 w 166"/>
                  <a:gd name="T5" fmla="*/ 23 h 155"/>
                  <a:gd name="T6" fmla="*/ 50 w 166"/>
                  <a:gd name="T7" fmla="*/ 26 h 155"/>
                  <a:gd name="T8" fmla="*/ 50 w 166"/>
                  <a:gd name="T9" fmla="*/ 0 h 155"/>
                  <a:gd name="T10" fmla="*/ 114 w 166"/>
                  <a:gd name="T11" fmla="*/ 26 h 155"/>
                  <a:gd name="T12" fmla="*/ 119 w 166"/>
                  <a:gd name="T13" fmla="*/ 30 h 155"/>
                  <a:gd name="T14" fmla="*/ 166 w 166"/>
                  <a:gd name="T15" fmla="*/ 80 h 155"/>
                  <a:gd name="T16" fmla="*/ 139 w 166"/>
                  <a:gd name="T17" fmla="*/ 95 h 155"/>
                  <a:gd name="T18" fmla="*/ 155 w 166"/>
                  <a:gd name="T19" fmla="*/ 117 h 155"/>
                  <a:gd name="T20" fmla="*/ 89 w 166"/>
                  <a:gd name="T21" fmla="*/ 134 h 155"/>
                  <a:gd name="T22" fmla="*/ 82 w 166"/>
                  <a:gd name="T23" fmla="*/ 135 h 155"/>
                  <a:gd name="T24" fmla="*/ 80 w 166"/>
                  <a:gd name="T25" fmla="*/ 135 h 155"/>
                  <a:gd name="T26" fmla="*/ 13 w 166"/>
                  <a:gd name="T27" fmla="*/ 118 h 155"/>
                  <a:gd name="T28" fmla="*/ 36 w 166"/>
                  <a:gd name="T29" fmla="*/ 79 h 155"/>
                  <a:gd name="T30" fmla="*/ 42 w 166"/>
                  <a:gd name="T31" fmla="*/ 97 h 155"/>
                  <a:gd name="T32" fmla="*/ 44 w 166"/>
                  <a:gd name="T33" fmla="*/ 101 h 155"/>
                  <a:gd name="T34" fmla="*/ 61 w 166"/>
                  <a:gd name="T35" fmla="*/ 135 h 155"/>
                  <a:gd name="T36" fmla="*/ 77 w 166"/>
                  <a:gd name="T37" fmla="*/ 120 h 155"/>
                  <a:gd name="T38" fmla="*/ 82 w 166"/>
                  <a:gd name="T39" fmla="*/ 120 h 155"/>
                  <a:gd name="T40" fmla="*/ 91 w 166"/>
                  <a:gd name="T41" fmla="*/ 119 h 155"/>
                  <a:gd name="T42" fmla="*/ 107 w 166"/>
                  <a:gd name="T43" fmla="*/ 133 h 155"/>
                  <a:gd name="T44" fmla="*/ 122 w 166"/>
                  <a:gd name="T45" fmla="*/ 97 h 155"/>
                  <a:gd name="T46" fmla="*/ 127 w 166"/>
                  <a:gd name="T47" fmla="*/ 82 h 155"/>
                  <a:gd name="T48" fmla="*/ 128 w 166"/>
                  <a:gd name="T49" fmla="*/ 77 h 155"/>
                  <a:gd name="T50" fmla="*/ 137 w 166"/>
                  <a:gd name="T51" fmla="*/ 39 h 155"/>
                  <a:gd name="T52" fmla="*/ 113 w 166"/>
                  <a:gd name="T53" fmla="*/ 43 h 155"/>
                  <a:gd name="T54" fmla="*/ 103 w 166"/>
                  <a:gd name="T55" fmla="*/ 37 h 155"/>
                  <a:gd name="T56" fmla="*/ 99 w 166"/>
                  <a:gd name="T57" fmla="*/ 14 h 155"/>
                  <a:gd name="T58" fmla="*/ 65 w 166"/>
                  <a:gd name="T59" fmla="*/ 34 h 155"/>
                  <a:gd name="T60" fmla="*/ 50 w 166"/>
                  <a:gd name="T61" fmla="*/ 44 h 155"/>
                  <a:gd name="T62" fmla="*/ 47 w 166"/>
                  <a:gd name="T63" fmla="*/ 47 h 155"/>
                  <a:gd name="T64" fmla="*/ 19 w 166"/>
                  <a:gd name="T65" fmla="*/ 73 h 155"/>
                  <a:gd name="T66" fmla="*/ 83 w 166"/>
                  <a:gd name="T67" fmla="*/ 50 h 155"/>
                  <a:gd name="T68" fmla="*/ 110 w 166"/>
                  <a:gd name="T69" fmla="*/ 75 h 155"/>
                  <a:gd name="T70" fmla="*/ 83 w 166"/>
                  <a:gd name="T71" fmla="*/ 101 h 155"/>
                  <a:gd name="T72" fmla="*/ 83 w 166"/>
                  <a:gd name="T73" fmla="*/ 94 h 155"/>
                  <a:gd name="T74" fmla="*/ 95 w 166"/>
                  <a:gd name="T75" fmla="*/ 75 h 155"/>
                  <a:gd name="T76" fmla="*/ 83 w 166"/>
                  <a:gd name="T77" fmla="*/ 64 h 155"/>
                  <a:gd name="T78" fmla="*/ 72 w 166"/>
                  <a:gd name="T79" fmla="*/ 75 h 155"/>
                  <a:gd name="T80" fmla="*/ 83 w 166"/>
                  <a:gd name="T81" fmla="*/ 87 h 155"/>
                  <a:gd name="T82" fmla="*/ 83 w 166"/>
                  <a:gd name="T83" fmla="*/ 94 h 155"/>
                  <a:gd name="T84" fmla="*/ 57 w 166"/>
                  <a:gd name="T85" fmla="*/ 7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6" h="155">
                    <a:moveTo>
                      <a:pt x="13" y="118"/>
                    </a:moveTo>
                    <a:cubicBezTo>
                      <a:pt x="27" y="100"/>
                      <a:pt x="27" y="100"/>
                      <a:pt x="27" y="100"/>
                    </a:cubicBezTo>
                    <a:cubicBezTo>
                      <a:pt x="25" y="97"/>
                      <a:pt x="24" y="93"/>
                      <a:pt x="23" y="90"/>
                    </a:cubicBezTo>
                    <a:cubicBezTo>
                      <a:pt x="23" y="90"/>
                      <a:pt x="23" y="90"/>
                      <a:pt x="23" y="90"/>
                    </a:cubicBezTo>
                    <a:cubicBezTo>
                      <a:pt x="0" y="82"/>
                      <a:pt x="0" y="82"/>
                      <a:pt x="0" y="82"/>
                    </a:cubicBezTo>
                    <a:cubicBezTo>
                      <a:pt x="20" y="23"/>
                      <a:pt x="20" y="23"/>
                      <a:pt x="20" y="23"/>
                    </a:cubicBezTo>
                    <a:cubicBezTo>
                      <a:pt x="43" y="31"/>
                      <a:pt x="43" y="31"/>
                      <a:pt x="43" y="31"/>
                    </a:cubicBezTo>
                    <a:cubicBezTo>
                      <a:pt x="45" y="29"/>
                      <a:pt x="48" y="27"/>
                      <a:pt x="50" y="26"/>
                    </a:cubicBezTo>
                    <a:cubicBezTo>
                      <a:pt x="50" y="26"/>
                      <a:pt x="50" y="26"/>
                      <a:pt x="50" y="26"/>
                    </a:cubicBezTo>
                    <a:cubicBezTo>
                      <a:pt x="50" y="0"/>
                      <a:pt x="50" y="0"/>
                      <a:pt x="50" y="0"/>
                    </a:cubicBezTo>
                    <a:cubicBezTo>
                      <a:pt x="114" y="0"/>
                      <a:pt x="114" y="0"/>
                      <a:pt x="114" y="0"/>
                    </a:cubicBezTo>
                    <a:cubicBezTo>
                      <a:pt x="114" y="26"/>
                      <a:pt x="114" y="26"/>
                      <a:pt x="114" y="26"/>
                    </a:cubicBezTo>
                    <a:cubicBezTo>
                      <a:pt x="116" y="27"/>
                      <a:pt x="118" y="28"/>
                      <a:pt x="119" y="30"/>
                    </a:cubicBezTo>
                    <a:cubicBezTo>
                      <a:pt x="119" y="30"/>
                      <a:pt x="119" y="30"/>
                      <a:pt x="119" y="30"/>
                    </a:cubicBezTo>
                    <a:cubicBezTo>
                      <a:pt x="146" y="21"/>
                      <a:pt x="146" y="21"/>
                      <a:pt x="146" y="21"/>
                    </a:cubicBezTo>
                    <a:cubicBezTo>
                      <a:pt x="166" y="80"/>
                      <a:pt x="166" y="80"/>
                      <a:pt x="166" y="80"/>
                    </a:cubicBezTo>
                    <a:cubicBezTo>
                      <a:pt x="141" y="88"/>
                      <a:pt x="141" y="88"/>
                      <a:pt x="141" y="88"/>
                    </a:cubicBezTo>
                    <a:cubicBezTo>
                      <a:pt x="140" y="91"/>
                      <a:pt x="140" y="93"/>
                      <a:pt x="139" y="95"/>
                    </a:cubicBezTo>
                    <a:cubicBezTo>
                      <a:pt x="139" y="95"/>
                      <a:pt x="139" y="95"/>
                      <a:pt x="139" y="95"/>
                    </a:cubicBezTo>
                    <a:cubicBezTo>
                      <a:pt x="155" y="117"/>
                      <a:pt x="155" y="117"/>
                      <a:pt x="155" y="117"/>
                    </a:cubicBezTo>
                    <a:cubicBezTo>
                      <a:pt x="104" y="154"/>
                      <a:pt x="104" y="154"/>
                      <a:pt x="104" y="154"/>
                    </a:cubicBezTo>
                    <a:cubicBezTo>
                      <a:pt x="89" y="134"/>
                      <a:pt x="89" y="134"/>
                      <a:pt x="89" y="134"/>
                    </a:cubicBezTo>
                    <a:cubicBezTo>
                      <a:pt x="87" y="135"/>
                      <a:pt x="84" y="135"/>
                      <a:pt x="82" y="135"/>
                    </a:cubicBezTo>
                    <a:cubicBezTo>
                      <a:pt x="82" y="135"/>
                      <a:pt x="82" y="135"/>
                      <a:pt x="82" y="135"/>
                    </a:cubicBezTo>
                    <a:cubicBezTo>
                      <a:pt x="81" y="135"/>
                      <a:pt x="81" y="135"/>
                      <a:pt x="80" y="135"/>
                    </a:cubicBezTo>
                    <a:cubicBezTo>
                      <a:pt x="80" y="135"/>
                      <a:pt x="80" y="135"/>
                      <a:pt x="80" y="135"/>
                    </a:cubicBezTo>
                    <a:cubicBezTo>
                      <a:pt x="65" y="155"/>
                      <a:pt x="65" y="155"/>
                      <a:pt x="65" y="155"/>
                    </a:cubicBezTo>
                    <a:cubicBezTo>
                      <a:pt x="13" y="118"/>
                      <a:pt x="13" y="118"/>
                      <a:pt x="13" y="118"/>
                    </a:cubicBezTo>
                    <a:close/>
                    <a:moveTo>
                      <a:pt x="19" y="73"/>
                    </a:moveTo>
                    <a:cubicBezTo>
                      <a:pt x="36" y="79"/>
                      <a:pt x="36" y="79"/>
                      <a:pt x="36" y="79"/>
                    </a:cubicBezTo>
                    <a:cubicBezTo>
                      <a:pt x="37" y="83"/>
                      <a:pt x="37" y="83"/>
                      <a:pt x="37" y="83"/>
                    </a:cubicBezTo>
                    <a:cubicBezTo>
                      <a:pt x="38" y="88"/>
                      <a:pt x="40" y="93"/>
                      <a:pt x="42" y="97"/>
                    </a:cubicBezTo>
                    <a:cubicBezTo>
                      <a:pt x="42" y="97"/>
                      <a:pt x="42" y="97"/>
                      <a:pt x="42" y="97"/>
                    </a:cubicBezTo>
                    <a:cubicBezTo>
                      <a:pt x="44" y="101"/>
                      <a:pt x="44" y="101"/>
                      <a:pt x="44" y="101"/>
                    </a:cubicBezTo>
                    <a:cubicBezTo>
                      <a:pt x="34" y="115"/>
                      <a:pt x="34" y="115"/>
                      <a:pt x="34" y="115"/>
                    </a:cubicBezTo>
                    <a:cubicBezTo>
                      <a:pt x="61" y="135"/>
                      <a:pt x="61" y="135"/>
                      <a:pt x="61" y="135"/>
                    </a:cubicBezTo>
                    <a:cubicBezTo>
                      <a:pt x="73" y="120"/>
                      <a:pt x="73" y="120"/>
                      <a:pt x="73" y="120"/>
                    </a:cubicBezTo>
                    <a:cubicBezTo>
                      <a:pt x="77" y="120"/>
                      <a:pt x="77" y="120"/>
                      <a:pt x="77" y="120"/>
                    </a:cubicBezTo>
                    <a:cubicBezTo>
                      <a:pt x="79" y="120"/>
                      <a:pt x="80" y="120"/>
                      <a:pt x="82" y="120"/>
                    </a:cubicBezTo>
                    <a:cubicBezTo>
                      <a:pt x="82" y="120"/>
                      <a:pt x="82" y="120"/>
                      <a:pt x="82" y="120"/>
                    </a:cubicBezTo>
                    <a:cubicBezTo>
                      <a:pt x="85" y="120"/>
                      <a:pt x="88" y="120"/>
                      <a:pt x="91" y="119"/>
                    </a:cubicBezTo>
                    <a:cubicBezTo>
                      <a:pt x="91" y="119"/>
                      <a:pt x="91" y="119"/>
                      <a:pt x="91" y="119"/>
                    </a:cubicBezTo>
                    <a:cubicBezTo>
                      <a:pt x="96" y="118"/>
                      <a:pt x="96" y="118"/>
                      <a:pt x="96" y="118"/>
                    </a:cubicBezTo>
                    <a:cubicBezTo>
                      <a:pt x="107" y="133"/>
                      <a:pt x="107" y="133"/>
                      <a:pt x="107" y="133"/>
                    </a:cubicBezTo>
                    <a:cubicBezTo>
                      <a:pt x="135" y="114"/>
                      <a:pt x="135" y="114"/>
                      <a:pt x="135" y="114"/>
                    </a:cubicBezTo>
                    <a:cubicBezTo>
                      <a:pt x="122" y="97"/>
                      <a:pt x="122" y="97"/>
                      <a:pt x="122" y="97"/>
                    </a:cubicBezTo>
                    <a:cubicBezTo>
                      <a:pt x="124" y="93"/>
                      <a:pt x="124" y="93"/>
                      <a:pt x="124" y="93"/>
                    </a:cubicBezTo>
                    <a:cubicBezTo>
                      <a:pt x="125" y="90"/>
                      <a:pt x="126" y="86"/>
                      <a:pt x="127" y="82"/>
                    </a:cubicBezTo>
                    <a:cubicBezTo>
                      <a:pt x="127" y="82"/>
                      <a:pt x="127" y="82"/>
                      <a:pt x="127" y="82"/>
                    </a:cubicBezTo>
                    <a:cubicBezTo>
                      <a:pt x="128" y="77"/>
                      <a:pt x="128" y="77"/>
                      <a:pt x="128" y="77"/>
                    </a:cubicBezTo>
                    <a:cubicBezTo>
                      <a:pt x="147" y="71"/>
                      <a:pt x="147" y="71"/>
                      <a:pt x="147" y="71"/>
                    </a:cubicBezTo>
                    <a:cubicBezTo>
                      <a:pt x="137" y="39"/>
                      <a:pt x="137" y="39"/>
                      <a:pt x="137" y="39"/>
                    </a:cubicBezTo>
                    <a:cubicBezTo>
                      <a:pt x="116" y="46"/>
                      <a:pt x="116" y="46"/>
                      <a:pt x="116" y="46"/>
                    </a:cubicBezTo>
                    <a:cubicBezTo>
                      <a:pt x="113" y="43"/>
                      <a:pt x="113" y="43"/>
                      <a:pt x="113" y="43"/>
                    </a:cubicBezTo>
                    <a:cubicBezTo>
                      <a:pt x="110" y="41"/>
                      <a:pt x="107" y="38"/>
                      <a:pt x="103" y="37"/>
                    </a:cubicBezTo>
                    <a:cubicBezTo>
                      <a:pt x="103" y="37"/>
                      <a:pt x="103" y="37"/>
                      <a:pt x="103" y="37"/>
                    </a:cubicBezTo>
                    <a:cubicBezTo>
                      <a:pt x="99" y="35"/>
                      <a:pt x="99" y="35"/>
                      <a:pt x="99" y="35"/>
                    </a:cubicBezTo>
                    <a:cubicBezTo>
                      <a:pt x="99" y="14"/>
                      <a:pt x="99" y="14"/>
                      <a:pt x="99" y="14"/>
                    </a:cubicBezTo>
                    <a:cubicBezTo>
                      <a:pt x="65" y="14"/>
                      <a:pt x="65" y="14"/>
                      <a:pt x="65" y="14"/>
                    </a:cubicBezTo>
                    <a:cubicBezTo>
                      <a:pt x="65" y="34"/>
                      <a:pt x="65" y="34"/>
                      <a:pt x="65" y="34"/>
                    </a:cubicBezTo>
                    <a:cubicBezTo>
                      <a:pt x="61" y="36"/>
                      <a:pt x="61" y="36"/>
                      <a:pt x="61" y="36"/>
                    </a:cubicBezTo>
                    <a:cubicBezTo>
                      <a:pt x="57" y="38"/>
                      <a:pt x="53" y="41"/>
                      <a:pt x="50" y="44"/>
                    </a:cubicBezTo>
                    <a:cubicBezTo>
                      <a:pt x="50" y="44"/>
                      <a:pt x="50" y="44"/>
                      <a:pt x="50" y="44"/>
                    </a:cubicBezTo>
                    <a:cubicBezTo>
                      <a:pt x="47" y="47"/>
                      <a:pt x="47" y="47"/>
                      <a:pt x="47" y="47"/>
                    </a:cubicBezTo>
                    <a:cubicBezTo>
                      <a:pt x="29" y="41"/>
                      <a:pt x="29" y="41"/>
                      <a:pt x="29" y="41"/>
                    </a:cubicBezTo>
                    <a:cubicBezTo>
                      <a:pt x="19" y="73"/>
                      <a:pt x="19" y="73"/>
                      <a:pt x="19" y="73"/>
                    </a:cubicBezTo>
                    <a:close/>
                    <a:moveTo>
                      <a:pt x="57" y="75"/>
                    </a:moveTo>
                    <a:cubicBezTo>
                      <a:pt x="57" y="61"/>
                      <a:pt x="69" y="50"/>
                      <a:pt x="83" y="50"/>
                    </a:cubicBezTo>
                    <a:cubicBezTo>
                      <a:pt x="83" y="50"/>
                      <a:pt x="83" y="50"/>
                      <a:pt x="83" y="50"/>
                    </a:cubicBezTo>
                    <a:cubicBezTo>
                      <a:pt x="98" y="50"/>
                      <a:pt x="110" y="61"/>
                      <a:pt x="110" y="75"/>
                    </a:cubicBezTo>
                    <a:cubicBezTo>
                      <a:pt x="110" y="75"/>
                      <a:pt x="110" y="75"/>
                      <a:pt x="110" y="75"/>
                    </a:cubicBezTo>
                    <a:cubicBezTo>
                      <a:pt x="110" y="90"/>
                      <a:pt x="98" y="101"/>
                      <a:pt x="83" y="101"/>
                    </a:cubicBezTo>
                    <a:cubicBezTo>
                      <a:pt x="83" y="101"/>
                      <a:pt x="83" y="101"/>
                      <a:pt x="83" y="101"/>
                    </a:cubicBezTo>
                    <a:cubicBezTo>
                      <a:pt x="83" y="94"/>
                      <a:pt x="83" y="94"/>
                      <a:pt x="83" y="94"/>
                    </a:cubicBezTo>
                    <a:cubicBezTo>
                      <a:pt x="83" y="87"/>
                      <a:pt x="83" y="87"/>
                      <a:pt x="83" y="87"/>
                    </a:cubicBezTo>
                    <a:cubicBezTo>
                      <a:pt x="90" y="87"/>
                      <a:pt x="95" y="82"/>
                      <a:pt x="95" y="75"/>
                    </a:cubicBezTo>
                    <a:cubicBezTo>
                      <a:pt x="95" y="75"/>
                      <a:pt x="95" y="75"/>
                      <a:pt x="95" y="75"/>
                    </a:cubicBezTo>
                    <a:cubicBezTo>
                      <a:pt x="95" y="69"/>
                      <a:pt x="90" y="64"/>
                      <a:pt x="83" y="64"/>
                    </a:cubicBezTo>
                    <a:cubicBezTo>
                      <a:pt x="83" y="64"/>
                      <a:pt x="83" y="64"/>
                      <a:pt x="83" y="64"/>
                    </a:cubicBezTo>
                    <a:cubicBezTo>
                      <a:pt x="77" y="64"/>
                      <a:pt x="72" y="69"/>
                      <a:pt x="72" y="75"/>
                    </a:cubicBezTo>
                    <a:cubicBezTo>
                      <a:pt x="72" y="75"/>
                      <a:pt x="72" y="75"/>
                      <a:pt x="72" y="75"/>
                    </a:cubicBezTo>
                    <a:cubicBezTo>
                      <a:pt x="72" y="82"/>
                      <a:pt x="77" y="87"/>
                      <a:pt x="83" y="87"/>
                    </a:cubicBezTo>
                    <a:cubicBezTo>
                      <a:pt x="83" y="87"/>
                      <a:pt x="83" y="87"/>
                      <a:pt x="83" y="87"/>
                    </a:cubicBezTo>
                    <a:cubicBezTo>
                      <a:pt x="83" y="94"/>
                      <a:pt x="83" y="94"/>
                      <a:pt x="83" y="94"/>
                    </a:cubicBezTo>
                    <a:cubicBezTo>
                      <a:pt x="83" y="101"/>
                      <a:pt x="83" y="101"/>
                      <a:pt x="83" y="101"/>
                    </a:cubicBezTo>
                    <a:cubicBezTo>
                      <a:pt x="69" y="101"/>
                      <a:pt x="57" y="90"/>
                      <a:pt x="57" y="75"/>
                    </a:cubicBezTo>
                    <a:close/>
                  </a:path>
                </a:pathLst>
              </a:custGeom>
              <a:solidFill>
                <a:srgbClr val="2DBCEE"/>
              </a:solidFill>
              <a:ln>
                <a:noFill/>
              </a:ln>
            </p:spPr>
            <p:txBody>
              <a:bodyPr/>
              <a:lstStyle/>
              <a:p>
                <a:endParaRPr lang="zh-CN" altLang="en-US" sz="2500">
                  <a:solidFill>
                    <a:schemeClr val="bg1"/>
                  </a:solidFill>
                  <a:latin typeface="+mn-lt"/>
                  <a:ea typeface="+mn-ea"/>
                  <a:cs typeface="+mn-ea"/>
                  <a:sym typeface="+mn-lt"/>
                </a:endParaRPr>
              </a:p>
            </p:txBody>
          </p:sp>
        </p:grpSp>
        <p:sp>
          <p:nvSpPr>
            <p:cNvPr id="31" name="文本框 13">
              <a:extLst>
                <a:ext uri="{FF2B5EF4-FFF2-40B4-BE49-F238E27FC236}">
                  <a16:creationId xmlns:a16="http://schemas.microsoft.com/office/drawing/2014/main" id="{31B584F3-F4E2-4A81-A0F6-E6E27A789610}"/>
                </a:ext>
              </a:extLst>
            </p:cNvPr>
            <p:cNvSpPr txBox="1">
              <a:spLocks noChangeArrowheads="1"/>
            </p:cNvSpPr>
            <p:nvPr/>
          </p:nvSpPr>
          <p:spPr bwMode="auto">
            <a:xfrm>
              <a:off x="1082185" y="5105564"/>
              <a:ext cx="2626331" cy="357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23" tIns="48211" rIns="96423" bIns="48211">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1700" dirty="0">
                  <a:solidFill>
                    <a:schemeClr val="bg1"/>
                  </a:solidFill>
                  <a:latin typeface="+mn-lt"/>
                  <a:ea typeface="+mn-ea"/>
                  <a:cs typeface="+mn-ea"/>
                  <a:sym typeface="+mn-lt"/>
                </a:rPr>
                <a:t>在此位置添加你内容</a:t>
              </a:r>
            </a:p>
          </p:txBody>
        </p:sp>
        <p:sp>
          <p:nvSpPr>
            <p:cNvPr id="32" name="文本框 18">
              <a:extLst>
                <a:ext uri="{FF2B5EF4-FFF2-40B4-BE49-F238E27FC236}">
                  <a16:creationId xmlns:a16="http://schemas.microsoft.com/office/drawing/2014/main" id="{9683DE81-6E72-4052-8929-A4D9FE7B168B}"/>
                </a:ext>
              </a:extLst>
            </p:cNvPr>
            <p:cNvSpPr txBox="1">
              <a:spLocks noChangeArrowheads="1"/>
            </p:cNvSpPr>
            <p:nvPr/>
          </p:nvSpPr>
          <p:spPr bwMode="auto">
            <a:xfrm>
              <a:off x="1061212" y="5527473"/>
              <a:ext cx="2699377" cy="497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23" tIns="48211" rIns="96423" bIns="48211">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1300" dirty="0">
                  <a:solidFill>
                    <a:schemeClr val="bg1"/>
                  </a:solidFill>
                  <a:latin typeface="+mn-lt"/>
                  <a:ea typeface="+mn-ea"/>
                  <a:cs typeface="+mn-ea"/>
                  <a:sym typeface="+mn-lt"/>
                </a:rPr>
                <a:t>点击输入详细内容，添加你的论文内容。点击输入详细内容</a:t>
              </a:r>
            </a:p>
          </p:txBody>
        </p:sp>
        <p:sp>
          <p:nvSpPr>
            <p:cNvPr id="33" name="文本框 13">
              <a:extLst>
                <a:ext uri="{FF2B5EF4-FFF2-40B4-BE49-F238E27FC236}">
                  <a16:creationId xmlns:a16="http://schemas.microsoft.com/office/drawing/2014/main" id="{CFEBA2F7-34D4-4EA0-8DF2-9DC6787853EE}"/>
                </a:ext>
              </a:extLst>
            </p:cNvPr>
            <p:cNvSpPr txBox="1">
              <a:spLocks noChangeArrowheads="1"/>
            </p:cNvSpPr>
            <p:nvPr/>
          </p:nvSpPr>
          <p:spPr bwMode="auto">
            <a:xfrm>
              <a:off x="3824569" y="5105564"/>
              <a:ext cx="2626331" cy="357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23" tIns="48211" rIns="96423" bIns="48211">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1700" dirty="0">
                  <a:solidFill>
                    <a:schemeClr val="bg1"/>
                  </a:solidFill>
                  <a:latin typeface="+mn-lt"/>
                  <a:ea typeface="+mn-ea"/>
                  <a:cs typeface="+mn-ea"/>
                  <a:sym typeface="+mn-lt"/>
                </a:rPr>
                <a:t>在此位置添加你内容</a:t>
              </a:r>
            </a:p>
          </p:txBody>
        </p:sp>
        <p:sp>
          <p:nvSpPr>
            <p:cNvPr id="34" name="文本框 18">
              <a:extLst>
                <a:ext uri="{FF2B5EF4-FFF2-40B4-BE49-F238E27FC236}">
                  <a16:creationId xmlns:a16="http://schemas.microsoft.com/office/drawing/2014/main" id="{BA6BE5A5-4989-42AD-967B-6B7488F718EA}"/>
                </a:ext>
              </a:extLst>
            </p:cNvPr>
            <p:cNvSpPr txBox="1">
              <a:spLocks noChangeArrowheads="1"/>
            </p:cNvSpPr>
            <p:nvPr/>
          </p:nvSpPr>
          <p:spPr bwMode="auto">
            <a:xfrm>
              <a:off x="3803597" y="5527473"/>
              <a:ext cx="2699377" cy="497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23" tIns="48211" rIns="96423" bIns="48211">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1300" dirty="0">
                  <a:solidFill>
                    <a:schemeClr val="bg1"/>
                  </a:solidFill>
                  <a:latin typeface="+mn-lt"/>
                  <a:ea typeface="+mn-ea"/>
                  <a:cs typeface="+mn-ea"/>
                  <a:sym typeface="+mn-lt"/>
                </a:rPr>
                <a:t>点击输入详细内容，添加你的论文内容。点击输入详细内容</a:t>
              </a:r>
            </a:p>
          </p:txBody>
        </p:sp>
        <p:sp>
          <p:nvSpPr>
            <p:cNvPr id="35" name="文本框 13">
              <a:extLst>
                <a:ext uri="{FF2B5EF4-FFF2-40B4-BE49-F238E27FC236}">
                  <a16:creationId xmlns:a16="http://schemas.microsoft.com/office/drawing/2014/main" id="{AEE0508A-30B1-4AA8-9EDF-F80A8C5EDED1}"/>
                </a:ext>
              </a:extLst>
            </p:cNvPr>
            <p:cNvSpPr txBox="1">
              <a:spLocks noChangeArrowheads="1"/>
            </p:cNvSpPr>
            <p:nvPr/>
          </p:nvSpPr>
          <p:spPr bwMode="auto">
            <a:xfrm>
              <a:off x="6596592" y="5105564"/>
              <a:ext cx="2626331" cy="357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23" tIns="48211" rIns="96423" bIns="48211">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1700" dirty="0">
                  <a:solidFill>
                    <a:schemeClr val="bg1"/>
                  </a:solidFill>
                  <a:latin typeface="+mn-lt"/>
                  <a:ea typeface="+mn-ea"/>
                  <a:cs typeface="+mn-ea"/>
                  <a:sym typeface="+mn-lt"/>
                </a:rPr>
                <a:t>在此位置添加你内容</a:t>
              </a:r>
            </a:p>
          </p:txBody>
        </p:sp>
        <p:sp>
          <p:nvSpPr>
            <p:cNvPr id="36" name="文本框 18">
              <a:extLst>
                <a:ext uri="{FF2B5EF4-FFF2-40B4-BE49-F238E27FC236}">
                  <a16:creationId xmlns:a16="http://schemas.microsoft.com/office/drawing/2014/main" id="{04B04EBF-AA20-4E10-9700-A2C2A66D529F}"/>
                </a:ext>
              </a:extLst>
            </p:cNvPr>
            <p:cNvSpPr txBox="1">
              <a:spLocks noChangeArrowheads="1"/>
            </p:cNvSpPr>
            <p:nvPr/>
          </p:nvSpPr>
          <p:spPr bwMode="auto">
            <a:xfrm>
              <a:off x="6637830" y="5527473"/>
              <a:ext cx="2699377" cy="497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23" tIns="48211" rIns="96423" bIns="48211">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1300" dirty="0">
                  <a:solidFill>
                    <a:schemeClr val="bg1"/>
                  </a:solidFill>
                  <a:latin typeface="+mn-lt"/>
                  <a:ea typeface="+mn-ea"/>
                  <a:cs typeface="+mn-ea"/>
                  <a:sym typeface="+mn-lt"/>
                </a:rPr>
                <a:t>点击输入详细内容，添加你的论文内容。点击输入详细内容</a:t>
              </a:r>
            </a:p>
          </p:txBody>
        </p:sp>
        <p:sp>
          <p:nvSpPr>
            <p:cNvPr id="37" name="文本框 13">
              <a:extLst>
                <a:ext uri="{FF2B5EF4-FFF2-40B4-BE49-F238E27FC236}">
                  <a16:creationId xmlns:a16="http://schemas.microsoft.com/office/drawing/2014/main" id="{162A4C00-E576-4FF9-8DA8-648D9847889F}"/>
                </a:ext>
              </a:extLst>
            </p:cNvPr>
            <p:cNvSpPr txBox="1">
              <a:spLocks noChangeArrowheads="1"/>
            </p:cNvSpPr>
            <p:nvPr/>
          </p:nvSpPr>
          <p:spPr bwMode="auto">
            <a:xfrm>
              <a:off x="9245698" y="5098859"/>
              <a:ext cx="2626331" cy="357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23" tIns="48211" rIns="96423" bIns="48211">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1700" dirty="0">
                  <a:solidFill>
                    <a:schemeClr val="bg1"/>
                  </a:solidFill>
                  <a:latin typeface="+mn-lt"/>
                  <a:ea typeface="+mn-ea"/>
                  <a:cs typeface="+mn-ea"/>
                  <a:sym typeface="+mn-lt"/>
                </a:rPr>
                <a:t>在此位置添加你内容</a:t>
              </a:r>
            </a:p>
          </p:txBody>
        </p:sp>
        <p:sp>
          <p:nvSpPr>
            <p:cNvPr id="38" name="文本框 18">
              <a:extLst>
                <a:ext uri="{FF2B5EF4-FFF2-40B4-BE49-F238E27FC236}">
                  <a16:creationId xmlns:a16="http://schemas.microsoft.com/office/drawing/2014/main" id="{211764F3-5884-4B4E-895D-EA3BF3C3AB76}"/>
                </a:ext>
              </a:extLst>
            </p:cNvPr>
            <p:cNvSpPr txBox="1">
              <a:spLocks noChangeArrowheads="1"/>
            </p:cNvSpPr>
            <p:nvPr/>
          </p:nvSpPr>
          <p:spPr bwMode="auto">
            <a:xfrm>
              <a:off x="9380253" y="5520767"/>
              <a:ext cx="2699377" cy="497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23" tIns="48211" rIns="96423" bIns="48211">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1300" dirty="0">
                  <a:solidFill>
                    <a:schemeClr val="bg1"/>
                  </a:solidFill>
                  <a:latin typeface="+mn-lt"/>
                  <a:ea typeface="+mn-ea"/>
                  <a:cs typeface="+mn-ea"/>
                  <a:sym typeface="+mn-lt"/>
                </a:rPr>
                <a:t>点击输入详细内容，添加你的论文内容。点击输入详细内容</a:t>
              </a:r>
            </a:p>
          </p:txBody>
        </p:sp>
      </p:grpSp>
    </p:spTree>
    <p:extLst>
      <p:ext uri="{BB962C8B-B14F-4D97-AF65-F5344CB8AC3E}">
        <p14:creationId xmlns:p14="http://schemas.microsoft.com/office/powerpoint/2010/main" val="405485239"/>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barn(inVertical)">
                                      <p:cBhvr>
                                        <p:cTn id="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65"/>
          <p:cNvSpPr>
            <a:spLocks/>
          </p:cNvSpPr>
          <p:nvPr/>
        </p:nvSpPr>
        <p:spPr bwMode="auto">
          <a:xfrm>
            <a:off x="4278394" y="2514239"/>
            <a:ext cx="2315194" cy="1928456"/>
          </a:xfrm>
          <a:custGeom>
            <a:avLst/>
            <a:gdLst/>
            <a:ahLst/>
            <a:cxnLst>
              <a:cxn ang="0">
                <a:pos x="126" y="396"/>
              </a:cxn>
              <a:cxn ang="0">
                <a:pos x="76" y="153"/>
              </a:cxn>
              <a:cxn ang="0">
                <a:pos x="475" y="73"/>
              </a:cxn>
              <a:cxn ang="0">
                <a:pos x="225" y="182"/>
              </a:cxn>
              <a:cxn ang="0">
                <a:pos x="126" y="396"/>
              </a:cxn>
            </a:cxnLst>
            <a:rect l="0" t="0" r="r" b="b"/>
            <a:pathLst>
              <a:path w="475" h="396">
                <a:moveTo>
                  <a:pt x="126" y="396"/>
                </a:moveTo>
                <a:cubicBezTo>
                  <a:pt x="126" y="396"/>
                  <a:pt x="0" y="278"/>
                  <a:pt x="76" y="153"/>
                </a:cubicBezTo>
                <a:cubicBezTo>
                  <a:pt x="168" y="0"/>
                  <a:pt x="475" y="73"/>
                  <a:pt x="475" y="73"/>
                </a:cubicBezTo>
                <a:cubicBezTo>
                  <a:pt x="475" y="73"/>
                  <a:pt x="318" y="70"/>
                  <a:pt x="225" y="182"/>
                </a:cubicBezTo>
                <a:cubicBezTo>
                  <a:pt x="160" y="261"/>
                  <a:pt x="126" y="396"/>
                  <a:pt x="126" y="396"/>
                </a:cubicBezTo>
                <a:close/>
              </a:path>
            </a:pathLst>
          </a:custGeom>
          <a:solidFill>
            <a:schemeClr val="bg1"/>
          </a:solidFill>
          <a:ln w="9525">
            <a:solidFill>
              <a:srgbClr val="FFFFFE"/>
            </a:solidFill>
            <a:round/>
            <a:headEnd/>
            <a:tailEnd/>
          </a:ln>
        </p:spPr>
        <p:txBody>
          <a:bodyPr lIns="96433" tIns="48216" rIns="96433" bIns="48216" anchor="ctr"/>
          <a:lstStyle/>
          <a:p>
            <a:pPr algn="ctr"/>
            <a:endParaRPr>
              <a:solidFill>
                <a:schemeClr val="bg1"/>
              </a:solidFill>
              <a:latin typeface="+mn-lt"/>
              <a:ea typeface="+mn-ea"/>
              <a:cs typeface="+mn-ea"/>
              <a:sym typeface="+mn-lt"/>
            </a:endParaRPr>
          </a:p>
        </p:txBody>
      </p:sp>
      <p:sp>
        <p:nvSpPr>
          <p:cNvPr id="21" name="Freeform: Shape 66"/>
          <p:cNvSpPr>
            <a:spLocks/>
          </p:cNvSpPr>
          <p:nvPr/>
        </p:nvSpPr>
        <p:spPr bwMode="auto">
          <a:xfrm>
            <a:off x="5636209" y="1906708"/>
            <a:ext cx="2016013" cy="1891635"/>
          </a:xfrm>
          <a:custGeom>
            <a:avLst/>
            <a:gdLst/>
            <a:ahLst/>
            <a:cxnLst>
              <a:cxn ang="0">
                <a:pos x="0" y="157"/>
              </a:cxn>
              <a:cxn ang="0">
                <a:pos x="215" y="33"/>
              </a:cxn>
              <a:cxn ang="0">
                <a:pos x="414" y="388"/>
              </a:cxn>
              <a:cxn ang="0">
                <a:pos x="234" y="184"/>
              </a:cxn>
              <a:cxn ang="0">
                <a:pos x="0" y="157"/>
              </a:cxn>
            </a:cxnLst>
            <a:rect l="0" t="0" r="r" b="b"/>
            <a:pathLst>
              <a:path w="414" h="388">
                <a:moveTo>
                  <a:pt x="0" y="157"/>
                </a:moveTo>
                <a:cubicBezTo>
                  <a:pt x="0" y="157"/>
                  <a:pt x="73" y="0"/>
                  <a:pt x="215" y="33"/>
                </a:cubicBezTo>
                <a:cubicBezTo>
                  <a:pt x="389" y="74"/>
                  <a:pt x="414" y="388"/>
                  <a:pt x="414" y="388"/>
                </a:cubicBezTo>
                <a:cubicBezTo>
                  <a:pt x="414" y="388"/>
                  <a:pt x="370" y="238"/>
                  <a:pt x="234" y="184"/>
                </a:cubicBezTo>
                <a:cubicBezTo>
                  <a:pt x="139" y="146"/>
                  <a:pt x="0" y="157"/>
                  <a:pt x="0" y="157"/>
                </a:cubicBezTo>
                <a:close/>
              </a:path>
            </a:pathLst>
          </a:custGeom>
          <a:solidFill>
            <a:schemeClr val="bg1"/>
          </a:solidFill>
          <a:ln w="9525">
            <a:solidFill>
              <a:srgbClr val="FFFFFE"/>
            </a:solidFill>
            <a:round/>
            <a:headEnd/>
            <a:tailEnd/>
          </a:ln>
        </p:spPr>
        <p:txBody>
          <a:bodyPr lIns="96433" tIns="48216" rIns="96433" bIns="48216" anchor="ctr"/>
          <a:lstStyle/>
          <a:p>
            <a:pPr algn="ctr"/>
            <a:endParaRPr>
              <a:solidFill>
                <a:schemeClr val="bg1"/>
              </a:solidFill>
              <a:latin typeface="+mn-lt"/>
              <a:ea typeface="+mn-ea"/>
              <a:cs typeface="+mn-ea"/>
              <a:sym typeface="+mn-lt"/>
            </a:endParaRPr>
          </a:p>
        </p:txBody>
      </p:sp>
      <p:sp>
        <p:nvSpPr>
          <p:cNvPr id="22" name="Freeform: Shape 67"/>
          <p:cNvSpPr>
            <a:spLocks/>
          </p:cNvSpPr>
          <p:nvPr/>
        </p:nvSpPr>
        <p:spPr bwMode="auto">
          <a:xfrm>
            <a:off x="7104495" y="2831811"/>
            <a:ext cx="1417653" cy="2269042"/>
          </a:xfrm>
          <a:custGeom>
            <a:avLst/>
            <a:gdLst/>
            <a:ahLst/>
            <a:cxnLst>
              <a:cxn ang="0">
                <a:pos x="92" y="0"/>
              </a:cxn>
              <a:cxn ang="0">
                <a:pos x="276" y="167"/>
              </a:cxn>
              <a:cxn ang="0">
                <a:pos x="0" y="466"/>
              </a:cxn>
              <a:cxn ang="0">
                <a:pos x="138" y="231"/>
              </a:cxn>
              <a:cxn ang="0">
                <a:pos x="92" y="0"/>
              </a:cxn>
            </a:cxnLst>
            <a:rect l="0" t="0" r="r" b="b"/>
            <a:pathLst>
              <a:path w="291" h="466">
                <a:moveTo>
                  <a:pt x="92" y="0"/>
                </a:moveTo>
                <a:cubicBezTo>
                  <a:pt x="92" y="0"/>
                  <a:pt x="264" y="21"/>
                  <a:pt x="276" y="167"/>
                </a:cubicBezTo>
                <a:cubicBezTo>
                  <a:pt x="291" y="345"/>
                  <a:pt x="0" y="466"/>
                  <a:pt x="0" y="466"/>
                </a:cubicBezTo>
                <a:cubicBezTo>
                  <a:pt x="0" y="466"/>
                  <a:pt x="129" y="377"/>
                  <a:pt x="138" y="231"/>
                </a:cubicBezTo>
                <a:cubicBezTo>
                  <a:pt x="144" y="129"/>
                  <a:pt x="92" y="0"/>
                  <a:pt x="92" y="0"/>
                </a:cubicBezTo>
                <a:close/>
              </a:path>
            </a:pathLst>
          </a:custGeom>
          <a:solidFill>
            <a:schemeClr val="bg1"/>
          </a:solidFill>
          <a:ln w="9525">
            <a:solidFill>
              <a:srgbClr val="FFFFFE"/>
            </a:solidFill>
            <a:round/>
            <a:headEnd/>
            <a:tailEnd/>
          </a:ln>
        </p:spPr>
        <p:txBody>
          <a:bodyPr lIns="96433" tIns="48216" rIns="96433" bIns="48216" anchor="ctr"/>
          <a:lstStyle/>
          <a:p>
            <a:pPr algn="ctr"/>
            <a:endParaRPr>
              <a:solidFill>
                <a:schemeClr val="bg1"/>
              </a:solidFill>
              <a:latin typeface="+mn-lt"/>
              <a:ea typeface="+mn-ea"/>
              <a:cs typeface="+mn-ea"/>
              <a:sym typeface="+mn-lt"/>
            </a:endParaRPr>
          </a:p>
        </p:txBody>
      </p:sp>
      <p:sp>
        <p:nvSpPr>
          <p:cNvPr id="23" name="Freeform: Shape 68"/>
          <p:cNvSpPr>
            <a:spLocks/>
          </p:cNvSpPr>
          <p:nvPr/>
        </p:nvSpPr>
        <p:spPr bwMode="auto">
          <a:xfrm>
            <a:off x="5696045" y="4757148"/>
            <a:ext cx="2453277" cy="1445190"/>
          </a:xfrm>
          <a:custGeom>
            <a:avLst/>
            <a:gdLst/>
            <a:ahLst/>
            <a:cxnLst>
              <a:cxn ang="0">
                <a:pos x="471" y="0"/>
              </a:cxn>
              <a:cxn ang="0">
                <a:pos x="370" y="226"/>
              </a:cxn>
              <a:cxn ang="0">
                <a:pos x="0" y="56"/>
              </a:cxn>
              <a:cxn ang="0">
                <a:pos x="266" y="115"/>
              </a:cxn>
              <a:cxn ang="0">
                <a:pos x="471" y="0"/>
              </a:cxn>
            </a:cxnLst>
            <a:rect l="0" t="0" r="r" b="b"/>
            <a:pathLst>
              <a:path w="504" h="296">
                <a:moveTo>
                  <a:pt x="471" y="0"/>
                </a:moveTo>
                <a:cubicBezTo>
                  <a:pt x="471" y="0"/>
                  <a:pt x="504" y="170"/>
                  <a:pt x="370" y="226"/>
                </a:cubicBezTo>
                <a:cubicBezTo>
                  <a:pt x="205" y="296"/>
                  <a:pt x="0" y="56"/>
                  <a:pt x="0" y="56"/>
                </a:cubicBezTo>
                <a:cubicBezTo>
                  <a:pt x="0" y="56"/>
                  <a:pt x="124" y="151"/>
                  <a:pt x="266" y="115"/>
                </a:cubicBezTo>
                <a:cubicBezTo>
                  <a:pt x="365" y="89"/>
                  <a:pt x="471" y="0"/>
                  <a:pt x="471" y="0"/>
                </a:cubicBezTo>
                <a:close/>
              </a:path>
            </a:pathLst>
          </a:custGeom>
          <a:solidFill>
            <a:schemeClr val="bg1"/>
          </a:solidFill>
          <a:ln w="9525">
            <a:solidFill>
              <a:srgbClr val="FFFFFE"/>
            </a:solidFill>
            <a:round/>
            <a:headEnd/>
            <a:tailEnd/>
          </a:ln>
        </p:spPr>
        <p:txBody>
          <a:bodyPr lIns="96433" tIns="48216" rIns="96433" bIns="48216" anchor="ctr"/>
          <a:lstStyle/>
          <a:p>
            <a:pPr algn="ctr"/>
            <a:endParaRPr>
              <a:solidFill>
                <a:schemeClr val="bg1"/>
              </a:solidFill>
              <a:latin typeface="+mn-lt"/>
              <a:ea typeface="+mn-ea"/>
              <a:cs typeface="+mn-ea"/>
              <a:sym typeface="+mn-lt"/>
            </a:endParaRPr>
          </a:p>
        </p:txBody>
      </p:sp>
      <p:sp>
        <p:nvSpPr>
          <p:cNvPr id="24" name="Freeform: Shape 69"/>
          <p:cNvSpPr>
            <a:spLocks/>
          </p:cNvSpPr>
          <p:nvPr/>
        </p:nvSpPr>
        <p:spPr bwMode="auto">
          <a:xfrm>
            <a:off x="4577573" y="3657146"/>
            <a:ext cx="1772067" cy="2503769"/>
          </a:xfrm>
          <a:custGeom>
            <a:avLst/>
            <a:gdLst/>
            <a:ahLst/>
            <a:cxnLst>
              <a:cxn ang="0">
                <a:pos x="363" y="431"/>
              </a:cxn>
              <a:cxn ang="0">
                <a:pos x="116" y="404"/>
              </a:cxn>
              <a:cxn ang="0">
                <a:pos x="164" y="0"/>
              </a:cxn>
              <a:cxn ang="0">
                <a:pos x="190" y="271"/>
              </a:cxn>
              <a:cxn ang="0">
                <a:pos x="363" y="431"/>
              </a:cxn>
            </a:cxnLst>
            <a:rect l="0" t="0" r="r" b="b"/>
            <a:pathLst>
              <a:path w="363" h="514">
                <a:moveTo>
                  <a:pt x="363" y="431"/>
                </a:moveTo>
                <a:cubicBezTo>
                  <a:pt x="363" y="431"/>
                  <a:pt x="212" y="514"/>
                  <a:pt x="116" y="404"/>
                </a:cubicBezTo>
                <a:cubicBezTo>
                  <a:pt x="0" y="269"/>
                  <a:pt x="164" y="0"/>
                  <a:pt x="164" y="0"/>
                </a:cubicBezTo>
                <a:cubicBezTo>
                  <a:pt x="164" y="0"/>
                  <a:pt x="112" y="147"/>
                  <a:pt x="190" y="271"/>
                </a:cubicBezTo>
                <a:cubicBezTo>
                  <a:pt x="245" y="357"/>
                  <a:pt x="363" y="431"/>
                  <a:pt x="363" y="431"/>
                </a:cubicBezTo>
                <a:close/>
              </a:path>
            </a:pathLst>
          </a:custGeom>
          <a:solidFill>
            <a:schemeClr val="bg1"/>
          </a:solidFill>
          <a:ln w="9525">
            <a:solidFill>
              <a:srgbClr val="FFFFFE"/>
            </a:solidFill>
            <a:round/>
            <a:headEnd/>
            <a:tailEnd/>
          </a:ln>
        </p:spPr>
        <p:txBody>
          <a:bodyPr lIns="96433" tIns="48216" rIns="96433" bIns="48216" anchor="ctr"/>
          <a:lstStyle/>
          <a:p>
            <a:pPr algn="ctr"/>
            <a:endParaRPr>
              <a:solidFill>
                <a:schemeClr val="bg1"/>
              </a:solidFill>
              <a:latin typeface="+mn-lt"/>
              <a:ea typeface="+mn-ea"/>
              <a:cs typeface="+mn-ea"/>
              <a:sym typeface="+mn-lt"/>
            </a:endParaRPr>
          </a:p>
        </p:txBody>
      </p:sp>
      <p:grpSp>
        <p:nvGrpSpPr>
          <p:cNvPr id="25" name="Group 70"/>
          <p:cNvGrpSpPr/>
          <p:nvPr/>
        </p:nvGrpSpPr>
        <p:grpSpPr>
          <a:xfrm>
            <a:off x="4780288" y="3156528"/>
            <a:ext cx="314818" cy="484307"/>
            <a:chOff x="4235451" y="4579938"/>
            <a:chExt cx="123825" cy="190499"/>
          </a:xfrm>
          <a:solidFill>
            <a:srgbClr val="2DBCEE"/>
          </a:solidFill>
        </p:grpSpPr>
        <p:sp>
          <p:nvSpPr>
            <p:cNvPr id="56" name="Freeform: Shape 71"/>
            <p:cNvSpPr>
              <a:spLocks/>
            </p:cNvSpPr>
            <p:nvPr/>
          </p:nvSpPr>
          <p:spPr bwMode="auto">
            <a:xfrm>
              <a:off x="4235451" y="4721225"/>
              <a:ext cx="123825" cy="49212"/>
            </a:xfrm>
            <a:custGeom>
              <a:avLst/>
              <a:gdLst/>
              <a:ahLst/>
              <a:cxnLst>
                <a:cxn ang="0">
                  <a:pos x="0" y="8"/>
                </a:cxn>
                <a:cxn ang="0">
                  <a:pos x="8" y="17"/>
                </a:cxn>
                <a:cxn ang="0">
                  <a:pos x="12" y="16"/>
                </a:cxn>
                <a:cxn ang="0">
                  <a:pos x="30" y="15"/>
                </a:cxn>
                <a:cxn ang="0">
                  <a:pos x="43" y="3"/>
                </a:cxn>
                <a:cxn ang="0">
                  <a:pos x="40" y="2"/>
                </a:cxn>
                <a:cxn ang="0">
                  <a:pos x="33" y="8"/>
                </a:cxn>
                <a:cxn ang="0">
                  <a:pos x="17" y="7"/>
                </a:cxn>
                <a:cxn ang="0">
                  <a:pos x="30" y="5"/>
                </a:cxn>
                <a:cxn ang="0">
                  <a:pos x="28" y="2"/>
                </a:cxn>
                <a:cxn ang="0">
                  <a:pos x="15" y="2"/>
                </a:cxn>
                <a:cxn ang="0">
                  <a:pos x="7" y="1"/>
                </a:cxn>
                <a:cxn ang="0">
                  <a:pos x="0" y="8"/>
                </a:cxn>
              </a:cxnLst>
              <a:rect l="0" t="0" r="r" b="b"/>
              <a:pathLst>
                <a:path w="43" h="17">
                  <a:moveTo>
                    <a:pt x="0" y="8"/>
                  </a:moveTo>
                  <a:cubicBezTo>
                    <a:pt x="0" y="11"/>
                    <a:pt x="5" y="16"/>
                    <a:pt x="8" y="17"/>
                  </a:cubicBezTo>
                  <a:cubicBezTo>
                    <a:pt x="9" y="17"/>
                    <a:pt x="10" y="16"/>
                    <a:pt x="12" y="16"/>
                  </a:cubicBezTo>
                  <a:cubicBezTo>
                    <a:pt x="12" y="16"/>
                    <a:pt x="26" y="17"/>
                    <a:pt x="30" y="15"/>
                  </a:cubicBezTo>
                  <a:cubicBezTo>
                    <a:pt x="33" y="14"/>
                    <a:pt x="43" y="5"/>
                    <a:pt x="43" y="3"/>
                  </a:cubicBezTo>
                  <a:cubicBezTo>
                    <a:pt x="43" y="1"/>
                    <a:pt x="42" y="0"/>
                    <a:pt x="40" y="2"/>
                  </a:cubicBezTo>
                  <a:cubicBezTo>
                    <a:pt x="37" y="3"/>
                    <a:pt x="35" y="6"/>
                    <a:pt x="33" y="8"/>
                  </a:cubicBezTo>
                  <a:cubicBezTo>
                    <a:pt x="29" y="11"/>
                    <a:pt x="21" y="12"/>
                    <a:pt x="17" y="7"/>
                  </a:cubicBezTo>
                  <a:cubicBezTo>
                    <a:pt x="17" y="7"/>
                    <a:pt x="28" y="8"/>
                    <a:pt x="30" y="5"/>
                  </a:cubicBezTo>
                  <a:cubicBezTo>
                    <a:pt x="31" y="3"/>
                    <a:pt x="30" y="1"/>
                    <a:pt x="28" y="2"/>
                  </a:cubicBezTo>
                  <a:cubicBezTo>
                    <a:pt x="26" y="2"/>
                    <a:pt x="17" y="2"/>
                    <a:pt x="15" y="2"/>
                  </a:cubicBezTo>
                  <a:cubicBezTo>
                    <a:pt x="12" y="1"/>
                    <a:pt x="8" y="0"/>
                    <a:pt x="7" y="1"/>
                  </a:cubicBezTo>
                  <a:cubicBezTo>
                    <a:pt x="5" y="2"/>
                    <a:pt x="1" y="5"/>
                    <a:pt x="0" y="8"/>
                  </a:cubicBezTo>
                  <a:close/>
                </a:path>
              </a:pathLst>
            </a:cu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sp>
          <p:nvSpPr>
            <p:cNvPr id="57" name="Freeform: Shape 72"/>
            <p:cNvSpPr>
              <a:spLocks/>
            </p:cNvSpPr>
            <p:nvPr/>
          </p:nvSpPr>
          <p:spPr bwMode="auto">
            <a:xfrm>
              <a:off x="4281488" y="4695825"/>
              <a:ext cx="49213" cy="19050"/>
            </a:xfrm>
            <a:custGeom>
              <a:avLst/>
              <a:gdLst/>
              <a:ahLst/>
              <a:cxnLst>
                <a:cxn ang="0">
                  <a:pos x="15" y="0"/>
                </a:cxn>
                <a:cxn ang="0">
                  <a:pos x="2" y="0"/>
                </a:cxn>
                <a:cxn ang="0">
                  <a:pos x="0" y="2"/>
                </a:cxn>
                <a:cxn ang="0">
                  <a:pos x="2" y="4"/>
                </a:cxn>
                <a:cxn ang="0">
                  <a:pos x="5" y="4"/>
                </a:cxn>
                <a:cxn ang="0">
                  <a:pos x="5" y="4"/>
                </a:cxn>
                <a:cxn ang="0">
                  <a:pos x="9" y="7"/>
                </a:cxn>
                <a:cxn ang="0">
                  <a:pos x="13" y="4"/>
                </a:cxn>
                <a:cxn ang="0">
                  <a:pos x="12" y="4"/>
                </a:cxn>
                <a:cxn ang="0">
                  <a:pos x="15" y="4"/>
                </a:cxn>
                <a:cxn ang="0">
                  <a:pos x="17" y="2"/>
                </a:cxn>
                <a:cxn ang="0">
                  <a:pos x="15" y="0"/>
                </a:cxn>
              </a:cxnLst>
              <a:rect l="0" t="0" r="r" b="b"/>
              <a:pathLst>
                <a:path w="17" h="7">
                  <a:moveTo>
                    <a:pt x="15" y="0"/>
                  </a:moveTo>
                  <a:cubicBezTo>
                    <a:pt x="2" y="0"/>
                    <a:pt x="2" y="0"/>
                    <a:pt x="2" y="0"/>
                  </a:cubicBezTo>
                  <a:cubicBezTo>
                    <a:pt x="1" y="0"/>
                    <a:pt x="0" y="1"/>
                    <a:pt x="0" y="2"/>
                  </a:cubicBezTo>
                  <a:cubicBezTo>
                    <a:pt x="0" y="3"/>
                    <a:pt x="1" y="4"/>
                    <a:pt x="2" y="4"/>
                  </a:cubicBezTo>
                  <a:cubicBezTo>
                    <a:pt x="5" y="4"/>
                    <a:pt x="5" y="4"/>
                    <a:pt x="5" y="4"/>
                  </a:cubicBezTo>
                  <a:cubicBezTo>
                    <a:pt x="5" y="4"/>
                    <a:pt x="5" y="4"/>
                    <a:pt x="5" y="4"/>
                  </a:cubicBezTo>
                  <a:cubicBezTo>
                    <a:pt x="5" y="6"/>
                    <a:pt x="6" y="7"/>
                    <a:pt x="9" y="7"/>
                  </a:cubicBezTo>
                  <a:cubicBezTo>
                    <a:pt x="11" y="7"/>
                    <a:pt x="13" y="6"/>
                    <a:pt x="13" y="4"/>
                  </a:cubicBezTo>
                  <a:cubicBezTo>
                    <a:pt x="13" y="4"/>
                    <a:pt x="12" y="4"/>
                    <a:pt x="12" y="4"/>
                  </a:cubicBezTo>
                  <a:cubicBezTo>
                    <a:pt x="15" y="4"/>
                    <a:pt x="15" y="4"/>
                    <a:pt x="15" y="4"/>
                  </a:cubicBezTo>
                  <a:cubicBezTo>
                    <a:pt x="16" y="4"/>
                    <a:pt x="17" y="3"/>
                    <a:pt x="17" y="2"/>
                  </a:cubicBezTo>
                  <a:cubicBezTo>
                    <a:pt x="17" y="1"/>
                    <a:pt x="16" y="0"/>
                    <a:pt x="15" y="0"/>
                  </a:cubicBezTo>
                  <a:close/>
                </a:path>
              </a:pathLst>
            </a:cu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sp>
          <p:nvSpPr>
            <p:cNvPr id="58" name="Freeform: Shape 73"/>
            <p:cNvSpPr>
              <a:spLocks/>
            </p:cNvSpPr>
            <p:nvPr/>
          </p:nvSpPr>
          <p:spPr bwMode="auto">
            <a:xfrm>
              <a:off x="4260851" y="4579938"/>
              <a:ext cx="88900" cy="100012"/>
            </a:xfrm>
            <a:custGeom>
              <a:avLst/>
              <a:gdLst/>
              <a:ahLst/>
              <a:cxnLst>
                <a:cxn ang="0">
                  <a:pos x="16" y="0"/>
                </a:cxn>
                <a:cxn ang="0">
                  <a:pos x="0" y="16"/>
                </a:cxn>
                <a:cxn ang="0">
                  <a:pos x="7" y="35"/>
                </a:cxn>
                <a:cxn ang="0">
                  <a:pos x="25" y="35"/>
                </a:cxn>
                <a:cxn ang="0">
                  <a:pos x="31" y="16"/>
                </a:cxn>
                <a:cxn ang="0">
                  <a:pos x="16" y="0"/>
                </a:cxn>
                <a:cxn ang="0">
                  <a:pos x="19" y="21"/>
                </a:cxn>
                <a:cxn ang="0">
                  <a:pos x="16" y="19"/>
                </a:cxn>
                <a:cxn ang="0">
                  <a:pos x="12" y="21"/>
                </a:cxn>
                <a:cxn ang="0">
                  <a:pos x="12" y="17"/>
                </a:cxn>
                <a:cxn ang="0">
                  <a:pos x="9" y="14"/>
                </a:cxn>
                <a:cxn ang="0">
                  <a:pos x="14" y="13"/>
                </a:cxn>
                <a:cxn ang="0">
                  <a:pos x="16" y="9"/>
                </a:cxn>
                <a:cxn ang="0">
                  <a:pos x="17" y="13"/>
                </a:cxn>
                <a:cxn ang="0">
                  <a:pos x="22" y="14"/>
                </a:cxn>
                <a:cxn ang="0">
                  <a:pos x="19" y="17"/>
                </a:cxn>
                <a:cxn ang="0">
                  <a:pos x="19" y="21"/>
                </a:cxn>
              </a:cxnLst>
              <a:rect l="0" t="0" r="r" b="b"/>
              <a:pathLst>
                <a:path w="31" h="35">
                  <a:moveTo>
                    <a:pt x="16" y="0"/>
                  </a:moveTo>
                  <a:cubicBezTo>
                    <a:pt x="7" y="0"/>
                    <a:pt x="0" y="7"/>
                    <a:pt x="0" y="16"/>
                  </a:cubicBezTo>
                  <a:cubicBezTo>
                    <a:pt x="0" y="23"/>
                    <a:pt x="7" y="27"/>
                    <a:pt x="7" y="35"/>
                  </a:cubicBezTo>
                  <a:cubicBezTo>
                    <a:pt x="25" y="35"/>
                    <a:pt x="25" y="35"/>
                    <a:pt x="25" y="35"/>
                  </a:cubicBezTo>
                  <a:cubicBezTo>
                    <a:pt x="25" y="27"/>
                    <a:pt x="31" y="23"/>
                    <a:pt x="31" y="16"/>
                  </a:cubicBezTo>
                  <a:cubicBezTo>
                    <a:pt x="31" y="7"/>
                    <a:pt x="24" y="0"/>
                    <a:pt x="16" y="0"/>
                  </a:cubicBezTo>
                  <a:close/>
                  <a:moveTo>
                    <a:pt x="19" y="21"/>
                  </a:moveTo>
                  <a:cubicBezTo>
                    <a:pt x="16" y="19"/>
                    <a:pt x="16" y="19"/>
                    <a:pt x="16" y="19"/>
                  </a:cubicBezTo>
                  <a:cubicBezTo>
                    <a:pt x="12" y="21"/>
                    <a:pt x="12" y="21"/>
                    <a:pt x="12" y="21"/>
                  </a:cubicBezTo>
                  <a:cubicBezTo>
                    <a:pt x="12" y="17"/>
                    <a:pt x="12" y="17"/>
                    <a:pt x="12" y="17"/>
                  </a:cubicBezTo>
                  <a:cubicBezTo>
                    <a:pt x="9" y="14"/>
                    <a:pt x="9" y="14"/>
                    <a:pt x="9" y="14"/>
                  </a:cubicBezTo>
                  <a:cubicBezTo>
                    <a:pt x="14" y="13"/>
                    <a:pt x="14" y="13"/>
                    <a:pt x="14" y="13"/>
                  </a:cubicBezTo>
                  <a:cubicBezTo>
                    <a:pt x="16" y="9"/>
                    <a:pt x="16" y="9"/>
                    <a:pt x="16" y="9"/>
                  </a:cubicBezTo>
                  <a:cubicBezTo>
                    <a:pt x="17" y="13"/>
                    <a:pt x="17" y="13"/>
                    <a:pt x="17" y="13"/>
                  </a:cubicBezTo>
                  <a:cubicBezTo>
                    <a:pt x="22" y="14"/>
                    <a:pt x="22" y="14"/>
                    <a:pt x="22" y="14"/>
                  </a:cubicBezTo>
                  <a:cubicBezTo>
                    <a:pt x="19" y="17"/>
                    <a:pt x="19" y="17"/>
                    <a:pt x="19" y="17"/>
                  </a:cubicBezTo>
                  <a:lnTo>
                    <a:pt x="19" y="21"/>
                  </a:lnTo>
                  <a:close/>
                </a:path>
              </a:pathLst>
            </a:cu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sp>
          <p:nvSpPr>
            <p:cNvPr id="59" name="Freeform: Shape 74"/>
            <p:cNvSpPr>
              <a:spLocks/>
            </p:cNvSpPr>
            <p:nvPr/>
          </p:nvSpPr>
          <p:spPr bwMode="auto">
            <a:xfrm>
              <a:off x="4281488" y="4683125"/>
              <a:ext cx="49213" cy="9525"/>
            </a:xfrm>
            <a:custGeom>
              <a:avLst/>
              <a:gdLst/>
              <a:ahLst/>
              <a:cxnLst>
                <a:cxn ang="0">
                  <a:pos x="1" y="3"/>
                </a:cxn>
                <a:cxn ang="0">
                  <a:pos x="16" y="3"/>
                </a:cxn>
                <a:cxn ang="0">
                  <a:pos x="17" y="2"/>
                </a:cxn>
                <a:cxn ang="0">
                  <a:pos x="16" y="0"/>
                </a:cxn>
                <a:cxn ang="0">
                  <a:pos x="1" y="0"/>
                </a:cxn>
                <a:cxn ang="0">
                  <a:pos x="0" y="2"/>
                </a:cxn>
                <a:cxn ang="0">
                  <a:pos x="1" y="3"/>
                </a:cxn>
              </a:cxnLst>
              <a:rect l="0" t="0" r="r" b="b"/>
              <a:pathLst>
                <a:path w="17" h="3">
                  <a:moveTo>
                    <a:pt x="1" y="3"/>
                  </a:moveTo>
                  <a:cubicBezTo>
                    <a:pt x="16" y="3"/>
                    <a:pt x="16" y="3"/>
                    <a:pt x="16" y="3"/>
                  </a:cubicBezTo>
                  <a:cubicBezTo>
                    <a:pt x="17" y="3"/>
                    <a:pt x="17" y="2"/>
                    <a:pt x="17" y="2"/>
                  </a:cubicBezTo>
                  <a:cubicBezTo>
                    <a:pt x="17" y="1"/>
                    <a:pt x="17" y="0"/>
                    <a:pt x="16" y="0"/>
                  </a:cubicBezTo>
                  <a:cubicBezTo>
                    <a:pt x="1" y="0"/>
                    <a:pt x="1" y="0"/>
                    <a:pt x="1" y="0"/>
                  </a:cubicBezTo>
                  <a:cubicBezTo>
                    <a:pt x="0" y="0"/>
                    <a:pt x="0" y="1"/>
                    <a:pt x="0" y="2"/>
                  </a:cubicBezTo>
                  <a:cubicBezTo>
                    <a:pt x="0" y="2"/>
                    <a:pt x="0" y="3"/>
                    <a:pt x="1" y="3"/>
                  </a:cubicBezTo>
                  <a:close/>
                </a:path>
              </a:pathLst>
            </a:cu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grpSp>
      <p:grpSp>
        <p:nvGrpSpPr>
          <p:cNvPr id="26" name="Group 75"/>
          <p:cNvGrpSpPr/>
          <p:nvPr/>
        </p:nvGrpSpPr>
        <p:grpSpPr>
          <a:xfrm>
            <a:off x="6186725" y="2181730"/>
            <a:ext cx="504530" cy="414037"/>
            <a:chOff x="2551113" y="4586288"/>
            <a:chExt cx="230188" cy="188912"/>
          </a:xfrm>
          <a:solidFill>
            <a:srgbClr val="2DBCEE"/>
          </a:solidFill>
        </p:grpSpPr>
        <p:sp>
          <p:nvSpPr>
            <p:cNvPr id="48" name="Oval 76"/>
            <p:cNvSpPr>
              <a:spLocks/>
            </p:cNvSpPr>
            <p:nvPr/>
          </p:nvSpPr>
          <p:spPr bwMode="auto">
            <a:xfrm>
              <a:off x="2732088" y="4678363"/>
              <a:ext cx="20638" cy="19050"/>
            </a:xfrm>
            <a:prstGeom prst="ellipse">
              <a:avLst/>
            </a:pr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sp>
          <p:nvSpPr>
            <p:cNvPr id="49" name="Freeform: Shape 85"/>
            <p:cNvSpPr>
              <a:spLocks/>
            </p:cNvSpPr>
            <p:nvPr/>
          </p:nvSpPr>
          <p:spPr bwMode="auto">
            <a:xfrm>
              <a:off x="2697163" y="4679950"/>
              <a:ext cx="49213" cy="95250"/>
            </a:xfrm>
            <a:custGeom>
              <a:avLst/>
              <a:gdLst/>
              <a:ahLst/>
              <a:cxnLst>
                <a:cxn ang="0">
                  <a:pos x="17" y="29"/>
                </a:cxn>
                <a:cxn ang="0">
                  <a:pos x="12" y="20"/>
                </a:cxn>
                <a:cxn ang="0">
                  <a:pos x="13" y="18"/>
                </a:cxn>
                <a:cxn ang="0">
                  <a:pos x="15" y="11"/>
                </a:cxn>
                <a:cxn ang="0">
                  <a:pos x="14" y="8"/>
                </a:cxn>
                <a:cxn ang="0">
                  <a:pos x="7" y="1"/>
                </a:cxn>
                <a:cxn ang="0">
                  <a:pos x="4" y="1"/>
                </a:cxn>
                <a:cxn ang="0">
                  <a:pos x="4" y="4"/>
                </a:cxn>
                <a:cxn ang="0">
                  <a:pos x="8" y="9"/>
                </a:cxn>
                <a:cxn ang="0">
                  <a:pos x="4" y="6"/>
                </a:cxn>
                <a:cxn ang="0">
                  <a:pos x="1" y="7"/>
                </a:cxn>
                <a:cxn ang="0">
                  <a:pos x="2" y="10"/>
                </a:cxn>
                <a:cxn ang="0">
                  <a:pos x="6" y="13"/>
                </a:cxn>
                <a:cxn ang="0">
                  <a:pos x="7" y="13"/>
                </a:cxn>
                <a:cxn ang="0">
                  <a:pos x="5" y="22"/>
                </a:cxn>
                <a:cxn ang="0">
                  <a:pos x="4" y="29"/>
                </a:cxn>
                <a:cxn ang="0">
                  <a:pos x="3" y="30"/>
                </a:cxn>
                <a:cxn ang="0">
                  <a:pos x="5" y="33"/>
                </a:cxn>
                <a:cxn ang="0">
                  <a:pos x="5" y="33"/>
                </a:cxn>
                <a:cxn ang="0">
                  <a:pos x="8" y="31"/>
                </a:cxn>
                <a:cxn ang="0">
                  <a:pos x="9" y="25"/>
                </a:cxn>
                <a:cxn ang="0">
                  <a:pos x="13" y="31"/>
                </a:cxn>
                <a:cxn ang="0">
                  <a:pos x="16" y="32"/>
                </a:cxn>
                <a:cxn ang="0">
                  <a:pos x="17" y="29"/>
                </a:cxn>
              </a:cxnLst>
              <a:rect l="0" t="0" r="r" b="b"/>
              <a:pathLst>
                <a:path w="17" h="33">
                  <a:moveTo>
                    <a:pt x="17" y="29"/>
                  </a:moveTo>
                  <a:cubicBezTo>
                    <a:pt x="12" y="20"/>
                    <a:pt x="12" y="20"/>
                    <a:pt x="12" y="20"/>
                  </a:cubicBezTo>
                  <a:cubicBezTo>
                    <a:pt x="13" y="20"/>
                    <a:pt x="13" y="19"/>
                    <a:pt x="13" y="18"/>
                  </a:cubicBezTo>
                  <a:cubicBezTo>
                    <a:pt x="15" y="11"/>
                    <a:pt x="15" y="11"/>
                    <a:pt x="15" y="11"/>
                  </a:cubicBezTo>
                  <a:cubicBezTo>
                    <a:pt x="15" y="10"/>
                    <a:pt x="15" y="9"/>
                    <a:pt x="14" y="8"/>
                  </a:cubicBezTo>
                  <a:cubicBezTo>
                    <a:pt x="7" y="1"/>
                    <a:pt x="7" y="1"/>
                    <a:pt x="7" y="1"/>
                  </a:cubicBezTo>
                  <a:cubicBezTo>
                    <a:pt x="6" y="0"/>
                    <a:pt x="5" y="0"/>
                    <a:pt x="4" y="1"/>
                  </a:cubicBezTo>
                  <a:cubicBezTo>
                    <a:pt x="3" y="2"/>
                    <a:pt x="3" y="3"/>
                    <a:pt x="4" y="4"/>
                  </a:cubicBezTo>
                  <a:cubicBezTo>
                    <a:pt x="8" y="9"/>
                    <a:pt x="8" y="9"/>
                    <a:pt x="8" y="9"/>
                  </a:cubicBezTo>
                  <a:cubicBezTo>
                    <a:pt x="4" y="6"/>
                    <a:pt x="4" y="6"/>
                    <a:pt x="4" y="6"/>
                  </a:cubicBezTo>
                  <a:cubicBezTo>
                    <a:pt x="3" y="6"/>
                    <a:pt x="1" y="6"/>
                    <a:pt x="1" y="7"/>
                  </a:cubicBezTo>
                  <a:cubicBezTo>
                    <a:pt x="0" y="9"/>
                    <a:pt x="1" y="10"/>
                    <a:pt x="2" y="10"/>
                  </a:cubicBezTo>
                  <a:cubicBezTo>
                    <a:pt x="6" y="13"/>
                    <a:pt x="6" y="13"/>
                    <a:pt x="6" y="13"/>
                  </a:cubicBezTo>
                  <a:cubicBezTo>
                    <a:pt x="7" y="13"/>
                    <a:pt x="7" y="13"/>
                    <a:pt x="7" y="13"/>
                  </a:cubicBezTo>
                  <a:cubicBezTo>
                    <a:pt x="7" y="16"/>
                    <a:pt x="6" y="19"/>
                    <a:pt x="5" y="22"/>
                  </a:cubicBezTo>
                  <a:cubicBezTo>
                    <a:pt x="5" y="24"/>
                    <a:pt x="4" y="26"/>
                    <a:pt x="4" y="29"/>
                  </a:cubicBezTo>
                  <a:cubicBezTo>
                    <a:pt x="4" y="29"/>
                    <a:pt x="3" y="30"/>
                    <a:pt x="3" y="30"/>
                  </a:cubicBezTo>
                  <a:cubicBezTo>
                    <a:pt x="3" y="31"/>
                    <a:pt x="4" y="33"/>
                    <a:pt x="5" y="33"/>
                  </a:cubicBezTo>
                  <a:cubicBezTo>
                    <a:pt x="5" y="33"/>
                    <a:pt x="5" y="33"/>
                    <a:pt x="5" y="33"/>
                  </a:cubicBezTo>
                  <a:cubicBezTo>
                    <a:pt x="6" y="33"/>
                    <a:pt x="7" y="32"/>
                    <a:pt x="8" y="31"/>
                  </a:cubicBezTo>
                  <a:cubicBezTo>
                    <a:pt x="9" y="25"/>
                    <a:pt x="9" y="25"/>
                    <a:pt x="9" y="25"/>
                  </a:cubicBezTo>
                  <a:cubicBezTo>
                    <a:pt x="13" y="31"/>
                    <a:pt x="13" y="31"/>
                    <a:pt x="13" y="31"/>
                  </a:cubicBezTo>
                  <a:cubicBezTo>
                    <a:pt x="13" y="32"/>
                    <a:pt x="14" y="33"/>
                    <a:pt x="16" y="32"/>
                  </a:cubicBezTo>
                  <a:cubicBezTo>
                    <a:pt x="17" y="32"/>
                    <a:pt x="17" y="31"/>
                    <a:pt x="17" y="29"/>
                  </a:cubicBezTo>
                  <a:close/>
                </a:path>
              </a:pathLst>
            </a:cu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sp>
          <p:nvSpPr>
            <p:cNvPr id="50" name="Oval 86"/>
            <p:cNvSpPr>
              <a:spLocks/>
            </p:cNvSpPr>
            <p:nvPr/>
          </p:nvSpPr>
          <p:spPr bwMode="auto">
            <a:xfrm>
              <a:off x="2565401" y="4678363"/>
              <a:ext cx="20638" cy="19050"/>
            </a:xfrm>
            <a:prstGeom prst="ellipse">
              <a:avLst/>
            </a:pr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sp>
          <p:nvSpPr>
            <p:cNvPr id="51" name="Freeform: Shape 87"/>
            <p:cNvSpPr>
              <a:spLocks/>
            </p:cNvSpPr>
            <p:nvPr/>
          </p:nvSpPr>
          <p:spPr bwMode="auto">
            <a:xfrm>
              <a:off x="2571751" y="4679950"/>
              <a:ext cx="49213" cy="95250"/>
            </a:xfrm>
            <a:custGeom>
              <a:avLst/>
              <a:gdLst/>
              <a:ahLst/>
              <a:cxnLst>
                <a:cxn ang="0">
                  <a:pos x="0" y="29"/>
                </a:cxn>
                <a:cxn ang="0">
                  <a:pos x="5" y="20"/>
                </a:cxn>
                <a:cxn ang="0">
                  <a:pos x="3" y="18"/>
                </a:cxn>
                <a:cxn ang="0">
                  <a:pos x="2" y="11"/>
                </a:cxn>
                <a:cxn ang="0">
                  <a:pos x="3" y="8"/>
                </a:cxn>
                <a:cxn ang="0">
                  <a:pos x="10" y="1"/>
                </a:cxn>
                <a:cxn ang="0">
                  <a:pos x="13" y="1"/>
                </a:cxn>
                <a:cxn ang="0">
                  <a:pos x="13" y="4"/>
                </a:cxn>
                <a:cxn ang="0">
                  <a:pos x="9" y="9"/>
                </a:cxn>
                <a:cxn ang="0">
                  <a:pos x="13" y="6"/>
                </a:cxn>
                <a:cxn ang="0">
                  <a:pos x="16" y="7"/>
                </a:cxn>
                <a:cxn ang="0">
                  <a:pos x="15" y="10"/>
                </a:cxn>
                <a:cxn ang="0">
                  <a:pos x="10" y="13"/>
                </a:cxn>
                <a:cxn ang="0">
                  <a:pos x="10" y="13"/>
                </a:cxn>
                <a:cxn ang="0">
                  <a:pos x="11" y="22"/>
                </a:cxn>
                <a:cxn ang="0">
                  <a:pos x="13" y="29"/>
                </a:cxn>
                <a:cxn ang="0">
                  <a:pos x="14" y="30"/>
                </a:cxn>
                <a:cxn ang="0">
                  <a:pos x="12" y="33"/>
                </a:cxn>
                <a:cxn ang="0">
                  <a:pos x="11" y="33"/>
                </a:cxn>
                <a:cxn ang="0">
                  <a:pos x="9" y="31"/>
                </a:cxn>
                <a:cxn ang="0">
                  <a:pos x="8" y="25"/>
                </a:cxn>
                <a:cxn ang="0">
                  <a:pos x="4" y="31"/>
                </a:cxn>
                <a:cxn ang="0">
                  <a:pos x="1" y="32"/>
                </a:cxn>
                <a:cxn ang="0">
                  <a:pos x="0" y="29"/>
                </a:cxn>
              </a:cxnLst>
              <a:rect l="0" t="0" r="r" b="b"/>
              <a:pathLst>
                <a:path w="17" h="33">
                  <a:moveTo>
                    <a:pt x="0" y="29"/>
                  </a:moveTo>
                  <a:cubicBezTo>
                    <a:pt x="5" y="20"/>
                    <a:pt x="5" y="20"/>
                    <a:pt x="5" y="20"/>
                  </a:cubicBezTo>
                  <a:cubicBezTo>
                    <a:pt x="4" y="20"/>
                    <a:pt x="4" y="19"/>
                    <a:pt x="3" y="18"/>
                  </a:cubicBezTo>
                  <a:cubicBezTo>
                    <a:pt x="2" y="11"/>
                    <a:pt x="2" y="11"/>
                    <a:pt x="2" y="11"/>
                  </a:cubicBezTo>
                  <a:cubicBezTo>
                    <a:pt x="2" y="10"/>
                    <a:pt x="2" y="9"/>
                    <a:pt x="3" y="8"/>
                  </a:cubicBezTo>
                  <a:cubicBezTo>
                    <a:pt x="10" y="1"/>
                    <a:pt x="10" y="1"/>
                    <a:pt x="10" y="1"/>
                  </a:cubicBezTo>
                  <a:cubicBezTo>
                    <a:pt x="11" y="0"/>
                    <a:pt x="12" y="0"/>
                    <a:pt x="13" y="1"/>
                  </a:cubicBezTo>
                  <a:cubicBezTo>
                    <a:pt x="14" y="2"/>
                    <a:pt x="14" y="3"/>
                    <a:pt x="13" y="4"/>
                  </a:cubicBezTo>
                  <a:cubicBezTo>
                    <a:pt x="9" y="9"/>
                    <a:pt x="9" y="9"/>
                    <a:pt x="9" y="9"/>
                  </a:cubicBezTo>
                  <a:cubicBezTo>
                    <a:pt x="13" y="6"/>
                    <a:pt x="13" y="6"/>
                    <a:pt x="13" y="6"/>
                  </a:cubicBezTo>
                  <a:cubicBezTo>
                    <a:pt x="14" y="6"/>
                    <a:pt x="16" y="6"/>
                    <a:pt x="16" y="7"/>
                  </a:cubicBezTo>
                  <a:cubicBezTo>
                    <a:pt x="17" y="9"/>
                    <a:pt x="16" y="10"/>
                    <a:pt x="15" y="10"/>
                  </a:cubicBezTo>
                  <a:cubicBezTo>
                    <a:pt x="10" y="13"/>
                    <a:pt x="10" y="13"/>
                    <a:pt x="10" y="13"/>
                  </a:cubicBezTo>
                  <a:cubicBezTo>
                    <a:pt x="10" y="13"/>
                    <a:pt x="10" y="13"/>
                    <a:pt x="10" y="13"/>
                  </a:cubicBezTo>
                  <a:cubicBezTo>
                    <a:pt x="10" y="16"/>
                    <a:pt x="11" y="19"/>
                    <a:pt x="11" y="22"/>
                  </a:cubicBezTo>
                  <a:cubicBezTo>
                    <a:pt x="12" y="24"/>
                    <a:pt x="13" y="26"/>
                    <a:pt x="13" y="29"/>
                  </a:cubicBezTo>
                  <a:cubicBezTo>
                    <a:pt x="13" y="29"/>
                    <a:pt x="13" y="30"/>
                    <a:pt x="14" y="30"/>
                  </a:cubicBezTo>
                  <a:cubicBezTo>
                    <a:pt x="14" y="31"/>
                    <a:pt x="13" y="33"/>
                    <a:pt x="12" y="33"/>
                  </a:cubicBezTo>
                  <a:cubicBezTo>
                    <a:pt x="12" y="33"/>
                    <a:pt x="12" y="33"/>
                    <a:pt x="11" y="33"/>
                  </a:cubicBezTo>
                  <a:cubicBezTo>
                    <a:pt x="10" y="33"/>
                    <a:pt x="10" y="32"/>
                    <a:pt x="9" y="31"/>
                  </a:cubicBezTo>
                  <a:cubicBezTo>
                    <a:pt x="8" y="25"/>
                    <a:pt x="8" y="25"/>
                    <a:pt x="8" y="25"/>
                  </a:cubicBezTo>
                  <a:cubicBezTo>
                    <a:pt x="4" y="31"/>
                    <a:pt x="4" y="31"/>
                    <a:pt x="4" y="31"/>
                  </a:cubicBezTo>
                  <a:cubicBezTo>
                    <a:pt x="4" y="32"/>
                    <a:pt x="2" y="33"/>
                    <a:pt x="1" y="32"/>
                  </a:cubicBezTo>
                  <a:cubicBezTo>
                    <a:pt x="0" y="32"/>
                    <a:pt x="0" y="31"/>
                    <a:pt x="0" y="29"/>
                  </a:cubicBezTo>
                  <a:close/>
                </a:path>
              </a:pathLst>
            </a:cu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sp>
          <p:nvSpPr>
            <p:cNvPr id="52" name="Oval 88"/>
            <p:cNvSpPr>
              <a:spLocks/>
            </p:cNvSpPr>
            <p:nvPr/>
          </p:nvSpPr>
          <p:spPr bwMode="auto">
            <a:xfrm>
              <a:off x="2649538" y="4692650"/>
              <a:ext cx="19050" cy="22225"/>
            </a:xfrm>
            <a:prstGeom prst="ellipse">
              <a:avLst/>
            </a:pr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sp>
          <p:nvSpPr>
            <p:cNvPr id="53" name="Freeform: Shape 89"/>
            <p:cNvSpPr>
              <a:spLocks/>
            </p:cNvSpPr>
            <p:nvPr/>
          </p:nvSpPr>
          <p:spPr bwMode="auto">
            <a:xfrm>
              <a:off x="2625726" y="4689475"/>
              <a:ext cx="63500" cy="85725"/>
            </a:xfrm>
            <a:custGeom>
              <a:avLst/>
              <a:gdLst/>
              <a:ahLst/>
              <a:cxnLst>
                <a:cxn ang="0">
                  <a:pos x="19" y="18"/>
                </a:cxn>
                <a:cxn ang="0">
                  <a:pos x="17" y="18"/>
                </a:cxn>
                <a:cxn ang="0">
                  <a:pos x="17" y="14"/>
                </a:cxn>
                <a:cxn ang="0">
                  <a:pos x="21" y="11"/>
                </a:cxn>
                <a:cxn ang="0">
                  <a:pos x="22" y="9"/>
                </a:cxn>
                <a:cxn ang="0">
                  <a:pos x="22" y="3"/>
                </a:cxn>
                <a:cxn ang="0">
                  <a:pos x="20" y="0"/>
                </a:cxn>
                <a:cxn ang="0">
                  <a:pos x="17" y="3"/>
                </a:cxn>
                <a:cxn ang="0">
                  <a:pos x="17" y="8"/>
                </a:cxn>
                <a:cxn ang="0">
                  <a:pos x="12" y="12"/>
                </a:cxn>
                <a:cxn ang="0">
                  <a:pos x="7" y="9"/>
                </a:cxn>
                <a:cxn ang="0">
                  <a:pos x="5" y="5"/>
                </a:cxn>
                <a:cxn ang="0">
                  <a:pos x="2" y="4"/>
                </a:cxn>
                <a:cxn ang="0">
                  <a:pos x="1" y="7"/>
                </a:cxn>
                <a:cxn ang="0">
                  <a:pos x="3" y="12"/>
                </a:cxn>
                <a:cxn ang="0">
                  <a:pos x="4" y="13"/>
                </a:cxn>
                <a:cxn ang="0">
                  <a:pos x="8" y="15"/>
                </a:cxn>
                <a:cxn ang="0">
                  <a:pos x="8" y="23"/>
                </a:cxn>
                <a:cxn ang="0">
                  <a:pos x="8" y="23"/>
                </a:cxn>
                <a:cxn ang="0">
                  <a:pos x="8" y="26"/>
                </a:cxn>
                <a:cxn ang="0">
                  <a:pos x="2" y="26"/>
                </a:cxn>
                <a:cxn ang="0">
                  <a:pos x="0" y="28"/>
                </a:cxn>
                <a:cxn ang="0">
                  <a:pos x="2" y="30"/>
                </a:cxn>
                <a:cxn ang="0">
                  <a:pos x="11" y="30"/>
                </a:cxn>
                <a:cxn ang="0">
                  <a:pos x="13" y="28"/>
                </a:cxn>
                <a:cxn ang="0">
                  <a:pos x="13" y="23"/>
                </a:cxn>
                <a:cxn ang="0">
                  <a:pos x="17" y="23"/>
                </a:cxn>
                <a:cxn ang="0">
                  <a:pos x="17" y="28"/>
                </a:cxn>
                <a:cxn ang="0">
                  <a:pos x="19" y="30"/>
                </a:cxn>
                <a:cxn ang="0">
                  <a:pos x="22" y="28"/>
                </a:cxn>
                <a:cxn ang="0">
                  <a:pos x="22" y="20"/>
                </a:cxn>
                <a:cxn ang="0">
                  <a:pos x="19" y="18"/>
                </a:cxn>
              </a:cxnLst>
              <a:rect l="0" t="0" r="r" b="b"/>
              <a:pathLst>
                <a:path w="22" h="30">
                  <a:moveTo>
                    <a:pt x="19" y="18"/>
                  </a:moveTo>
                  <a:cubicBezTo>
                    <a:pt x="17" y="18"/>
                    <a:pt x="17" y="18"/>
                    <a:pt x="17" y="18"/>
                  </a:cubicBezTo>
                  <a:cubicBezTo>
                    <a:pt x="17" y="14"/>
                    <a:pt x="17" y="14"/>
                    <a:pt x="17" y="14"/>
                  </a:cubicBezTo>
                  <a:cubicBezTo>
                    <a:pt x="21" y="11"/>
                    <a:pt x="21" y="11"/>
                    <a:pt x="21" y="11"/>
                  </a:cubicBezTo>
                  <a:cubicBezTo>
                    <a:pt x="22" y="10"/>
                    <a:pt x="22" y="10"/>
                    <a:pt x="22" y="9"/>
                  </a:cubicBezTo>
                  <a:cubicBezTo>
                    <a:pt x="22" y="3"/>
                    <a:pt x="22" y="3"/>
                    <a:pt x="22" y="3"/>
                  </a:cubicBezTo>
                  <a:cubicBezTo>
                    <a:pt x="22" y="1"/>
                    <a:pt x="21" y="0"/>
                    <a:pt x="20" y="0"/>
                  </a:cubicBezTo>
                  <a:cubicBezTo>
                    <a:pt x="18" y="0"/>
                    <a:pt x="17" y="1"/>
                    <a:pt x="17" y="3"/>
                  </a:cubicBezTo>
                  <a:cubicBezTo>
                    <a:pt x="17" y="8"/>
                    <a:pt x="17" y="8"/>
                    <a:pt x="17" y="8"/>
                  </a:cubicBezTo>
                  <a:cubicBezTo>
                    <a:pt x="12" y="12"/>
                    <a:pt x="12" y="12"/>
                    <a:pt x="12" y="12"/>
                  </a:cubicBezTo>
                  <a:cubicBezTo>
                    <a:pt x="7" y="9"/>
                    <a:pt x="7" y="9"/>
                    <a:pt x="7" y="9"/>
                  </a:cubicBezTo>
                  <a:cubicBezTo>
                    <a:pt x="5" y="5"/>
                    <a:pt x="5" y="5"/>
                    <a:pt x="5" y="5"/>
                  </a:cubicBezTo>
                  <a:cubicBezTo>
                    <a:pt x="5" y="4"/>
                    <a:pt x="3" y="3"/>
                    <a:pt x="2" y="4"/>
                  </a:cubicBezTo>
                  <a:cubicBezTo>
                    <a:pt x="1" y="4"/>
                    <a:pt x="1" y="5"/>
                    <a:pt x="1" y="7"/>
                  </a:cubicBezTo>
                  <a:cubicBezTo>
                    <a:pt x="3" y="12"/>
                    <a:pt x="3" y="12"/>
                    <a:pt x="3" y="12"/>
                  </a:cubicBezTo>
                  <a:cubicBezTo>
                    <a:pt x="3" y="13"/>
                    <a:pt x="4" y="13"/>
                    <a:pt x="4" y="13"/>
                  </a:cubicBezTo>
                  <a:cubicBezTo>
                    <a:pt x="8" y="15"/>
                    <a:pt x="8" y="15"/>
                    <a:pt x="8" y="15"/>
                  </a:cubicBezTo>
                  <a:cubicBezTo>
                    <a:pt x="8" y="23"/>
                    <a:pt x="8" y="23"/>
                    <a:pt x="8" y="23"/>
                  </a:cubicBezTo>
                  <a:cubicBezTo>
                    <a:pt x="8" y="23"/>
                    <a:pt x="8" y="23"/>
                    <a:pt x="8" y="23"/>
                  </a:cubicBezTo>
                  <a:cubicBezTo>
                    <a:pt x="8" y="26"/>
                    <a:pt x="8" y="26"/>
                    <a:pt x="8" y="26"/>
                  </a:cubicBezTo>
                  <a:cubicBezTo>
                    <a:pt x="2" y="26"/>
                    <a:pt x="2" y="26"/>
                    <a:pt x="2" y="26"/>
                  </a:cubicBezTo>
                  <a:cubicBezTo>
                    <a:pt x="1" y="26"/>
                    <a:pt x="0" y="27"/>
                    <a:pt x="0" y="28"/>
                  </a:cubicBezTo>
                  <a:cubicBezTo>
                    <a:pt x="0" y="29"/>
                    <a:pt x="1" y="30"/>
                    <a:pt x="2" y="30"/>
                  </a:cubicBezTo>
                  <a:cubicBezTo>
                    <a:pt x="11" y="30"/>
                    <a:pt x="11" y="30"/>
                    <a:pt x="11" y="30"/>
                  </a:cubicBezTo>
                  <a:cubicBezTo>
                    <a:pt x="12" y="30"/>
                    <a:pt x="13" y="29"/>
                    <a:pt x="13" y="28"/>
                  </a:cubicBezTo>
                  <a:cubicBezTo>
                    <a:pt x="13" y="23"/>
                    <a:pt x="13" y="23"/>
                    <a:pt x="13" y="23"/>
                  </a:cubicBezTo>
                  <a:cubicBezTo>
                    <a:pt x="17" y="23"/>
                    <a:pt x="17" y="23"/>
                    <a:pt x="17" y="23"/>
                  </a:cubicBezTo>
                  <a:cubicBezTo>
                    <a:pt x="17" y="28"/>
                    <a:pt x="17" y="28"/>
                    <a:pt x="17" y="28"/>
                  </a:cubicBezTo>
                  <a:cubicBezTo>
                    <a:pt x="17" y="29"/>
                    <a:pt x="18" y="30"/>
                    <a:pt x="19" y="30"/>
                  </a:cubicBezTo>
                  <a:cubicBezTo>
                    <a:pt x="21" y="30"/>
                    <a:pt x="22" y="29"/>
                    <a:pt x="22" y="28"/>
                  </a:cubicBezTo>
                  <a:cubicBezTo>
                    <a:pt x="22" y="20"/>
                    <a:pt x="22" y="20"/>
                    <a:pt x="22" y="20"/>
                  </a:cubicBezTo>
                  <a:cubicBezTo>
                    <a:pt x="22" y="19"/>
                    <a:pt x="21" y="18"/>
                    <a:pt x="19" y="18"/>
                  </a:cubicBezTo>
                  <a:close/>
                </a:path>
              </a:pathLst>
            </a:cu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sp>
          <p:nvSpPr>
            <p:cNvPr id="54" name="Freeform: Shape 90"/>
            <p:cNvSpPr>
              <a:spLocks/>
            </p:cNvSpPr>
            <p:nvPr/>
          </p:nvSpPr>
          <p:spPr bwMode="auto">
            <a:xfrm>
              <a:off x="2660651" y="4586288"/>
              <a:ext cx="120650" cy="77787"/>
            </a:xfrm>
            <a:custGeom>
              <a:avLst/>
              <a:gdLst/>
              <a:ahLst/>
              <a:cxnLst>
                <a:cxn ang="0">
                  <a:pos x="0" y="49"/>
                </a:cxn>
                <a:cxn ang="0">
                  <a:pos x="31" y="49"/>
                </a:cxn>
                <a:cxn ang="0">
                  <a:pos x="62" y="25"/>
                </a:cxn>
                <a:cxn ang="0">
                  <a:pos x="60" y="39"/>
                </a:cxn>
                <a:cxn ang="0">
                  <a:pos x="72" y="29"/>
                </a:cxn>
                <a:cxn ang="0">
                  <a:pos x="76" y="3"/>
                </a:cxn>
                <a:cxn ang="0">
                  <a:pos x="49" y="0"/>
                </a:cxn>
                <a:cxn ang="0">
                  <a:pos x="36" y="9"/>
                </a:cxn>
                <a:cxn ang="0">
                  <a:pos x="51" y="10"/>
                </a:cxn>
                <a:cxn ang="0">
                  <a:pos x="0" y="49"/>
                </a:cxn>
              </a:cxnLst>
              <a:rect l="0" t="0" r="r" b="b"/>
              <a:pathLst>
                <a:path w="76" h="49">
                  <a:moveTo>
                    <a:pt x="0" y="49"/>
                  </a:moveTo>
                  <a:lnTo>
                    <a:pt x="31" y="49"/>
                  </a:lnTo>
                  <a:lnTo>
                    <a:pt x="62" y="25"/>
                  </a:lnTo>
                  <a:lnTo>
                    <a:pt x="60" y="39"/>
                  </a:lnTo>
                  <a:lnTo>
                    <a:pt x="72" y="29"/>
                  </a:lnTo>
                  <a:lnTo>
                    <a:pt x="76" y="3"/>
                  </a:lnTo>
                  <a:lnTo>
                    <a:pt x="49" y="0"/>
                  </a:lnTo>
                  <a:lnTo>
                    <a:pt x="36" y="9"/>
                  </a:lnTo>
                  <a:lnTo>
                    <a:pt x="51" y="10"/>
                  </a:lnTo>
                  <a:lnTo>
                    <a:pt x="0" y="49"/>
                  </a:lnTo>
                  <a:close/>
                </a:path>
              </a:pathLst>
            </a:cu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sp>
          <p:nvSpPr>
            <p:cNvPr id="55" name="Freeform: Shape 91"/>
            <p:cNvSpPr>
              <a:spLocks/>
            </p:cNvSpPr>
            <p:nvPr/>
          </p:nvSpPr>
          <p:spPr bwMode="auto">
            <a:xfrm>
              <a:off x="2551113" y="4625975"/>
              <a:ext cx="130175" cy="42862"/>
            </a:xfrm>
            <a:custGeom>
              <a:avLst/>
              <a:gdLst/>
              <a:ahLst/>
              <a:cxnLst>
                <a:cxn ang="0">
                  <a:pos x="58" y="20"/>
                </a:cxn>
                <a:cxn ang="0">
                  <a:pos x="63" y="22"/>
                </a:cxn>
                <a:cxn ang="0">
                  <a:pos x="82" y="7"/>
                </a:cxn>
                <a:cxn ang="0">
                  <a:pos x="56" y="0"/>
                </a:cxn>
                <a:cxn ang="0">
                  <a:pos x="0" y="27"/>
                </a:cxn>
                <a:cxn ang="0">
                  <a:pos x="42" y="27"/>
                </a:cxn>
                <a:cxn ang="0">
                  <a:pos x="58" y="20"/>
                </a:cxn>
              </a:cxnLst>
              <a:rect l="0" t="0" r="r" b="b"/>
              <a:pathLst>
                <a:path w="82" h="27">
                  <a:moveTo>
                    <a:pt x="58" y="20"/>
                  </a:moveTo>
                  <a:lnTo>
                    <a:pt x="63" y="22"/>
                  </a:lnTo>
                  <a:lnTo>
                    <a:pt x="82" y="7"/>
                  </a:lnTo>
                  <a:lnTo>
                    <a:pt x="56" y="0"/>
                  </a:lnTo>
                  <a:lnTo>
                    <a:pt x="0" y="27"/>
                  </a:lnTo>
                  <a:lnTo>
                    <a:pt x="42" y="27"/>
                  </a:lnTo>
                  <a:lnTo>
                    <a:pt x="58" y="20"/>
                  </a:lnTo>
                  <a:close/>
                </a:path>
              </a:pathLst>
            </a:cu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grpSp>
      <p:grpSp>
        <p:nvGrpSpPr>
          <p:cNvPr id="27" name="Group 92"/>
          <p:cNvGrpSpPr/>
          <p:nvPr/>
        </p:nvGrpSpPr>
        <p:grpSpPr>
          <a:xfrm>
            <a:off x="7867017" y="3425663"/>
            <a:ext cx="472224" cy="532727"/>
            <a:chOff x="5010151" y="4568825"/>
            <a:chExt cx="185737" cy="209550"/>
          </a:xfrm>
          <a:solidFill>
            <a:srgbClr val="2DBCEE"/>
          </a:solidFill>
        </p:grpSpPr>
        <p:sp>
          <p:nvSpPr>
            <p:cNvPr id="39" name="Oval 93"/>
            <p:cNvSpPr>
              <a:spLocks/>
            </p:cNvSpPr>
            <p:nvPr/>
          </p:nvSpPr>
          <p:spPr bwMode="auto">
            <a:xfrm>
              <a:off x="5073651" y="4654550"/>
              <a:ext cx="28575" cy="25400"/>
            </a:xfrm>
            <a:prstGeom prst="ellipse">
              <a:avLst/>
            </a:pr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sp>
          <p:nvSpPr>
            <p:cNvPr id="40" name="Freeform: Shape 94"/>
            <p:cNvSpPr>
              <a:spLocks/>
            </p:cNvSpPr>
            <p:nvPr/>
          </p:nvSpPr>
          <p:spPr bwMode="auto">
            <a:xfrm>
              <a:off x="5010151" y="4679950"/>
              <a:ext cx="114300" cy="98425"/>
            </a:xfrm>
            <a:custGeom>
              <a:avLst/>
              <a:gdLst/>
              <a:ahLst/>
              <a:cxnLst>
                <a:cxn ang="0">
                  <a:pos x="38" y="10"/>
                </a:cxn>
                <a:cxn ang="0">
                  <a:pos x="29" y="9"/>
                </a:cxn>
                <a:cxn ang="0">
                  <a:pos x="29" y="8"/>
                </a:cxn>
                <a:cxn ang="0">
                  <a:pos x="32" y="8"/>
                </a:cxn>
                <a:cxn ang="0">
                  <a:pos x="34" y="3"/>
                </a:cxn>
                <a:cxn ang="0">
                  <a:pos x="27" y="4"/>
                </a:cxn>
                <a:cxn ang="0">
                  <a:pos x="25" y="2"/>
                </a:cxn>
                <a:cxn ang="0">
                  <a:pos x="22" y="1"/>
                </a:cxn>
                <a:cxn ang="0">
                  <a:pos x="17" y="3"/>
                </a:cxn>
                <a:cxn ang="0">
                  <a:pos x="13" y="15"/>
                </a:cxn>
                <a:cxn ang="0">
                  <a:pos x="13" y="15"/>
                </a:cxn>
                <a:cxn ang="0">
                  <a:pos x="11" y="22"/>
                </a:cxn>
                <a:cxn ang="0">
                  <a:pos x="3" y="22"/>
                </a:cxn>
                <a:cxn ang="0">
                  <a:pos x="0" y="25"/>
                </a:cxn>
                <a:cxn ang="0">
                  <a:pos x="3" y="28"/>
                </a:cxn>
                <a:cxn ang="0">
                  <a:pos x="13" y="28"/>
                </a:cxn>
                <a:cxn ang="0">
                  <a:pos x="15" y="26"/>
                </a:cxn>
                <a:cxn ang="0">
                  <a:pos x="18" y="20"/>
                </a:cxn>
                <a:cxn ang="0">
                  <a:pos x="19" y="21"/>
                </a:cxn>
                <a:cxn ang="0">
                  <a:pos x="20" y="21"/>
                </a:cxn>
                <a:cxn ang="0">
                  <a:pos x="24" y="33"/>
                </a:cxn>
                <a:cxn ang="0">
                  <a:pos x="27" y="34"/>
                </a:cxn>
                <a:cxn ang="0">
                  <a:pos x="28" y="34"/>
                </a:cxn>
                <a:cxn ang="0">
                  <a:pos x="30" y="31"/>
                </a:cxn>
                <a:cxn ang="0">
                  <a:pos x="24" y="17"/>
                </a:cxn>
                <a:cxn ang="0">
                  <a:pos x="26" y="12"/>
                </a:cxn>
                <a:cxn ang="0">
                  <a:pos x="27" y="13"/>
                </a:cxn>
                <a:cxn ang="0">
                  <a:pos x="38" y="15"/>
                </a:cxn>
                <a:cxn ang="0">
                  <a:pos x="38" y="15"/>
                </a:cxn>
                <a:cxn ang="0">
                  <a:pos x="40" y="13"/>
                </a:cxn>
                <a:cxn ang="0">
                  <a:pos x="38" y="10"/>
                </a:cxn>
              </a:cxnLst>
              <a:rect l="0" t="0" r="r" b="b"/>
              <a:pathLst>
                <a:path w="40" h="34">
                  <a:moveTo>
                    <a:pt x="38" y="10"/>
                  </a:moveTo>
                  <a:cubicBezTo>
                    <a:pt x="29" y="9"/>
                    <a:pt x="29" y="9"/>
                    <a:pt x="29" y="9"/>
                  </a:cubicBezTo>
                  <a:cubicBezTo>
                    <a:pt x="29" y="8"/>
                    <a:pt x="29" y="8"/>
                    <a:pt x="29" y="8"/>
                  </a:cubicBezTo>
                  <a:cubicBezTo>
                    <a:pt x="32" y="8"/>
                    <a:pt x="32" y="8"/>
                    <a:pt x="32" y="8"/>
                  </a:cubicBezTo>
                  <a:cubicBezTo>
                    <a:pt x="34" y="3"/>
                    <a:pt x="34" y="3"/>
                    <a:pt x="34" y="3"/>
                  </a:cubicBezTo>
                  <a:cubicBezTo>
                    <a:pt x="27" y="4"/>
                    <a:pt x="27" y="4"/>
                    <a:pt x="27" y="4"/>
                  </a:cubicBezTo>
                  <a:cubicBezTo>
                    <a:pt x="27" y="3"/>
                    <a:pt x="26" y="2"/>
                    <a:pt x="25" y="2"/>
                  </a:cubicBezTo>
                  <a:cubicBezTo>
                    <a:pt x="22" y="1"/>
                    <a:pt x="22" y="1"/>
                    <a:pt x="22" y="1"/>
                  </a:cubicBezTo>
                  <a:cubicBezTo>
                    <a:pt x="20" y="0"/>
                    <a:pt x="18" y="1"/>
                    <a:pt x="17" y="3"/>
                  </a:cubicBezTo>
                  <a:cubicBezTo>
                    <a:pt x="13" y="15"/>
                    <a:pt x="13" y="15"/>
                    <a:pt x="13" y="15"/>
                  </a:cubicBezTo>
                  <a:cubicBezTo>
                    <a:pt x="13" y="15"/>
                    <a:pt x="13" y="15"/>
                    <a:pt x="13" y="15"/>
                  </a:cubicBezTo>
                  <a:cubicBezTo>
                    <a:pt x="11" y="22"/>
                    <a:pt x="11" y="22"/>
                    <a:pt x="11" y="22"/>
                  </a:cubicBezTo>
                  <a:cubicBezTo>
                    <a:pt x="3" y="22"/>
                    <a:pt x="3" y="22"/>
                    <a:pt x="3" y="22"/>
                  </a:cubicBezTo>
                  <a:cubicBezTo>
                    <a:pt x="1" y="22"/>
                    <a:pt x="0" y="23"/>
                    <a:pt x="0" y="25"/>
                  </a:cubicBezTo>
                  <a:cubicBezTo>
                    <a:pt x="0" y="27"/>
                    <a:pt x="1" y="28"/>
                    <a:pt x="3" y="28"/>
                  </a:cubicBezTo>
                  <a:cubicBezTo>
                    <a:pt x="13" y="28"/>
                    <a:pt x="13" y="28"/>
                    <a:pt x="13" y="28"/>
                  </a:cubicBezTo>
                  <a:cubicBezTo>
                    <a:pt x="14" y="28"/>
                    <a:pt x="15" y="27"/>
                    <a:pt x="15" y="26"/>
                  </a:cubicBezTo>
                  <a:cubicBezTo>
                    <a:pt x="18" y="20"/>
                    <a:pt x="18" y="20"/>
                    <a:pt x="18" y="20"/>
                  </a:cubicBezTo>
                  <a:cubicBezTo>
                    <a:pt x="19" y="21"/>
                    <a:pt x="19" y="21"/>
                    <a:pt x="19" y="21"/>
                  </a:cubicBezTo>
                  <a:cubicBezTo>
                    <a:pt x="19" y="21"/>
                    <a:pt x="20" y="21"/>
                    <a:pt x="20" y="21"/>
                  </a:cubicBezTo>
                  <a:cubicBezTo>
                    <a:pt x="24" y="33"/>
                    <a:pt x="24" y="33"/>
                    <a:pt x="24" y="33"/>
                  </a:cubicBezTo>
                  <a:cubicBezTo>
                    <a:pt x="25" y="34"/>
                    <a:pt x="26" y="34"/>
                    <a:pt x="27" y="34"/>
                  </a:cubicBezTo>
                  <a:cubicBezTo>
                    <a:pt x="27" y="34"/>
                    <a:pt x="28" y="34"/>
                    <a:pt x="28" y="34"/>
                  </a:cubicBezTo>
                  <a:cubicBezTo>
                    <a:pt x="29" y="34"/>
                    <a:pt x="30" y="32"/>
                    <a:pt x="30" y="31"/>
                  </a:cubicBezTo>
                  <a:cubicBezTo>
                    <a:pt x="24" y="17"/>
                    <a:pt x="24" y="17"/>
                    <a:pt x="24" y="17"/>
                  </a:cubicBezTo>
                  <a:cubicBezTo>
                    <a:pt x="26" y="12"/>
                    <a:pt x="26" y="12"/>
                    <a:pt x="26" y="12"/>
                  </a:cubicBezTo>
                  <a:cubicBezTo>
                    <a:pt x="26" y="13"/>
                    <a:pt x="27" y="13"/>
                    <a:pt x="27" y="13"/>
                  </a:cubicBezTo>
                  <a:cubicBezTo>
                    <a:pt x="38" y="15"/>
                    <a:pt x="38" y="15"/>
                    <a:pt x="38" y="15"/>
                  </a:cubicBezTo>
                  <a:cubicBezTo>
                    <a:pt x="38" y="15"/>
                    <a:pt x="38" y="15"/>
                    <a:pt x="38" y="15"/>
                  </a:cubicBezTo>
                  <a:cubicBezTo>
                    <a:pt x="39" y="15"/>
                    <a:pt x="40" y="14"/>
                    <a:pt x="40" y="13"/>
                  </a:cubicBezTo>
                  <a:cubicBezTo>
                    <a:pt x="40" y="11"/>
                    <a:pt x="39" y="10"/>
                    <a:pt x="38" y="10"/>
                  </a:cubicBezTo>
                  <a:close/>
                </a:path>
              </a:pathLst>
            </a:cu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sp>
          <p:nvSpPr>
            <p:cNvPr id="41" name="Freeform: Shape 95"/>
            <p:cNvSpPr>
              <a:spLocks/>
            </p:cNvSpPr>
            <p:nvPr/>
          </p:nvSpPr>
          <p:spPr bwMode="auto">
            <a:xfrm>
              <a:off x="5119688" y="4689475"/>
              <a:ext cx="11113" cy="14287"/>
            </a:xfrm>
            <a:custGeom>
              <a:avLst/>
              <a:gdLst/>
              <a:ahLst/>
              <a:cxnLst>
                <a:cxn ang="0">
                  <a:pos x="2" y="0"/>
                </a:cxn>
                <a:cxn ang="0">
                  <a:pos x="0" y="5"/>
                </a:cxn>
                <a:cxn ang="0">
                  <a:pos x="2" y="5"/>
                </a:cxn>
                <a:cxn ang="0">
                  <a:pos x="4" y="2"/>
                </a:cxn>
                <a:cxn ang="0">
                  <a:pos x="2" y="0"/>
                </a:cxn>
              </a:cxnLst>
              <a:rect l="0" t="0" r="r" b="b"/>
              <a:pathLst>
                <a:path w="4" h="5">
                  <a:moveTo>
                    <a:pt x="2" y="0"/>
                  </a:moveTo>
                  <a:cubicBezTo>
                    <a:pt x="0" y="5"/>
                    <a:pt x="0" y="5"/>
                    <a:pt x="0" y="5"/>
                  </a:cubicBezTo>
                  <a:cubicBezTo>
                    <a:pt x="2" y="5"/>
                    <a:pt x="2" y="5"/>
                    <a:pt x="2" y="5"/>
                  </a:cubicBezTo>
                  <a:cubicBezTo>
                    <a:pt x="3" y="5"/>
                    <a:pt x="4" y="4"/>
                    <a:pt x="4" y="2"/>
                  </a:cubicBezTo>
                  <a:cubicBezTo>
                    <a:pt x="4" y="1"/>
                    <a:pt x="3" y="0"/>
                    <a:pt x="2" y="0"/>
                  </a:cubicBezTo>
                  <a:close/>
                </a:path>
              </a:pathLst>
            </a:cu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sp>
          <p:nvSpPr>
            <p:cNvPr id="42" name="Freeform: Shape 96"/>
            <p:cNvSpPr>
              <a:spLocks/>
            </p:cNvSpPr>
            <p:nvPr/>
          </p:nvSpPr>
          <p:spPr bwMode="auto">
            <a:xfrm>
              <a:off x="5089526" y="4724400"/>
              <a:ext cx="17463" cy="17462"/>
            </a:xfrm>
            <a:custGeom>
              <a:avLst/>
              <a:gdLst/>
              <a:ahLst/>
              <a:cxnLst>
                <a:cxn ang="0">
                  <a:pos x="2" y="0"/>
                </a:cxn>
                <a:cxn ang="0">
                  <a:pos x="2" y="0"/>
                </a:cxn>
                <a:cxn ang="0">
                  <a:pos x="1" y="2"/>
                </a:cxn>
                <a:cxn ang="0">
                  <a:pos x="2" y="5"/>
                </a:cxn>
                <a:cxn ang="0">
                  <a:pos x="5" y="4"/>
                </a:cxn>
                <a:cxn ang="0">
                  <a:pos x="6" y="1"/>
                </a:cxn>
                <a:cxn ang="0">
                  <a:pos x="2" y="0"/>
                </a:cxn>
              </a:cxnLst>
              <a:rect l="0" t="0" r="r" b="b"/>
              <a:pathLst>
                <a:path w="6" h="6">
                  <a:moveTo>
                    <a:pt x="2" y="0"/>
                  </a:moveTo>
                  <a:cubicBezTo>
                    <a:pt x="2" y="0"/>
                    <a:pt x="2" y="0"/>
                    <a:pt x="2" y="0"/>
                  </a:cubicBezTo>
                  <a:cubicBezTo>
                    <a:pt x="1" y="2"/>
                    <a:pt x="1" y="2"/>
                    <a:pt x="1" y="2"/>
                  </a:cubicBezTo>
                  <a:cubicBezTo>
                    <a:pt x="0" y="3"/>
                    <a:pt x="1" y="5"/>
                    <a:pt x="2" y="5"/>
                  </a:cubicBezTo>
                  <a:cubicBezTo>
                    <a:pt x="3" y="6"/>
                    <a:pt x="4" y="5"/>
                    <a:pt x="5" y="4"/>
                  </a:cubicBezTo>
                  <a:cubicBezTo>
                    <a:pt x="6" y="1"/>
                    <a:pt x="6" y="1"/>
                    <a:pt x="6" y="1"/>
                  </a:cubicBezTo>
                  <a:cubicBezTo>
                    <a:pt x="5" y="0"/>
                    <a:pt x="4" y="0"/>
                    <a:pt x="2" y="0"/>
                  </a:cubicBezTo>
                  <a:close/>
                </a:path>
              </a:pathLst>
            </a:cu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sp>
          <p:nvSpPr>
            <p:cNvPr id="43" name="Freeform: Shape 97"/>
            <p:cNvSpPr>
              <a:spLocks/>
            </p:cNvSpPr>
            <p:nvPr/>
          </p:nvSpPr>
          <p:spPr bwMode="auto">
            <a:xfrm>
              <a:off x="5110163" y="4678363"/>
              <a:ext cx="17463" cy="7937"/>
            </a:xfrm>
            <a:custGeom>
              <a:avLst/>
              <a:gdLst/>
              <a:ahLst/>
              <a:cxnLst>
                <a:cxn ang="0">
                  <a:pos x="5" y="3"/>
                </a:cxn>
                <a:cxn ang="0">
                  <a:pos x="5" y="1"/>
                </a:cxn>
                <a:cxn ang="0">
                  <a:pos x="2" y="0"/>
                </a:cxn>
                <a:cxn ang="0">
                  <a:pos x="1" y="1"/>
                </a:cxn>
                <a:cxn ang="0">
                  <a:pos x="1" y="1"/>
                </a:cxn>
                <a:cxn ang="0">
                  <a:pos x="1" y="2"/>
                </a:cxn>
                <a:cxn ang="0">
                  <a:pos x="4" y="3"/>
                </a:cxn>
                <a:cxn ang="0">
                  <a:pos x="5" y="3"/>
                </a:cxn>
              </a:cxnLst>
              <a:rect l="0" t="0" r="r" b="b"/>
              <a:pathLst>
                <a:path w="6" h="3">
                  <a:moveTo>
                    <a:pt x="5" y="3"/>
                  </a:moveTo>
                  <a:cubicBezTo>
                    <a:pt x="6" y="2"/>
                    <a:pt x="5" y="2"/>
                    <a:pt x="5" y="1"/>
                  </a:cubicBezTo>
                  <a:cubicBezTo>
                    <a:pt x="2" y="0"/>
                    <a:pt x="2" y="0"/>
                    <a:pt x="2" y="0"/>
                  </a:cubicBezTo>
                  <a:cubicBezTo>
                    <a:pt x="1" y="0"/>
                    <a:pt x="1" y="0"/>
                    <a:pt x="1" y="1"/>
                  </a:cubicBezTo>
                  <a:cubicBezTo>
                    <a:pt x="1" y="1"/>
                    <a:pt x="1" y="1"/>
                    <a:pt x="1" y="1"/>
                  </a:cubicBezTo>
                  <a:cubicBezTo>
                    <a:pt x="0" y="1"/>
                    <a:pt x="1" y="2"/>
                    <a:pt x="1" y="2"/>
                  </a:cubicBezTo>
                  <a:cubicBezTo>
                    <a:pt x="4" y="3"/>
                    <a:pt x="4" y="3"/>
                    <a:pt x="4" y="3"/>
                  </a:cubicBezTo>
                  <a:cubicBezTo>
                    <a:pt x="5" y="3"/>
                    <a:pt x="5" y="3"/>
                    <a:pt x="5" y="3"/>
                  </a:cubicBezTo>
                  <a:close/>
                </a:path>
              </a:pathLst>
            </a:cu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sp>
          <p:nvSpPr>
            <p:cNvPr id="44" name="Freeform: Shape 98"/>
            <p:cNvSpPr>
              <a:spLocks/>
            </p:cNvSpPr>
            <p:nvPr/>
          </p:nvSpPr>
          <p:spPr bwMode="auto">
            <a:xfrm>
              <a:off x="5116513" y="4672013"/>
              <a:ext cx="11113" cy="7937"/>
            </a:xfrm>
            <a:custGeom>
              <a:avLst/>
              <a:gdLst/>
              <a:ahLst/>
              <a:cxnLst>
                <a:cxn ang="0">
                  <a:pos x="7" y="5"/>
                </a:cxn>
                <a:cxn ang="0">
                  <a:pos x="7" y="4"/>
                </a:cxn>
                <a:cxn ang="0">
                  <a:pos x="0" y="0"/>
                </a:cxn>
                <a:cxn ang="0">
                  <a:pos x="0" y="2"/>
                </a:cxn>
                <a:cxn ang="0">
                  <a:pos x="7" y="5"/>
                </a:cxn>
              </a:cxnLst>
              <a:rect l="0" t="0" r="r" b="b"/>
              <a:pathLst>
                <a:path w="7" h="5">
                  <a:moveTo>
                    <a:pt x="7" y="5"/>
                  </a:moveTo>
                  <a:lnTo>
                    <a:pt x="7" y="4"/>
                  </a:lnTo>
                  <a:lnTo>
                    <a:pt x="0" y="0"/>
                  </a:lnTo>
                  <a:lnTo>
                    <a:pt x="0" y="2"/>
                  </a:lnTo>
                  <a:lnTo>
                    <a:pt x="7" y="5"/>
                  </a:lnTo>
                  <a:close/>
                </a:path>
              </a:pathLst>
            </a:cu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sp>
          <p:nvSpPr>
            <p:cNvPr id="45" name="Freeform: Shape 99"/>
            <p:cNvSpPr>
              <a:spLocks/>
            </p:cNvSpPr>
            <p:nvPr/>
          </p:nvSpPr>
          <p:spPr bwMode="auto">
            <a:xfrm>
              <a:off x="5084763" y="4568825"/>
              <a:ext cx="111125" cy="109537"/>
            </a:xfrm>
            <a:custGeom>
              <a:avLst/>
              <a:gdLst/>
              <a:ahLst/>
              <a:cxnLst>
                <a:cxn ang="0">
                  <a:pos x="20" y="38"/>
                </a:cxn>
                <a:cxn ang="0">
                  <a:pos x="13" y="37"/>
                </a:cxn>
                <a:cxn ang="0">
                  <a:pos x="4" y="12"/>
                </a:cxn>
                <a:cxn ang="0">
                  <a:pos x="21" y="0"/>
                </a:cxn>
                <a:cxn ang="0">
                  <a:pos x="28" y="2"/>
                </a:cxn>
                <a:cxn ang="0">
                  <a:pos x="37" y="12"/>
                </a:cxn>
                <a:cxn ang="0">
                  <a:pos x="37" y="26"/>
                </a:cxn>
                <a:cxn ang="0">
                  <a:pos x="20" y="38"/>
                </a:cxn>
                <a:cxn ang="0">
                  <a:pos x="21" y="4"/>
                </a:cxn>
                <a:cxn ang="0">
                  <a:pos x="8" y="14"/>
                </a:cxn>
                <a:cxn ang="0">
                  <a:pos x="15" y="33"/>
                </a:cxn>
                <a:cxn ang="0">
                  <a:pos x="20" y="34"/>
                </a:cxn>
                <a:cxn ang="0">
                  <a:pos x="33" y="24"/>
                </a:cxn>
                <a:cxn ang="0">
                  <a:pos x="34" y="13"/>
                </a:cxn>
                <a:cxn ang="0">
                  <a:pos x="26" y="5"/>
                </a:cxn>
                <a:cxn ang="0">
                  <a:pos x="21" y="4"/>
                </a:cxn>
              </a:cxnLst>
              <a:rect l="0" t="0" r="r" b="b"/>
              <a:pathLst>
                <a:path w="39" h="38">
                  <a:moveTo>
                    <a:pt x="20" y="38"/>
                  </a:moveTo>
                  <a:cubicBezTo>
                    <a:pt x="18" y="38"/>
                    <a:pt x="15" y="37"/>
                    <a:pt x="13" y="37"/>
                  </a:cubicBezTo>
                  <a:cubicBezTo>
                    <a:pt x="4" y="33"/>
                    <a:pt x="0" y="22"/>
                    <a:pt x="4" y="12"/>
                  </a:cubicBezTo>
                  <a:cubicBezTo>
                    <a:pt x="7" y="5"/>
                    <a:pt x="14" y="0"/>
                    <a:pt x="21" y="0"/>
                  </a:cubicBezTo>
                  <a:cubicBezTo>
                    <a:pt x="24" y="0"/>
                    <a:pt x="26" y="1"/>
                    <a:pt x="28" y="2"/>
                  </a:cubicBezTo>
                  <a:cubicBezTo>
                    <a:pt x="32" y="3"/>
                    <a:pt x="36" y="7"/>
                    <a:pt x="37" y="12"/>
                  </a:cubicBezTo>
                  <a:cubicBezTo>
                    <a:pt x="39" y="16"/>
                    <a:pt x="39" y="21"/>
                    <a:pt x="37" y="26"/>
                  </a:cubicBezTo>
                  <a:cubicBezTo>
                    <a:pt x="34" y="33"/>
                    <a:pt x="27" y="38"/>
                    <a:pt x="20" y="38"/>
                  </a:cubicBezTo>
                  <a:close/>
                  <a:moveTo>
                    <a:pt x="21" y="4"/>
                  </a:moveTo>
                  <a:cubicBezTo>
                    <a:pt x="16" y="4"/>
                    <a:pt x="10" y="8"/>
                    <a:pt x="8" y="14"/>
                  </a:cubicBezTo>
                  <a:cubicBezTo>
                    <a:pt x="4" y="21"/>
                    <a:pt x="8" y="30"/>
                    <a:pt x="15" y="33"/>
                  </a:cubicBezTo>
                  <a:cubicBezTo>
                    <a:pt x="16" y="34"/>
                    <a:pt x="18" y="34"/>
                    <a:pt x="20" y="34"/>
                  </a:cubicBezTo>
                  <a:cubicBezTo>
                    <a:pt x="26" y="34"/>
                    <a:pt x="31" y="30"/>
                    <a:pt x="33" y="24"/>
                  </a:cubicBezTo>
                  <a:cubicBezTo>
                    <a:pt x="35" y="21"/>
                    <a:pt x="35" y="17"/>
                    <a:pt x="34" y="13"/>
                  </a:cubicBezTo>
                  <a:cubicBezTo>
                    <a:pt x="32" y="9"/>
                    <a:pt x="30" y="7"/>
                    <a:pt x="26" y="5"/>
                  </a:cubicBezTo>
                  <a:cubicBezTo>
                    <a:pt x="25" y="4"/>
                    <a:pt x="23" y="4"/>
                    <a:pt x="21" y="4"/>
                  </a:cubicBezTo>
                  <a:close/>
                </a:path>
              </a:pathLst>
            </a:cu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sp>
          <p:nvSpPr>
            <p:cNvPr id="46" name="Freeform: Shape 100"/>
            <p:cNvSpPr>
              <a:spLocks/>
            </p:cNvSpPr>
            <p:nvPr/>
          </p:nvSpPr>
          <p:spPr bwMode="auto">
            <a:xfrm>
              <a:off x="5103813" y="4605338"/>
              <a:ext cx="52388" cy="58737"/>
            </a:xfrm>
            <a:custGeom>
              <a:avLst/>
              <a:gdLst/>
              <a:ahLst/>
              <a:cxnLst>
                <a:cxn ang="0">
                  <a:pos x="13" y="20"/>
                </a:cxn>
                <a:cxn ang="0">
                  <a:pos x="8" y="19"/>
                </a:cxn>
                <a:cxn ang="0">
                  <a:pos x="2" y="11"/>
                </a:cxn>
                <a:cxn ang="0">
                  <a:pos x="2" y="1"/>
                </a:cxn>
                <a:cxn ang="0">
                  <a:pos x="4" y="1"/>
                </a:cxn>
                <a:cxn ang="0">
                  <a:pos x="4" y="2"/>
                </a:cxn>
                <a:cxn ang="0">
                  <a:pos x="4" y="11"/>
                </a:cxn>
                <a:cxn ang="0">
                  <a:pos x="9" y="16"/>
                </a:cxn>
                <a:cxn ang="0">
                  <a:pos x="16" y="16"/>
                </a:cxn>
                <a:cxn ang="0">
                  <a:pos x="17" y="17"/>
                </a:cxn>
                <a:cxn ang="0">
                  <a:pos x="16" y="19"/>
                </a:cxn>
                <a:cxn ang="0">
                  <a:pos x="13" y="20"/>
                </a:cxn>
              </a:cxnLst>
              <a:rect l="0" t="0" r="r" b="b"/>
              <a:pathLst>
                <a:path w="18" h="20">
                  <a:moveTo>
                    <a:pt x="13" y="20"/>
                  </a:moveTo>
                  <a:cubicBezTo>
                    <a:pt x="11" y="20"/>
                    <a:pt x="10" y="19"/>
                    <a:pt x="8" y="19"/>
                  </a:cubicBezTo>
                  <a:cubicBezTo>
                    <a:pt x="5" y="17"/>
                    <a:pt x="3" y="15"/>
                    <a:pt x="2" y="11"/>
                  </a:cubicBezTo>
                  <a:cubicBezTo>
                    <a:pt x="0" y="8"/>
                    <a:pt x="0" y="5"/>
                    <a:pt x="2" y="1"/>
                  </a:cubicBezTo>
                  <a:cubicBezTo>
                    <a:pt x="2" y="1"/>
                    <a:pt x="3" y="0"/>
                    <a:pt x="4" y="1"/>
                  </a:cubicBezTo>
                  <a:cubicBezTo>
                    <a:pt x="4" y="1"/>
                    <a:pt x="5" y="2"/>
                    <a:pt x="4" y="2"/>
                  </a:cubicBezTo>
                  <a:cubicBezTo>
                    <a:pt x="3" y="5"/>
                    <a:pt x="3" y="8"/>
                    <a:pt x="4" y="11"/>
                  </a:cubicBezTo>
                  <a:cubicBezTo>
                    <a:pt x="5" y="13"/>
                    <a:pt x="7" y="15"/>
                    <a:pt x="9" y="16"/>
                  </a:cubicBezTo>
                  <a:cubicBezTo>
                    <a:pt x="11" y="17"/>
                    <a:pt x="14" y="17"/>
                    <a:pt x="16" y="16"/>
                  </a:cubicBezTo>
                  <a:cubicBezTo>
                    <a:pt x="16" y="16"/>
                    <a:pt x="17" y="17"/>
                    <a:pt x="17" y="17"/>
                  </a:cubicBezTo>
                  <a:cubicBezTo>
                    <a:pt x="18" y="18"/>
                    <a:pt x="17" y="19"/>
                    <a:pt x="16" y="19"/>
                  </a:cubicBezTo>
                  <a:cubicBezTo>
                    <a:pt x="15" y="19"/>
                    <a:pt x="14" y="20"/>
                    <a:pt x="13" y="20"/>
                  </a:cubicBezTo>
                  <a:close/>
                </a:path>
              </a:pathLst>
            </a:cu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sp>
          <p:nvSpPr>
            <p:cNvPr id="47" name="Freeform: Shape 101"/>
            <p:cNvSpPr>
              <a:spLocks/>
            </p:cNvSpPr>
            <p:nvPr/>
          </p:nvSpPr>
          <p:spPr bwMode="auto">
            <a:xfrm>
              <a:off x="5102226" y="4683125"/>
              <a:ext cx="19050" cy="23812"/>
            </a:xfrm>
            <a:custGeom>
              <a:avLst/>
              <a:gdLst/>
              <a:ahLst/>
              <a:cxnLst>
                <a:cxn ang="0">
                  <a:pos x="0" y="8"/>
                </a:cxn>
                <a:cxn ang="0">
                  <a:pos x="4" y="8"/>
                </a:cxn>
                <a:cxn ang="0">
                  <a:pos x="5" y="8"/>
                </a:cxn>
                <a:cxn ang="0">
                  <a:pos x="7" y="2"/>
                </a:cxn>
                <a:cxn ang="0">
                  <a:pos x="3" y="0"/>
                </a:cxn>
                <a:cxn ang="0">
                  <a:pos x="0" y="8"/>
                </a:cxn>
                <a:cxn ang="0">
                  <a:pos x="0" y="8"/>
                </a:cxn>
              </a:cxnLst>
              <a:rect l="0" t="0" r="r" b="b"/>
              <a:pathLst>
                <a:path w="7" h="8">
                  <a:moveTo>
                    <a:pt x="0" y="8"/>
                  </a:moveTo>
                  <a:cubicBezTo>
                    <a:pt x="2" y="8"/>
                    <a:pt x="3" y="8"/>
                    <a:pt x="4" y="8"/>
                  </a:cubicBezTo>
                  <a:cubicBezTo>
                    <a:pt x="4" y="8"/>
                    <a:pt x="4" y="8"/>
                    <a:pt x="5" y="8"/>
                  </a:cubicBezTo>
                  <a:cubicBezTo>
                    <a:pt x="7" y="2"/>
                    <a:pt x="7" y="2"/>
                    <a:pt x="7" y="2"/>
                  </a:cubicBezTo>
                  <a:cubicBezTo>
                    <a:pt x="3" y="0"/>
                    <a:pt x="3" y="0"/>
                    <a:pt x="3" y="0"/>
                  </a:cubicBezTo>
                  <a:cubicBezTo>
                    <a:pt x="0" y="8"/>
                    <a:pt x="0" y="8"/>
                    <a:pt x="0" y="8"/>
                  </a:cubicBezTo>
                  <a:cubicBezTo>
                    <a:pt x="0" y="8"/>
                    <a:pt x="0" y="8"/>
                    <a:pt x="0" y="8"/>
                  </a:cubicBezTo>
                  <a:close/>
                </a:path>
              </a:pathLst>
            </a:cu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grpSp>
      <p:grpSp>
        <p:nvGrpSpPr>
          <p:cNvPr id="28" name="Group 102"/>
          <p:cNvGrpSpPr/>
          <p:nvPr/>
        </p:nvGrpSpPr>
        <p:grpSpPr>
          <a:xfrm>
            <a:off x="7161468" y="5254299"/>
            <a:ext cx="387463" cy="492371"/>
            <a:chOff x="3949701" y="4570413"/>
            <a:chExt cx="152400" cy="193675"/>
          </a:xfrm>
          <a:solidFill>
            <a:srgbClr val="2DBCEE"/>
          </a:solidFill>
        </p:grpSpPr>
        <p:sp>
          <p:nvSpPr>
            <p:cNvPr id="33" name="Oval 103"/>
            <p:cNvSpPr>
              <a:spLocks/>
            </p:cNvSpPr>
            <p:nvPr/>
          </p:nvSpPr>
          <p:spPr bwMode="auto">
            <a:xfrm>
              <a:off x="4079876" y="4657725"/>
              <a:ext cx="22225" cy="22225"/>
            </a:xfrm>
            <a:prstGeom prst="ellipse">
              <a:avLst/>
            </a:pr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sp>
          <p:nvSpPr>
            <p:cNvPr id="34" name="Freeform: Shape 104"/>
            <p:cNvSpPr>
              <a:spLocks/>
            </p:cNvSpPr>
            <p:nvPr/>
          </p:nvSpPr>
          <p:spPr bwMode="auto">
            <a:xfrm>
              <a:off x="4041776" y="4660900"/>
              <a:ext cx="55563" cy="103187"/>
            </a:xfrm>
            <a:custGeom>
              <a:avLst/>
              <a:gdLst/>
              <a:ahLst/>
              <a:cxnLst>
                <a:cxn ang="0">
                  <a:pos x="18" y="32"/>
                </a:cxn>
                <a:cxn ang="0">
                  <a:pos x="13" y="22"/>
                </a:cxn>
                <a:cxn ang="0">
                  <a:pos x="15" y="20"/>
                </a:cxn>
                <a:cxn ang="0">
                  <a:pos x="16" y="12"/>
                </a:cxn>
                <a:cxn ang="0">
                  <a:pos x="15" y="9"/>
                </a:cxn>
                <a:cxn ang="0">
                  <a:pos x="8" y="1"/>
                </a:cxn>
                <a:cxn ang="0">
                  <a:pos x="4" y="1"/>
                </a:cxn>
                <a:cxn ang="0">
                  <a:pos x="4" y="4"/>
                </a:cxn>
                <a:cxn ang="0">
                  <a:pos x="9" y="9"/>
                </a:cxn>
                <a:cxn ang="0">
                  <a:pos x="4" y="7"/>
                </a:cxn>
                <a:cxn ang="0">
                  <a:pos x="1" y="8"/>
                </a:cxn>
                <a:cxn ang="0">
                  <a:pos x="2" y="11"/>
                </a:cxn>
                <a:cxn ang="0">
                  <a:pos x="7" y="14"/>
                </a:cxn>
                <a:cxn ang="0">
                  <a:pos x="8" y="14"/>
                </a:cxn>
                <a:cxn ang="0">
                  <a:pos x="6" y="23"/>
                </a:cxn>
                <a:cxn ang="0">
                  <a:pos x="4" y="31"/>
                </a:cxn>
                <a:cxn ang="0">
                  <a:pos x="4" y="33"/>
                </a:cxn>
                <a:cxn ang="0">
                  <a:pos x="5" y="36"/>
                </a:cxn>
                <a:cxn ang="0">
                  <a:pos x="6" y="36"/>
                </a:cxn>
                <a:cxn ang="0">
                  <a:pos x="8" y="34"/>
                </a:cxn>
                <a:cxn ang="0">
                  <a:pos x="10" y="27"/>
                </a:cxn>
                <a:cxn ang="0">
                  <a:pos x="14" y="34"/>
                </a:cxn>
                <a:cxn ang="0">
                  <a:pos x="17" y="35"/>
                </a:cxn>
                <a:cxn ang="0">
                  <a:pos x="18" y="32"/>
                </a:cxn>
              </a:cxnLst>
              <a:rect l="0" t="0" r="r" b="b"/>
              <a:pathLst>
                <a:path w="19" h="36">
                  <a:moveTo>
                    <a:pt x="18" y="32"/>
                  </a:moveTo>
                  <a:cubicBezTo>
                    <a:pt x="13" y="22"/>
                    <a:pt x="13" y="22"/>
                    <a:pt x="13" y="22"/>
                  </a:cubicBezTo>
                  <a:cubicBezTo>
                    <a:pt x="14" y="21"/>
                    <a:pt x="14" y="21"/>
                    <a:pt x="15" y="20"/>
                  </a:cubicBezTo>
                  <a:cubicBezTo>
                    <a:pt x="16" y="12"/>
                    <a:pt x="16" y="12"/>
                    <a:pt x="16" y="12"/>
                  </a:cubicBezTo>
                  <a:cubicBezTo>
                    <a:pt x="16" y="11"/>
                    <a:pt x="16" y="10"/>
                    <a:pt x="15" y="9"/>
                  </a:cubicBezTo>
                  <a:cubicBezTo>
                    <a:pt x="8" y="1"/>
                    <a:pt x="8" y="1"/>
                    <a:pt x="8" y="1"/>
                  </a:cubicBezTo>
                  <a:cubicBezTo>
                    <a:pt x="7" y="0"/>
                    <a:pt x="5" y="0"/>
                    <a:pt x="4" y="1"/>
                  </a:cubicBezTo>
                  <a:cubicBezTo>
                    <a:pt x="3" y="2"/>
                    <a:pt x="3" y="3"/>
                    <a:pt x="4" y="4"/>
                  </a:cubicBezTo>
                  <a:cubicBezTo>
                    <a:pt x="9" y="9"/>
                    <a:pt x="9" y="9"/>
                    <a:pt x="9" y="9"/>
                  </a:cubicBezTo>
                  <a:cubicBezTo>
                    <a:pt x="4" y="7"/>
                    <a:pt x="4" y="7"/>
                    <a:pt x="4" y="7"/>
                  </a:cubicBezTo>
                  <a:cubicBezTo>
                    <a:pt x="3" y="6"/>
                    <a:pt x="1" y="7"/>
                    <a:pt x="1" y="8"/>
                  </a:cubicBezTo>
                  <a:cubicBezTo>
                    <a:pt x="0" y="9"/>
                    <a:pt x="1" y="11"/>
                    <a:pt x="2" y="11"/>
                  </a:cubicBezTo>
                  <a:cubicBezTo>
                    <a:pt x="7" y="14"/>
                    <a:pt x="7" y="14"/>
                    <a:pt x="7" y="14"/>
                  </a:cubicBezTo>
                  <a:cubicBezTo>
                    <a:pt x="7" y="14"/>
                    <a:pt x="8" y="14"/>
                    <a:pt x="8" y="14"/>
                  </a:cubicBezTo>
                  <a:cubicBezTo>
                    <a:pt x="7" y="17"/>
                    <a:pt x="7" y="21"/>
                    <a:pt x="6" y="23"/>
                  </a:cubicBezTo>
                  <a:cubicBezTo>
                    <a:pt x="5" y="26"/>
                    <a:pt x="5" y="28"/>
                    <a:pt x="4" y="31"/>
                  </a:cubicBezTo>
                  <a:cubicBezTo>
                    <a:pt x="4" y="31"/>
                    <a:pt x="4" y="32"/>
                    <a:pt x="4" y="33"/>
                  </a:cubicBezTo>
                  <a:cubicBezTo>
                    <a:pt x="3" y="34"/>
                    <a:pt x="4" y="35"/>
                    <a:pt x="5" y="36"/>
                  </a:cubicBezTo>
                  <a:cubicBezTo>
                    <a:pt x="6" y="36"/>
                    <a:pt x="6" y="36"/>
                    <a:pt x="6" y="36"/>
                  </a:cubicBezTo>
                  <a:cubicBezTo>
                    <a:pt x="7" y="36"/>
                    <a:pt x="8" y="35"/>
                    <a:pt x="8" y="34"/>
                  </a:cubicBezTo>
                  <a:cubicBezTo>
                    <a:pt x="10" y="27"/>
                    <a:pt x="10" y="27"/>
                    <a:pt x="10" y="27"/>
                  </a:cubicBezTo>
                  <a:cubicBezTo>
                    <a:pt x="14" y="34"/>
                    <a:pt x="14" y="34"/>
                    <a:pt x="14" y="34"/>
                  </a:cubicBezTo>
                  <a:cubicBezTo>
                    <a:pt x="14" y="35"/>
                    <a:pt x="16" y="36"/>
                    <a:pt x="17" y="35"/>
                  </a:cubicBezTo>
                  <a:cubicBezTo>
                    <a:pt x="18" y="34"/>
                    <a:pt x="19" y="33"/>
                    <a:pt x="18" y="32"/>
                  </a:cubicBezTo>
                  <a:close/>
                </a:path>
              </a:pathLst>
            </a:cu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sp>
          <p:nvSpPr>
            <p:cNvPr id="35" name="Oval 105"/>
            <p:cNvSpPr>
              <a:spLocks/>
            </p:cNvSpPr>
            <p:nvPr/>
          </p:nvSpPr>
          <p:spPr bwMode="auto">
            <a:xfrm>
              <a:off x="3987801" y="4675188"/>
              <a:ext cx="25400" cy="22225"/>
            </a:xfrm>
            <a:prstGeom prst="ellipse">
              <a:avLst/>
            </a:pr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sp>
          <p:nvSpPr>
            <p:cNvPr id="36" name="Freeform: Shape 106"/>
            <p:cNvSpPr>
              <a:spLocks/>
            </p:cNvSpPr>
            <p:nvPr/>
          </p:nvSpPr>
          <p:spPr bwMode="auto">
            <a:xfrm>
              <a:off x="3963988" y="4672013"/>
              <a:ext cx="69850" cy="92075"/>
            </a:xfrm>
            <a:custGeom>
              <a:avLst/>
              <a:gdLst/>
              <a:ahLst/>
              <a:cxnLst>
                <a:cxn ang="0">
                  <a:pos x="21" y="19"/>
                </a:cxn>
                <a:cxn ang="0">
                  <a:pos x="18" y="19"/>
                </a:cxn>
                <a:cxn ang="0">
                  <a:pos x="18" y="15"/>
                </a:cxn>
                <a:cxn ang="0">
                  <a:pos x="23" y="11"/>
                </a:cxn>
                <a:cxn ang="0">
                  <a:pos x="24" y="9"/>
                </a:cxn>
                <a:cxn ang="0">
                  <a:pos x="24" y="2"/>
                </a:cxn>
                <a:cxn ang="0">
                  <a:pos x="21" y="0"/>
                </a:cxn>
                <a:cxn ang="0">
                  <a:pos x="19" y="2"/>
                </a:cxn>
                <a:cxn ang="0">
                  <a:pos x="19" y="8"/>
                </a:cxn>
                <a:cxn ang="0">
                  <a:pos x="14" y="12"/>
                </a:cxn>
                <a:cxn ang="0">
                  <a:pos x="7" y="10"/>
                </a:cxn>
                <a:cxn ang="0">
                  <a:pos x="6" y="5"/>
                </a:cxn>
                <a:cxn ang="0">
                  <a:pos x="3" y="3"/>
                </a:cxn>
                <a:cxn ang="0">
                  <a:pos x="1" y="6"/>
                </a:cxn>
                <a:cxn ang="0">
                  <a:pos x="3" y="12"/>
                </a:cxn>
                <a:cxn ang="0">
                  <a:pos x="5" y="14"/>
                </a:cxn>
                <a:cxn ang="0">
                  <a:pos x="9" y="16"/>
                </a:cxn>
                <a:cxn ang="0">
                  <a:pos x="9" y="24"/>
                </a:cxn>
                <a:cxn ang="0">
                  <a:pos x="9" y="24"/>
                </a:cxn>
                <a:cxn ang="0">
                  <a:pos x="9" y="27"/>
                </a:cxn>
                <a:cxn ang="0">
                  <a:pos x="2" y="27"/>
                </a:cxn>
                <a:cxn ang="0">
                  <a:pos x="0" y="29"/>
                </a:cxn>
                <a:cxn ang="0">
                  <a:pos x="2" y="32"/>
                </a:cxn>
                <a:cxn ang="0">
                  <a:pos x="12" y="32"/>
                </a:cxn>
                <a:cxn ang="0">
                  <a:pos x="14" y="29"/>
                </a:cxn>
                <a:cxn ang="0">
                  <a:pos x="14" y="24"/>
                </a:cxn>
                <a:cxn ang="0">
                  <a:pos x="19" y="24"/>
                </a:cxn>
                <a:cxn ang="0">
                  <a:pos x="19" y="29"/>
                </a:cxn>
                <a:cxn ang="0">
                  <a:pos x="21" y="32"/>
                </a:cxn>
                <a:cxn ang="0">
                  <a:pos x="23" y="29"/>
                </a:cxn>
                <a:cxn ang="0">
                  <a:pos x="23" y="21"/>
                </a:cxn>
                <a:cxn ang="0">
                  <a:pos x="21" y="19"/>
                </a:cxn>
              </a:cxnLst>
              <a:rect l="0" t="0" r="r" b="b"/>
              <a:pathLst>
                <a:path w="24" h="32">
                  <a:moveTo>
                    <a:pt x="21" y="19"/>
                  </a:moveTo>
                  <a:cubicBezTo>
                    <a:pt x="18" y="19"/>
                    <a:pt x="18" y="19"/>
                    <a:pt x="18" y="19"/>
                  </a:cubicBezTo>
                  <a:cubicBezTo>
                    <a:pt x="18" y="15"/>
                    <a:pt x="18" y="15"/>
                    <a:pt x="18" y="15"/>
                  </a:cubicBezTo>
                  <a:cubicBezTo>
                    <a:pt x="23" y="11"/>
                    <a:pt x="23" y="11"/>
                    <a:pt x="23" y="11"/>
                  </a:cubicBezTo>
                  <a:cubicBezTo>
                    <a:pt x="23" y="11"/>
                    <a:pt x="24" y="10"/>
                    <a:pt x="24" y="9"/>
                  </a:cubicBezTo>
                  <a:cubicBezTo>
                    <a:pt x="24" y="2"/>
                    <a:pt x="24" y="2"/>
                    <a:pt x="24" y="2"/>
                  </a:cubicBezTo>
                  <a:cubicBezTo>
                    <a:pt x="24" y="1"/>
                    <a:pt x="23" y="0"/>
                    <a:pt x="21" y="0"/>
                  </a:cubicBezTo>
                  <a:cubicBezTo>
                    <a:pt x="20" y="0"/>
                    <a:pt x="19" y="1"/>
                    <a:pt x="19" y="2"/>
                  </a:cubicBezTo>
                  <a:cubicBezTo>
                    <a:pt x="19" y="8"/>
                    <a:pt x="19" y="8"/>
                    <a:pt x="19" y="8"/>
                  </a:cubicBezTo>
                  <a:cubicBezTo>
                    <a:pt x="14" y="12"/>
                    <a:pt x="14" y="12"/>
                    <a:pt x="14" y="12"/>
                  </a:cubicBezTo>
                  <a:cubicBezTo>
                    <a:pt x="7" y="10"/>
                    <a:pt x="7" y="10"/>
                    <a:pt x="7" y="10"/>
                  </a:cubicBezTo>
                  <a:cubicBezTo>
                    <a:pt x="6" y="5"/>
                    <a:pt x="6" y="5"/>
                    <a:pt x="6" y="5"/>
                  </a:cubicBezTo>
                  <a:cubicBezTo>
                    <a:pt x="5" y="4"/>
                    <a:pt x="4" y="3"/>
                    <a:pt x="3" y="3"/>
                  </a:cubicBezTo>
                  <a:cubicBezTo>
                    <a:pt x="1" y="4"/>
                    <a:pt x="1" y="5"/>
                    <a:pt x="1" y="6"/>
                  </a:cubicBezTo>
                  <a:cubicBezTo>
                    <a:pt x="3" y="12"/>
                    <a:pt x="3" y="12"/>
                    <a:pt x="3" y="12"/>
                  </a:cubicBezTo>
                  <a:cubicBezTo>
                    <a:pt x="3" y="13"/>
                    <a:pt x="4" y="13"/>
                    <a:pt x="5" y="14"/>
                  </a:cubicBezTo>
                  <a:cubicBezTo>
                    <a:pt x="9" y="16"/>
                    <a:pt x="9" y="16"/>
                    <a:pt x="9" y="16"/>
                  </a:cubicBezTo>
                  <a:cubicBezTo>
                    <a:pt x="9" y="24"/>
                    <a:pt x="9" y="24"/>
                    <a:pt x="9" y="24"/>
                  </a:cubicBezTo>
                  <a:cubicBezTo>
                    <a:pt x="9" y="24"/>
                    <a:pt x="9" y="24"/>
                    <a:pt x="9" y="24"/>
                  </a:cubicBezTo>
                  <a:cubicBezTo>
                    <a:pt x="9" y="27"/>
                    <a:pt x="9" y="27"/>
                    <a:pt x="9" y="27"/>
                  </a:cubicBezTo>
                  <a:cubicBezTo>
                    <a:pt x="2" y="27"/>
                    <a:pt x="2" y="27"/>
                    <a:pt x="2" y="27"/>
                  </a:cubicBezTo>
                  <a:cubicBezTo>
                    <a:pt x="1" y="27"/>
                    <a:pt x="0" y="28"/>
                    <a:pt x="0" y="29"/>
                  </a:cubicBezTo>
                  <a:cubicBezTo>
                    <a:pt x="0" y="31"/>
                    <a:pt x="1" y="32"/>
                    <a:pt x="2" y="32"/>
                  </a:cubicBezTo>
                  <a:cubicBezTo>
                    <a:pt x="12" y="32"/>
                    <a:pt x="12" y="32"/>
                    <a:pt x="12" y="32"/>
                  </a:cubicBezTo>
                  <a:cubicBezTo>
                    <a:pt x="13" y="32"/>
                    <a:pt x="14" y="31"/>
                    <a:pt x="14" y="29"/>
                  </a:cubicBezTo>
                  <a:cubicBezTo>
                    <a:pt x="14" y="24"/>
                    <a:pt x="14" y="24"/>
                    <a:pt x="14" y="24"/>
                  </a:cubicBezTo>
                  <a:cubicBezTo>
                    <a:pt x="19" y="24"/>
                    <a:pt x="19" y="24"/>
                    <a:pt x="19" y="24"/>
                  </a:cubicBezTo>
                  <a:cubicBezTo>
                    <a:pt x="19" y="29"/>
                    <a:pt x="19" y="29"/>
                    <a:pt x="19" y="29"/>
                  </a:cubicBezTo>
                  <a:cubicBezTo>
                    <a:pt x="19" y="31"/>
                    <a:pt x="20" y="32"/>
                    <a:pt x="21" y="32"/>
                  </a:cubicBezTo>
                  <a:cubicBezTo>
                    <a:pt x="22" y="32"/>
                    <a:pt x="23" y="31"/>
                    <a:pt x="23" y="29"/>
                  </a:cubicBezTo>
                  <a:cubicBezTo>
                    <a:pt x="23" y="21"/>
                    <a:pt x="23" y="21"/>
                    <a:pt x="23" y="21"/>
                  </a:cubicBezTo>
                  <a:cubicBezTo>
                    <a:pt x="23" y="20"/>
                    <a:pt x="22" y="19"/>
                    <a:pt x="21" y="19"/>
                  </a:cubicBezTo>
                  <a:close/>
                </a:path>
              </a:pathLst>
            </a:cu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sp>
          <p:nvSpPr>
            <p:cNvPr id="37" name="Freeform: Shape 107"/>
            <p:cNvSpPr>
              <a:spLocks/>
            </p:cNvSpPr>
            <p:nvPr/>
          </p:nvSpPr>
          <p:spPr bwMode="auto">
            <a:xfrm>
              <a:off x="3949701" y="4570413"/>
              <a:ext cx="87313" cy="95250"/>
            </a:xfrm>
            <a:custGeom>
              <a:avLst/>
              <a:gdLst/>
              <a:ahLst/>
              <a:cxnLst>
                <a:cxn ang="0">
                  <a:pos x="29" y="25"/>
                </a:cxn>
                <a:cxn ang="0">
                  <a:pos x="29" y="24"/>
                </a:cxn>
                <a:cxn ang="0">
                  <a:pos x="29" y="24"/>
                </a:cxn>
                <a:cxn ang="0">
                  <a:pos x="29" y="24"/>
                </a:cxn>
                <a:cxn ang="0">
                  <a:pos x="28" y="24"/>
                </a:cxn>
                <a:cxn ang="0">
                  <a:pos x="27" y="19"/>
                </a:cxn>
                <a:cxn ang="0">
                  <a:pos x="28" y="18"/>
                </a:cxn>
                <a:cxn ang="0">
                  <a:pos x="27" y="18"/>
                </a:cxn>
                <a:cxn ang="0">
                  <a:pos x="28" y="13"/>
                </a:cxn>
                <a:cxn ang="0">
                  <a:pos x="29" y="13"/>
                </a:cxn>
                <a:cxn ang="0">
                  <a:pos x="29" y="12"/>
                </a:cxn>
                <a:cxn ang="0">
                  <a:pos x="30" y="11"/>
                </a:cxn>
                <a:cxn ang="0">
                  <a:pos x="29" y="9"/>
                </a:cxn>
                <a:cxn ang="0">
                  <a:pos x="30" y="6"/>
                </a:cxn>
                <a:cxn ang="0">
                  <a:pos x="29" y="5"/>
                </a:cxn>
                <a:cxn ang="0">
                  <a:pos x="28" y="3"/>
                </a:cxn>
                <a:cxn ang="0">
                  <a:pos x="25" y="5"/>
                </a:cxn>
                <a:cxn ang="0">
                  <a:pos x="24" y="4"/>
                </a:cxn>
                <a:cxn ang="0">
                  <a:pos x="23" y="1"/>
                </a:cxn>
                <a:cxn ang="0">
                  <a:pos x="19" y="0"/>
                </a:cxn>
                <a:cxn ang="0">
                  <a:pos x="18" y="2"/>
                </a:cxn>
                <a:cxn ang="0">
                  <a:pos x="16" y="2"/>
                </a:cxn>
                <a:cxn ang="0">
                  <a:pos x="15" y="0"/>
                </a:cxn>
                <a:cxn ang="0">
                  <a:pos x="11" y="1"/>
                </a:cxn>
                <a:cxn ang="0">
                  <a:pos x="11" y="4"/>
                </a:cxn>
                <a:cxn ang="0">
                  <a:pos x="9" y="5"/>
                </a:cxn>
                <a:cxn ang="0">
                  <a:pos x="7" y="3"/>
                </a:cxn>
                <a:cxn ang="0">
                  <a:pos x="5" y="5"/>
                </a:cxn>
                <a:cxn ang="0">
                  <a:pos x="4" y="6"/>
                </a:cxn>
                <a:cxn ang="0">
                  <a:pos x="5" y="9"/>
                </a:cxn>
                <a:cxn ang="0">
                  <a:pos x="4" y="10"/>
                </a:cxn>
                <a:cxn ang="0">
                  <a:pos x="1" y="10"/>
                </a:cxn>
                <a:cxn ang="0">
                  <a:pos x="0" y="14"/>
                </a:cxn>
                <a:cxn ang="0">
                  <a:pos x="3" y="16"/>
                </a:cxn>
                <a:cxn ang="0">
                  <a:pos x="3" y="17"/>
                </a:cxn>
                <a:cxn ang="0">
                  <a:pos x="0" y="19"/>
                </a:cxn>
                <a:cxn ang="0">
                  <a:pos x="1" y="23"/>
                </a:cxn>
                <a:cxn ang="0">
                  <a:pos x="4" y="23"/>
                </a:cxn>
                <a:cxn ang="0">
                  <a:pos x="5" y="24"/>
                </a:cxn>
                <a:cxn ang="0">
                  <a:pos x="4" y="27"/>
                </a:cxn>
                <a:cxn ang="0">
                  <a:pos x="5" y="28"/>
                </a:cxn>
                <a:cxn ang="0">
                  <a:pos x="7" y="30"/>
                </a:cxn>
                <a:cxn ang="0">
                  <a:pos x="9" y="29"/>
                </a:cxn>
                <a:cxn ang="0">
                  <a:pos x="11" y="29"/>
                </a:cxn>
                <a:cxn ang="0">
                  <a:pos x="11" y="32"/>
                </a:cxn>
                <a:cxn ang="0">
                  <a:pos x="15" y="33"/>
                </a:cxn>
                <a:cxn ang="0">
                  <a:pos x="16" y="31"/>
                </a:cxn>
                <a:cxn ang="0">
                  <a:pos x="18" y="31"/>
                </a:cxn>
                <a:cxn ang="0">
                  <a:pos x="19" y="33"/>
                </a:cxn>
                <a:cxn ang="0">
                  <a:pos x="23" y="32"/>
                </a:cxn>
                <a:cxn ang="0">
                  <a:pos x="23" y="29"/>
                </a:cxn>
                <a:cxn ang="0">
                  <a:pos x="25" y="29"/>
                </a:cxn>
                <a:cxn ang="0">
                  <a:pos x="27" y="30"/>
                </a:cxn>
                <a:cxn ang="0">
                  <a:pos x="29" y="29"/>
                </a:cxn>
                <a:cxn ang="0">
                  <a:pos x="30" y="27"/>
                </a:cxn>
                <a:cxn ang="0">
                  <a:pos x="30" y="26"/>
                </a:cxn>
                <a:cxn ang="0">
                  <a:pos x="29" y="25"/>
                </a:cxn>
                <a:cxn ang="0">
                  <a:pos x="14" y="19"/>
                </a:cxn>
                <a:cxn ang="0">
                  <a:pos x="14" y="14"/>
                </a:cxn>
                <a:cxn ang="0">
                  <a:pos x="20" y="14"/>
                </a:cxn>
                <a:cxn ang="0">
                  <a:pos x="20" y="19"/>
                </a:cxn>
                <a:cxn ang="0">
                  <a:pos x="14" y="19"/>
                </a:cxn>
              </a:cxnLst>
              <a:rect l="0" t="0" r="r" b="b"/>
              <a:pathLst>
                <a:path w="30" h="33">
                  <a:moveTo>
                    <a:pt x="29" y="25"/>
                  </a:moveTo>
                  <a:cubicBezTo>
                    <a:pt x="29" y="24"/>
                    <a:pt x="29" y="24"/>
                    <a:pt x="29" y="24"/>
                  </a:cubicBezTo>
                  <a:cubicBezTo>
                    <a:pt x="29" y="24"/>
                    <a:pt x="29" y="24"/>
                    <a:pt x="29" y="24"/>
                  </a:cubicBezTo>
                  <a:cubicBezTo>
                    <a:pt x="29" y="24"/>
                    <a:pt x="29" y="24"/>
                    <a:pt x="29" y="24"/>
                  </a:cubicBezTo>
                  <a:cubicBezTo>
                    <a:pt x="28" y="24"/>
                    <a:pt x="28" y="24"/>
                    <a:pt x="28" y="24"/>
                  </a:cubicBezTo>
                  <a:cubicBezTo>
                    <a:pt x="27" y="19"/>
                    <a:pt x="27" y="19"/>
                    <a:pt x="27" y="19"/>
                  </a:cubicBezTo>
                  <a:cubicBezTo>
                    <a:pt x="28" y="18"/>
                    <a:pt x="28" y="18"/>
                    <a:pt x="28" y="18"/>
                  </a:cubicBezTo>
                  <a:cubicBezTo>
                    <a:pt x="27" y="18"/>
                    <a:pt x="27" y="18"/>
                    <a:pt x="27" y="18"/>
                  </a:cubicBezTo>
                  <a:cubicBezTo>
                    <a:pt x="28" y="13"/>
                    <a:pt x="28" y="13"/>
                    <a:pt x="28" y="13"/>
                  </a:cubicBezTo>
                  <a:cubicBezTo>
                    <a:pt x="29" y="13"/>
                    <a:pt x="29" y="13"/>
                    <a:pt x="29" y="13"/>
                  </a:cubicBezTo>
                  <a:cubicBezTo>
                    <a:pt x="29" y="12"/>
                    <a:pt x="29" y="12"/>
                    <a:pt x="29" y="12"/>
                  </a:cubicBezTo>
                  <a:cubicBezTo>
                    <a:pt x="30" y="11"/>
                    <a:pt x="30" y="11"/>
                    <a:pt x="30" y="11"/>
                  </a:cubicBezTo>
                  <a:cubicBezTo>
                    <a:pt x="30" y="11"/>
                    <a:pt x="29" y="9"/>
                    <a:pt x="29" y="9"/>
                  </a:cubicBezTo>
                  <a:cubicBezTo>
                    <a:pt x="30" y="6"/>
                    <a:pt x="30" y="6"/>
                    <a:pt x="30" y="6"/>
                  </a:cubicBezTo>
                  <a:cubicBezTo>
                    <a:pt x="29" y="5"/>
                    <a:pt x="29" y="5"/>
                    <a:pt x="29" y="5"/>
                  </a:cubicBezTo>
                  <a:cubicBezTo>
                    <a:pt x="28" y="3"/>
                    <a:pt x="28" y="3"/>
                    <a:pt x="28" y="3"/>
                  </a:cubicBezTo>
                  <a:cubicBezTo>
                    <a:pt x="25" y="5"/>
                    <a:pt x="25" y="5"/>
                    <a:pt x="25" y="5"/>
                  </a:cubicBezTo>
                  <a:cubicBezTo>
                    <a:pt x="24" y="4"/>
                    <a:pt x="24" y="4"/>
                    <a:pt x="24" y="4"/>
                  </a:cubicBezTo>
                  <a:cubicBezTo>
                    <a:pt x="23" y="1"/>
                    <a:pt x="23" y="1"/>
                    <a:pt x="23" y="1"/>
                  </a:cubicBezTo>
                  <a:cubicBezTo>
                    <a:pt x="19" y="0"/>
                    <a:pt x="19" y="0"/>
                    <a:pt x="19" y="0"/>
                  </a:cubicBezTo>
                  <a:cubicBezTo>
                    <a:pt x="18" y="2"/>
                    <a:pt x="18" y="2"/>
                    <a:pt x="18" y="2"/>
                  </a:cubicBezTo>
                  <a:cubicBezTo>
                    <a:pt x="17" y="2"/>
                    <a:pt x="17" y="2"/>
                    <a:pt x="16" y="2"/>
                  </a:cubicBezTo>
                  <a:cubicBezTo>
                    <a:pt x="15" y="0"/>
                    <a:pt x="15" y="0"/>
                    <a:pt x="15" y="0"/>
                  </a:cubicBezTo>
                  <a:cubicBezTo>
                    <a:pt x="11" y="1"/>
                    <a:pt x="11" y="1"/>
                    <a:pt x="11" y="1"/>
                  </a:cubicBezTo>
                  <a:cubicBezTo>
                    <a:pt x="11" y="4"/>
                    <a:pt x="11" y="4"/>
                    <a:pt x="11" y="4"/>
                  </a:cubicBezTo>
                  <a:cubicBezTo>
                    <a:pt x="10" y="4"/>
                    <a:pt x="10" y="4"/>
                    <a:pt x="9" y="5"/>
                  </a:cubicBezTo>
                  <a:cubicBezTo>
                    <a:pt x="7" y="3"/>
                    <a:pt x="7" y="3"/>
                    <a:pt x="7" y="3"/>
                  </a:cubicBezTo>
                  <a:cubicBezTo>
                    <a:pt x="5" y="5"/>
                    <a:pt x="5" y="5"/>
                    <a:pt x="5" y="5"/>
                  </a:cubicBezTo>
                  <a:cubicBezTo>
                    <a:pt x="4" y="6"/>
                    <a:pt x="4" y="6"/>
                    <a:pt x="4" y="6"/>
                  </a:cubicBezTo>
                  <a:cubicBezTo>
                    <a:pt x="5" y="9"/>
                    <a:pt x="5" y="9"/>
                    <a:pt x="5" y="9"/>
                  </a:cubicBezTo>
                  <a:cubicBezTo>
                    <a:pt x="5" y="9"/>
                    <a:pt x="5" y="10"/>
                    <a:pt x="4" y="10"/>
                  </a:cubicBezTo>
                  <a:cubicBezTo>
                    <a:pt x="1" y="10"/>
                    <a:pt x="1" y="10"/>
                    <a:pt x="1" y="10"/>
                  </a:cubicBezTo>
                  <a:cubicBezTo>
                    <a:pt x="0" y="14"/>
                    <a:pt x="0" y="14"/>
                    <a:pt x="0" y="14"/>
                  </a:cubicBezTo>
                  <a:cubicBezTo>
                    <a:pt x="3" y="16"/>
                    <a:pt x="3" y="16"/>
                    <a:pt x="3" y="16"/>
                  </a:cubicBezTo>
                  <a:cubicBezTo>
                    <a:pt x="3" y="16"/>
                    <a:pt x="3" y="17"/>
                    <a:pt x="3" y="17"/>
                  </a:cubicBezTo>
                  <a:cubicBezTo>
                    <a:pt x="0" y="19"/>
                    <a:pt x="0" y="19"/>
                    <a:pt x="0" y="19"/>
                  </a:cubicBezTo>
                  <a:cubicBezTo>
                    <a:pt x="1" y="23"/>
                    <a:pt x="1" y="23"/>
                    <a:pt x="1" y="23"/>
                  </a:cubicBezTo>
                  <a:cubicBezTo>
                    <a:pt x="4" y="23"/>
                    <a:pt x="4" y="23"/>
                    <a:pt x="4" y="23"/>
                  </a:cubicBezTo>
                  <a:cubicBezTo>
                    <a:pt x="5" y="24"/>
                    <a:pt x="5" y="24"/>
                    <a:pt x="5" y="24"/>
                  </a:cubicBezTo>
                  <a:cubicBezTo>
                    <a:pt x="4" y="27"/>
                    <a:pt x="4" y="27"/>
                    <a:pt x="4" y="27"/>
                  </a:cubicBezTo>
                  <a:cubicBezTo>
                    <a:pt x="5" y="28"/>
                    <a:pt x="5" y="28"/>
                    <a:pt x="5" y="28"/>
                  </a:cubicBezTo>
                  <a:cubicBezTo>
                    <a:pt x="7" y="30"/>
                    <a:pt x="7" y="30"/>
                    <a:pt x="7" y="30"/>
                  </a:cubicBezTo>
                  <a:cubicBezTo>
                    <a:pt x="9" y="29"/>
                    <a:pt x="9" y="29"/>
                    <a:pt x="9" y="29"/>
                  </a:cubicBezTo>
                  <a:cubicBezTo>
                    <a:pt x="10" y="29"/>
                    <a:pt x="10" y="29"/>
                    <a:pt x="11" y="29"/>
                  </a:cubicBezTo>
                  <a:cubicBezTo>
                    <a:pt x="11" y="32"/>
                    <a:pt x="11" y="32"/>
                    <a:pt x="11" y="32"/>
                  </a:cubicBezTo>
                  <a:cubicBezTo>
                    <a:pt x="15" y="33"/>
                    <a:pt x="15" y="33"/>
                    <a:pt x="15" y="33"/>
                  </a:cubicBezTo>
                  <a:cubicBezTo>
                    <a:pt x="16" y="31"/>
                    <a:pt x="16" y="31"/>
                    <a:pt x="16" y="31"/>
                  </a:cubicBezTo>
                  <a:cubicBezTo>
                    <a:pt x="17" y="31"/>
                    <a:pt x="17" y="31"/>
                    <a:pt x="18" y="31"/>
                  </a:cubicBezTo>
                  <a:cubicBezTo>
                    <a:pt x="19" y="33"/>
                    <a:pt x="19" y="33"/>
                    <a:pt x="19" y="33"/>
                  </a:cubicBezTo>
                  <a:cubicBezTo>
                    <a:pt x="23" y="32"/>
                    <a:pt x="23" y="32"/>
                    <a:pt x="23" y="32"/>
                  </a:cubicBezTo>
                  <a:cubicBezTo>
                    <a:pt x="23" y="29"/>
                    <a:pt x="23" y="29"/>
                    <a:pt x="23" y="29"/>
                  </a:cubicBezTo>
                  <a:cubicBezTo>
                    <a:pt x="24" y="29"/>
                    <a:pt x="24" y="29"/>
                    <a:pt x="25" y="29"/>
                  </a:cubicBezTo>
                  <a:cubicBezTo>
                    <a:pt x="27" y="30"/>
                    <a:pt x="27" y="30"/>
                    <a:pt x="27" y="30"/>
                  </a:cubicBezTo>
                  <a:cubicBezTo>
                    <a:pt x="29" y="29"/>
                    <a:pt x="29" y="29"/>
                    <a:pt x="29" y="29"/>
                  </a:cubicBezTo>
                  <a:cubicBezTo>
                    <a:pt x="30" y="27"/>
                    <a:pt x="30" y="27"/>
                    <a:pt x="30" y="27"/>
                  </a:cubicBezTo>
                  <a:cubicBezTo>
                    <a:pt x="30" y="26"/>
                    <a:pt x="30" y="26"/>
                    <a:pt x="30" y="26"/>
                  </a:cubicBezTo>
                  <a:cubicBezTo>
                    <a:pt x="29" y="25"/>
                    <a:pt x="29" y="25"/>
                    <a:pt x="29" y="25"/>
                  </a:cubicBezTo>
                  <a:close/>
                  <a:moveTo>
                    <a:pt x="14" y="19"/>
                  </a:moveTo>
                  <a:cubicBezTo>
                    <a:pt x="13" y="18"/>
                    <a:pt x="13" y="15"/>
                    <a:pt x="14" y="14"/>
                  </a:cubicBezTo>
                  <a:cubicBezTo>
                    <a:pt x="16" y="13"/>
                    <a:pt x="18" y="13"/>
                    <a:pt x="20" y="14"/>
                  </a:cubicBezTo>
                  <a:cubicBezTo>
                    <a:pt x="21" y="15"/>
                    <a:pt x="21" y="18"/>
                    <a:pt x="20" y="19"/>
                  </a:cubicBezTo>
                  <a:cubicBezTo>
                    <a:pt x="18" y="21"/>
                    <a:pt x="16" y="21"/>
                    <a:pt x="14" y="19"/>
                  </a:cubicBezTo>
                  <a:close/>
                </a:path>
              </a:pathLst>
            </a:cu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sp>
          <p:nvSpPr>
            <p:cNvPr id="38" name="Freeform: Shape 108"/>
            <p:cNvSpPr>
              <a:spLocks/>
            </p:cNvSpPr>
            <p:nvPr/>
          </p:nvSpPr>
          <p:spPr bwMode="auto">
            <a:xfrm>
              <a:off x="4033838" y="4594225"/>
              <a:ext cx="57150" cy="60325"/>
            </a:xfrm>
            <a:custGeom>
              <a:avLst/>
              <a:gdLst/>
              <a:ahLst/>
              <a:cxnLst>
                <a:cxn ang="0">
                  <a:pos x="17" y="15"/>
                </a:cxn>
                <a:cxn ang="0">
                  <a:pos x="17" y="14"/>
                </a:cxn>
                <a:cxn ang="0">
                  <a:pos x="19" y="14"/>
                </a:cxn>
                <a:cxn ang="0">
                  <a:pos x="20" y="12"/>
                </a:cxn>
                <a:cxn ang="0">
                  <a:pos x="18" y="11"/>
                </a:cxn>
                <a:cxn ang="0">
                  <a:pos x="18" y="10"/>
                </a:cxn>
                <a:cxn ang="0">
                  <a:pos x="20" y="9"/>
                </a:cxn>
                <a:cxn ang="0">
                  <a:pos x="19" y="7"/>
                </a:cxn>
                <a:cxn ang="0">
                  <a:pos x="17" y="6"/>
                </a:cxn>
                <a:cxn ang="0">
                  <a:pos x="17" y="6"/>
                </a:cxn>
                <a:cxn ang="0">
                  <a:pos x="18" y="4"/>
                </a:cxn>
                <a:cxn ang="0">
                  <a:pos x="17" y="3"/>
                </a:cxn>
                <a:cxn ang="0">
                  <a:pos x="16" y="2"/>
                </a:cxn>
                <a:cxn ang="0">
                  <a:pos x="14" y="3"/>
                </a:cxn>
                <a:cxn ang="0">
                  <a:pos x="14" y="3"/>
                </a:cxn>
                <a:cxn ang="0">
                  <a:pos x="14" y="1"/>
                </a:cxn>
                <a:cxn ang="0">
                  <a:pos x="11" y="0"/>
                </a:cxn>
                <a:cxn ang="0">
                  <a:pos x="10" y="2"/>
                </a:cxn>
                <a:cxn ang="0">
                  <a:pos x="9" y="2"/>
                </a:cxn>
                <a:cxn ang="0">
                  <a:pos x="8" y="0"/>
                </a:cxn>
                <a:cxn ang="0">
                  <a:pos x="6" y="1"/>
                </a:cxn>
                <a:cxn ang="0">
                  <a:pos x="6" y="3"/>
                </a:cxn>
                <a:cxn ang="0">
                  <a:pos x="5" y="3"/>
                </a:cxn>
                <a:cxn ang="0">
                  <a:pos x="3" y="2"/>
                </a:cxn>
                <a:cxn ang="0">
                  <a:pos x="2" y="4"/>
                </a:cxn>
                <a:cxn ang="0">
                  <a:pos x="2" y="6"/>
                </a:cxn>
                <a:cxn ang="0">
                  <a:pos x="2" y="6"/>
                </a:cxn>
                <a:cxn ang="0">
                  <a:pos x="0" y="7"/>
                </a:cxn>
                <a:cxn ang="0">
                  <a:pos x="0" y="9"/>
                </a:cxn>
                <a:cxn ang="0">
                  <a:pos x="1" y="10"/>
                </a:cxn>
                <a:cxn ang="0">
                  <a:pos x="1" y="11"/>
                </a:cxn>
                <a:cxn ang="0">
                  <a:pos x="0" y="12"/>
                </a:cxn>
                <a:cxn ang="0">
                  <a:pos x="0" y="14"/>
                </a:cxn>
                <a:cxn ang="0">
                  <a:pos x="2" y="14"/>
                </a:cxn>
                <a:cxn ang="0">
                  <a:pos x="2" y="15"/>
                </a:cxn>
                <a:cxn ang="0">
                  <a:pos x="2" y="17"/>
                </a:cxn>
                <a:cxn ang="0">
                  <a:pos x="3" y="18"/>
                </a:cxn>
                <a:cxn ang="0">
                  <a:pos x="5" y="18"/>
                </a:cxn>
                <a:cxn ang="0">
                  <a:pos x="6" y="18"/>
                </a:cxn>
                <a:cxn ang="0">
                  <a:pos x="6" y="20"/>
                </a:cxn>
                <a:cxn ang="0">
                  <a:pos x="8" y="21"/>
                </a:cxn>
                <a:cxn ang="0">
                  <a:pos x="9" y="19"/>
                </a:cxn>
                <a:cxn ang="0">
                  <a:pos x="10" y="19"/>
                </a:cxn>
                <a:cxn ang="0">
                  <a:pos x="11" y="21"/>
                </a:cxn>
                <a:cxn ang="0">
                  <a:pos x="14" y="20"/>
                </a:cxn>
                <a:cxn ang="0">
                  <a:pos x="14" y="18"/>
                </a:cxn>
                <a:cxn ang="0">
                  <a:pos x="14" y="18"/>
                </a:cxn>
                <a:cxn ang="0">
                  <a:pos x="16" y="18"/>
                </a:cxn>
                <a:cxn ang="0">
                  <a:pos x="17" y="18"/>
                </a:cxn>
                <a:cxn ang="0">
                  <a:pos x="18" y="17"/>
                </a:cxn>
                <a:cxn ang="0">
                  <a:pos x="17" y="15"/>
                </a:cxn>
                <a:cxn ang="0">
                  <a:pos x="8" y="12"/>
                </a:cxn>
                <a:cxn ang="0">
                  <a:pos x="8" y="9"/>
                </a:cxn>
                <a:cxn ang="0">
                  <a:pos x="11" y="9"/>
                </a:cxn>
                <a:cxn ang="0">
                  <a:pos x="11" y="12"/>
                </a:cxn>
                <a:cxn ang="0">
                  <a:pos x="8" y="12"/>
                </a:cxn>
              </a:cxnLst>
              <a:rect l="0" t="0" r="r" b="b"/>
              <a:pathLst>
                <a:path w="20" h="21">
                  <a:moveTo>
                    <a:pt x="17" y="15"/>
                  </a:moveTo>
                  <a:cubicBezTo>
                    <a:pt x="17" y="15"/>
                    <a:pt x="17" y="15"/>
                    <a:pt x="17" y="14"/>
                  </a:cubicBezTo>
                  <a:cubicBezTo>
                    <a:pt x="19" y="14"/>
                    <a:pt x="19" y="14"/>
                    <a:pt x="19" y="14"/>
                  </a:cubicBezTo>
                  <a:cubicBezTo>
                    <a:pt x="20" y="12"/>
                    <a:pt x="20" y="12"/>
                    <a:pt x="20" y="12"/>
                  </a:cubicBezTo>
                  <a:cubicBezTo>
                    <a:pt x="18" y="11"/>
                    <a:pt x="18" y="11"/>
                    <a:pt x="18" y="11"/>
                  </a:cubicBezTo>
                  <a:cubicBezTo>
                    <a:pt x="18" y="11"/>
                    <a:pt x="18" y="10"/>
                    <a:pt x="18" y="10"/>
                  </a:cubicBezTo>
                  <a:cubicBezTo>
                    <a:pt x="20" y="9"/>
                    <a:pt x="20" y="9"/>
                    <a:pt x="20" y="9"/>
                  </a:cubicBezTo>
                  <a:cubicBezTo>
                    <a:pt x="19" y="7"/>
                    <a:pt x="19" y="7"/>
                    <a:pt x="19" y="7"/>
                  </a:cubicBezTo>
                  <a:cubicBezTo>
                    <a:pt x="17" y="6"/>
                    <a:pt x="17" y="6"/>
                    <a:pt x="17" y="6"/>
                  </a:cubicBezTo>
                  <a:cubicBezTo>
                    <a:pt x="17" y="6"/>
                    <a:pt x="17" y="6"/>
                    <a:pt x="17" y="6"/>
                  </a:cubicBezTo>
                  <a:cubicBezTo>
                    <a:pt x="18" y="4"/>
                    <a:pt x="18" y="4"/>
                    <a:pt x="18" y="4"/>
                  </a:cubicBezTo>
                  <a:cubicBezTo>
                    <a:pt x="17" y="3"/>
                    <a:pt x="17" y="3"/>
                    <a:pt x="17" y="3"/>
                  </a:cubicBezTo>
                  <a:cubicBezTo>
                    <a:pt x="16" y="2"/>
                    <a:pt x="16" y="2"/>
                    <a:pt x="16" y="2"/>
                  </a:cubicBezTo>
                  <a:cubicBezTo>
                    <a:pt x="14" y="3"/>
                    <a:pt x="14" y="3"/>
                    <a:pt x="14" y="3"/>
                  </a:cubicBezTo>
                  <a:cubicBezTo>
                    <a:pt x="14" y="3"/>
                    <a:pt x="14" y="3"/>
                    <a:pt x="14" y="3"/>
                  </a:cubicBezTo>
                  <a:cubicBezTo>
                    <a:pt x="14" y="1"/>
                    <a:pt x="14" y="1"/>
                    <a:pt x="14" y="1"/>
                  </a:cubicBezTo>
                  <a:cubicBezTo>
                    <a:pt x="11" y="0"/>
                    <a:pt x="11" y="0"/>
                    <a:pt x="11" y="0"/>
                  </a:cubicBezTo>
                  <a:cubicBezTo>
                    <a:pt x="10" y="2"/>
                    <a:pt x="10" y="2"/>
                    <a:pt x="10" y="2"/>
                  </a:cubicBezTo>
                  <a:cubicBezTo>
                    <a:pt x="10" y="2"/>
                    <a:pt x="10" y="2"/>
                    <a:pt x="9" y="2"/>
                  </a:cubicBezTo>
                  <a:cubicBezTo>
                    <a:pt x="8" y="0"/>
                    <a:pt x="8" y="0"/>
                    <a:pt x="8" y="0"/>
                  </a:cubicBezTo>
                  <a:cubicBezTo>
                    <a:pt x="6" y="1"/>
                    <a:pt x="6" y="1"/>
                    <a:pt x="6" y="1"/>
                  </a:cubicBezTo>
                  <a:cubicBezTo>
                    <a:pt x="6" y="3"/>
                    <a:pt x="6" y="3"/>
                    <a:pt x="6" y="3"/>
                  </a:cubicBezTo>
                  <a:cubicBezTo>
                    <a:pt x="6" y="3"/>
                    <a:pt x="5" y="3"/>
                    <a:pt x="5" y="3"/>
                  </a:cubicBezTo>
                  <a:cubicBezTo>
                    <a:pt x="3" y="2"/>
                    <a:pt x="3" y="2"/>
                    <a:pt x="3" y="2"/>
                  </a:cubicBezTo>
                  <a:cubicBezTo>
                    <a:pt x="2" y="4"/>
                    <a:pt x="2" y="4"/>
                    <a:pt x="2" y="4"/>
                  </a:cubicBezTo>
                  <a:cubicBezTo>
                    <a:pt x="2" y="6"/>
                    <a:pt x="2" y="6"/>
                    <a:pt x="2" y="6"/>
                  </a:cubicBezTo>
                  <a:cubicBezTo>
                    <a:pt x="2" y="6"/>
                    <a:pt x="2" y="6"/>
                    <a:pt x="2" y="6"/>
                  </a:cubicBezTo>
                  <a:cubicBezTo>
                    <a:pt x="0" y="7"/>
                    <a:pt x="0" y="7"/>
                    <a:pt x="0" y="7"/>
                  </a:cubicBezTo>
                  <a:cubicBezTo>
                    <a:pt x="0" y="9"/>
                    <a:pt x="0" y="9"/>
                    <a:pt x="0" y="9"/>
                  </a:cubicBezTo>
                  <a:cubicBezTo>
                    <a:pt x="1" y="10"/>
                    <a:pt x="1" y="10"/>
                    <a:pt x="1" y="10"/>
                  </a:cubicBezTo>
                  <a:cubicBezTo>
                    <a:pt x="1" y="10"/>
                    <a:pt x="1" y="11"/>
                    <a:pt x="1" y="11"/>
                  </a:cubicBezTo>
                  <a:cubicBezTo>
                    <a:pt x="0" y="12"/>
                    <a:pt x="0" y="12"/>
                    <a:pt x="0" y="12"/>
                  </a:cubicBezTo>
                  <a:cubicBezTo>
                    <a:pt x="0" y="14"/>
                    <a:pt x="0" y="14"/>
                    <a:pt x="0" y="14"/>
                  </a:cubicBezTo>
                  <a:cubicBezTo>
                    <a:pt x="2" y="14"/>
                    <a:pt x="2" y="14"/>
                    <a:pt x="2" y="14"/>
                  </a:cubicBezTo>
                  <a:cubicBezTo>
                    <a:pt x="2" y="15"/>
                    <a:pt x="2" y="15"/>
                    <a:pt x="2" y="15"/>
                  </a:cubicBezTo>
                  <a:cubicBezTo>
                    <a:pt x="2" y="17"/>
                    <a:pt x="2" y="17"/>
                    <a:pt x="2" y="17"/>
                  </a:cubicBezTo>
                  <a:cubicBezTo>
                    <a:pt x="3" y="18"/>
                    <a:pt x="3" y="18"/>
                    <a:pt x="3" y="18"/>
                  </a:cubicBezTo>
                  <a:cubicBezTo>
                    <a:pt x="5" y="18"/>
                    <a:pt x="5" y="18"/>
                    <a:pt x="5" y="18"/>
                  </a:cubicBezTo>
                  <a:cubicBezTo>
                    <a:pt x="5" y="18"/>
                    <a:pt x="5" y="18"/>
                    <a:pt x="6" y="18"/>
                  </a:cubicBezTo>
                  <a:cubicBezTo>
                    <a:pt x="6" y="20"/>
                    <a:pt x="6" y="20"/>
                    <a:pt x="6" y="20"/>
                  </a:cubicBezTo>
                  <a:cubicBezTo>
                    <a:pt x="8" y="21"/>
                    <a:pt x="8" y="21"/>
                    <a:pt x="8" y="21"/>
                  </a:cubicBezTo>
                  <a:cubicBezTo>
                    <a:pt x="9" y="19"/>
                    <a:pt x="9" y="19"/>
                    <a:pt x="9" y="19"/>
                  </a:cubicBezTo>
                  <a:cubicBezTo>
                    <a:pt x="10" y="19"/>
                    <a:pt x="10" y="19"/>
                    <a:pt x="10" y="19"/>
                  </a:cubicBezTo>
                  <a:cubicBezTo>
                    <a:pt x="11" y="21"/>
                    <a:pt x="11" y="21"/>
                    <a:pt x="11" y="21"/>
                  </a:cubicBezTo>
                  <a:cubicBezTo>
                    <a:pt x="14" y="20"/>
                    <a:pt x="14" y="20"/>
                    <a:pt x="14" y="20"/>
                  </a:cubicBezTo>
                  <a:cubicBezTo>
                    <a:pt x="14" y="18"/>
                    <a:pt x="14" y="18"/>
                    <a:pt x="14" y="18"/>
                  </a:cubicBezTo>
                  <a:cubicBezTo>
                    <a:pt x="14" y="18"/>
                    <a:pt x="14" y="18"/>
                    <a:pt x="14" y="18"/>
                  </a:cubicBezTo>
                  <a:cubicBezTo>
                    <a:pt x="16" y="18"/>
                    <a:pt x="16" y="18"/>
                    <a:pt x="16" y="18"/>
                  </a:cubicBezTo>
                  <a:cubicBezTo>
                    <a:pt x="17" y="18"/>
                    <a:pt x="17" y="18"/>
                    <a:pt x="17" y="18"/>
                  </a:cubicBezTo>
                  <a:cubicBezTo>
                    <a:pt x="18" y="17"/>
                    <a:pt x="18" y="17"/>
                    <a:pt x="18" y="17"/>
                  </a:cubicBezTo>
                  <a:lnTo>
                    <a:pt x="17" y="15"/>
                  </a:lnTo>
                  <a:close/>
                  <a:moveTo>
                    <a:pt x="8" y="12"/>
                  </a:moveTo>
                  <a:cubicBezTo>
                    <a:pt x="7" y="11"/>
                    <a:pt x="7" y="10"/>
                    <a:pt x="8" y="9"/>
                  </a:cubicBezTo>
                  <a:cubicBezTo>
                    <a:pt x="9" y="8"/>
                    <a:pt x="10" y="8"/>
                    <a:pt x="11" y="9"/>
                  </a:cubicBezTo>
                  <a:cubicBezTo>
                    <a:pt x="12" y="10"/>
                    <a:pt x="12" y="11"/>
                    <a:pt x="11" y="12"/>
                  </a:cubicBezTo>
                  <a:cubicBezTo>
                    <a:pt x="10" y="13"/>
                    <a:pt x="9" y="13"/>
                    <a:pt x="8" y="12"/>
                  </a:cubicBezTo>
                  <a:close/>
                </a:path>
              </a:pathLst>
            </a:cu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grpSp>
      <p:grpSp>
        <p:nvGrpSpPr>
          <p:cNvPr id="29" name="Group 109"/>
          <p:cNvGrpSpPr/>
          <p:nvPr/>
        </p:nvGrpSpPr>
        <p:grpSpPr>
          <a:xfrm>
            <a:off x="5225898" y="5078046"/>
            <a:ext cx="301494" cy="579030"/>
            <a:chOff x="4486276" y="4586288"/>
            <a:chExt cx="100012" cy="192087"/>
          </a:xfrm>
          <a:solidFill>
            <a:srgbClr val="2DBCEE"/>
          </a:solidFill>
        </p:grpSpPr>
        <p:sp>
          <p:nvSpPr>
            <p:cNvPr id="30" name="Freeform: Shape 110"/>
            <p:cNvSpPr>
              <a:spLocks/>
            </p:cNvSpPr>
            <p:nvPr/>
          </p:nvSpPr>
          <p:spPr bwMode="auto">
            <a:xfrm>
              <a:off x="4494213" y="4586288"/>
              <a:ext cx="92075" cy="77787"/>
            </a:xfrm>
            <a:custGeom>
              <a:avLst/>
              <a:gdLst/>
              <a:ahLst/>
              <a:cxnLst>
                <a:cxn ang="0">
                  <a:pos x="24" y="2"/>
                </a:cxn>
                <a:cxn ang="0">
                  <a:pos x="11" y="3"/>
                </a:cxn>
                <a:cxn ang="0">
                  <a:pos x="1" y="12"/>
                </a:cxn>
                <a:cxn ang="0">
                  <a:pos x="0" y="14"/>
                </a:cxn>
                <a:cxn ang="0">
                  <a:pos x="1" y="24"/>
                </a:cxn>
                <a:cxn ang="0">
                  <a:pos x="2" y="25"/>
                </a:cxn>
                <a:cxn ang="0">
                  <a:pos x="2" y="25"/>
                </a:cxn>
                <a:cxn ang="0">
                  <a:pos x="2" y="25"/>
                </a:cxn>
                <a:cxn ang="0">
                  <a:pos x="4" y="27"/>
                </a:cxn>
                <a:cxn ang="0">
                  <a:pos x="5" y="26"/>
                </a:cxn>
                <a:cxn ang="0">
                  <a:pos x="6" y="24"/>
                </a:cxn>
                <a:cxn ang="0">
                  <a:pos x="7" y="16"/>
                </a:cxn>
                <a:cxn ang="0">
                  <a:pos x="13" y="11"/>
                </a:cxn>
                <a:cxn ang="0">
                  <a:pos x="14" y="11"/>
                </a:cxn>
                <a:cxn ang="0">
                  <a:pos x="16" y="14"/>
                </a:cxn>
                <a:cxn ang="0">
                  <a:pos x="16" y="17"/>
                </a:cxn>
                <a:cxn ang="0">
                  <a:pos x="12" y="22"/>
                </a:cxn>
                <a:cxn ang="0">
                  <a:pos x="13" y="25"/>
                </a:cxn>
                <a:cxn ang="0">
                  <a:pos x="14" y="25"/>
                </a:cxn>
                <a:cxn ang="0">
                  <a:pos x="16" y="25"/>
                </a:cxn>
                <a:cxn ang="0">
                  <a:pos x="22" y="17"/>
                </a:cxn>
                <a:cxn ang="0">
                  <a:pos x="29" y="11"/>
                </a:cxn>
                <a:cxn ang="0">
                  <a:pos x="30" y="11"/>
                </a:cxn>
                <a:cxn ang="0">
                  <a:pos x="32" y="9"/>
                </a:cxn>
                <a:cxn ang="0">
                  <a:pos x="32" y="2"/>
                </a:cxn>
                <a:cxn ang="0">
                  <a:pos x="30" y="0"/>
                </a:cxn>
                <a:cxn ang="0">
                  <a:pos x="24" y="2"/>
                </a:cxn>
              </a:cxnLst>
              <a:rect l="0" t="0" r="r" b="b"/>
              <a:pathLst>
                <a:path w="32" h="27">
                  <a:moveTo>
                    <a:pt x="24" y="2"/>
                  </a:moveTo>
                  <a:cubicBezTo>
                    <a:pt x="24" y="2"/>
                    <a:pt x="13" y="2"/>
                    <a:pt x="11" y="3"/>
                  </a:cubicBezTo>
                  <a:cubicBezTo>
                    <a:pt x="9" y="3"/>
                    <a:pt x="1" y="12"/>
                    <a:pt x="1" y="12"/>
                  </a:cubicBezTo>
                  <a:cubicBezTo>
                    <a:pt x="0" y="13"/>
                    <a:pt x="0" y="13"/>
                    <a:pt x="0" y="14"/>
                  </a:cubicBezTo>
                  <a:cubicBezTo>
                    <a:pt x="1" y="24"/>
                    <a:pt x="1" y="24"/>
                    <a:pt x="1" y="24"/>
                  </a:cubicBezTo>
                  <a:cubicBezTo>
                    <a:pt x="1" y="25"/>
                    <a:pt x="2" y="25"/>
                    <a:pt x="2" y="25"/>
                  </a:cubicBezTo>
                  <a:cubicBezTo>
                    <a:pt x="2" y="25"/>
                    <a:pt x="2" y="25"/>
                    <a:pt x="2" y="25"/>
                  </a:cubicBezTo>
                  <a:cubicBezTo>
                    <a:pt x="2" y="25"/>
                    <a:pt x="2" y="25"/>
                    <a:pt x="2" y="25"/>
                  </a:cubicBezTo>
                  <a:cubicBezTo>
                    <a:pt x="2" y="26"/>
                    <a:pt x="3" y="27"/>
                    <a:pt x="4" y="27"/>
                  </a:cubicBezTo>
                  <a:cubicBezTo>
                    <a:pt x="4" y="27"/>
                    <a:pt x="5" y="26"/>
                    <a:pt x="5" y="26"/>
                  </a:cubicBezTo>
                  <a:cubicBezTo>
                    <a:pt x="6" y="25"/>
                    <a:pt x="6" y="25"/>
                    <a:pt x="6" y="24"/>
                  </a:cubicBezTo>
                  <a:cubicBezTo>
                    <a:pt x="7" y="16"/>
                    <a:pt x="7" y="16"/>
                    <a:pt x="7" y="16"/>
                  </a:cubicBezTo>
                  <a:cubicBezTo>
                    <a:pt x="13" y="11"/>
                    <a:pt x="13" y="11"/>
                    <a:pt x="13" y="11"/>
                  </a:cubicBezTo>
                  <a:cubicBezTo>
                    <a:pt x="13" y="11"/>
                    <a:pt x="14" y="10"/>
                    <a:pt x="14" y="11"/>
                  </a:cubicBezTo>
                  <a:cubicBezTo>
                    <a:pt x="15" y="12"/>
                    <a:pt x="16" y="13"/>
                    <a:pt x="16" y="14"/>
                  </a:cubicBezTo>
                  <a:cubicBezTo>
                    <a:pt x="17" y="16"/>
                    <a:pt x="16" y="17"/>
                    <a:pt x="16" y="17"/>
                  </a:cubicBezTo>
                  <a:cubicBezTo>
                    <a:pt x="12" y="22"/>
                    <a:pt x="12" y="22"/>
                    <a:pt x="12" y="22"/>
                  </a:cubicBezTo>
                  <a:cubicBezTo>
                    <a:pt x="12" y="23"/>
                    <a:pt x="12" y="24"/>
                    <a:pt x="13" y="25"/>
                  </a:cubicBezTo>
                  <a:cubicBezTo>
                    <a:pt x="13" y="25"/>
                    <a:pt x="14" y="25"/>
                    <a:pt x="14" y="25"/>
                  </a:cubicBezTo>
                  <a:cubicBezTo>
                    <a:pt x="15" y="25"/>
                    <a:pt x="15" y="25"/>
                    <a:pt x="16" y="25"/>
                  </a:cubicBezTo>
                  <a:cubicBezTo>
                    <a:pt x="22" y="17"/>
                    <a:pt x="22" y="17"/>
                    <a:pt x="22" y="17"/>
                  </a:cubicBezTo>
                  <a:cubicBezTo>
                    <a:pt x="29" y="11"/>
                    <a:pt x="29" y="11"/>
                    <a:pt x="29" y="11"/>
                  </a:cubicBezTo>
                  <a:cubicBezTo>
                    <a:pt x="30" y="11"/>
                    <a:pt x="30" y="11"/>
                    <a:pt x="30" y="11"/>
                  </a:cubicBezTo>
                  <a:cubicBezTo>
                    <a:pt x="30" y="11"/>
                    <a:pt x="32" y="11"/>
                    <a:pt x="32" y="9"/>
                  </a:cubicBezTo>
                  <a:cubicBezTo>
                    <a:pt x="32" y="6"/>
                    <a:pt x="32" y="3"/>
                    <a:pt x="32" y="2"/>
                  </a:cubicBezTo>
                  <a:cubicBezTo>
                    <a:pt x="32" y="0"/>
                    <a:pt x="30" y="0"/>
                    <a:pt x="30" y="0"/>
                  </a:cubicBezTo>
                  <a:lnTo>
                    <a:pt x="24" y="2"/>
                  </a:lnTo>
                  <a:close/>
                </a:path>
              </a:pathLst>
            </a:cu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sp>
          <p:nvSpPr>
            <p:cNvPr id="31" name="Freeform: Shape 111"/>
            <p:cNvSpPr>
              <a:spLocks/>
            </p:cNvSpPr>
            <p:nvPr/>
          </p:nvSpPr>
          <p:spPr bwMode="auto">
            <a:xfrm>
              <a:off x="4486276" y="4689475"/>
              <a:ext cx="88900" cy="88900"/>
            </a:xfrm>
            <a:custGeom>
              <a:avLst/>
              <a:gdLst/>
              <a:ahLst/>
              <a:cxnLst>
                <a:cxn ang="0">
                  <a:pos x="6" y="3"/>
                </a:cxn>
                <a:cxn ang="0">
                  <a:pos x="18" y="29"/>
                </a:cxn>
                <a:cxn ang="0">
                  <a:pos x="16" y="0"/>
                </a:cxn>
                <a:cxn ang="0">
                  <a:pos x="22" y="22"/>
                </a:cxn>
                <a:cxn ang="0">
                  <a:pos x="18" y="24"/>
                </a:cxn>
                <a:cxn ang="0">
                  <a:pos x="17" y="26"/>
                </a:cxn>
                <a:cxn ang="0">
                  <a:pos x="16" y="24"/>
                </a:cxn>
                <a:cxn ang="0">
                  <a:pos x="12" y="25"/>
                </a:cxn>
                <a:cxn ang="0">
                  <a:pos x="10" y="23"/>
                </a:cxn>
                <a:cxn ang="0">
                  <a:pos x="11" y="22"/>
                </a:cxn>
                <a:cxn ang="0">
                  <a:pos x="13" y="22"/>
                </a:cxn>
                <a:cxn ang="0">
                  <a:pos x="17" y="22"/>
                </a:cxn>
                <a:cxn ang="0">
                  <a:pos x="19" y="21"/>
                </a:cxn>
                <a:cxn ang="0">
                  <a:pos x="19" y="18"/>
                </a:cxn>
                <a:cxn ang="0">
                  <a:pos x="17" y="17"/>
                </a:cxn>
                <a:cxn ang="0">
                  <a:pos x="13" y="17"/>
                </a:cxn>
                <a:cxn ang="0">
                  <a:pos x="9" y="17"/>
                </a:cxn>
                <a:cxn ang="0">
                  <a:pos x="7" y="14"/>
                </a:cxn>
                <a:cxn ang="0">
                  <a:pos x="8" y="10"/>
                </a:cxn>
                <a:cxn ang="0">
                  <a:pos x="12" y="8"/>
                </a:cxn>
                <a:cxn ang="0">
                  <a:pos x="12" y="6"/>
                </a:cxn>
                <a:cxn ang="0">
                  <a:pos x="14" y="8"/>
                </a:cxn>
                <a:cxn ang="0">
                  <a:pos x="17" y="8"/>
                </a:cxn>
                <a:cxn ang="0">
                  <a:pos x="19" y="9"/>
                </a:cxn>
                <a:cxn ang="0">
                  <a:pos x="18" y="10"/>
                </a:cxn>
                <a:cxn ang="0">
                  <a:pos x="18" y="10"/>
                </a:cxn>
                <a:cxn ang="0">
                  <a:pos x="14" y="10"/>
                </a:cxn>
                <a:cxn ang="0">
                  <a:pos x="11" y="11"/>
                </a:cxn>
                <a:cxn ang="0">
                  <a:pos x="11" y="13"/>
                </a:cxn>
                <a:cxn ang="0">
                  <a:pos x="12" y="14"/>
                </a:cxn>
                <a:cxn ang="0">
                  <a:pos x="15" y="14"/>
                </a:cxn>
                <a:cxn ang="0">
                  <a:pos x="18" y="14"/>
                </a:cxn>
                <a:cxn ang="0">
                  <a:pos x="23" y="17"/>
                </a:cxn>
              </a:cxnLst>
              <a:rect l="0" t="0" r="r" b="b"/>
              <a:pathLst>
                <a:path w="31" h="31">
                  <a:moveTo>
                    <a:pt x="16" y="0"/>
                  </a:moveTo>
                  <a:cubicBezTo>
                    <a:pt x="6" y="3"/>
                    <a:pt x="6" y="3"/>
                    <a:pt x="6" y="3"/>
                  </a:cubicBezTo>
                  <a:cubicBezTo>
                    <a:pt x="3" y="7"/>
                    <a:pt x="0" y="14"/>
                    <a:pt x="2" y="20"/>
                  </a:cubicBezTo>
                  <a:cubicBezTo>
                    <a:pt x="4" y="28"/>
                    <a:pt x="11" y="31"/>
                    <a:pt x="18" y="29"/>
                  </a:cubicBezTo>
                  <a:cubicBezTo>
                    <a:pt x="26" y="27"/>
                    <a:pt x="31" y="21"/>
                    <a:pt x="29" y="13"/>
                  </a:cubicBezTo>
                  <a:cubicBezTo>
                    <a:pt x="27" y="8"/>
                    <a:pt x="21" y="2"/>
                    <a:pt x="16" y="0"/>
                  </a:cubicBezTo>
                  <a:close/>
                  <a:moveTo>
                    <a:pt x="23" y="20"/>
                  </a:moveTo>
                  <a:cubicBezTo>
                    <a:pt x="23" y="20"/>
                    <a:pt x="22" y="21"/>
                    <a:pt x="22" y="22"/>
                  </a:cubicBezTo>
                  <a:cubicBezTo>
                    <a:pt x="21" y="22"/>
                    <a:pt x="20" y="23"/>
                    <a:pt x="20" y="23"/>
                  </a:cubicBezTo>
                  <a:cubicBezTo>
                    <a:pt x="19" y="23"/>
                    <a:pt x="18" y="24"/>
                    <a:pt x="18" y="24"/>
                  </a:cubicBezTo>
                  <a:cubicBezTo>
                    <a:pt x="18" y="25"/>
                    <a:pt x="18" y="25"/>
                    <a:pt x="18" y="25"/>
                  </a:cubicBezTo>
                  <a:cubicBezTo>
                    <a:pt x="18" y="26"/>
                    <a:pt x="18" y="26"/>
                    <a:pt x="17" y="26"/>
                  </a:cubicBezTo>
                  <a:cubicBezTo>
                    <a:pt x="17" y="26"/>
                    <a:pt x="16" y="26"/>
                    <a:pt x="16" y="26"/>
                  </a:cubicBezTo>
                  <a:cubicBezTo>
                    <a:pt x="16" y="24"/>
                    <a:pt x="16" y="24"/>
                    <a:pt x="16" y="24"/>
                  </a:cubicBezTo>
                  <a:cubicBezTo>
                    <a:pt x="15" y="25"/>
                    <a:pt x="15" y="25"/>
                    <a:pt x="14" y="25"/>
                  </a:cubicBezTo>
                  <a:cubicBezTo>
                    <a:pt x="14" y="25"/>
                    <a:pt x="13" y="25"/>
                    <a:pt x="12" y="25"/>
                  </a:cubicBezTo>
                  <a:cubicBezTo>
                    <a:pt x="11" y="25"/>
                    <a:pt x="11" y="24"/>
                    <a:pt x="10" y="24"/>
                  </a:cubicBezTo>
                  <a:cubicBezTo>
                    <a:pt x="10" y="24"/>
                    <a:pt x="10" y="24"/>
                    <a:pt x="10" y="23"/>
                  </a:cubicBezTo>
                  <a:cubicBezTo>
                    <a:pt x="10" y="23"/>
                    <a:pt x="10" y="23"/>
                    <a:pt x="10" y="22"/>
                  </a:cubicBezTo>
                  <a:cubicBezTo>
                    <a:pt x="10" y="22"/>
                    <a:pt x="10" y="22"/>
                    <a:pt x="11" y="22"/>
                  </a:cubicBezTo>
                  <a:cubicBezTo>
                    <a:pt x="11" y="22"/>
                    <a:pt x="11" y="22"/>
                    <a:pt x="12" y="22"/>
                  </a:cubicBezTo>
                  <a:cubicBezTo>
                    <a:pt x="12" y="22"/>
                    <a:pt x="12" y="22"/>
                    <a:pt x="13" y="22"/>
                  </a:cubicBezTo>
                  <a:cubicBezTo>
                    <a:pt x="13" y="22"/>
                    <a:pt x="14" y="22"/>
                    <a:pt x="15" y="22"/>
                  </a:cubicBezTo>
                  <a:cubicBezTo>
                    <a:pt x="15" y="22"/>
                    <a:pt x="16" y="22"/>
                    <a:pt x="17" y="22"/>
                  </a:cubicBezTo>
                  <a:cubicBezTo>
                    <a:pt x="17" y="22"/>
                    <a:pt x="17" y="21"/>
                    <a:pt x="18" y="21"/>
                  </a:cubicBezTo>
                  <a:cubicBezTo>
                    <a:pt x="18" y="21"/>
                    <a:pt x="18" y="21"/>
                    <a:pt x="19" y="21"/>
                  </a:cubicBezTo>
                  <a:cubicBezTo>
                    <a:pt x="19" y="20"/>
                    <a:pt x="19" y="20"/>
                    <a:pt x="19" y="20"/>
                  </a:cubicBezTo>
                  <a:cubicBezTo>
                    <a:pt x="19" y="19"/>
                    <a:pt x="19" y="19"/>
                    <a:pt x="19" y="18"/>
                  </a:cubicBezTo>
                  <a:cubicBezTo>
                    <a:pt x="19" y="18"/>
                    <a:pt x="19" y="18"/>
                    <a:pt x="19" y="18"/>
                  </a:cubicBezTo>
                  <a:cubicBezTo>
                    <a:pt x="18" y="17"/>
                    <a:pt x="18" y="17"/>
                    <a:pt x="17" y="17"/>
                  </a:cubicBezTo>
                  <a:cubicBezTo>
                    <a:pt x="16" y="17"/>
                    <a:pt x="15" y="17"/>
                    <a:pt x="15" y="17"/>
                  </a:cubicBezTo>
                  <a:cubicBezTo>
                    <a:pt x="14" y="17"/>
                    <a:pt x="13" y="17"/>
                    <a:pt x="13" y="17"/>
                  </a:cubicBezTo>
                  <a:cubicBezTo>
                    <a:pt x="12" y="17"/>
                    <a:pt x="11" y="17"/>
                    <a:pt x="11" y="17"/>
                  </a:cubicBezTo>
                  <a:cubicBezTo>
                    <a:pt x="10" y="17"/>
                    <a:pt x="10" y="17"/>
                    <a:pt x="9" y="17"/>
                  </a:cubicBezTo>
                  <a:cubicBezTo>
                    <a:pt x="9" y="16"/>
                    <a:pt x="8" y="16"/>
                    <a:pt x="8" y="16"/>
                  </a:cubicBezTo>
                  <a:cubicBezTo>
                    <a:pt x="8" y="15"/>
                    <a:pt x="7" y="15"/>
                    <a:pt x="7" y="14"/>
                  </a:cubicBezTo>
                  <a:cubicBezTo>
                    <a:pt x="7" y="13"/>
                    <a:pt x="7" y="13"/>
                    <a:pt x="7" y="12"/>
                  </a:cubicBezTo>
                  <a:cubicBezTo>
                    <a:pt x="8" y="11"/>
                    <a:pt x="8" y="11"/>
                    <a:pt x="8" y="10"/>
                  </a:cubicBezTo>
                  <a:cubicBezTo>
                    <a:pt x="9" y="10"/>
                    <a:pt x="9" y="9"/>
                    <a:pt x="10" y="9"/>
                  </a:cubicBezTo>
                  <a:cubicBezTo>
                    <a:pt x="11" y="9"/>
                    <a:pt x="11" y="9"/>
                    <a:pt x="12" y="8"/>
                  </a:cubicBezTo>
                  <a:cubicBezTo>
                    <a:pt x="11" y="7"/>
                    <a:pt x="11" y="7"/>
                    <a:pt x="11" y="7"/>
                  </a:cubicBezTo>
                  <a:cubicBezTo>
                    <a:pt x="11" y="6"/>
                    <a:pt x="11" y="6"/>
                    <a:pt x="12" y="6"/>
                  </a:cubicBezTo>
                  <a:cubicBezTo>
                    <a:pt x="13" y="5"/>
                    <a:pt x="13" y="6"/>
                    <a:pt x="13" y="6"/>
                  </a:cubicBezTo>
                  <a:cubicBezTo>
                    <a:pt x="14" y="8"/>
                    <a:pt x="14" y="8"/>
                    <a:pt x="14" y="8"/>
                  </a:cubicBezTo>
                  <a:cubicBezTo>
                    <a:pt x="14" y="8"/>
                    <a:pt x="15" y="8"/>
                    <a:pt x="15" y="8"/>
                  </a:cubicBezTo>
                  <a:cubicBezTo>
                    <a:pt x="16" y="7"/>
                    <a:pt x="17" y="8"/>
                    <a:pt x="17" y="8"/>
                  </a:cubicBezTo>
                  <a:cubicBezTo>
                    <a:pt x="18" y="8"/>
                    <a:pt x="18" y="8"/>
                    <a:pt x="19" y="8"/>
                  </a:cubicBezTo>
                  <a:cubicBezTo>
                    <a:pt x="19" y="8"/>
                    <a:pt x="19" y="9"/>
                    <a:pt x="19" y="9"/>
                  </a:cubicBezTo>
                  <a:cubicBezTo>
                    <a:pt x="19" y="9"/>
                    <a:pt x="19" y="10"/>
                    <a:pt x="19" y="10"/>
                  </a:cubicBezTo>
                  <a:cubicBezTo>
                    <a:pt x="19" y="10"/>
                    <a:pt x="19" y="10"/>
                    <a:pt x="18" y="10"/>
                  </a:cubicBezTo>
                  <a:cubicBezTo>
                    <a:pt x="18" y="10"/>
                    <a:pt x="18" y="10"/>
                    <a:pt x="18" y="10"/>
                  </a:cubicBezTo>
                  <a:cubicBezTo>
                    <a:pt x="18" y="10"/>
                    <a:pt x="18" y="10"/>
                    <a:pt x="18" y="10"/>
                  </a:cubicBezTo>
                  <a:cubicBezTo>
                    <a:pt x="17" y="10"/>
                    <a:pt x="17" y="10"/>
                    <a:pt x="16" y="10"/>
                  </a:cubicBezTo>
                  <a:cubicBezTo>
                    <a:pt x="15" y="10"/>
                    <a:pt x="15" y="10"/>
                    <a:pt x="14" y="10"/>
                  </a:cubicBezTo>
                  <a:cubicBezTo>
                    <a:pt x="13" y="11"/>
                    <a:pt x="13" y="11"/>
                    <a:pt x="12" y="11"/>
                  </a:cubicBezTo>
                  <a:cubicBezTo>
                    <a:pt x="12" y="11"/>
                    <a:pt x="12" y="11"/>
                    <a:pt x="11" y="11"/>
                  </a:cubicBezTo>
                  <a:cubicBezTo>
                    <a:pt x="11" y="12"/>
                    <a:pt x="11" y="12"/>
                    <a:pt x="11" y="12"/>
                  </a:cubicBezTo>
                  <a:cubicBezTo>
                    <a:pt x="11" y="13"/>
                    <a:pt x="11" y="13"/>
                    <a:pt x="11" y="13"/>
                  </a:cubicBezTo>
                  <a:cubicBezTo>
                    <a:pt x="11" y="13"/>
                    <a:pt x="11" y="14"/>
                    <a:pt x="11" y="14"/>
                  </a:cubicBezTo>
                  <a:cubicBezTo>
                    <a:pt x="11" y="14"/>
                    <a:pt x="12" y="14"/>
                    <a:pt x="12" y="14"/>
                  </a:cubicBezTo>
                  <a:cubicBezTo>
                    <a:pt x="13" y="14"/>
                    <a:pt x="13" y="14"/>
                    <a:pt x="13" y="14"/>
                  </a:cubicBezTo>
                  <a:cubicBezTo>
                    <a:pt x="14" y="14"/>
                    <a:pt x="14" y="14"/>
                    <a:pt x="15" y="14"/>
                  </a:cubicBezTo>
                  <a:cubicBezTo>
                    <a:pt x="15" y="14"/>
                    <a:pt x="16" y="14"/>
                    <a:pt x="17" y="14"/>
                  </a:cubicBezTo>
                  <a:cubicBezTo>
                    <a:pt x="17" y="14"/>
                    <a:pt x="18" y="14"/>
                    <a:pt x="18" y="14"/>
                  </a:cubicBezTo>
                  <a:cubicBezTo>
                    <a:pt x="20" y="14"/>
                    <a:pt x="20" y="15"/>
                    <a:pt x="21" y="15"/>
                  </a:cubicBezTo>
                  <a:cubicBezTo>
                    <a:pt x="22" y="16"/>
                    <a:pt x="22" y="16"/>
                    <a:pt x="23" y="17"/>
                  </a:cubicBezTo>
                  <a:cubicBezTo>
                    <a:pt x="23" y="18"/>
                    <a:pt x="23" y="19"/>
                    <a:pt x="23" y="20"/>
                  </a:cubicBezTo>
                  <a:close/>
                </a:path>
              </a:pathLst>
            </a:cu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sp>
          <p:nvSpPr>
            <p:cNvPr id="32" name="Freeform: Shape 112"/>
            <p:cNvSpPr>
              <a:spLocks/>
            </p:cNvSpPr>
            <p:nvPr/>
          </p:nvSpPr>
          <p:spPr bwMode="auto">
            <a:xfrm>
              <a:off x="4491038" y="4660900"/>
              <a:ext cx="38100" cy="31750"/>
            </a:xfrm>
            <a:custGeom>
              <a:avLst/>
              <a:gdLst/>
              <a:ahLst/>
              <a:cxnLst>
                <a:cxn ang="0">
                  <a:pos x="5" y="11"/>
                </a:cxn>
                <a:cxn ang="0">
                  <a:pos x="9" y="10"/>
                </a:cxn>
                <a:cxn ang="0">
                  <a:pos x="13" y="9"/>
                </a:cxn>
                <a:cxn ang="0">
                  <a:pos x="13" y="2"/>
                </a:cxn>
                <a:cxn ang="0">
                  <a:pos x="10" y="4"/>
                </a:cxn>
                <a:cxn ang="0">
                  <a:pos x="10" y="4"/>
                </a:cxn>
                <a:cxn ang="0">
                  <a:pos x="10" y="3"/>
                </a:cxn>
                <a:cxn ang="0">
                  <a:pos x="8" y="2"/>
                </a:cxn>
                <a:cxn ang="0">
                  <a:pos x="6" y="3"/>
                </a:cxn>
                <a:cxn ang="0">
                  <a:pos x="5" y="5"/>
                </a:cxn>
                <a:cxn ang="0">
                  <a:pos x="5" y="6"/>
                </a:cxn>
                <a:cxn ang="0">
                  <a:pos x="1" y="5"/>
                </a:cxn>
                <a:cxn ang="0">
                  <a:pos x="5" y="11"/>
                </a:cxn>
              </a:cxnLst>
              <a:rect l="0" t="0" r="r" b="b"/>
              <a:pathLst>
                <a:path w="13" h="11">
                  <a:moveTo>
                    <a:pt x="5" y="11"/>
                  </a:moveTo>
                  <a:cubicBezTo>
                    <a:pt x="5" y="11"/>
                    <a:pt x="9" y="10"/>
                    <a:pt x="9" y="10"/>
                  </a:cubicBezTo>
                  <a:cubicBezTo>
                    <a:pt x="13" y="9"/>
                    <a:pt x="13" y="9"/>
                    <a:pt x="13" y="9"/>
                  </a:cubicBezTo>
                  <a:cubicBezTo>
                    <a:pt x="13" y="9"/>
                    <a:pt x="13" y="4"/>
                    <a:pt x="13" y="2"/>
                  </a:cubicBezTo>
                  <a:cubicBezTo>
                    <a:pt x="13" y="0"/>
                    <a:pt x="11" y="1"/>
                    <a:pt x="10" y="4"/>
                  </a:cubicBezTo>
                  <a:cubicBezTo>
                    <a:pt x="10" y="4"/>
                    <a:pt x="10" y="4"/>
                    <a:pt x="10" y="4"/>
                  </a:cubicBezTo>
                  <a:cubicBezTo>
                    <a:pt x="10" y="4"/>
                    <a:pt x="10" y="4"/>
                    <a:pt x="10" y="3"/>
                  </a:cubicBezTo>
                  <a:cubicBezTo>
                    <a:pt x="9" y="3"/>
                    <a:pt x="9" y="2"/>
                    <a:pt x="8" y="2"/>
                  </a:cubicBezTo>
                  <a:cubicBezTo>
                    <a:pt x="7" y="1"/>
                    <a:pt x="6" y="2"/>
                    <a:pt x="6" y="3"/>
                  </a:cubicBezTo>
                  <a:cubicBezTo>
                    <a:pt x="5" y="4"/>
                    <a:pt x="5" y="4"/>
                    <a:pt x="5" y="5"/>
                  </a:cubicBezTo>
                  <a:cubicBezTo>
                    <a:pt x="5" y="5"/>
                    <a:pt x="5" y="6"/>
                    <a:pt x="5" y="6"/>
                  </a:cubicBezTo>
                  <a:cubicBezTo>
                    <a:pt x="3" y="3"/>
                    <a:pt x="0" y="3"/>
                    <a:pt x="1" y="5"/>
                  </a:cubicBezTo>
                  <a:cubicBezTo>
                    <a:pt x="3" y="7"/>
                    <a:pt x="5" y="11"/>
                    <a:pt x="5" y="11"/>
                  </a:cubicBezTo>
                  <a:close/>
                </a:path>
              </a:pathLst>
            </a:custGeom>
            <a:grpFill/>
            <a:ln w="9525">
              <a:solidFill>
                <a:srgbClr val="FFFFFE"/>
              </a:solidFill>
              <a:round/>
              <a:headEnd/>
              <a:tailEnd/>
            </a:ln>
          </p:spPr>
          <p:txBody>
            <a:bodyPr anchor="ctr"/>
            <a:lstStyle/>
            <a:p>
              <a:pPr algn="ctr"/>
              <a:endParaRPr>
                <a:solidFill>
                  <a:schemeClr val="bg1"/>
                </a:solidFill>
                <a:latin typeface="+mn-lt"/>
                <a:ea typeface="+mn-ea"/>
                <a:cs typeface="+mn-ea"/>
                <a:sym typeface="+mn-lt"/>
              </a:endParaRPr>
            </a:p>
          </p:txBody>
        </p:sp>
      </p:grpSp>
      <p:sp>
        <p:nvSpPr>
          <p:cNvPr id="61" name="矩形 60">
            <a:extLst>
              <a:ext uri="{FF2B5EF4-FFF2-40B4-BE49-F238E27FC236}">
                <a16:creationId xmlns:a16="http://schemas.microsoft.com/office/drawing/2014/main" id="{E3EB1709-6D20-4440-8800-976CC5E9712E}"/>
              </a:ext>
            </a:extLst>
          </p:cNvPr>
          <p:cNvSpPr/>
          <p:nvPr/>
        </p:nvSpPr>
        <p:spPr>
          <a:xfrm>
            <a:off x="8012164" y="2496749"/>
            <a:ext cx="4037301" cy="651372"/>
          </a:xfrm>
          <a:prstGeom prst="rect">
            <a:avLst/>
          </a:prstGeom>
        </p:spPr>
        <p:txBody>
          <a:bodyPr wrap="square" lIns="96433" tIns="48216" rIns="96433" bIns="48216">
            <a:spAutoFit/>
            <a:scene3d>
              <a:camera prst="orthographicFront"/>
              <a:lightRig rig="threePt" dir="t"/>
            </a:scene3d>
            <a:sp3d contourW="12700"/>
          </a:bodyPr>
          <a:lstStyle/>
          <a:p>
            <a:pPr>
              <a:lnSpc>
                <a:spcPct val="120000"/>
              </a:lnSpc>
            </a:pPr>
            <a:r>
              <a:rPr lang="zh-CN" altLang="en-US" sz="1500" dirty="0">
                <a:solidFill>
                  <a:schemeClr val="bg1"/>
                </a:solidFill>
                <a:latin typeface="+mn-lt"/>
                <a:ea typeface="+mn-ea"/>
                <a:cs typeface="+mn-ea"/>
                <a:sym typeface="+mn-lt"/>
              </a:rPr>
              <a:t>用户可以在投影仪或者计算机上进行演示也可以将演示文稿打印出来制作成胶片</a:t>
            </a:r>
          </a:p>
        </p:txBody>
      </p:sp>
      <p:sp>
        <p:nvSpPr>
          <p:cNvPr id="62" name="矩形 61">
            <a:extLst>
              <a:ext uri="{FF2B5EF4-FFF2-40B4-BE49-F238E27FC236}">
                <a16:creationId xmlns:a16="http://schemas.microsoft.com/office/drawing/2014/main" id="{CBCE2F27-1948-4AAF-B7D2-B7B4F23C2784}"/>
              </a:ext>
            </a:extLst>
          </p:cNvPr>
          <p:cNvSpPr/>
          <p:nvPr/>
        </p:nvSpPr>
        <p:spPr>
          <a:xfrm>
            <a:off x="8012163" y="2165043"/>
            <a:ext cx="2364582" cy="401624"/>
          </a:xfrm>
          <a:prstGeom prst="rect">
            <a:avLst/>
          </a:prstGeom>
        </p:spPr>
        <p:txBody>
          <a:bodyPr wrap="square" lIns="96433" tIns="48216" rIns="96433" bIns="48216">
            <a:spAutoFit/>
            <a:scene3d>
              <a:camera prst="orthographicFront"/>
              <a:lightRig rig="threePt" dir="t"/>
            </a:scene3d>
            <a:sp3d contourW="12700"/>
          </a:bodyPr>
          <a:lstStyle/>
          <a:p>
            <a:pPr>
              <a:lnSpc>
                <a:spcPct val="120000"/>
              </a:lnSpc>
            </a:pPr>
            <a:r>
              <a:rPr lang="zh-CN" altLang="en-US" b="1" dirty="0">
                <a:solidFill>
                  <a:schemeClr val="bg1"/>
                </a:solidFill>
                <a:latin typeface="+mn-lt"/>
                <a:ea typeface="+mn-ea"/>
                <a:cs typeface="+mn-ea"/>
                <a:sym typeface="+mn-lt"/>
              </a:rPr>
              <a:t>标题文字添加</a:t>
            </a:r>
          </a:p>
        </p:txBody>
      </p:sp>
      <p:sp>
        <p:nvSpPr>
          <p:cNvPr id="63" name="矩形 62">
            <a:extLst>
              <a:ext uri="{FF2B5EF4-FFF2-40B4-BE49-F238E27FC236}">
                <a16:creationId xmlns:a16="http://schemas.microsoft.com/office/drawing/2014/main" id="{E3EB1709-6D20-4440-8800-976CC5E9712E}"/>
              </a:ext>
            </a:extLst>
          </p:cNvPr>
          <p:cNvSpPr/>
          <p:nvPr/>
        </p:nvSpPr>
        <p:spPr>
          <a:xfrm>
            <a:off x="755067" y="2496749"/>
            <a:ext cx="4037301" cy="651372"/>
          </a:xfrm>
          <a:prstGeom prst="rect">
            <a:avLst/>
          </a:prstGeom>
        </p:spPr>
        <p:txBody>
          <a:bodyPr wrap="square" lIns="96433" tIns="48216" rIns="96433" bIns="48216">
            <a:spAutoFit/>
            <a:scene3d>
              <a:camera prst="orthographicFront"/>
              <a:lightRig rig="threePt" dir="t"/>
            </a:scene3d>
            <a:sp3d contourW="12700"/>
          </a:bodyPr>
          <a:lstStyle/>
          <a:p>
            <a:pPr>
              <a:lnSpc>
                <a:spcPct val="120000"/>
              </a:lnSpc>
            </a:pPr>
            <a:r>
              <a:rPr lang="zh-CN" altLang="en-US" sz="1500" dirty="0">
                <a:solidFill>
                  <a:schemeClr val="bg1"/>
                </a:solidFill>
                <a:latin typeface="+mn-lt"/>
                <a:ea typeface="+mn-ea"/>
                <a:cs typeface="+mn-ea"/>
                <a:sym typeface="+mn-lt"/>
              </a:rPr>
              <a:t>用户可以在投影仪或者计算机上进行演示也可以将演示文稿打印出来制作成胶片</a:t>
            </a:r>
          </a:p>
        </p:txBody>
      </p:sp>
      <p:sp>
        <p:nvSpPr>
          <p:cNvPr id="64" name="矩形 63">
            <a:extLst>
              <a:ext uri="{FF2B5EF4-FFF2-40B4-BE49-F238E27FC236}">
                <a16:creationId xmlns:a16="http://schemas.microsoft.com/office/drawing/2014/main" id="{CBCE2F27-1948-4AAF-B7D2-B7B4F23C2784}"/>
              </a:ext>
            </a:extLst>
          </p:cNvPr>
          <p:cNvSpPr/>
          <p:nvPr/>
        </p:nvSpPr>
        <p:spPr>
          <a:xfrm>
            <a:off x="755067" y="2165043"/>
            <a:ext cx="2364582" cy="401624"/>
          </a:xfrm>
          <a:prstGeom prst="rect">
            <a:avLst/>
          </a:prstGeom>
        </p:spPr>
        <p:txBody>
          <a:bodyPr wrap="square" lIns="96433" tIns="48216" rIns="96433" bIns="48216">
            <a:spAutoFit/>
            <a:scene3d>
              <a:camera prst="orthographicFront"/>
              <a:lightRig rig="threePt" dir="t"/>
            </a:scene3d>
            <a:sp3d contourW="12700"/>
          </a:bodyPr>
          <a:lstStyle/>
          <a:p>
            <a:pPr>
              <a:lnSpc>
                <a:spcPct val="120000"/>
              </a:lnSpc>
            </a:pPr>
            <a:r>
              <a:rPr lang="zh-CN" altLang="en-US" b="1" dirty="0">
                <a:solidFill>
                  <a:schemeClr val="bg1"/>
                </a:solidFill>
                <a:latin typeface="+mn-lt"/>
                <a:ea typeface="+mn-ea"/>
                <a:cs typeface="+mn-ea"/>
                <a:sym typeface="+mn-lt"/>
              </a:rPr>
              <a:t>标题文字添加</a:t>
            </a:r>
          </a:p>
        </p:txBody>
      </p:sp>
      <p:sp>
        <p:nvSpPr>
          <p:cNvPr id="65" name="矩形 64">
            <a:extLst>
              <a:ext uri="{FF2B5EF4-FFF2-40B4-BE49-F238E27FC236}">
                <a16:creationId xmlns:a16="http://schemas.microsoft.com/office/drawing/2014/main" id="{E3EB1709-6D20-4440-8800-976CC5E9712E}"/>
              </a:ext>
            </a:extLst>
          </p:cNvPr>
          <p:cNvSpPr/>
          <p:nvPr/>
        </p:nvSpPr>
        <p:spPr>
          <a:xfrm>
            <a:off x="807566" y="5188652"/>
            <a:ext cx="4037301" cy="651372"/>
          </a:xfrm>
          <a:prstGeom prst="rect">
            <a:avLst/>
          </a:prstGeom>
        </p:spPr>
        <p:txBody>
          <a:bodyPr wrap="square" lIns="96433" tIns="48216" rIns="96433" bIns="48216">
            <a:spAutoFit/>
            <a:scene3d>
              <a:camera prst="orthographicFront"/>
              <a:lightRig rig="threePt" dir="t"/>
            </a:scene3d>
            <a:sp3d contourW="12700"/>
          </a:bodyPr>
          <a:lstStyle/>
          <a:p>
            <a:pPr>
              <a:lnSpc>
                <a:spcPct val="120000"/>
              </a:lnSpc>
            </a:pPr>
            <a:r>
              <a:rPr lang="zh-CN" altLang="en-US" sz="1500" dirty="0">
                <a:solidFill>
                  <a:schemeClr val="bg1"/>
                </a:solidFill>
                <a:latin typeface="+mn-lt"/>
                <a:ea typeface="+mn-ea"/>
                <a:cs typeface="+mn-ea"/>
                <a:sym typeface="+mn-lt"/>
              </a:rPr>
              <a:t>用户可以在投影仪或者计算机上进行演示也可以将演示文稿打印出来制作成胶片</a:t>
            </a:r>
          </a:p>
        </p:txBody>
      </p:sp>
      <p:sp>
        <p:nvSpPr>
          <p:cNvPr id="66" name="矩形 65">
            <a:extLst>
              <a:ext uri="{FF2B5EF4-FFF2-40B4-BE49-F238E27FC236}">
                <a16:creationId xmlns:a16="http://schemas.microsoft.com/office/drawing/2014/main" id="{CBCE2F27-1948-4AAF-B7D2-B7B4F23C2784}"/>
              </a:ext>
            </a:extLst>
          </p:cNvPr>
          <p:cNvSpPr/>
          <p:nvPr/>
        </p:nvSpPr>
        <p:spPr>
          <a:xfrm>
            <a:off x="807566" y="4856947"/>
            <a:ext cx="2364582" cy="401624"/>
          </a:xfrm>
          <a:prstGeom prst="rect">
            <a:avLst/>
          </a:prstGeom>
        </p:spPr>
        <p:txBody>
          <a:bodyPr wrap="square" lIns="96433" tIns="48216" rIns="96433" bIns="48216">
            <a:spAutoFit/>
            <a:scene3d>
              <a:camera prst="orthographicFront"/>
              <a:lightRig rig="threePt" dir="t"/>
            </a:scene3d>
            <a:sp3d contourW="12700"/>
          </a:bodyPr>
          <a:lstStyle/>
          <a:p>
            <a:pPr>
              <a:lnSpc>
                <a:spcPct val="120000"/>
              </a:lnSpc>
            </a:pPr>
            <a:r>
              <a:rPr lang="zh-CN" altLang="en-US" b="1" dirty="0">
                <a:solidFill>
                  <a:schemeClr val="bg1"/>
                </a:solidFill>
                <a:latin typeface="+mn-lt"/>
                <a:ea typeface="+mn-ea"/>
                <a:cs typeface="+mn-ea"/>
                <a:sym typeface="+mn-lt"/>
              </a:rPr>
              <a:t>标题文字添加</a:t>
            </a:r>
          </a:p>
        </p:txBody>
      </p:sp>
      <p:sp>
        <p:nvSpPr>
          <p:cNvPr id="67" name="矩形 66">
            <a:extLst>
              <a:ext uri="{FF2B5EF4-FFF2-40B4-BE49-F238E27FC236}">
                <a16:creationId xmlns:a16="http://schemas.microsoft.com/office/drawing/2014/main" id="{E3EB1709-6D20-4440-8800-976CC5E9712E}"/>
              </a:ext>
            </a:extLst>
          </p:cNvPr>
          <p:cNvSpPr/>
          <p:nvPr/>
        </p:nvSpPr>
        <p:spPr>
          <a:xfrm>
            <a:off x="8522147" y="5086007"/>
            <a:ext cx="4037301" cy="651372"/>
          </a:xfrm>
          <a:prstGeom prst="rect">
            <a:avLst/>
          </a:prstGeom>
        </p:spPr>
        <p:txBody>
          <a:bodyPr wrap="square" lIns="96433" tIns="48216" rIns="96433" bIns="48216">
            <a:spAutoFit/>
            <a:scene3d>
              <a:camera prst="orthographicFront"/>
              <a:lightRig rig="threePt" dir="t"/>
            </a:scene3d>
            <a:sp3d contourW="12700"/>
          </a:bodyPr>
          <a:lstStyle/>
          <a:p>
            <a:pPr>
              <a:lnSpc>
                <a:spcPct val="120000"/>
              </a:lnSpc>
            </a:pPr>
            <a:r>
              <a:rPr lang="zh-CN" altLang="en-US" sz="1500" dirty="0">
                <a:solidFill>
                  <a:schemeClr val="bg1"/>
                </a:solidFill>
                <a:latin typeface="+mn-lt"/>
                <a:ea typeface="+mn-ea"/>
                <a:cs typeface="+mn-ea"/>
                <a:sym typeface="+mn-lt"/>
              </a:rPr>
              <a:t>用户可以在投影仪或者计算机上进行演示也可以将演示文稿打印出来制作成胶片</a:t>
            </a:r>
          </a:p>
        </p:txBody>
      </p:sp>
      <p:sp>
        <p:nvSpPr>
          <p:cNvPr id="68" name="矩形 67">
            <a:extLst>
              <a:ext uri="{FF2B5EF4-FFF2-40B4-BE49-F238E27FC236}">
                <a16:creationId xmlns:a16="http://schemas.microsoft.com/office/drawing/2014/main" id="{CBCE2F27-1948-4AAF-B7D2-B7B4F23C2784}"/>
              </a:ext>
            </a:extLst>
          </p:cNvPr>
          <p:cNvSpPr/>
          <p:nvPr/>
        </p:nvSpPr>
        <p:spPr>
          <a:xfrm>
            <a:off x="8522147" y="4754302"/>
            <a:ext cx="2364582" cy="401624"/>
          </a:xfrm>
          <a:prstGeom prst="rect">
            <a:avLst/>
          </a:prstGeom>
        </p:spPr>
        <p:txBody>
          <a:bodyPr wrap="square" lIns="96433" tIns="48216" rIns="96433" bIns="48216">
            <a:spAutoFit/>
            <a:scene3d>
              <a:camera prst="orthographicFront"/>
              <a:lightRig rig="threePt" dir="t"/>
            </a:scene3d>
            <a:sp3d contourW="12700"/>
          </a:bodyPr>
          <a:lstStyle/>
          <a:p>
            <a:pPr>
              <a:lnSpc>
                <a:spcPct val="120000"/>
              </a:lnSpc>
            </a:pPr>
            <a:r>
              <a:rPr lang="zh-CN" altLang="en-US" b="1" dirty="0">
                <a:solidFill>
                  <a:schemeClr val="bg1"/>
                </a:solidFill>
                <a:latin typeface="+mn-lt"/>
                <a:ea typeface="+mn-ea"/>
                <a:cs typeface="+mn-ea"/>
                <a:sym typeface="+mn-lt"/>
              </a:rPr>
              <a:t>标题文字添加</a:t>
            </a:r>
          </a:p>
        </p:txBody>
      </p:sp>
    </p:spTree>
    <p:extLst>
      <p:ext uri="{BB962C8B-B14F-4D97-AF65-F5344CB8AC3E}">
        <p14:creationId xmlns:p14="http://schemas.microsoft.com/office/powerpoint/2010/main" val="1060231184"/>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fill="hold"/>
                                        <p:tgtEl>
                                          <p:spTgt spid="61"/>
                                        </p:tgtEl>
                                        <p:attrNameLst>
                                          <p:attrName>ppt_x</p:attrName>
                                        </p:attrNameLst>
                                      </p:cBhvr>
                                      <p:tavLst>
                                        <p:tav tm="0">
                                          <p:val>
                                            <p:strVal val="#ppt_x"/>
                                          </p:val>
                                        </p:tav>
                                        <p:tav tm="100000">
                                          <p:val>
                                            <p:strVal val="#ppt_x"/>
                                          </p:val>
                                        </p:tav>
                                      </p:tavLst>
                                    </p:anim>
                                    <p:anim calcmode="lin" valueType="num">
                                      <p:cBhvr additive="base">
                                        <p:cTn id="8" dur="500" fill="hold"/>
                                        <p:tgtEl>
                                          <p:spTgt spid="6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2"/>
                                        </p:tgtEl>
                                        <p:attrNameLst>
                                          <p:attrName>style.visibility</p:attrName>
                                        </p:attrNameLst>
                                      </p:cBhvr>
                                      <p:to>
                                        <p:strVal val="visible"/>
                                      </p:to>
                                    </p:set>
                                    <p:anim calcmode="lin" valueType="num">
                                      <p:cBhvr additive="base">
                                        <p:cTn id="11" dur="500" fill="hold"/>
                                        <p:tgtEl>
                                          <p:spTgt spid="62"/>
                                        </p:tgtEl>
                                        <p:attrNameLst>
                                          <p:attrName>ppt_x</p:attrName>
                                        </p:attrNameLst>
                                      </p:cBhvr>
                                      <p:tavLst>
                                        <p:tav tm="0">
                                          <p:val>
                                            <p:strVal val="#ppt_x"/>
                                          </p:val>
                                        </p:tav>
                                        <p:tav tm="100000">
                                          <p:val>
                                            <p:strVal val="#ppt_x"/>
                                          </p:val>
                                        </p:tav>
                                      </p:tavLst>
                                    </p:anim>
                                    <p:anim calcmode="lin" valueType="num">
                                      <p:cBhvr additive="base">
                                        <p:cTn id="12" dur="500" fill="hold"/>
                                        <p:tgtEl>
                                          <p:spTgt spid="6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additive="base">
                                        <p:cTn id="15" dur="500" fill="hold"/>
                                        <p:tgtEl>
                                          <p:spTgt spid="63"/>
                                        </p:tgtEl>
                                        <p:attrNameLst>
                                          <p:attrName>ppt_x</p:attrName>
                                        </p:attrNameLst>
                                      </p:cBhvr>
                                      <p:tavLst>
                                        <p:tav tm="0">
                                          <p:val>
                                            <p:strVal val="#ppt_x"/>
                                          </p:val>
                                        </p:tav>
                                        <p:tav tm="100000">
                                          <p:val>
                                            <p:strVal val="#ppt_x"/>
                                          </p:val>
                                        </p:tav>
                                      </p:tavLst>
                                    </p:anim>
                                    <p:anim calcmode="lin" valueType="num">
                                      <p:cBhvr additive="base">
                                        <p:cTn id="16" dur="500" fill="hold"/>
                                        <p:tgtEl>
                                          <p:spTgt spid="6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4"/>
                                        </p:tgtEl>
                                        <p:attrNameLst>
                                          <p:attrName>style.visibility</p:attrName>
                                        </p:attrNameLst>
                                      </p:cBhvr>
                                      <p:to>
                                        <p:strVal val="visible"/>
                                      </p:to>
                                    </p:set>
                                    <p:anim calcmode="lin" valueType="num">
                                      <p:cBhvr additive="base">
                                        <p:cTn id="19" dur="500" fill="hold"/>
                                        <p:tgtEl>
                                          <p:spTgt spid="64"/>
                                        </p:tgtEl>
                                        <p:attrNameLst>
                                          <p:attrName>ppt_x</p:attrName>
                                        </p:attrNameLst>
                                      </p:cBhvr>
                                      <p:tavLst>
                                        <p:tav tm="0">
                                          <p:val>
                                            <p:strVal val="#ppt_x"/>
                                          </p:val>
                                        </p:tav>
                                        <p:tav tm="100000">
                                          <p:val>
                                            <p:strVal val="#ppt_x"/>
                                          </p:val>
                                        </p:tav>
                                      </p:tavLst>
                                    </p:anim>
                                    <p:anim calcmode="lin" valueType="num">
                                      <p:cBhvr additive="base">
                                        <p:cTn id="20" dur="500" fill="hold"/>
                                        <p:tgtEl>
                                          <p:spTgt spid="6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5"/>
                                        </p:tgtEl>
                                        <p:attrNameLst>
                                          <p:attrName>style.visibility</p:attrName>
                                        </p:attrNameLst>
                                      </p:cBhvr>
                                      <p:to>
                                        <p:strVal val="visible"/>
                                      </p:to>
                                    </p:set>
                                    <p:anim calcmode="lin" valueType="num">
                                      <p:cBhvr additive="base">
                                        <p:cTn id="23" dur="500" fill="hold"/>
                                        <p:tgtEl>
                                          <p:spTgt spid="65"/>
                                        </p:tgtEl>
                                        <p:attrNameLst>
                                          <p:attrName>ppt_x</p:attrName>
                                        </p:attrNameLst>
                                      </p:cBhvr>
                                      <p:tavLst>
                                        <p:tav tm="0">
                                          <p:val>
                                            <p:strVal val="#ppt_x"/>
                                          </p:val>
                                        </p:tav>
                                        <p:tav tm="100000">
                                          <p:val>
                                            <p:strVal val="#ppt_x"/>
                                          </p:val>
                                        </p:tav>
                                      </p:tavLst>
                                    </p:anim>
                                    <p:anim calcmode="lin" valueType="num">
                                      <p:cBhvr additive="base">
                                        <p:cTn id="24" dur="500" fill="hold"/>
                                        <p:tgtEl>
                                          <p:spTgt spid="6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6"/>
                                        </p:tgtEl>
                                        <p:attrNameLst>
                                          <p:attrName>style.visibility</p:attrName>
                                        </p:attrNameLst>
                                      </p:cBhvr>
                                      <p:to>
                                        <p:strVal val="visible"/>
                                      </p:to>
                                    </p:set>
                                    <p:anim calcmode="lin" valueType="num">
                                      <p:cBhvr additive="base">
                                        <p:cTn id="27" dur="500" fill="hold"/>
                                        <p:tgtEl>
                                          <p:spTgt spid="66"/>
                                        </p:tgtEl>
                                        <p:attrNameLst>
                                          <p:attrName>ppt_x</p:attrName>
                                        </p:attrNameLst>
                                      </p:cBhvr>
                                      <p:tavLst>
                                        <p:tav tm="0">
                                          <p:val>
                                            <p:strVal val="#ppt_x"/>
                                          </p:val>
                                        </p:tav>
                                        <p:tav tm="100000">
                                          <p:val>
                                            <p:strVal val="#ppt_x"/>
                                          </p:val>
                                        </p:tav>
                                      </p:tavLst>
                                    </p:anim>
                                    <p:anim calcmode="lin" valueType="num">
                                      <p:cBhvr additive="base">
                                        <p:cTn id="28" dur="500" fill="hold"/>
                                        <p:tgtEl>
                                          <p:spTgt spid="6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7"/>
                                        </p:tgtEl>
                                        <p:attrNameLst>
                                          <p:attrName>style.visibility</p:attrName>
                                        </p:attrNameLst>
                                      </p:cBhvr>
                                      <p:to>
                                        <p:strVal val="visible"/>
                                      </p:to>
                                    </p:set>
                                    <p:anim calcmode="lin" valueType="num">
                                      <p:cBhvr additive="base">
                                        <p:cTn id="31" dur="500" fill="hold"/>
                                        <p:tgtEl>
                                          <p:spTgt spid="67"/>
                                        </p:tgtEl>
                                        <p:attrNameLst>
                                          <p:attrName>ppt_x</p:attrName>
                                        </p:attrNameLst>
                                      </p:cBhvr>
                                      <p:tavLst>
                                        <p:tav tm="0">
                                          <p:val>
                                            <p:strVal val="#ppt_x"/>
                                          </p:val>
                                        </p:tav>
                                        <p:tav tm="100000">
                                          <p:val>
                                            <p:strVal val="#ppt_x"/>
                                          </p:val>
                                        </p:tav>
                                      </p:tavLst>
                                    </p:anim>
                                    <p:anim calcmode="lin" valueType="num">
                                      <p:cBhvr additive="base">
                                        <p:cTn id="32" dur="500" fill="hold"/>
                                        <p:tgtEl>
                                          <p:spTgt spid="6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8"/>
                                        </p:tgtEl>
                                        <p:attrNameLst>
                                          <p:attrName>style.visibility</p:attrName>
                                        </p:attrNameLst>
                                      </p:cBhvr>
                                      <p:to>
                                        <p:strVal val="visible"/>
                                      </p:to>
                                    </p:set>
                                    <p:anim calcmode="lin" valueType="num">
                                      <p:cBhvr additive="base">
                                        <p:cTn id="35" dur="500" fill="hold"/>
                                        <p:tgtEl>
                                          <p:spTgt spid="68"/>
                                        </p:tgtEl>
                                        <p:attrNameLst>
                                          <p:attrName>ppt_x</p:attrName>
                                        </p:attrNameLst>
                                      </p:cBhvr>
                                      <p:tavLst>
                                        <p:tav tm="0">
                                          <p:val>
                                            <p:strVal val="#ppt_x"/>
                                          </p:val>
                                        </p:tav>
                                        <p:tav tm="100000">
                                          <p:val>
                                            <p:strVal val="#ppt_x"/>
                                          </p:val>
                                        </p:tav>
                                      </p:tavLst>
                                    </p:anim>
                                    <p:anim calcmode="lin" valueType="num">
                                      <p:cBhvr additive="base">
                                        <p:cTn id="36" dur="500" fill="hold"/>
                                        <p:tgtEl>
                                          <p:spTgt spid="6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ppt_x"/>
                                          </p:val>
                                        </p:tav>
                                        <p:tav tm="100000">
                                          <p:val>
                                            <p:strVal val="#ppt_x"/>
                                          </p:val>
                                        </p:tav>
                                      </p:tavLst>
                                    </p:anim>
                                    <p:anim calcmode="lin" valueType="num">
                                      <p:cBhvr additive="base">
                                        <p:cTn id="40" dur="500" fill="hold"/>
                                        <p:tgtEl>
                                          <p:spTgt spid="2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ppt_x"/>
                                          </p:val>
                                        </p:tav>
                                        <p:tav tm="100000">
                                          <p:val>
                                            <p:strVal val="#ppt_x"/>
                                          </p:val>
                                        </p:tav>
                                      </p:tavLst>
                                    </p:anim>
                                    <p:anim calcmode="lin" valueType="num">
                                      <p:cBhvr additive="base">
                                        <p:cTn id="44" dur="500" fill="hold"/>
                                        <p:tgtEl>
                                          <p:spTgt spid="21"/>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ppt_x"/>
                                          </p:val>
                                        </p:tav>
                                        <p:tav tm="100000">
                                          <p:val>
                                            <p:strVal val="#ppt_x"/>
                                          </p:val>
                                        </p:tav>
                                      </p:tavLst>
                                    </p:anim>
                                    <p:anim calcmode="lin" valueType="num">
                                      <p:cBhvr additive="base">
                                        <p:cTn id="48" dur="500" fill="hold"/>
                                        <p:tgtEl>
                                          <p:spTgt spid="22"/>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500" fill="hold"/>
                                        <p:tgtEl>
                                          <p:spTgt spid="23"/>
                                        </p:tgtEl>
                                        <p:attrNameLst>
                                          <p:attrName>ppt_x</p:attrName>
                                        </p:attrNameLst>
                                      </p:cBhvr>
                                      <p:tavLst>
                                        <p:tav tm="0">
                                          <p:val>
                                            <p:strVal val="#ppt_x"/>
                                          </p:val>
                                        </p:tav>
                                        <p:tav tm="100000">
                                          <p:val>
                                            <p:strVal val="#ppt_x"/>
                                          </p:val>
                                        </p:tav>
                                      </p:tavLst>
                                    </p:anim>
                                    <p:anim calcmode="lin" valueType="num">
                                      <p:cBhvr additive="base">
                                        <p:cTn id="52" dur="500" fill="hold"/>
                                        <p:tgtEl>
                                          <p:spTgt spid="2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500" fill="hold"/>
                                        <p:tgtEl>
                                          <p:spTgt spid="24"/>
                                        </p:tgtEl>
                                        <p:attrNameLst>
                                          <p:attrName>ppt_x</p:attrName>
                                        </p:attrNameLst>
                                      </p:cBhvr>
                                      <p:tavLst>
                                        <p:tav tm="0">
                                          <p:val>
                                            <p:strVal val="#ppt_x"/>
                                          </p:val>
                                        </p:tav>
                                        <p:tav tm="100000">
                                          <p:val>
                                            <p:strVal val="#ppt_x"/>
                                          </p:val>
                                        </p:tav>
                                      </p:tavLst>
                                    </p:anim>
                                    <p:anim calcmode="lin" valueType="num">
                                      <p:cBhvr additive="base">
                                        <p:cTn id="56" dur="500" fill="hold"/>
                                        <p:tgtEl>
                                          <p:spTgt spid="24"/>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additive="base">
                                        <p:cTn id="59" dur="500" fill="hold"/>
                                        <p:tgtEl>
                                          <p:spTgt spid="25"/>
                                        </p:tgtEl>
                                        <p:attrNameLst>
                                          <p:attrName>ppt_x</p:attrName>
                                        </p:attrNameLst>
                                      </p:cBhvr>
                                      <p:tavLst>
                                        <p:tav tm="0">
                                          <p:val>
                                            <p:strVal val="#ppt_x"/>
                                          </p:val>
                                        </p:tav>
                                        <p:tav tm="100000">
                                          <p:val>
                                            <p:strVal val="#ppt_x"/>
                                          </p:val>
                                        </p:tav>
                                      </p:tavLst>
                                    </p:anim>
                                    <p:anim calcmode="lin" valueType="num">
                                      <p:cBhvr additive="base">
                                        <p:cTn id="60" dur="500" fill="hold"/>
                                        <p:tgtEl>
                                          <p:spTgt spid="25"/>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ppt_x"/>
                                          </p:val>
                                        </p:tav>
                                        <p:tav tm="100000">
                                          <p:val>
                                            <p:strVal val="#ppt_x"/>
                                          </p:val>
                                        </p:tav>
                                      </p:tavLst>
                                    </p:anim>
                                    <p:anim calcmode="lin" valueType="num">
                                      <p:cBhvr additive="base">
                                        <p:cTn id="64" dur="500" fill="hold"/>
                                        <p:tgtEl>
                                          <p:spTgt spid="26"/>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27"/>
                                        </p:tgtEl>
                                        <p:attrNameLst>
                                          <p:attrName>style.visibility</p:attrName>
                                        </p:attrNameLst>
                                      </p:cBhvr>
                                      <p:to>
                                        <p:strVal val="visible"/>
                                      </p:to>
                                    </p:set>
                                    <p:anim calcmode="lin" valueType="num">
                                      <p:cBhvr additive="base">
                                        <p:cTn id="67" dur="500" fill="hold"/>
                                        <p:tgtEl>
                                          <p:spTgt spid="27"/>
                                        </p:tgtEl>
                                        <p:attrNameLst>
                                          <p:attrName>ppt_x</p:attrName>
                                        </p:attrNameLst>
                                      </p:cBhvr>
                                      <p:tavLst>
                                        <p:tav tm="0">
                                          <p:val>
                                            <p:strVal val="#ppt_x"/>
                                          </p:val>
                                        </p:tav>
                                        <p:tav tm="100000">
                                          <p:val>
                                            <p:strVal val="#ppt_x"/>
                                          </p:val>
                                        </p:tav>
                                      </p:tavLst>
                                    </p:anim>
                                    <p:anim calcmode="lin" valueType="num">
                                      <p:cBhvr additive="base">
                                        <p:cTn id="68" dur="500" fill="hold"/>
                                        <p:tgtEl>
                                          <p:spTgt spid="27"/>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28"/>
                                        </p:tgtEl>
                                        <p:attrNameLst>
                                          <p:attrName>style.visibility</p:attrName>
                                        </p:attrNameLst>
                                      </p:cBhvr>
                                      <p:to>
                                        <p:strVal val="visible"/>
                                      </p:to>
                                    </p:set>
                                    <p:anim calcmode="lin" valueType="num">
                                      <p:cBhvr additive="base">
                                        <p:cTn id="71" dur="500" fill="hold"/>
                                        <p:tgtEl>
                                          <p:spTgt spid="28"/>
                                        </p:tgtEl>
                                        <p:attrNameLst>
                                          <p:attrName>ppt_x</p:attrName>
                                        </p:attrNameLst>
                                      </p:cBhvr>
                                      <p:tavLst>
                                        <p:tav tm="0">
                                          <p:val>
                                            <p:strVal val="#ppt_x"/>
                                          </p:val>
                                        </p:tav>
                                        <p:tav tm="100000">
                                          <p:val>
                                            <p:strVal val="#ppt_x"/>
                                          </p:val>
                                        </p:tav>
                                      </p:tavLst>
                                    </p:anim>
                                    <p:anim calcmode="lin" valueType="num">
                                      <p:cBhvr additive="base">
                                        <p:cTn id="72" dur="500" fill="hold"/>
                                        <p:tgtEl>
                                          <p:spTgt spid="28"/>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29"/>
                                        </p:tgtEl>
                                        <p:attrNameLst>
                                          <p:attrName>style.visibility</p:attrName>
                                        </p:attrNameLst>
                                      </p:cBhvr>
                                      <p:to>
                                        <p:strVal val="visible"/>
                                      </p:to>
                                    </p:set>
                                    <p:anim calcmode="lin" valueType="num">
                                      <p:cBhvr additive="base">
                                        <p:cTn id="75" dur="500" fill="hold"/>
                                        <p:tgtEl>
                                          <p:spTgt spid="29"/>
                                        </p:tgtEl>
                                        <p:attrNameLst>
                                          <p:attrName>ppt_x</p:attrName>
                                        </p:attrNameLst>
                                      </p:cBhvr>
                                      <p:tavLst>
                                        <p:tav tm="0">
                                          <p:val>
                                            <p:strVal val="#ppt_x"/>
                                          </p:val>
                                        </p:tav>
                                        <p:tav tm="100000">
                                          <p:val>
                                            <p:strVal val="#ppt_x"/>
                                          </p:val>
                                        </p:tav>
                                      </p:tavLst>
                                    </p:anim>
                                    <p:anim calcmode="lin" valueType="num">
                                      <p:cBhvr additive="base">
                                        <p:cTn id="76"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61" grpId="0"/>
      <p:bldP spid="62" grpId="0"/>
      <p:bldP spid="63" grpId="0"/>
      <p:bldP spid="64" grpId="0"/>
      <p:bldP spid="65" grpId="0"/>
      <p:bldP spid="66" grpId="0"/>
      <p:bldP spid="67" grpId="0"/>
      <p:bldP spid="6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64873" y="1817754"/>
            <a:ext cx="10196087" cy="4573317"/>
            <a:chOff x="1388916" y="1723595"/>
            <a:chExt cx="9667401" cy="4336420"/>
          </a:xfrm>
        </p:grpSpPr>
        <p:grpSp>
          <p:nvGrpSpPr>
            <p:cNvPr id="22" name="组合 21"/>
            <p:cNvGrpSpPr/>
            <p:nvPr/>
          </p:nvGrpSpPr>
          <p:grpSpPr>
            <a:xfrm>
              <a:off x="1388916" y="1846661"/>
              <a:ext cx="5260199" cy="4213354"/>
              <a:chOff x="960683" y="1648780"/>
              <a:chExt cx="6099913" cy="4885687"/>
            </a:xfrm>
          </p:grpSpPr>
          <p:cxnSp>
            <p:nvCxnSpPr>
              <p:cNvPr id="31" name="直接连接符 30"/>
              <p:cNvCxnSpPr/>
              <p:nvPr/>
            </p:nvCxnSpPr>
            <p:spPr>
              <a:xfrm>
                <a:off x="7060596" y="1648780"/>
                <a:ext cx="0" cy="4885687"/>
              </a:xfrm>
              <a:prstGeom prst="line">
                <a:avLst/>
              </a:prstGeom>
              <a:ln w="3175">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960683" y="1657883"/>
                <a:ext cx="5643646" cy="4876584"/>
                <a:chOff x="1535417" y="1526117"/>
                <a:chExt cx="5212200" cy="4503778"/>
              </a:xfrm>
            </p:grpSpPr>
            <p:sp>
              <p:nvSpPr>
                <p:cNvPr id="25" name="Rectangle 3"/>
                <p:cNvSpPr/>
                <p:nvPr/>
              </p:nvSpPr>
              <p:spPr>
                <a:xfrm>
                  <a:off x="1535417" y="5140785"/>
                  <a:ext cx="5212200" cy="88911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6392" tIns="48195" rIns="96392" bIns="48195" rtlCol="0" anchor="ctr"/>
                <a:lstStyle/>
                <a:p>
                  <a:pPr algn="ctr"/>
                  <a:endParaRPr lang="en-US" sz="1700" dirty="0">
                    <a:cs typeface="+mn-ea"/>
                    <a:sym typeface="+mn-lt"/>
                  </a:endParaRPr>
                </a:p>
              </p:txBody>
            </p:sp>
            <p:sp>
              <p:nvSpPr>
                <p:cNvPr id="26" name="Subtitle 2"/>
                <p:cNvSpPr txBox="1"/>
                <p:nvPr/>
              </p:nvSpPr>
              <p:spPr>
                <a:xfrm>
                  <a:off x="1901044" y="5242384"/>
                  <a:ext cx="4480946" cy="645460"/>
                </a:xfrm>
                <a:prstGeom prst="rect">
                  <a:avLst/>
                </a:prstGeom>
              </p:spPr>
              <p:txBody>
                <a:bodyPr vert="horz" lIns="96392" tIns="48195" rIns="96392" bIns="48195" rtlCol="0">
                  <a:noAutofit/>
                </a:bodyPr>
                <a:lstStyle>
                  <a:lvl1pPr marL="342900" indent="-342900" algn="l" defTabSz="457200" rtl="0" eaLnBrk="1" latinLnBrk="0" hangingPunct="1">
                    <a:spcBef>
                      <a:spcPct val="20000"/>
                    </a:spcBef>
                    <a:buFont typeface="Arial" panose="020B0604020202020204"/>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lgn="just">
                    <a:lnSpc>
                      <a:spcPct val="120000"/>
                    </a:lnSpc>
                    <a:buNone/>
                  </a:pPr>
                  <a:r>
                    <a:rPr lang="zh-CN" altLang="en-US" sz="1300" dirty="0">
                      <a:solidFill>
                        <a:srgbClr val="2DBCEE"/>
                      </a:solidFill>
                      <a:cs typeface="+mn-ea"/>
                      <a:sym typeface="+mn-lt"/>
                    </a:rPr>
                    <a:t>详写内容</a:t>
                  </a:r>
                  <a:r>
                    <a:rPr lang="en-US" altLang="zh-CN" sz="1300" dirty="0">
                      <a:solidFill>
                        <a:srgbClr val="2DBCEE"/>
                      </a:solidFill>
                      <a:cs typeface="+mn-ea"/>
                      <a:sym typeface="+mn-lt"/>
                    </a:rPr>
                    <a:t>……</a:t>
                  </a:r>
                  <a:r>
                    <a:rPr lang="zh-CN" altLang="en-US" sz="1300" dirty="0">
                      <a:solidFill>
                        <a:srgbClr val="2DBCEE"/>
                      </a:solidFill>
                      <a:cs typeface="+mn-ea"/>
                      <a:sym typeface="+mn-lt"/>
                    </a:rPr>
                    <a:t>点击输入本栏的具体文字，简明扼要的说明分项内容，此为概念图解，请根据具体内容酌情修改。</a:t>
                  </a:r>
                  <a:endParaRPr lang="en-US" altLang="zh-CN" sz="1300" dirty="0">
                    <a:solidFill>
                      <a:srgbClr val="2DBCEE"/>
                    </a:solidFill>
                    <a:cs typeface="+mn-ea"/>
                    <a:sym typeface="+mn-lt"/>
                  </a:endParaRPr>
                </a:p>
              </p:txBody>
            </p:sp>
            <p:sp>
              <p:nvSpPr>
                <p:cNvPr id="27" name="Rectangle 3"/>
                <p:cNvSpPr/>
                <p:nvPr/>
              </p:nvSpPr>
              <p:spPr>
                <a:xfrm>
                  <a:off x="1535417" y="1526117"/>
                  <a:ext cx="5212200" cy="3584715"/>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6392" tIns="48195" rIns="96392" bIns="48195" rtlCol="0" anchor="ctr"/>
                <a:lstStyle/>
                <a:p>
                  <a:pPr algn="ctr"/>
                  <a:endParaRPr lang="en-US" sz="1700" dirty="0">
                    <a:cs typeface="+mn-ea"/>
                    <a:sym typeface="+mn-lt"/>
                  </a:endParaRPr>
                </a:p>
              </p:txBody>
            </p:sp>
          </p:grpSp>
        </p:grpSp>
        <p:sp>
          <p:nvSpPr>
            <p:cNvPr id="36" name="文本框 35"/>
            <p:cNvSpPr txBox="1"/>
            <p:nvPr/>
          </p:nvSpPr>
          <p:spPr>
            <a:xfrm>
              <a:off x="7084927" y="2485256"/>
              <a:ext cx="3971390" cy="3471059"/>
            </a:xfrm>
            <a:prstGeom prst="rect">
              <a:avLst/>
            </a:prstGeom>
            <a:noFill/>
            <a:effectLst/>
          </p:spPr>
          <p:txBody>
            <a:bodyPr wrap="square" lIns="86694" tIns="43347" rIns="86694" bIns="43347" rtlCol="0">
              <a:spAutoFit/>
            </a:bodyPr>
            <a:lstStyle/>
            <a:p>
              <a:pPr algn="just">
                <a:lnSpc>
                  <a:spcPct val="150000"/>
                </a:lnSpc>
              </a:pPr>
              <a:r>
                <a:rPr lang="zh-CN" altLang="en-US" sz="1200" dirty="0">
                  <a:solidFill>
                    <a:schemeClr val="bg1"/>
                  </a:solidFill>
                  <a:latin typeface="+mn-lt"/>
                  <a:ea typeface="+mn-ea"/>
                  <a:cs typeface="+mn-ea"/>
                  <a:sym typeface="+mn-lt"/>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200" dirty="0">
                  <a:solidFill>
                    <a:schemeClr val="bg1"/>
                  </a:solidFill>
                  <a:latin typeface="+mn-lt"/>
                  <a:ea typeface="+mn-ea"/>
                  <a:cs typeface="+mn-ea"/>
                  <a:sym typeface="+mn-lt"/>
                </a:rPr>
                <a:t>……</a:t>
              </a:r>
            </a:p>
            <a:p>
              <a:pPr algn="just">
                <a:lnSpc>
                  <a:spcPct val="150000"/>
                </a:lnSpc>
              </a:pPr>
              <a:r>
                <a:rPr lang="zh-CN" altLang="en-US" sz="1200" dirty="0">
                  <a:solidFill>
                    <a:schemeClr val="bg1"/>
                  </a:solidFill>
                  <a:latin typeface="+mn-lt"/>
                  <a:ea typeface="+mn-ea"/>
                  <a:cs typeface="+mn-ea"/>
                  <a:sym typeface="+mn-lt"/>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200" dirty="0">
                  <a:solidFill>
                    <a:schemeClr val="bg1"/>
                  </a:solidFill>
                  <a:latin typeface="+mn-lt"/>
                  <a:ea typeface="+mn-ea"/>
                  <a:cs typeface="+mn-ea"/>
                  <a:sym typeface="+mn-lt"/>
                </a:rPr>
                <a:t>……</a:t>
              </a:r>
            </a:p>
            <a:p>
              <a:pPr algn="just">
                <a:lnSpc>
                  <a:spcPct val="150000"/>
                </a:lnSpc>
              </a:pPr>
              <a:endParaRPr lang="en-US" altLang="zh-CN" sz="1200" dirty="0">
                <a:solidFill>
                  <a:schemeClr val="bg1"/>
                </a:solidFill>
                <a:latin typeface="+mn-lt"/>
                <a:ea typeface="+mn-ea"/>
                <a:cs typeface="+mn-ea"/>
                <a:sym typeface="+mn-lt"/>
              </a:endParaRPr>
            </a:p>
            <a:p>
              <a:pPr algn="just">
                <a:lnSpc>
                  <a:spcPct val="150000"/>
                </a:lnSpc>
              </a:pPr>
              <a:r>
                <a:rPr lang="zh-CN" altLang="en-US" sz="1200" dirty="0">
                  <a:solidFill>
                    <a:schemeClr val="bg1"/>
                  </a:solidFill>
                  <a:latin typeface="+mn-lt"/>
                  <a:ea typeface="+mn-ea"/>
                  <a:cs typeface="+mn-ea"/>
                  <a:sym typeface="+mn-lt"/>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200" dirty="0">
                  <a:solidFill>
                    <a:schemeClr val="bg1"/>
                  </a:solidFill>
                  <a:latin typeface="+mn-lt"/>
                  <a:ea typeface="+mn-ea"/>
                  <a:cs typeface="+mn-ea"/>
                  <a:sym typeface="+mn-lt"/>
                </a:rPr>
                <a:t>……</a:t>
              </a:r>
            </a:p>
          </p:txBody>
        </p:sp>
        <p:sp>
          <p:nvSpPr>
            <p:cNvPr id="37" name="文本框 29"/>
            <p:cNvSpPr txBox="1"/>
            <p:nvPr/>
          </p:nvSpPr>
          <p:spPr>
            <a:xfrm>
              <a:off x="7089981" y="1723595"/>
              <a:ext cx="2629067" cy="637490"/>
            </a:xfrm>
            <a:prstGeom prst="rect">
              <a:avLst/>
            </a:prstGeom>
            <a:noFill/>
            <a:effectLst/>
          </p:spPr>
          <p:txBody>
            <a:bodyPr wrap="none" lIns="86694" tIns="43347" rIns="86694" bIns="43347" rtlCol="0">
              <a:spAutoFit/>
            </a:bodyPr>
            <a:lstStyle/>
            <a:p>
              <a:r>
                <a:rPr lang="en-US" altLang="zh-CN" sz="3800" b="1" dirty="0">
                  <a:solidFill>
                    <a:schemeClr val="bg1"/>
                  </a:solidFill>
                  <a:latin typeface="+mn-lt"/>
                  <a:ea typeface="+mn-ea"/>
                  <a:cs typeface="+mn-ea"/>
                  <a:sym typeface="+mn-lt"/>
                </a:rPr>
                <a:t>TEMPLATE</a:t>
              </a:r>
            </a:p>
          </p:txBody>
        </p:sp>
      </p:grpSp>
    </p:spTree>
    <p:extLst>
      <p:ext uri="{BB962C8B-B14F-4D97-AF65-F5344CB8AC3E}">
        <p14:creationId xmlns:p14="http://schemas.microsoft.com/office/powerpoint/2010/main" val="1686102704"/>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grpSp>
        <p:nvGrpSpPr>
          <p:cNvPr id="3" name="组合 2"/>
          <p:cNvGrpSpPr/>
          <p:nvPr/>
        </p:nvGrpSpPr>
        <p:grpSpPr>
          <a:xfrm>
            <a:off x="657484" y="2091333"/>
            <a:ext cx="11769241" cy="3727304"/>
            <a:chOff x="290513" y="1418828"/>
            <a:chExt cx="8510587" cy="2695440"/>
          </a:xfrm>
        </p:grpSpPr>
        <p:sp>
          <p:nvSpPr>
            <p:cNvPr id="39" name="Freeform 33"/>
            <p:cNvSpPr/>
            <p:nvPr/>
          </p:nvSpPr>
          <p:spPr bwMode="auto">
            <a:xfrm>
              <a:off x="5091636" y="2888015"/>
              <a:ext cx="1409816" cy="1226253"/>
            </a:xfrm>
            <a:custGeom>
              <a:avLst/>
              <a:gdLst>
                <a:gd name="T0" fmla="*/ 70 w 1000"/>
                <a:gd name="T1" fmla="*/ 712 h 868"/>
                <a:gd name="T2" fmla="*/ 788 w 1000"/>
                <a:gd name="T3" fmla="*/ 534 h 868"/>
                <a:gd name="T4" fmla="*/ 1000 w 1000"/>
                <a:gd name="T5" fmla="*/ 38 h 868"/>
                <a:gd name="T6" fmla="*/ 316 w 1000"/>
                <a:gd name="T7" fmla="*/ 198 h 868"/>
                <a:gd name="T8" fmla="*/ 0 w 1000"/>
                <a:gd name="T9" fmla="*/ 630 h 868"/>
                <a:gd name="T10" fmla="*/ 566 w 1000"/>
                <a:gd name="T11" fmla="*/ 360 h 868"/>
                <a:gd name="T12" fmla="*/ 70 w 1000"/>
                <a:gd name="T13" fmla="*/ 712 h 868"/>
              </a:gdLst>
              <a:ahLst/>
              <a:cxnLst>
                <a:cxn ang="0">
                  <a:pos x="T0" y="T1"/>
                </a:cxn>
                <a:cxn ang="0">
                  <a:pos x="T2" y="T3"/>
                </a:cxn>
                <a:cxn ang="0">
                  <a:pos x="T4" y="T5"/>
                </a:cxn>
                <a:cxn ang="0">
                  <a:pos x="T6" y="T7"/>
                </a:cxn>
                <a:cxn ang="0">
                  <a:pos x="T8" y="T9"/>
                </a:cxn>
                <a:cxn ang="0">
                  <a:pos x="T10" y="T11"/>
                </a:cxn>
                <a:cxn ang="0">
                  <a:pos x="T12" y="T13"/>
                </a:cxn>
              </a:cxnLst>
              <a:rect l="0" t="0" r="r" b="b"/>
              <a:pathLst>
                <a:path w="1000" h="868">
                  <a:moveTo>
                    <a:pt x="70" y="712"/>
                  </a:moveTo>
                  <a:cubicBezTo>
                    <a:pt x="70" y="712"/>
                    <a:pt x="485" y="868"/>
                    <a:pt x="788" y="534"/>
                  </a:cubicBezTo>
                  <a:cubicBezTo>
                    <a:pt x="980" y="322"/>
                    <a:pt x="1000" y="38"/>
                    <a:pt x="1000" y="38"/>
                  </a:cubicBezTo>
                  <a:cubicBezTo>
                    <a:pt x="1000" y="38"/>
                    <a:pt x="586" y="0"/>
                    <a:pt x="316" y="198"/>
                  </a:cubicBezTo>
                  <a:cubicBezTo>
                    <a:pt x="46" y="396"/>
                    <a:pt x="0" y="630"/>
                    <a:pt x="0" y="630"/>
                  </a:cubicBezTo>
                  <a:cubicBezTo>
                    <a:pt x="0" y="630"/>
                    <a:pt x="208" y="440"/>
                    <a:pt x="566" y="360"/>
                  </a:cubicBezTo>
                  <a:cubicBezTo>
                    <a:pt x="566" y="360"/>
                    <a:pt x="262" y="522"/>
                    <a:pt x="70" y="712"/>
                  </a:cubicBezTo>
                  <a:close/>
                </a:path>
              </a:pathLst>
            </a:custGeom>
            <a:solidFill>
              <a:schemeClr val="bg1"/>
            </a:solidFill>
            <a:ln w="6350">
              <a:noFill/>
            </a:ln>
          </p:spPr>
          <p:txBody>
            <a:bodyPr/>
            <a:lstStyle/>
            <a:p>
              <a:endParaRPr lang="zh-CN" altLang="en-US" sz="1500">
                <a:solidFill>
                  <a:schemeClr val="bg1"/>
                </a:solidFill>
                <a:latin typeface="+mn-lt"/>
                <a:ea typeface="+mn-ea"/>
                <a:cs typeface="+mn-ea"/>
                <a:sym typeface="+mn-lt"/>
              </a:endParaRPr>
            </a:p>
          </p:txBody>
        </p:sp>
        <p:sp>
          <p:nvSpPr>
            <p:cNvPr id="40" name="Freeform 34"/>
            <p:cNvSpPr/>
            <p:nvPr/>
          </p:nvSpPr>
          <p:spPr bwMode="auto">
            <a:xfrm>
              <a:off x="4408545" y="1511301"/>
              <a:ext cx="1196162" cy="2144062"/>
            </a:xfrm>
            <a:custGeom>
              <a:avLst/>
              <a:gdLst>
                <a:gd name="T0" fmla="*/ 325 w 849"/>
                <a:gd name="T1" fmla="*/ 1518 h 1518"/>
                <a:gd name="T2" fmla="*/ 817 w 849"/>
                <a:gd name="T3" fmla="*/ 816 h 1518"/>
                <a:gd name="T4" fmla="*/ 539 w 849"/>
                <a:gd name="T5" fmla="*/ 0 h 1518"/>
                <a:gd name="T6" fmla="*/ 98 w 849"/>
                <a:gd name="T7" fmla="*/ 644 h 1518"/>
                <a:gd name="T8" fmla="*/ 189 w 849"/>
                <a:gd name="T9" fmla="*/ 1506 h 1518"/>
                <a:gd name="T10" fmla="*/ 455 w 849"/>
                <a:gd name="T11" fmla="*/ 706 h 1518"/>
                <a:gd name="T12" fmla="*/ 325 w 849"/>
                <a:gd name="T13" fmla="*/ 1518 h 1518"/>
              </a:gdLst>
              <a:ahLst/>
              <a:cxnLst>
                <a:cxn ang="0">
                  <a:pos x="T0" y="T1"/>
                </a:cxn>
                <a:cxn ang="0">
                  <a:pos x="T2" y="T3"/>
                </a:cxn>
                <a:cxn ang="0">
                  <a:pos x="T4" y="T5"/>
                </a:cxn>
                <a:cxn ang="0">
                  <a:pos x="T6" y="T7"/>
                </a:cxn>
                <a:cxn ang="0">
                  <a:pos x="T8" y="T9"/>
                </a:cxn>
                <a:cxn ang="0">
                  <a:pos x="T10" y="T11"/>
                </a:cxn>
                <a:cxn ang="0">
                  <a:pos x="T12" y="T13"/>
                </a:cxn>
              </a:cxnLst>
              <a:rect l="0" t="0" r="r" b="b"/>
              <a:pathLst>
                <a:path w="849" h="1518">
                  <a:moveTo>
                    <a:pt x="325" y="1518"/>
                  </a:moveTo>
                  <a:cubicBezTo>
                    <a:pt x="325" y="1518"/>
                    <a:pt x="785" y="1276"/>
                    <a:pt x="817" y="816"/>
                  </a:cubicBezTo>
                  <a:cubicBezTo>
                    <a:pt x="849" y="356"/>
                    <a:pt x="539" y="0"/>
                    <a:pt x="539" y="0"/>
                  </a:cubicBezTo>
                  <a:cubicBezTo>
                    <a:pt x="539" y="0"/>
                    <a:pt x="209" y="294"/>
                    <a:pt x="98" y="644"/>
                  </a:cubicBezTo>
                  <a:cubicBezTo>
                    <a:pt x="0" y="951"/>
                    <a:pt x="59" y="1290"/>
                    <a:pt x="189" y="1506"/>
                  </a:cubicBezTo>
                  <a:cubicBezTo>
                    <a:pt x="189" y="1506"/>
                    <a:pt x="167" y="1158"/>
                    <a:pt x="455" y="706"/>
                  </a:cubicBezTo>
                  <a:cubicBezTo>
                    <a:pt x="455" y="706"/>
                    <a:pt x="345" y="970"/>
                    <a:pt x="325" y="1518"/>
                  </a:cubicBezTo>
                  <a:close/>
                </a:path>
              </a:pathLst>
            </a:custGeom>
            <a:solidFill>
              <a:schemeClr val="bg1"/>
            </a:solidFill>
            <a:ln w="6350">
              <a:noFill/>
            </a:ln>
          </p:spPr>
          <p:txBody>
            <a:bodyPr/>
            <a:lstStyle/>
            <a:p>
              <a:endParaRPr lang="zh-CN" altLang="en-US" sz="1500">
                <a:solidFill>
                  <a:schemeClr val="bg1"/>
                </a:solidFill>
                <a:latin typeface="+mn-lt"/>
                <a:ea typeface="+mn-ea"/>
                <a:cs typeface="+mn-ea"/>
                <a:sym typeface="+mn-lt"/>
              </a:endParaRPr>
            </a:p>
          </p:txBody>
        </p:sp>
        <p:sp>
          <p:nvSpPr>
            <p:cNvPr id="41" name="Freeform 35"/>
            <p:cNvSpPr/>
            <p:nvPr/>
          </p:nvSpPr>
          <p:spPr bwMode="auto">
            <a:xfrm>
              <a:off x="3256017" y="1621137"/>
              <a:ext cx="1342108" cy="1958996"/>
            </a:xfrm>
            <a:custGeom>
              <a:avLst/>
              <a:gdLst>
                <a:gd name="T0" fmla="*/ 700 w 952"/>
                <a:gd name="T1" fmla="*/ 1330 h 1386"/>
                <a:gd name="T2" fmla="*/ 760 w 952"/>
                <a:gd name="T3" fmla="*/ 522 h 1386"/>
                <a:gd name="T4" fmla="*/ 138 w 952"/>
                <a:gd name="T5" fmla="*/ 0 h 1386"/>
                <a:gd name="T6" fmla="*/ 122 w 952"/>
                <a:gd name="T7" fmla="*/ 820 h 1386"/>
                <a:gd name="T8" fmla="*/ 590 w 952"/>
                <a:gd name="T9" fmla="*/ 1386 h 1386"/>
                <a:gd name="T10" fmla="*/ 412 w 952"/>
                <a:gd name="T11" fmla="*/ 618 h 1386"/>
                <a:gd name="T12" fmla="*/ 700 w 952"/>
                <a:gd name="T13" fmla="*/ 1330 h 1386"/>
              </a:gdLst>
              <a:ahLst/>
              <a:cxnLst>
                <a:cxn ang="0">
                  <a:pos x="T0" y="T1"/>
                </a:cxn>
                <a:cxn ang="0">
                  <a:pos x="T2" y="T3"/>
                </a:cxn>
                <a:cxn ang="0">
                  <a:pos x="T4" y="T5"/>
                </a:cxn>
                <a:cxn ang="0">
                  <a:pos x="T6" y="T7"/>
                </a:cxn>
                <a:cxn ang="0">
                  <a:pos x="T8" y="T9"/>
                </a:cxn>
                <a:cxn ang="0">
                  <a:pos x="T10" y="T11"/>
                </a:cxn>
                <a:cxn ang="0">
                  <a:pos x="T12" y="T13"/>
                </a:cxn>
              </a:cxnLst>
              <a:rect l="0" t="0" r="r" b="b"/>
              <a:pathLst>
                <a:path w="952" h="1386">
                  <a:moveTo>
                    <a:pt x="700" y="1330"/>
                  </a:moveTo>
                  <a:cubicBezTo>
                    <a:pt x="700" y="1330"/>
                    <a:pt x="952" y="916"/>
                    <a:pt x="760" y="522"/>
                  </a:cubicBezTo>
                  <a:cubicBezTo>
                    <a:pt x="571" y="134"/>
                    <a:pt x="138" y="0"/>
                    <a:pt x="138" y="0"/>
                  </a:cubicBezTo>
                  <a:cubicBezTo>
                    <a:pt x="138" y="0"/>
                    <a:pt x="0" y="476"/>
                    <a:pt x="122" y="820"/>
                  </a:cubicBezTo>
                  <a:cubicBezTo>
                    <a:pt x="241" y="1156"/>
                    <a:pt x="462" y="1316"/>
                    <a:pt x="590" y="1386"/>
                  </a:cubicBezTo>
                  <a:cubicBezTo>
                    <a:pt x="590" y="1386"/>
                    <a:pt x="422" y="1170"/>
                    <a:pt x="412" y="618"/>
                  </a:cubicBezTo>
                  <a:cubicBezTo>
                    <a:pt x="412" y="618"/>
                    <a:pt x="548" y="1094"/>
                    <a:pt x="700" y="1330"/>
                  </a:cubicBezTo>
                  <a:close/>
                </a:path>
              </a:pathLst>
            </a:custGeom>
            <a:solidFill>
              <a:schemeClr val="bg1"/>
            </a:solidFill>
            <a:ln w="6350">
              <a:noFill/>
            </a:ln>
          </p:spPr>
          <p:txBody>
            <a:bodyPr/>
            <a:lstStyle/>
            <a:p>
              <a:endParaRPr lang="zh-CN" altLang="en-US" sz="1500">
                <a:solidFill>
                  <a:schemeClr val="bg1"/>
                </a:solidFill>
                <a:latin typeface="+mn-lt"/>
                <a:ea typeface="+mn-ea"/>
                <a:cs typeface="+mn-ea"/>
                <a:sym typeface="+mn-lt"/>
              </a:endParaRPr>
            </a:p>
          </p:txBody>
        </p:sp>
        <p:sp>
          <p:nvSpPr>
            <p:cNvPr id="42" name="Freeform 36"/>
            <p:cNvSpPr/>
            <p:nvPr/>
          </p:nvSpPr>
          <p:spPr bwMode="auto">
            <a:xfrm>
              <a:off x="2432998" y="2955722"/>
              <a:ext cx="1488055" cy="1017113"/>
            </a:xfrm>
            <a:custGeom>
              <a:avLst/>
              <a:gdLst>
                <a:gd name="T0" fmla="*/ 1056 w 1056"/>
                <a:gd name="T1" fmla="*/ 528 h 720"/>
                <a:gd name="T2" fmla="*/ 616 w 1056"/>
                <a:gd name="T3" fmla="*/ 80 h 720"/>
                <a:gd name="T4" fmla="*/ 0 w 1056"/>
                <a:gd name="T5" fmla="*/ 178 h 720"/>
                <a:gd name="T6" fmla="*/ 446 w 1056"/>
                <a:gd name="T7" fmla="*/ 596 h 720"/>
                <a:gd name="T8" fmla="*/ 1036 w 1056"/>
                <a:gd name="T9" fmla="*/ 622 h 720"/>
                <a:gd name="T10" fmla="*/ 504 w 1056"/>
                <a:gd name="T11" fmla="*/ 334 h 720"/>
                <a:gd name="T12" fmla="*/ 1056 w 1056"/>
                <a:gd name="T13" fmla="*/ 528 h 720"/>
              </a:gdLst>
              <a:ahLst/>
              <a:cxnLst>
                <a:cxn ang="0">
                  <a:pos x="T0" y="T1"/>
                </a:cxn>
                <a:cxn ang="0">
                  <a:pos x="T2" y="T3"/>
                </a:cxn>
                <a:cxn ang="0">
                  <a:pos x="T4" y="T5"/>
                </a:cxn>
                <a:cxn ang="0">
                  <a:pos x="T6" y="T7"/>
                </a:cxn>
                <a:cxn ang="0">
                  <a:pos x="T8" y="T9"/>
                </a:cxn>
                <a:cxn ang="0">
                  <a:pos x="T10" y="T11"/>
                </a:cxn>
                <a:cxn ang="0">
                  <a:pos x="T12" y="T13"/>
                </a:cxn>
              </a:cxnLst>
              <a:rect l="0" t="0" r="r" b="b"/>
              <a:pathLst>
                <a:path w="1056" h="720">
                  <a:moveTo>
                    <a:pt x="1056" y="528"/>
                  </a:moveTo>
                  <a:cubicBezTo>
                    <a:pt x="1056" y="528"/>
                    <a:pt x="950" y="160"/>
                    <a:pt x="616" y="80"/>
                  </a:cubicBezTo>
                  <a:cubicBezTo>
                    <a:pt x="282" y="0"/>
                    <a:pt x="0" y="178"/>
                    <a:pt x="0" y="178"/>
                  </a:cubicBezTo>
                  <a:cubicBezTo>
                    <a:pt x="0" y="178"/>
                    <a:pt x="190" y="477"/>
                    <a:pt x="446" y="596"/>
                  </a:cubicBezTo>
                  <a:cubicBezTo>
                    <a:pt x="712" y="720"/>
                    <a:pt x="952" y="660"/>
                    <a:pt x="1036" y="622"/>
                  </a:cubicBezTo>
                  <a:cubicBezTo>
                    <a:pt x="1036" y="622"/>
                    <a:pt x="786" y="594"/>
                    <a:pt x="504" y="334"/>
                  </a:cubicBezTo>
                  <a:cubicBezTo>
                    <a:pt x="504" y="334"/>
                    <a:pt x="824" y="508"/>
                    <a:pt x="1056" y="528"/>
                  </a:cubicBezTo>
                  <a:close/>
                </a:path>
              </a:pathLst>
            </a:custGeom>
            <a:solidFill>
              <a:schemeClr val="bg1"/>
            </a:solidFill>
            <a:ln w="6350">
              <a:noFill/>
            </a:ln>
          </p:spPr>
          <p:txBody>
            <a:bodyPr/>
            <a:lstStyle/>
            <a:p>
              <a:endParaRPr lang="zh-CN" altLang="en-US" sz="1500">
                <a:solidFill>
                  <a:schemeClr val="bg1"/>
                </a:solidFill>
                <a:latin typeface="+mn-lt"/>
                <a:ea typeface="+mn-ea"/>
                <a:cs typeface="+mn-ea"/>
                <a:sym typeface="+mn-lt"/>
              </a:endParaRPr>
            </a:p>
          </p:txBody>
        </p:sp>
        <p:sp>
          <p:nvSpPr>
            <p:cNvPr id="43" name="Rectangle 38"/>
            <p:cNvSpPr>
              <a:spLocks noChangeArrowheads="1"/>
            </p:cNvSpPr>
            <p:nvPr/>
          </p:nvSpPr>
          <p:spPr bwMode="auto">
            <a:xfrm>
              <a:off x="5791200" y="1418828"/>
              <a:ext cx="2016125" cy="534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zh-CN" altLang="en-US" sz="1500" dirty="0">
                  <a:solidFill>
                    <a:schemeClr val="bg1"/>
                  </a:solidFill>
                  <a:latin typeface="+mn-lt"/>
                  <a:ea typeface="+mn-ea"/>
                  <a:cs typeface="+mn-ea"/>
                  <a:sym typeface="+mn-lt"/>
                </a:rPr>
                <a:t>单击编辑标题</a:t>
              </a:r>
              <a:endParaRPr lang="en-US" altLang="zh-CN" sz="1500" dirty="0">
                <a:solidFill>
                  <a:schemeClr val="bg1"/>
                </a:solidFill>
                <a:latin typeface="+mn-lt"/>
                <a:ea typeface="+mn-ea"/>
                <a:cs typeface="+mn-ea"/>
                <a:sym typeface="+mn-lt"/>
              </a:endParaRPr>
            </a:p>
            <a:p>
              <a:pPr defTabSz="962317">
                <a:spcBef>
                  <a:spcPct val="20000"/>
                </a:spcBef>
                <a:defRPr/>
              </a:pPr>
              <a:r>
                <a:rPr lang="zh-CN" altLang="en-US" sz="1500" dirty="0">
                  <a:solidFill>
                    <a:schemeClr val="bg1"/>
                  </a:solidFill>
                  <a:latin typeface="+mn-lt"/>
                  <a:ea typeface="+mn-ea"/>
                  <a:cs typeface="+mn-ea"/>
                  <a:sym typeface="+mn-lt"/>
                </a:rPr>
                <a:t>单击此处可编辑内容，根据您的需要自由拉伸文本框大小</a:t>
              </a:r>
              <a:endParaRPr lang="en-US" altLang="zh-CN" sz="1500" dirty="0">
                <a:solidFill>
                  <a:schemeClr val="bg1"/>
                </a:solidFill>
                <a:latin typeface="+mn-lt"/>
                <a:ea typeface="+mn-ea"/>
                <a:cs typeface="+mn-ea"/>
                <a:sym typeface="+mn-lt"/>
              </a:endParaRPr>
            </a:p>
          </p:txBody>
        </p:sp>
        <p:sp>
          <p:nvSpPr>
            <p:cNvPr id="44" name="Rectangle 39"/>
            <p:cNvSpPr>
              <a:spLocks noChangeArrowheads="1"/>
            </p:cNvSpPr>
            <p:nvPr/>
          </p:nvSpPr>
          <p:spPr bwMode="auto">
            <a:xfrm>
              <a:off x="6784975" y="3146425"/>
              <a:ext cx="2016125" cy="534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zh-CN" altLang="en-US" sz="1500" dirty="0">
                  <a:solidFill>
                    <a:schemeClr val="bg1"/>
                  </a:solidFill>
                  <a:latin typeface="+mn-lt"/>
                  <a:ea typeface="+mn-ea"/>
                  <a:cs typeface="+mn-ea"/>
                  <a:sym typeface="+mn-lt"/>
                </a:rPr>
                <a:t>单击编辑标题</a:t>
              </a:r>
              <a:endParaRPr lang="en-US" altLang="zh-CN" sz="1500" dirty="0">
                <a:solidFill>
                  <a:schemeClr val="bg1"/>
                </a:solidFill>
                <a:latin typeface="+mn-lt"/>
                <a:ea typeface="+mn-ea"/>
                <a:cs typeface="+mn-ea"/>
                <a:sym typeface="+mn-lt"/>
              </a:endParaRPr>
            </a:p>
            <a:p>
              <a:pPr defTabSz="962317">
                <a:spcBef>
                  <a:spcPct val="20000"/>
                </a:spcBef>
                <a:defRPr/>
              </a:pPr>
              <a:r>
                <a:rPr lang="zh-CN" altLang="en-US" sz="1500" dirty="0">
                  <a:solidFill>
                    <a:schemeClr val="bg1"/>
                  </a:solidFill>
                  <a:latin typeface="+mn-lt"/>
                  <a:ea typeface="+mn-ea"/>
                  <a:cs typeface="+mn-ea"/>
                  <a:sym typeface="+mn-lt"/>
                </a:rPr>
                <a:t>单击此处可编辑内容，根据您的需要自由拉伸文本框大小</a:t>
              </a:r>
              <a:endParaRPr lang="en-US" altLang="zh-CN" sz="1500" dirty="0">
                <a:solidFill>
                  <a:schemeClr val="bg1"/>
                </a:solidFill>
                <a:latin typeface="+mn-lt"/>
                <a:ea typeface="+mn-ea"/>
                <a:cs typeface="+mn-ea"/>
                <a:sym typeface="+mn-lt"/>
              </a:endParaRPr>
            </a:p>
          </p:txBody>
        </p:sp>
        <p:sp>
          <p:nvSpPr>
            <p:cNvPr id="45" name="Rectangle 40"/>
            <p:cNvSpPr>
              <a:spLocks noChangeArrowheads="1"/>
            </p:cNvSpPr>
            <p:nvPr/>
          </p:nvSpPr>
          <p:spPr bwMode="auto">
            <a:xfrm>
              <a:off x="1011238" y="1562100"/>
              <a:ext cx="2016125" cy="534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zh-CN" altLang="en-US" sz="1500" dirty="0">
                  <a:solidFill>
                    <a:schemeClr val="bg1"/>
                  </a:solidFill>
                  <a:latin typeface="+mn-lt"/>
                  <a:ea typeface="+mn-ea"/>
                  <a:cs typeface="+mn-ea"/>
                  <a:sym typeface="+mn-lt"/>
                </a:rPr>
                <a:t>单击编辑标题</a:t>
              </a:r>
              <a:endParaRPr lang="en-US" altLang="zh-CN" sz="1500" dirty="0">
                <a:solidFill>
                  <a:schemeClr val="bg1"/>
                </a:solidFill>
                <a:latin typeface="+mn-lt"/>
                <a:ea typeface="+mn-ea"/>
                <a:cs typeface="+mn-ea"/>
                <a:sym typeface="+mn-lt"/>
              </a:endParaRPr>
            </a:p>
            <a:p>
              <a:pPr defTabSz="962317">
                <a:spcBef>
                  <a:spcPct val="20000"/>
                </a:spcBef>
                <a:defRPr/>
              </a:pPr>
              <a:r>
                <a:rPr lang="zh-CN" altLang="en-US" sz="1500" dirty="0">
                  <a:solidFill>
                    <a:schemeClr val="bg1"/>
                  </a:solidFill>
                  <a:latin typeface="+mn-lt"/>
                  <a:ea typeface="+mn-ea"/>
                  <a:cs typeface="+mn-ea"/>
                  <a:sym typeface="+mn-lt"/>
                </a:rPr>
                <a:t>单击此处可编辑内容，根据您的需要自由拉伸文本框大小</a:t>
              </a:r>
              <a:endParaRPr lang="en-US" altLang="zh-CN" sz="1500" dirty="0">
                <a:solidFill>
                  <a:schemeClr val="bg1"/>
                </a:solidFill>
                <a:latin typeface="+mn-lt"/>
                <a:ea typeface="+mn-ea"/>
                <a:cs typeface="+mn-ea"/>
                <a:sym typeface="+mn-lt"/>
              </a:endParaRPr>
            </a:p>
          </p:txBody>
        </p:sp>
        <p:sp>
          <p:nvSpPr>
            <p:cNvPr id="46" name="Rectangle 41"/>
            <p:cNvSpPr>
              <a:spLocks noChangeArrowheads="1"/>
            </p:cNvSpPr>
            <p:nvPr/>
          </p:nvSpPr>
          <p:spPr bwMode="auto">
            <a:xfrm>
              <a:off x="290513" y="3435350"/>
              <a:ext cx="2016125" cy="534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zh-CN" altLang="en-US" sz="1500" dirty="0">
                  <a:solidFill>
                    <a:schemeClr val="bg1"/>
                  </a:solidFill>
                  <a:latin typeface="+mn-lt"/>
                  <a:ea typeface="+mn-ea"/>
                  <a:cs typeface="+mn-ea"/>
                  <a:sym typeface="+mn-lt"/>
                </a:rPr>
                <a:t>单击编辑标题</a:t>
              </a:r>
              <a:endParaRPr lang="en-US" altLang="zh-CN" sz="1500" dirty="0">
                <a:solidFill>
                  <a:schemeClr val="bg1"/>
                </a:solidFill>
                <a:latin typeface="+mn-lt"/>
                <a:ea typeface="+mn-ea"/>
                <a:cs typeface="+mn-ea"/>
                <a:sym typeface="+mn-lt"/>
              </a:endParaRPr>
            </a:p>
            <a:p>
              <a:pPr defTabSz="962317">
                <a:spcBef>
                  <a:spcPct val="20000"/>
                </a:spcBef>
                <a:defRPr/>
              </a:pPr>
              <a:r>
                <a:rPr lang="zh-CN" altLang="en-US" sz="1500" dirty="0">
                  <a:solidFill>
                    <a:schemeClr val="bg1"/>
                  </a:solidFill>
                  <a:latin typeface="+mn-lt"/>
                  <a:ea typeface="+mn-ea"/>
                  <a:cs typeface="+mn-ea"/>
                  <a:sym typeface="+mn-lt"/>
                </a:rPr>
                <a:t>单击此处可编辑内容，根据您的需要自由拉伸文本框大小</a:t>
              </a:r>
              <a:endParaRPr lang="en-US" altLang="zh-CN" sz="1500" dirty="0">
                <a:solidFill>
                  <a:schemeClr val="bg1"/>
                </a:solidFill>
                <a:latin typeface="+mn-lt"/>
                <a:ea typeface="+mn-ea"/>
                <a:cs typeface="+mn-ea"/>
                <a:sym typeface="+mn-lt"/>
              </a:endParaRPr>
            </a:p>
          </p:txBody>
        </p:sp>
      </p:grpSp>
    </p:spTree>
    <p:extLst>
      <p:ext uri="{BB962C8B-B14F-4D97-AF65-F5344CB8AC3E}">
        <p14:creationId xmlns:p14="http://schemas.microsoft.com/office/powerpoint/2010/main" val="281159027"/>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858750" cy="7232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文本框 21"/>
          <p:cNvSpPr txBox="1"/>
          <p:nvPr/>
        </p:nvSpPr>
        <p:spPr>
          <a:xfrm>
            <a:off x="1964879" y="2464959"/>
            <a:ext cx="9577064" cy="1200329"/>
          </a:xfrm>
          <a:prstGeom prst="rect">
            <a:avLst/>
          </a:prstGeom>
          <a:noFill/>
        </p:spPr>
        <p:txBody>
          <a:bodyPr wrap="square" rtlCol="0">
            <a:spAutoFit/>
          </a:bodyPr>
          <a:lstStyle/>
          <a:p>
            <a:pPr algn="ctr"/>
            <a:r>
              <a:rPr lang="zh-CN" altLang="en-US" sz="7200" b="1" dirty="0">
                <a:solidFill>
                  <a:schemeClr val="bg1"/>
                </a:solidFill>
                <a:latin typeface="+mn-lt"/>
                <a:ea typeface="+mn-ea"/>
                <a:cs typeface="+mn-ea"/>
                <a:sym typeface="+mn-lt"/>
              </a:rPr>
              <a:t>演讲完毕  感谢聆听</a:t>
            </a:r>
          </a:p>
        </p:txBody>
      </p:sp>
      <p:grpSp>
        <p:nvGrpSpPr>
          <p:cNvPr id="21" name="组合 20"/>
          <p:cNvGrpSpPr/>
          <p:nvPr/>
        </p:nvGrpSpPr>
        <p:grpSpPr>
          <a:xfrm>
            <a:off x="5673291" y="4406886"/>
            <a:ext cx="1800200" cy="433575"/>
            <a:chOff x="5853516" y="5222310"/>
            <a:chExt cx="1800200" cy="433575"/>
          </a:xfrm>
        </p:grpSpPr>
        <p:sp>
          <p:nvSpPr>
            <p:cNvPr id="22" name="矩形 21"/>
            <p:cNvSpPr/>
            <p:nvPr/>
          </p:nvSpPr>
          <p:spPr>
            <a:xfrm>
              <a:off x="5853516" y="5222310"/>
              <a:ext cx="1800200" cy="4335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cs typeface="+mn-ea"/>
                <a:sym typeface="+mn-lt"/>
              </a:endParaRPr>
            </a:p>
          </p:txBody>
        </p:sp>
        <p:sp>
          <p:nvSpPr>
            <p:cNvPr id="23" name="TextBox 7"/>
            <p:cNvSpPr>
              <a:spLocks noChangeArrowheads="1"/>
            </p:cNvSpPr>
            <p:nvPr/>
          </p:nvSpPr>
          <p:spPr bwMode="auto">
            <a:xfrm>
              <a:off x="6017051" y="5314320"/>
              <a:ext cx="1564452" cy="246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defRPr/>
              </a:pPr>
              <a:r>
                <a:rPr lang="zh-CN" altLang="en-US" sz="1600" b="1" dirty="0">
                  <a:solidFill>
                    <a:srgbClr val="2DBCEE"/>
                  </a:solidFill>
                  <a:latin typeface="+mn-lt"/>
                  <a:ea typeface="+mn-ea"/>
                  <a:cs typeface="+mn-ea"/>
                  <a:sym typeface="+mn-lt"/>
                </a:rPr>
                <a:t>演讲人：</a:t>
              </a:r>
              <a:r>
                <a:rPr lang="en-US" altLang="zh-CN" sz="1600" b="1" dirty="0">
                  <a:solidFill>
                    <a:srgbClr val="2DBCEE"/>
                  </a:solidFill>
                  <a:latin typeface="+mn-lt"/>
                  <a:ea typeface="+mn-ea"/>
                  <a:cs typeface="+mn-ea"/>
                  <a:sym typeface="+mn-lt"/>
                </a:rPr>
                <a:t>XXX</a:t>
              </a:r>
              <a:endParaRPr lang="zh-CN" altLang="en-US" sz="1600" b="1" dirty="0">
                <a:solidFill>
                  <a:srgbClr val="2DBCEE"/>
                </a:solidFill>
                <a:latin typeface="+mn-lt"/>
                <a:ea typeface="+mn-ea"/>
                <a:cs typeface="+mn-ea"/>
                <a:sym typeface="+mn-lt"/>
              </a:endParaRPr>
            </a:p>
          </p:txBody>
        </p:sp>
      </p:grpSp>
      <p:sp>
        <p:nvSpPr>
          <p:cNvPr id="24" name="矩形 259"/>
          <p:cNvSpPr>
            <a:spLocks noChangeArrowheads="1"/>
          </p:cNvSpPr>
          <p:nvPr/>
        </p:nvSpPr>
        <p:spPr bwMode="auto">
          <a:xfrm>
            <a:off x="3423440" y="3875718"/>
            <a:ext cx="6299902" cy="285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zh-CN" altLang="en-US" sz="1400" b="1" dirty="0">
                <a:solidFill>
                  <a:schemeClr val="bg1"/>
                </a:solidFill>
                <a:latin typeface="+mn-lt"/>
                <a:ea typeface="+mn-ea"/>
                <a:cs typeface="+mn-ea"/>
                <a:sym typeface="+mn-lt"/>
              </a:rPr>
              <a:t>点击添加相关标题文字，点击添加相关标题文字，点击添加相关标题</a:t>
            </a:r>
          </a:p>
        </p:txBody>
      </p:sp>
      <p:grpSp>
        <p:nvGrpSpPr>
          <p:cNvPr id="25" name="组合 24"/>
          <p:cNvGrpSpPr/>
          <p:nvPr/>
        </p:nvGrpSpPr>
        <p:grpSpPr>
          <a:xfrm>
            <a:off x="4377147" y="1371774"/>
            <a:ext cx="4392488" cy="1015663"/>
            <a:chOff x="4773191" y="2187198"/>
            <a:chExt cx="4392488" cy="1015663"/>
          </a:xfrm>
        </p:grpSpPr>
        <p:sp>
          <p:nvSpPr>
            <p:cNvPr id="26" name="矩形 25">
              <a:extLst>
                <a:ext uri="{FF2B5EF4-FFF2-40B4-BE49-F238E27FC236}">
                  <a16:creationId xmlns:a16="http://schemas.microsoft.com/office/drawing/2014/main" id="{CE8E89F9-6A7A-43B4-8882-2C8DE456934A}"/>
                </a:ext>
              </a:extLst>
            </p:cNvPr>
            <p:cNvSpPr/>
            <p:nvPr/>
          </p:nvSpPr>
          <p:spPr>
            <a:xfrm>
              <a:off x="5853311" y="2187198"/>
              <a:ext cx="2021227" cy="1015663"/>
            </a:xfrm>
            <a:prstGeom prst="rect">
              <a:avLst/>
            </a:prstGeom>
          </p:spPr>
          <p:txBody>
            <a:bodyPr wrap="square">
              <a:spAutoFit/>
            </a:bodyPr>
            <a:lstStyle/>
            <a:p>
              <a:pPr>
                <a:defRPr/>
              </a:pPr>
              <a:r>
                <a:rPr lang="en-US" altLang="zh-CN" sz="6000" b="1" spc="-225" dirty="0">
                  <a:solidFill>
                    <a:schemeClr val="bg1"/>
                  </a:solidFill>
                  <a:latin typeface="+mn-lt"/>
                  <a:ea typeface="+mn-ea"/>
                  <a:cs typeface="+mn-ea"/>
                  <a:sym typeface="+mn-lt"/>
                </a:rPr>
                <a:t>201X</a:t>
              </a:r>
              <a:endParaRPr lang="zh-CN" altLang="en-US" sz="6000" b="1" spc="-225" dirty="0">
                <a:solidFill>
                  <a:schemeClr val="bg1"/>
                </a:solidFill>
                <a:latin typeface="+mn-lt"/>
                <a:ea typeface="+mn-ea"/>
                <a:cs typeface="+mn-ea"/>
                <a:sym typeface="+mn-lt"/>
              </a:endParaRPr>
            </a:p>
          </p:txBody>
        </p:sp>
        <p:cxnSp>
          <p:nvCxnSpPr>
            <p:cNvPr id="27" name="直接连接符 26"/>
            <p:cNvCxnSpPr/>
            <p:nvPr/>
          </p:nvCxnSpPr>
          <p:spPr>
            <a:xfrm>
              <a:off x="8085559" y="2695029"/>
              <a:ext cx="108012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4773191" y="2695029"/>
              <a:ext cx="108012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68462978"/>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14:presetBounceEnd="26667">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14:bounceEnd="26667">
                                          <p:cBhvr additive="base">
                                            <p:cTn id="12" dur="750" fill="hold"/>
                                            <p:tgtEl>
                                              <p:spTgt spid="20"/>
                                            </p:tgtEl>
                                            <p:attrNameLst>
                                              <p:attrName>ppt_x</p:attrName>
                                            </p:attrNameLst>
                                          </p:cBhvr>
                                          <p:tavLst>
                                            <p:tav tm="0">
                                              <p:val>
                                                <p:strVal val="#ppt_x"/>
                                              </p:val>
                                            </p:tav>
                                            <p:tav tm="100000">
                                              <p:val>
                                                <p:strVal val="#ppt_x"/>
                                              </p:val>
                                            </p:tav>
                                          </p:tavLst>
                                        </p:anim>
                                        <p:anim calcmode="lin" valueType="num" p14:bounceEnd="26667">
                                          <p:cBhvr additive="base">
                                            <p:cTn id="13" dur="750" fill="hold"/>
                                            <p:tgtEl>
                                              <p:spTgt spid="20"/>
                                            </p:tgtEl>
                                            <p:attrNameLst>
                                              <p:attrName>ppt_y</p:attrName>
                                            </p:attrNameLst>
                                          </p:cBhvr>
                                          <p:tavLst>
                                            <p:tav tm="0">
                                              <p:val>
                                                <p:strVal val="1+#ppt_h/2"/>
                                              </p:val>
                                            </p:tav>
                                            <p:tav tm="100000">
                                              <p:val>
                                                <p:strVal val="#ppt_y"/>
                                              </p:val>
                                            </p:tav>
                                          </p:tavLst>
                                        </p:anim>
                                      </p:childTnLst>
                                    </p:cTn>
                                  </p:par>
                                </p:childTnLst>
                              </p:cTn>
                            </p:par>
                            <p:par>
                              <p:cTn id="14" fill="hold">
                                <p:stCondLst>
                                  <p:cond delay="1250"/>
                                </p:stCondLst>
                                <p:childTnLst>
                                  <p:par>
                                    <p:cTn id="15" presetID="42"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42" presetClass="entr" presetSubtype="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anim calcmode="lin" valueType="num">
                                          <p:cBhvr>
                                            <p:cTn id="24" dur="500" fill="hold"/>
                                            <p:tgtEl>
                                              <p:spTgt spid="21"/>
                                            </p:tgtEl>
                                            <p:attrNameLst>
                                              <p:attrName>ppt_x</p:attrName>
                                            </p:attrNameLst>
                                          </p:cBhvr>
                                          <p:tavLst>
                                            <p:tav tm="0">
                                              <p:val>
                                                <p:strVal val="#ppt_x"/>
                                              </p:val>
                                            </p:tav>
                                            <p:tav tm="100000">
                                              <p:val>
                                                <p:strVal val="#ppt_x"/>
                                              </p:val>
                                            </p:tav>
                                          </p:tavLst>
                                        </p:anim>
                                        <p:anim calcmode="lin" valueType="num">
                                          <p:cBhvr>
                                            <p:cTn id="25" dur="5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750" fill="hold"/>
                                            <p:tgtEl>
                                              <p:spTgt spid="20"/>
                                            </p:tgtEl>
                                            <p:attrNameLst>
                                              <p:attrName>ppt_x</p:attrName>
                                            </p:attrNameLst>
                                          </p:cBhvr>
                                          <p:tavLst>
                                            <p:tav tm="0">
                                              <p:val>
                                                <p:strVal val="#ppt_x"/>
                                              </p:val>
                                            </p:tav>
                                            <p:tav tm="100000">
                                              <p:val>
                                                <p:strVal val="#ppt_x"/>
                                              </p:val>
                                            </p:tav>
                                          </p:tavLst>
                                        </p:anim>
                                        <p:anim calcmode="lin" valueType="num">
                                          <p:cBhvr additive="base">
                                            <p:cTn id="13" dur="750" fill="hold"/>
                                            <p:tgtEl>
                                              <p:spTgt spid="20"/>
                                            </p:tgtEl>
                                            <p:attrNameLst>
                                              <p:attrName>ppt_y</p:attrName>
                                            </p:attrNameLst>
                                          </p:cBhvr>
                                          <p:tavLst>
                                            <p:tav tm="0">
                                              <p:val>
                                                <p:strVal val="1+#ppt_h/2"/>
                                              </p:val>
                                            </p:tav>
                                            <p:tav tm="100000">
                                              <p:val>
                                                <p:strVal val="#ppt_y"/>
                                              </p:val>
                                            </p:tav>
                                          </p:tavLst>
                                        </p:anim>
                                      </p:childTnLst>
                                    </p:cTn>
                                  </p:par>
                                </p:childTnLst>
                              </p:cTn>
                            </p:par>
                            <p:par>
                              <p:cTn id="14" fill="hold">
                                <p:stCondLst>
                                  <p:cond delay="1250"/>
                                </p:stCondLst>
                                <p:childTnLst>
                                  <p:par>
                                    <p:cTn id="15" presetID="42"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42" presetClass="entr" presetSubtype="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anim calcmode="lin" valueType="num">
                                          <p:cBhvr>
                                            <p:cTn id="24" dur="500" fill="hold"/>
                                            <p:tgtEl>
                                              <p:spTgt spid="21"/>
                                            </p:tgtEl>
                                            <p:attrNameLst>
                                              <p:attrName>ppt_x</p:attrName>
                                            </p:attrNameLst>
                                          </p:cBhvr>
                                          <p:tavLst>
                                            <p:tav tm="0">
                                              <p:val>
                                                <p:strVal val="#ppt_x"/>
                                              </p:val>
                                            </p:tav>
                                            <p:tav tm="100000">
                                              <p:val>
                                                <p:strVal val="#ppt_x"/>
                                              </p:val>
                                            </p:tav>
                                          </p:tavLst>
                                        </p:anim>
                                        <p:anim calcmode="lin" valueType="num">
                                          <p:cBhvr>
                                            <p:cTn id="25" dur="5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858750" cy="7232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59"/>
          <p:cNvSpPr txBox="1">
            <a:spLocks noChangeArrowheads="1"/>
          </p:cNvSpPr>
          <p:nvPr/>
        </p:nvSpPr>
        <p:spPr bwMode="auto">
          <a:xfrm flipH="1">
            <a:off x="5046080" y="1312069"/>
            <a:ext cx="2498668" cy="1569660"/>
          </a:xfrm>
          <a:prstGeom prst="rect">
            <a:avLst/>
          </a:prstGeom>
          <a:noFill/>
          <a:ln>
            <a:noFill/>
          </a:ln>
          <a:extLst/>
        </p:spPr>
        <p:txBody>
          <a:bodyPr wrap="square"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685800" fontAlgn="auto">
              <a:spcBef>
                <a:spcPts val="0"/>
              </a:spcBef>
              <a:spcAft>
                <a:spcPts val="0"/>
              </a:spcAft>
              <a:defRPr/>
            </a:pPr>
            <a:r>
              <a:rPr lang="en-US" altLang="zh-CN" sz="9600" b="1" kern="0" dirty="0">
                <a:solidFill>
                  <a:schemeClr val="bg1"/>
                </a:solidFill>
                <a:latin typeface="+mn-lt"/>
                <a:ea typeface="+mn-ea"/>
                <a:cs typeface="+mn-ea"/>
                <a:sym typeface="+mn-lt"/>
              </a:rPr>
              <a:t>01</a:t>
            </a:r>
            <a:endParaRPr lang="en-US" altLang="ko-KR" sz="8000" b="1" kern="0" dirty="0">
              <a:solidFill>
                <a:schemeClr val="bg1"/>
              </a:solidFill>
              <a:latin typeface="+mn-lt"/>
              <a:ea typeface="+mn-ea"/>
              <a:cs typeface="+mn-ea"/>
              <a:sym typeface="+mn-lt"/>
            </a:endParaRPr>
          </a:p>
        </p:txBody>
      </p:sp>
      <p:sp>
        <p:nvSpPr>
          <p:cNvPr id="13" name="文本框 17"/>
          <p:cNvSpPr txBox="1"/>
          <p:nvPr/>
        </p:nvSpPr>
        <p:spPr>
          <a:xfrm>
            <a:off x="4125589" y="2715937"/>
            <a:ext cx="4339650" cy="923330"/>
          </a:xfrm>
          <a:prstGeom prst="rect">
            <a:avLst/>
          </a:prstGeom>
          <a:noFill/>
        </p:spPr>
        <p:txBody>
          <a:bodyPr vert="horz" wrap="none" rtlCol="0" anchor="ctr">
            <a:spAutoFit/>
          </a:bodyPr>
          <a:lstStyle/>
          <a:p>
            <a:pPr algn="ctr" fontAlgn="auto">
              <a:spcBef>
                <a:spcPts val="0"/>
              </a:spcBef>
              <a:spcAft>
                <a:spcPts val="0"/>
              </a:spcAft>
            </a:pPr>
            <a:r>
              <a:rPr lang="zh-CN" altLang="en-US" sz="5400" b="1" dirty="0">
                <a:solidFill>
                  <a:schemeClr val="bg1"/>
                </a:solidFill>
                <a:latin typeface="+mn-lt"/>
                <a:ea typeface="+mn-ea"/>
                <a:cs typeface="+mn-ea"/>
                <a:sym typeface="+mn-lt"/>
              </a:rPr>
              <a:t>此处添加标题</a:t>
            </a:r>
          </a:p>
        </p:txBody>
      </p:sp>
      <p:sp>
        <p:nvSpPr>
          <p:cNvPr id="14" name="矩形 47"/>
          <p:cNvSpPr>
            <a:spLocks noChangeArrowheads="1"/>
          </p:cNvSpPr>
          <p:nvPr/>
        </p:nvSpPr>
        <p:spPr bwMode="auto">
          <a:xfrm>
            <a:off x="3857197" y="3718802"/>
            <a:ext cx="4876434" cy="613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lvl="0" algn="ctr">
              <a:lnSpc>
                <a:spcPct val="150000"/>
              </a:lnSpc>
              <a:spcBef>
                <a:spcPct val="0"/>
              </a:spcBef>
              <a:buNone/>
            </a:pPr>
            <a:r>
              <a:rPr lang="zh-CN" altLang="en-US" sz="1200" b="1" dirty="0">
                <a:solidFill>
                  <a:schemeClr val="bg1"/>
                </a:solidFill>
                <a:latin typeface="+mn-lt"/>
                <a:ea typeface="+mn-ea"/>
                <a:cs typeface="+mn-ea"/>
                <a:sym typeface="+mn-lt"/>
              </a:rPr>
              <a:t>这里输入简单的文字概述这里输入简单文字概述这里输入简单的文字概述这里入简单的文字概述这里输入述简单的文字</a:t>
            </a:r>
          </a:p>
        </p:txBody>
      </p:sp>
    </p:spTree>
    <p:extLst>
      <p:ext uri="{BB962C8B-B14F-4D97-AF65-F5344CB8AC3E}">
        <p14:creationId xmlns:p14="http://schemas.microsoft.com/office/powerpoint/2010/main" val="3021782439"/>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down)">
                                      <p:cBhvr>
                                        <p:cTn id="8" dur="500"/>
                                        <p:tgtEl>
                                          <p:spTgt spid="12"/>
                                        </p:tgtEl>
                                      </p:cBhvr>
                                    </p:animEffect>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outVertical)">
                                      <p:cBhvr>
                                        <p:cTn id="12" dur="500"/>
                                        <p:tgtEl>
                                          <p:spTgt spid="13"/>
                                        </p:tgtEl>
                                      </p:cBhvr>
                                    </p:animEffect>
                                  </p:childTnLst>
                                </p:cTn>
                              </p:par>
                            </p:childTnLst>
                          </p:cTn>
                        </p:par>
                        <p:par>
                          <p:cTn id="13" fill="hold">
                            <p:stCondLst>
                              <p:cond delay="1000"/>
                            </p:stCondLst>
                            <p:childTnLst>
                              <p:par>
                                <p:cTn id="14" presetID="12" presetClass="entr" presetSubtype="1"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p:tgtEl>
                                          <p:spTgt spid="14"/>
                                        </p:tgtEl>
                                        <p:attrNameLst>
                                          <p:attrName>ppt_y</p:attrName>
                                        </p:attrNameLst>
                                      </p:cBhvr>
                                      <p:tavLst>
                                        <p:tav tm="0">
                                          <p:val>
                                            <p:strVal val="#ppt_y-#ppt_h*1.125000"/>
                                          </p:val>
                                        </p:tav>
                                        <p:tav tm="100000">
                                          <p:val>
                                            <p:strVal val="#ppt_y"/>
                                          </p:val>
                                        </p:tav>
                                      </p:tavLst>
                                    </p:anim>
                                    <p:animEffect transition="in" filter="wipe(down)">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976561" y="2193699"/>
            <a:ext cx="10885447" cy="4082405"/>
            <a:chOff x="976561" y="2193699"/>
            <a:chExt cx="10885447" cy="4082405"/>
          </a:xfrm>
        </p:grpSpPr>
        <p:sp>
          <p:nvSpPr>
            <p:cNvPr id="3" name="Freeform 5"/>
            <p:cNvSpPr>
              <a:spLocks/>
            </p:cNvSpPr>
            <p:nvPr/>
          </p:nvSpPr>
          <p:spPr bwMode="auto">
            <a:xfrm>
              <a:off x="5437018" y="2396751"/>
              <a:ext cx="1389300" cy="845794"/>
            </a:xfrm>
            <a:custGeom>
              <a:avLst/>
              <a:gdLst>
                <a:gd name="T0" fmla="*/ 69 w 384"/>
                <a:gd name="T1" fmla="*/ 0 h 234"/>
                <a:gd name="T2" fmla="*/ 384 w 384"/>
                <a:gd name="T3" fmla="*/ 0 h 234"/>
                <a:gd name="T4" fmla="*/ 384 w 384"/>
                <a:gd name="T5" fmla="*/ 234 h 234"/>
                <a:gd name="T6" fmla="*/ 0 w 384"/>
                <a:gd name="T7" fmla="*/ 234 h 234"/>
                <a:gd name="T8" fmla="*/ 0 w 384"/>
                <a:gd name="T9" fmla="*/ 129 h 234"/>
                <a:gd name="T10" fmla="*/ 69 w 384"/>
                <a:gd name="T11" fmla="*/ 0 h 234"/>
              </a:gdLst>
              <a:ahLst/>
              <a:cxnLst>
                <a:cxn ang="0">
                  <a:pos x="T0" y="T1"/>
                </a:cxn>
                <a:cxn ang="0">
                  <a:pos x="T2" y="T3"/>
                </a:cxn>
                <a:cxn ang="0">
                  <a:pos x="T4" y="T5"/>
                </a:cxn>
                <a:cxn ang="0">
                  <a:pos x="T6" y="T7"/>
                </a:cxn>
                <a:cxn ang="0">
                  <a:pos x="T8" y="T9"/>
                </a:cxn>
                <a:cxn ang="0">
                  <a:pos x="T10" y="T11"/>
                </a:cxn>
              </a:cxnLst>
              <a:rect l="0" t="0" r="r" b="b"/>
              <a:pathLst>
                <a:path w="384" h="234">
                  <a:moveTo>
                    <a:pt x="69" y="0"/>
                  </a:moveTo>
                  <a:cubicBezTo>
                    <a:pt x="384" y="0"/>
                    <a:pt x="384" y="0"/>
                    <a:pt x="384" y="0"/>
                  </a:cubicBezTo>
                  <a:cubicBezTo>
                    <a:pt x="384" y="234"/>
                    <a:pt x="384" y="234"/>
                    <a:pt x="384" y="234"/>
                  </a:cubicBezTo>
                  <a:cubicBezTo>
                    <a:pt x="0" y="234"/>
                    <a:pt x="0" y="234"/>
                    <a:pt x="0" y="234"/>
                  </a:cubicBezTo>
                  <a:cubicBezTo>
                    <a:pt x="0" y="129"/>
                    <a:pt x="0" y="129"/>
                    <a:pt x="0" y="129"/>
                  </a:cubicBezTo>
                  <a:cubicBezTo>
                    <a:pt x="0" y="25"/>
                    <a:pt x="69" y="0"/>
                    <a:pt x="69" y="0"/>
                  </a:cubicBezTo>
                  <a:close/>
                </a:path>
              </a:pathLst>
            </a:custGeom>
            <a:solidFill>
              <a:schemeClr val="bg1"/>
            </a:solid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lnSpc>
                  <a:spcPct val="120000"/>
                </a:lnSpc>
              </a:pPr>
              <a:endParaRPr lang="en-US" altLang="en-US" sz="3375" dirty="0">
                <a:solidFill>
                  <a:schemeClr val="bg1"/>
                </a:solidFill>
                <a:latin typeface="+mn-lt"/>
                <a:ea typeface="+mn-ea"/>
                <a:cs typeface="+mn-ea"/>
                <a:sym typeface="+mn-lt"/>
              </a:endParaRPr>
            </a:p>
          </p:txBody>
        </p:sp>
        <p:sp>
          <p:nvSpPr>
            <p:cNvPr id="4" name="Freeform 20"/>
            <p:cNvSpPr>
              <a:spLocks/>
            </p:cNvSpPr>
            <p:nvPr/>
          </p:nvSpPr>
          <p:spPr bwMode="auto">
            <a:xfrm>
              <a:off x="5437018" y="2396751"/>
              <a:ext cx="248853" cy="845794"/>
            </a:xfrm>
            <a:custGeom>
              <a:avLst/>
              <a:gdLst>
                <a:gd name="T0" fmla="*/ 69 w 69"/>
                <a:gd name="T1" fmla="*/ 0 h 234"/>
                <a:gd name="T2" fmla="*/ 21 w 69"/>
                <a:gd name="T3" fmla="*/ 121 h 234"/>
                <a:gd name="T4" fmla="*/ 21 w 69"/>
                <a:gd name="T5" fmla="*/ 234 h 234"/>
                <a:gd name="T6" fmla="*/ 0 w 69"/>
                <a:gd name="T7" fmla="*/ 234 h 234"/>
                <a:gd name="T8" fmla="*/ 0 w 69"/>
                <a:gd name="T9" fmla="*/ 129 h 234"/>
                <a:gd name="T10" fmla="*/ 69 w 69"/>
                <a:gd name="T11" fmla="*/ 0 h 234"/>
              </a:gdLst>
              <a:ahLst/>
              <a:cxnLst>
                <a:cxn ang="0">
                  <a:pos x="T0" y="T1"/>
                </a:cxn>
                <a:cxn ang="0">
                  <a:pos x="T2" y="T3"/>
                </a:cxn>
                <a:cxn ang="0">
                  <a:pos x="T4" y="T5"/>
                </a:cxn>
                <a:cxn ang="0">
                  <a:pos x="T6" y="T7"/>
                </a:cxn>
                <a:cxn ang="0">
                  <a:pos x="T8" y="T9"/>
                </a:cxn>
                <a:cxn ang="0">
                  <a:pos x="T10" y="T11"/>
                </a:cxn>
              </a:cxnLst>
              <a:rect l="0" t="0" r="r" b="b"/>
              <a:pathLst>
                <a:path w="69" h="234">
                  <a:moveTo>
                    <a:pt x="69" y="0"/>
                  </a:moveTo>
                  <a:cubicBezTo>
                    <a:pt x="15" y="60"/>
                    <a:pt x="21" y="121"/>
                    <a:pt x="21" y="121"/>
                  </a:cubicBezTo>
                  <a:cubicBezTo>
                    <a:pt x="21" y="234"/>
                    <a:pt x="21" y="234"/>
                    <a:pt x="21" y="234"/>
                  </a:cubicBezTo>
                  <a:cubicBezTo>
                    <a:pt x="0" y="234"/>
                    <a:pt x="0" y="234"/>
                    <a:pt x="0" y="234"/>
                  </a:cubicBezTo>
                  <a:cubicBezTo>
                    <a:pt x="0" y="129"/>
                    <a:pt x="0" y="129"/>
                    <a:pt x="0" y="129"/>
                  </a:cubicBezTo>
                  <a:cubicBezTo>
                    <a:pt x="0" y="26"/>
                    <a:pt x="67" y="1"/>
                    <a:pt x="69" y="0"/>
                  </a:cubicBezTo>
                  <a:close/>
                </a:path>
              </a:pathLst>
            </a:custGeom>
            <a:solidFill>
              <a:schemeClr val="tx1">
                <a:alpha val="10000"/>
              </a:schemeClr>
            </a:solidFill>
            <a:ln w="3175" cap="flat" cmpd="sng" algn="ctr">
              <a:noFill/>
              <a:prstDash val="solid"/>
              <a:miter lim="800000"/>
            </a:ln>
            <a:effectLst>
              <a:outerShdw dist="38100" dir="5400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lnSpc>
                  <a:spcPct val="120000"/>
                </a:lnSpc>
              </a:pPr>
              <a:endParaRPr lang="en-US" altLang="en-US" sz="3375" dirty="0">
                <a:solidFill>
                  <a:schemeClr val="bg1"/>
                </a:solidFill>
                <a:latin typeface="+mn-lt"/>
                <a:ea typeface="+mn-ea"/>
                <a:cs typeface="+mn-ea"/>
                <a:sym typeface="+mn-lt"/>
              </a:endParaRPr>
            </a:p>
          </p:txBody>
        </p:sp>
        <p:sp>
          <p:nvSpPr>
            <p:cNvPr id="6" name="Freeform 5"/>
            <p:cNvSpPr>
              <a:spLocks/>
            </p:cNvSpPr>
            <p:nvPr/>
          </p:nvSpPr>
          <p:spPr bwMode="auto">
            <a:xfrm>
              <a:off x="7418679" y="3242545"/>
              <a:ext cx="845794" cy="1387773"/>
            </a:xfrm>
            <a:custGeom>
              <a:avLst/>
              <a:gdLst>
                <a:gd name="T0" fmla="*/ 234 w 234"/>
                <a:gd name="T1" fmla="*/ 69 h 384"/>
                <a:gd name="T2" fmla="*/ 234 w 234"/>
                <a:gd name="T3" fmla="*/ 384 h 384"/>
                <a:gd name="T4" fmla="*/ 0 w 234"/>
                <a:gd name="T5" fmla="*/ 384 h 384"/>
                <a:gd name="T6" fmla="*/ 0 w 234"/>
                <a:gd name="T7" fmla="*/ 0 h 384"/>
                <a:gd name="T8" fmla="*/ 106 w 234"/>
                <a:gd name="T9" fmla="*/ 0 h 384"/>
                <a:gd name="T10" fmla="*/ 234 w 234"/>
                <a:gd name="T11" fmla="*/ 69 h 384"/>
              </a:gdLst>
              <a:ahLst/>
              <a:cxnLst>
                <a:cxn ang="0">
                  <a:pos x="T0" y="T1"/>
                </a:cxn>
                <a:cxn ang="0">
                  <a:pos x="T2" y="T3"/>
                </a:cxn>
                <a:cxn ang="0">
                  <a:pos x="T4" y="T5"/>
                </a:cxn>
                <a:cxn ang="0">
                  <a:pos x="T6" y="T7"/>
                </a:cxn>
                <a:cxn ang="0">
                  <a:pos x="T8" y="T9"/>
                </a:cxn>
                <a:cxn ang="0">
                  <a:pos x="T10" y="T11"/>
                </a:cxn>
              </a:cxnLst>
              <a:rect l="0" t="0" r="r" b="b"/>
              <a:pathLst>
                <a:path w="234" h="384">
                  <a:moveTo>
                    <a:pt x="234" y="69"/>
                  </a:moveTo>
                  <a:cubicBezTo>
                    <a:pt x="234" y="384"/>
                    <a:pt x="234" y="384"/>
                    <a:pt x="234" y="384"/>
                  </a:cubicBezTo>
                  <a:cubicBezTo>
                    <a:pt x="0" y="384"/>
                    <a:pt x="0" y="384"/>
                    <a:pt x="0" y="384"/>
                  </a:cubicBezTo>
                  <a:cubicBezTo>
                    <a:pt x="0" y="0"/>
                    <a:pt x="0" y="0"/>
                    <a:pt x="0" y="0"/>
                  </a:cubicBezTo>
                  <a:cubicBezTo>
                    <a:pt x="106" y="0"/>
                    <a:pt x="106" y="0"/>
                    <a:pt x="106" y="0"/>
                  </a:cubicBezTo>
                  <a:cubicBezTo>
                    <a:pt x="210" y="0"/>
                    <a:pt x="234" y="69"/>
                    <a:pt x="234" y="69"/>
                  </a:cubicBezTo>
                  <a:close/>
                </a:path>
              </a:pathLst>
            </a:custGeom>
            <a:solidFill>
              <a:schemeClr val="bg1"/>
            </a:solid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lnSpc>
                  <a:spcPct val="120000"/>
                </a:lnSpc>
              </a:pPr>
              <a:endParaRPr lang="en-US" altLang="en-US" sz="3375" dirty="0">
                <a:solidFill>
                  <a:schemeClr val="bg1"/>
                </a:solidFill>
                <a:latin typeface="+mn-lt"/>
                <a:ea typeface="+mn-ea"/>
                <a:cs typeface="+mn-ea"/>
                <a:sym typeface="+mn-lt"/>
              </a:endParaRPr>
            </a:p>
          </p:txBody>
        </p:sp>
        <p:sp>
          <p:nvSpPr>
            <p:cNvPr id="7" name="Freeform 8"/>
            <p:cNvSpPr>
              <a:spLocks/>
            </p:cNvSpPr>
            <p:nvPr/>
          </p:nvSpPr>
          <p:spPr bwMode="auto">
            <a:xfrm>
              <a:off x="7418679" y="3242545"/>
              <a:ext cx="845794" cy="248852"/>
            </a:xfrm>
            <a:custGeom>
              <a:avLst/>
              <a:gdLst>
                <a:gd name="T0" fmla="*/ 234 w 234"/>
                <a:gd name="T1" fmla="*/ 69 h 69"/>
                <a:gd name="T2" fmla="*/ 114 w 234"/>
                <a:gd name="T3" fmla="*/ 21 h 69"/>
                <a:gd name="T4" fmla="*/ 0 w 234"/>
                <a:gd name="T5" fmla="*/ 21 h 69"/>
                <a:gd name="T6" fmla="*/ 0 w 234"/>
                <a:gd name="T7" fmla="*/ 0 h 69"/>
                <a:gd name="T8" fmla="*/ 106 w 234"/>
                <a:gd name="T9" fmla="*/ 0 h 69"/>
                <a:gd name="T10" fmla="*/ 234 w 234"/>
                <a:gd name="T11" fmla="*/ 69 h 69"/>
              </a:gdLst>
              <a:ahLst/>
              <a:cxnLst>
                <a:cxn ang="0">
                  <a:pos x="T0" y="T1"/>
                </a:cxn>
                <a:cxn ang="0">
                  <a:pos x="T2" y="T3"/>
                </a:cxn>
                <a:cxn ang="0">
                  <a:pos x="T4" y="T5"/>
                </a:cxn>
                <a:cxn ang="0">
                  <a:pos x="T6" y="T7"/>
                </a:cxn>
                <a:cxn ang="0">
                  <a:pos x="T8" y="T9"/>
                </a:cxn>
                <a:cxn ang="0">
                  <a:pos x="T10" y="T11"/>
                </a:cxn>
              </a:cxnLst>
              <a:rect l="0" t="0" r="r" b="b"/>
              <a:pathLst>
                <a:path w="234" h="69">
                  <a:moveTo>
                    <a:pt x="234" y="69"/>
                  </a:moveTo>
                  <a:cubicBezTo>
                    <a:pt x="175" y="16"/>
                    <a:pt x="114" y="21"/>
                    <a:pt x="114" y="21"/>
                  </a:cubicBezTo>
                  <a:cubicBezTo>
                    <a:pt x="0" y="21"/>
                    <a:pt x="0" y="21"/>
                    <a:pt x="0" y="21"/>
                  </a:cubicBezTo>
                  <a:cubicBezTo>
                    <a:pt x="0" y="0"/>
                    <a:pt x="0" y="0"/>
                    <a:pt x="0" y="0"/>
                  </a:cubicBezTo>
                  <a:cubicBezTo>
                    <a:pt x="106" y="0"/>
                    <a:pt x="106" y="0"/>
                    <a:pt x="106" y="0"/>
                  </a:cubicBezTo>
                  <a:cubicBezTo>
                    <a:pt x="208" y="0"/>
                    <a:pt x="234" y="67"/>
                    <a:pt x="234" y="69"/>
                  </a:cubicBezTo>
                  <a:close/>
                </a:path>
              </a:pathLst>
            </a:custGeom>
            <a:solidFill>
              <a:schemeClr val="tx1">
                <a:alpha val="10000"/>
              </a:schemeClr>
            </a:solidFill>
            <a:ln w="3175" cap="flat" cmpd="sng" algn="ctr">
              <a:noFill/>
              <a:prstDash val="solid"/>
              <a:miter lim="800000"/>
            </a:ln>
            <a:effectLst>
              <a:outerShdw dist="38100" dir="5400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lnSpc>
                  <a:spcPct val="120000"/>
                </a:lnSpc>
              </a:pPr>
              <a:endParaRPr lang="en-US" altLang="en-US" sz="3375" dirty="0">
                <a:solidFill>
                  <a:schemeClr val="bg1"/>
                </a:solidFill>
                <a:latin typeface="+mn-lt"/>
                <a:ea typeface="+mn-ea"/>
                <a:cs typeface="+mn-ea"/>
                <a:sym typeface="+mn-lt"/>
              </a:endParaRPr>
            </a:p>
          </p:txBody>
        </p:sp>
        <p:sp>
          <p:nvSpPr>
            <p:cNvPr id="9" name="Freeform 8"/>
            <p:cNvSpPr>
              <a:spLocks/>
            </p:cNvSpPr>
            <p:nvPr/>
          </p:nvSpPr>
          <p:spPr bwMode="auto">
            <a:xfrm>
              <a:off x="6029379" y="5227259"/>
              <a:ext cx="1389300" cy="845794"/>
            </a:xfrm>
            <a:custGeom>
              <a:avLst/>
              <a:gdLst>
                <a:gd name="T0" fmla="*/ 315 w 384"/>
                <a:gd name="T1" fmla="*/ 234 h 234"/>
                <a:gd name="T2" fmla="*/ 0 w 384"/>
                <a:gd name="T3" fmla="*/ 234 h 234"/>
                <a:gd name="T4" fmla="*/ 0 w 384"/>
                <a:gd name="T5" fmla="*/ 0 h 234"/>
                <a:gd name="T6" fmla="*/ 384 w 384"/>
                <a:gd name="T7" fmla="*/ 0 h 234"/>
                <a:gd name="T8" fmla="*/ 384 w 384"/>
                <a:gd name="T9" fmla="*/ 105 h 234"/>
                <a:gd name="T10" fmla="*/ 315 w 384"/>
                <a:gd name="T11" fmla="*/ 234 h 234"/>
              </a:gdLst>
              <a:ahLst/>
              <a:cxnLst>
                <a:cxn ang="0">
                  <a:pos x="T0" y="T1"/>
                </a:cxn>
                <a:cxn ang="0">
                  <a:pos x="T2" y="T3"/>
                </a:cxn>
                <a:cxn ang="0">
                  <a:pos x="T4" y="T5"/>
                </a:cxn>
                <a:cxn ang="0">
                  <a:pos x="T6" y="T7"/>
                </a:cxn>
                <a:cxn ang="0">
                  <a:pos x="T8" y="T9"/>
                </a:cxn>
                <a:cxn ang="0">
                  <a:pos x="T10" y="T11"/>
                </a:cxn>
              </a:cxnLst>
              <a:rect l="0" t="0" r="r" b="b"/>
              <a:pathLst>
                <a:path w="384" h="234">
                  <a:moveTo>
                    <a:pt x="315" y="234"/>
                  </a:moveTo>
                  <a:cubicBezTo>
                    <a:pt x="0" y="234"/>
                    <a:pt x="0" y="234"/>
                    <a:pt x="0" y="234"/>
                  </a:cubicBezTo>
                  <a:cubicBezTo>
                    <a:pt x="0" y="0"/>
                    <a:pt x="0" y="0"/>
                    <a:pt x="0" y="0"/>
                  </a:cubicBezTo>
                  <a:cubicBezTo>
                    <a:pt x="384" y="0"/>
                    <a:pt x="384" y="0"/>
                    <a:pt x="384" y="0"/>
                  </a:cubicBezTo>
                  <a:cubicBezTo>
                    <a:pt x="384" y="105"/>
                    <a:pt x="384" y="105"/>
                    <a:pt x="384" y="105"/>
                  </a:cubicBezTo>
                  <a:cubicBezTo>
                    <a:pt x="384" y="209"/>
                    <a:pt x="315" y="234"/>
                    <a:pt x="315" y="234"/>
                  </a:cubicBezTo>
                  <a:close/>
                </a:path>
              </a:pathLst>
            </a:custGeom>
            <a:solidFill>
              <a:schemeClr val="bg1"/>
            </a:solid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lnSpc>
                  <a:spcPct val="120000"/>
                </a:lnSpc>
              </a:pPr>
              <a:endParaRPr lang="en-US" altLang="en-US" sz="3375" dirty="0">
                <a:solidFill>
                  <a:schemeClr val="bg1"/>
                </a:solidFill>
                <a:latin typeface="+mn-lt"/>
                <a:ea typeface="+mn-ea"/>
                <a:cs typeface="+mn-ea"/>
                <a:sym typeface="+mn-lt"/>
              </a:endParaRPr>
            </a:p>
          </p:txBody>
        </p:sp>
        <p:sp>
          <p:nvSpPr>
            <p:cNvPr id="10" name="Freeform 11"/>
            <p:cNvSpPr>
              <a:spLocks/>
            </p:cNvSpPr>
            <p:nvPr/>
          </p:nvSpPr>
          <p:spPr bwMode="auto">
            <a:xfrm>
              <a:off x="7169827" y="5227259"/>
              <a:ext cx="248852" cy="845794"/>
            </a:xfrm>
            <a:custGeom>
              <a:avLst/>
              <a:gdLst>
                <a:gd name="T0" fmla="*/ 0 w 69"/>
                <a:gd name="T1" fmla="*/ 234 h 234"/>
                <a:gd name="T2" fmla="*/ 48 w 69"/>
                <a:gd name="T3" fmla="*/ 113 h 234"/>
                <a:gd name="T4" fmla="*/ 48 w 69"/>
                <a:gd name="T5" fmla="*/ 0 h 234"/>
                <a:gd name="T6" fmla="*/ 69 w 69"/>
                <a:gd name="T7" fmla="*/ 0 h 234"/>
                <a:gd name="T8" fmla="*/ 69 w 69"/>
                <a:gd name="T9" fmla="*/ 105 h 234"/>
                <a:gd name="T10" fmla="*/ 0 w 69"/>
                <a:gd name="T11" fmla="*/ 234 h 234"/>
              </a:gdLst>
              <a:ahLst/>
              <a:cxnLst>
                <a:cxn ang="0">
                  <a:pos x="T0" y="T1"/>
                </a:cxn>
                <a:cxn ang="0">
                  <a:pos x="T2" y="T3"/>
                </a:cxn>
                <a:cxn ang="0">
                  <a:pos x="T4" y="T5"/>
                </a:cxn>
                <a:cxn ang="0">
                  <a:pos x="T6" y="T7"/>
                </a:cxn>
                <a:cxn ang="0">
                  <a:pos x="T8" y="T9"/>
                </a:cxn>
                <a:cxn ang="0">
                  <a:pos x="T10" y="T11"/>
                </a:cxn>
              </a:cxnLst>
              <a:rect l="0" t="0" r="r" b="b"/>
              <a:pathLst>
                <a:path w="69" h="234">
                  <a:moveTo>
                    <a:pt x="0" y="234"/>
                  </a:moveTo>
                  <a:cubicBezTo>
                    <a:pt x="54" y="174"/>
                    <a:pt x="48" y="113"/>
                    <a:pt x="48" y="113"/>
                  </a:cubicBezTo>
                  <a:cubicBezTo>
                    <a:pt x="48" y="0"/>
                    <a:pt x="48" y="0"/>
                    <a:pt x="48" y="0"/>
                  </a:cubicBezTo>
                  <a:cubicBezTo>
                    <a:pt x="69" y="0"/>
                    <a:pt x="69" y="0"/>
                    <a:pt x="69" y="0"/>
                  </a:cubicBezTo>
                  <a:cubicBezTo>
                    <a:pt x="69" y="105"/>
                    <a:pt x="69" y="105"/>
                    <a:pt x="69" y="105"/>
                  </a:cubicBezTo>
                  <a:cubicBezTo>
                    <a:pt x="69" y="207"/>
                    <a:pt x="2" y="233"/>
                    <a:pt x="0" y="234"/>
                  </a:cubicBezTo>
                  <a:close/>
                </a:path>
              </a:pathLst>
            </a:custGeom>
            <a:solidFill>
              <a:schemeClr val="tx1">
                <a:alpha val="10000"/>
              </a:schemeClr>
            </a:solidFill>
            <a:ln w="3175" cap="flat" cmpd="sng" algn="ctr">
              <a:noFill/>
              <a:prstDash val="solid"/>
              <a:miter lim="800000"/>
            </a:ln>
            <a:effectLst>
              <a:outerShdw dist="38100" dir="5400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lnSpc>
                  <a:spcPct val="120000"/>
                </a:lnSpc>
              </a:pPr>
              <a:endParaRPr lang="en-US" altLang="en-US" sz="3375" dirty="0">
                <a:solidFill>
                  <a:schemeClr val="bg1"/>
                </a:solidFill>
                <a:latin typeface="+mn-lt"/>
                <a:ea typeface="+mn-ea"/>
                <a:cs typeface="+mn-ea"/>
                <a:sym typeface="+mn-lt"/>
              </a:endParaRPr>
            </a:p>
          </p:txBody>
        </p:sp>
        <p:sp>
          <p:nvSpPr>
            <p:cNvPr id="12" name="Freeform 11"/>
            <p:cNvSpPr>
              <a:spLocks/>
            </p:cNvSpPr>
            <p:nvPr/>
          </p:nvSpPr>
          <p:spPr bwMode="auto">
            <a:xfrm>
              <a:off x="4591224" y="3834906"/>
              <a:ext cx="845794" cy="1392354"/>
            </a:xfrm>
            <a:custGeom>
              <a:avLst/>
              <a:gdLst>
                <a:gd name="T0" fmla="*/ 0 w 234"/>
                <a:gd name="T1" fmla="*/ 315 h 385"/>
                <a:gd name="T2" fmla="*/ 0 w 234"/>
                <a:gd name="T3" fmla="*/ 0 h 385"/>
                <a:gd name="T4" fmla="*/ 234 w 234"/>
                <a:gd name="T5" fmla="*/ 0 h 385"/>
                <a:gd name="T6" fmla="*/ 234 w 234"/>
                <a:gd name="T7" fmla="*/ 385 h 385"/>
                <a:gd name="T8" fmla="*/ 128 w 234"/>
                <a:gd name="T9" fmla="*/ 385 h 385"/>
                <a:gd name="T10" fmla="*/ 0 w 234"/>
                <a:gd name="T11" fmla="*/ 315 h 385"/>
              </a:gdLst>
              <a:ahLst/>
              <a:cxnLst>
                <a:cxn ang="0">
                  <a:pos x="T0" y="T1"/>
                </a:cxn>
                <a:cxn ang="0">
                  <a:pos x="T2" y="T3"/>
                </a:cxn>
                <a:cxn ang="0">
                  <a:pos x="T4" y="T5"/>
                </a:cxn>
                <a:cxn ang="0">
                  <a:pos x="T6" y="T7"/>
                </a:cxn>
                <a:cxn ang="0">
                  <a:pos x="T8" y="T9"/>
                </a:cxn>
                <a:cxn ang="0">
                  <a:pos x="T10" y="T11"/>
                </a:cxn>
              </a:cxnLst>
              <a:rect l="0" t="0" r="r" b="b"/>
              <a:pathLst>
                <a:path w="234" h="385">
                  <a:moveTo>
                    <a:pt x="0" y="315"/>
                  </a:moveTo>
                  <a:cubicBezTo>
                    <a:pt x="0" y="0"/>
                    <a:pt x="0" y="0"/>
                    <a:pt x="0" y="0"/>
                  </a:cubicBezTo>
                  <a:cubicBezTo>
                    <a:pt x="234" y="0"/>
                    <a:pt x="234" y="0"/>
                    <a:pt x="234" y="0"/>
                  </a:cubicBezTo>
                  <a:cubicBezTo>
                    <a:pt x="234" y="385"/>
                    <a:pt x="234" y="385"/>
                    <a:pt x="234" y="385"/>
                  </a:cubicBezTo>
                  <a:cubicBezTo>
                    <a:pt x="128" y="385"/>
                    <a:pt x="128" y="385"/>
                    <a:pt x="128" y="385"/>
                  </a:cubicBezTo>
                  <a:cubicBezTo>
                    <a:pt x="24" y="385"/>
                    <a:pt x="0" y="315"/>
                    <a:pt x="0" y="315"/>
                  </a:cubicBezTo>
                  <a:close/>
                </a:path>
              </a:pathLst>
            </a:custGeom>
            <a:solidFill>
              <a:schemeClr val="bg1"/>
            </a:solid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latinLnBrk="1" hangingPunct="1">
                <a:lnSpc>
                  <a:spcPct val="120000"/>
                </a:lnSpc>
              </a:pPr>
              <a:endParaRPr lang="en-US" altLang="en-US" sz="2531" dirty="0">
                <a:solidFill>
                  <a:schemeClr val="bg1"/>
                </a:solidFill>
                <a:cs typeface="+mn-ea"/>
                <a:sym typeface="+mn-lt"/>
              </a:endParaRPr>
            </a:p>
          </p:txBody>
        </p:sp>
        <p:sp>
          <p:nvSpPr>
            <p:cNvPr id="13" name="Freeform 14"/>
            <p:cNvSpPr>
              <a:spLocks/>
            </p:cNvSpPr>
            <p:nvPr/>
          </p:nvSpPr>
          <p:spPr bwMode="auto">
            <a:xfrm>
              <a:off x="4591224" y="4973827"/>
              <a:ext cx="845794" cy="253433"/>
            </a:xfrm>
            <a:custGeom>
              <a:avLst/>
              <a:gdLst>
                <a:gd name="T0" fmla="*/ 0 w 234"/>
                <a:gd name="T1" fmla="*/ 0 h 70"/>
                <a:gd name="T2" fmla="*/ 120 w 234"/>
                <a:gd name="T3" fmla="*/ 48 h 70"/>
                <a:gd name="T4" fmla="*/ 234 w 234"/>
                <a:gd name="T5" fmla="*/ 48 h 70"/>
                <a:gd name="T6" fmla="*/ 234 w 234"/>
                <a:gd name="T7" fmla="*/ 70 h 70"/>
                <a:gd name="T8" fmla="*/ 128 w 234"/>
                <a:gd name="T9" fmla="*/ 70 h 70"/>
                <a:gd name="T10" fmla="*/ 0 w 234"/>
                <a:gd name="T11" fmla="*/ 0 h 70"/>
              </a:gdLst>
              <a:ahLst/>
              <a:cxnLst>
                <a:cxn ang="0">
                  <a:pos x="T0" y="T1"/>
                </a:cxn>
                <a:cxn ang="0">
                  <a:pos x="T2" y="T3"/>
                </a:cxn>
                <a:cxn ang="0">
                  <a:pos x="T4" y="T5"/>
                </a:cxn>
                <a:cxn ang="0">
                  <a:pos x="T6" y="T7"/>
                </a:cxn>
                <a:cxn ang="0">
                  <a:pos x="T8" y="T9"/>
                </a:cxn>
                <a:cxn ang="0">
                  <a:pos x="T10" y="T11"/>
                </a:cxn>
              </a:cxnLst>
              <a:rect l="0" t="0" r="r" b="b"/>
              <a:pathLst>
                <a:path w="234" h="70">
                  <a:moveTo>
                    <a:pt x="0" y="0"/>
                  </a:moveTo>
                  <a:cubicBezTo>
                    <a:pt x="59" y="54"/>
                    <a:pt x="120" y="48"/>
                    <a:pt x="120" y="48"/>
                  </a:cubicBezTo>
                  <a:cubicBezTo>
                    <a:pt x="234" y="48"/>
                    <a:pt x="234" y="48"/>
                    <a:pt x="234" y="48"/>
                  </a:cubicBezTo>
                  <a:cubicBezTo>
                    <a:pt x="234" y="70"/>
                    <a:pt x="234" y="70"/>
                    <a:pt x="234" y="70"/>
                  </a:cubicBezTo>
                  <a:cubicBezTo>
                    <a:pt x="128" y="70"/>
                    <a:pt x="128" y="70"/>
                    <a:pt x="128" y="70"/>
                  </a:cubicBezTo>
                  <a:cubicBezTo>
                    <a:pt x="26" y="70"/>
                    <a:pt x="0" y="2"/>
                    <a:pt x="0" y="0"/>
                  </a:cubicBezTo>
                  <a:close/>
                </a:path>
              </a:pathLst>
            </a:custGeom>
            <a:solidFill>
              <a:schemeClr val="tx1">
                <a:alpha val="10000"/>
              </a:schemeClr>
            </a:solidFill>
            <a:ln w="3175" cap="flat" cmpd="sng" algn="ctr">
              <a:noFill/>
              <a:prstDash val="solid"/>
              <a:miter lim="800000"/>
            </a:ln>
            <a:effectLst>
              <a:outerShdw dist="38100" dir="5400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lnSpc>
                  <a:spcPct val="120000"/>
                </a:lnSpc>
              </a:pPr>
              <a:endParaRPr lang="en-US" altLang="en-US" sz="3375" dirty="0">
                <a:solidFill>
                  <a:schemeClr val="bg1"/>
                </a:solidFill>
                <a:latin typeface="+mn-lt"/>
                <a:ea typeface="+mn-ea"/>
                <a:cs typeface="+mn-ea"/>
                <a:sym typeface="+mn-lt"/>
              </a:endParaRPr>
            </a:p>
          </p:txBody>
        </p:sp>
        <p:sp>
          <p:nvSpPr>
            <p:cNvPr id="15" name="Freeform 13"/>
            <p:cNvSpPr>
              <a:spLocks/>
            </p:cNvSpPr>
            <p:nvPr/>
          </p:nvSpPr>
          <p:spPr bwMode="auto">
            <a:xfrm>
              <a:off x="4591224" y="4973826"/>
              <a:ext cx="2183186" cy="1302278"/>
            </a:xfrm>
            <a:custGeom>
              <a:avLst/>
              <a:gdLst>
                <a:gd name="T0" fmla="*/ 419 w 604"/>
                <a:gd name="T1" fmla="*/ 70 h 360"/>
                <a:gd name="T2" fmla="*/ 419 w 604"/>
                <a:gd name="T3" fmla="*/ 13 h 360"/>
                <a:gd name="T4" fmla="*/ 604 w 604"/>
                <a:gd name="T5" fmla="*/ 187 h 360"/>
                <a:gd name="T6" fmla="*/ 419 w 604"/>
                <a:gd name="T7" fmla="*/ 360 h 360"/>
                <a:gd name="T8" fmla="*/ 419 w 604"/>
                <a:gd name="T9" fmla="*/ 304 h 360"/>
                <a:gd name="T10" fmla="*/ 280 w 604"/>
                <a:gd name="T11" fmla="*/ 304 h 360"/>
                <a:gd name="T12" fmla="*/ 195 w 604"/>
                <a:gd name="T13" fmla="*/ 265 h 360"/>
                <a:gd name="T14" fmla="*/ 28 w 604"/>
                <a:gd name="T15" fmla="*/ 75 h 360"/>
                <a:gd name="T16" fmla="*/ 0 w 604"/>
                <a:gd name="T17" fmla="*/ 0 h 360"/>
                <a:gd name="T18" fmla="*/ 128 w 604"/>
                <a:gd name="T19" fmla="*/ 70 h 360"/>
                <a:gd name="T20" fmla="*/ 419 w 604"/>
                <a:gd name="T21" fmla="*/ 7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4" h="360">
                  <a:moveTo>
                    <a:pt x="419" y="70"/>
                  </a:moveTo>
                  <a:cubicBezTo>
                    <a:pt x="419" y="13"/>
                    <a:pt x="419" y="13"/>
                    <a:pt x="419" y="13"/>
                  </a:cubicBezTo>
                  <a:cubicBezTo>
                    <a:pt x="604" y="187"/>
                    <a:pt x="604" y="187"/>
                    <a:pt x="604" y="187"/>
                  </a:cubicBezTo>
                  <a:cubicBezTo>
                    <a:pt x="419" y="360"/>
                    <a:pt x="419" y="360"/>
                    <a:pt x="419" y="360"/>
                  </a:cubicBezTo>
                  <a:cubicBezTo>
                    <a:pt x="419" y="304"/>
                    <a:pt x="419" y="304"/>
                    <a:pt x="419" y="304"/>
                  </a:cubicBezTo>
                  <a:cubicBezTo>
                    <a:pt x="280" y="304"/>
                    <a:pt x="280" y="304"/>
                    <a:pt x="280" y="304"/>
                  </a:cubicBezTo>
                  <a:cubicBezTo>
                    <a:pt x="248" y="304"/>
                    <a:pt x="217" y="290"/>
                    <a:pt x="195" y="265"/>
                  </a:cubicBezTo>
                  <a:cubicBezTo>
                    <a:pt x="28" y="75"/>
                    <a:pt x="28" y="75"/>
                    <a:pt x="28" y="75"/>
                  </a:cubicBezTo>
                  <a:cubicBezTo>
                    <a:pt x="10" y="54"/>
                    <a:pt x="0" y="28"/>
                    <a:pt x="0" y="0"/>
                  </a:cubicBezTo>
                  <a:cubicBezTo>
                    <a:pt x="0" y="0"/>
                    <a:pt x="24" y="70"/>
                    <a:pt x="128" y="70"/>
                  </a:cubicBezTo>
                  <a:cubicBezTo>
                    <a:pt x="180" y="70"/>
                    <a:pt x="419" y="70"/>
                    <a:pt x="419" y="70"/>
                  </a:cubicBezTo>
                  <a:close/>
                </a:path>
              </a:pathLst>
            </a:custGeom>
            <a:solidFill>
              <a:schemeClr val="bg1"/>
            </a:solidFill>
            <a:ln>
              <a:noFill/>
            </a:ln>
          </p:spPr>
          <p:txBody>
            <a:bodyP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eaLnBrk="1" latinLnBrk="1" hangingPunct="1">
                <a:lnSpc>
                  <a:spcPct val="120000"/>
                </a:lnSpc>
              </a:pPr>
              <a:endParaRPr lang="en-US" altLang="en-US" sz="3375" dirty="0">
                <a:solidFill>
                  <a:schemeClr val="bg1"/>
                </a:solidFill>
                <a:latin typeface="+mn-lt"/>
                <a:ea typeface="+mn-ea"/>
                <a:cs typeface="+mn-ea"/>
                <a:sym typeface="+mn-lt"/>
              </a:endParaRPr>
            </a:p>
          </p:txBody>
        </p:sp>
        <p:sp>
          <p:nvSpPr>
            <p:cNvPr id="16" name="Freeform 17"/>
            <p:cNvSpPr>
              <a:spLocks/>
            </p:cNvSpPr>
            <p:nvPr/>
          </p:nvSpPr>
          <p:spPr bwMode="auto">
            <a:xfrm>
              <a:off x="6322506" y="5227259"/>
              <a:ext cx="589307" cy="845794"/>
            </a:xfrm>
            <a:custGeom>
              <a:avLst/>
              <a:gdLst>
                <a:gd name="T0" fmla="*/ 386 w 386"/>
                <a:gd name="T1" fmla="*/ 277 h 554"/>
                <a:gd name="T2" fmla="*/ 90 w 386"/>
                <a:gd name="T3" fmla="*/ 554 h 554"/>
                <a:gd name="T4" fmla="*/ 0 w 386"/>
                <a:gd name="T5" fmla="*/ 554 h 554"/>
                <a:gd name="T6" fmla="*/ 296 w 386"/>
                <a:gd name="T7" fmla="*/ 277 h 554"/>
                <a:gd name="T8" fmla="*/ 0 w 386"/>
                <a:gd name="T9" fmla="*/ 0 h 554"/>
                <a:gd name="T10" fmla="*/ 90 w 386"/>
                <a:gd name="T11" fmla="*/ 0 h 554"/>
                <a:gd name="T12" fmla="*/ 386 w 386"/>
                <a:gd name="T13" fmla="*/ 277 h 554"/>
              </a:gdLst>
              <a:ahLst/>
              <a:cxnLst>
                <a:cxn ang="0">
                  <a:pos x="T0" y="T1"/>
                </a:cxn>
                <a:cxn ang="0">
                  <a:pos x="T2" y="T3"/>
                </a:cxn>
                <a:cxn ang="0">
                  <a:pos x="T4" y="T5"/>
                </a:cxn>
                <a:cxn ang="0">
                  <a:pos x="T6" y="T7"/>
                </a:cxn>
                <a:cxn ang="0">
                  <a:pos x="T8" y="T9"/>
                </a:cxn>
                <a:cxn ang="0">
                  <a:pos x="T10" y="T11"/>
                </a:cxn>
                <a:cxn ang="0">
                  <a:pos x="T12" y="T13"/>
                </a:cxn>
              </a:cxnLst>
              <a:rect l="0" t="0" r="r" b="b"/>
              <a:pathLst>
                <a:path w="386" h="554">
                  <a:moveTo>
                    <a:pt x="386" y="277"/>
                  </a:moveTo>
                  <a:lnTo>
                    <a:pt x="90" y="554"/>
                  </a:lnTo>
                  <a:lnTo>
                    <a:pt x="0" y="554"/>
                  </a:lnTo>
                  <a:lnTo>
                    <a:pt x="296" y="277"/>
                  </a:lnTo>
                  <a:lnTo>
                    <a:pt x="0" y="0"/>
                  </a:lnTo>
                  <a:lnTo>
                    <a:pt x="90" y="0"/>
                  </a:lnTo>
                  <a:lnTo>
                    <a:pt x="386" y="277"/>
                  </a:lnTo>
                  <a:close/>
                </a:path>
              </a:pathLst>
            </a:custGeom>
            <a:solidFill>
              <a:schemeClr val="tx1">
                <a:alpha val="10000"/>
              </a:schemeClr>
            </a:solidFill>
            <a:ln w="3175" cap="flat" cmpd="sng" algn="ctr">
              <a:noFill/>
              <a:prstDash val="solid"/>
              <a:miter lim="800000"/>
            </a:ln>
            <a:effectLst>
              <a:outerShdw dist="38100" dir="5400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lnSpc>
                  <a:spcPct val="120000"/>
                </a:lnSpc>
              </a:pPr>
              <a:endParaRPr lang="en-US" altLang="en-US" sz="3375" dirty="0">
                <a:solidFill>
                  <a:schemeClr val="bg1"/>
                </a:solidFill>
                <a:latin typeface="+mn-lt"/>
                <a:ea typeface="+mn-ea"/>
                <a:cs typeface="+mn-ea"/>
                <a:sym typeface="+mn-lt"/>
              </a:endParaRPr>
            </a:p>
          </p:txBody>
        </p:sp>
        <p:sp>
          <p:nvSpPr>
            <p:cNvPr id="17" name="TextBox 102"/>
            <p:cNvSpPr txBox="1">
              <a:spLocks/>
            </p:cNvSpPr>
            <p:nvPr/>
          </p:nvSpPr>
          <p:spPr bwMode="auto">
            <a:xfrm>
              <a:off x="6101134" y="5349395"/>
              <a:ext cx="370988" cy="624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56950" rIns="0" bIns="0"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lnSpc>
                  <a:spcPct val="120000"/>
                </a:lnSpc>
                <a:buClr>
                  <a:schemeClr val="bg2"/>
                </a:buClr>
              </a:pPr>
              <a:r>
                <a:rPr lang="en-US" altLang="ko-KR" sz="5062" dirty="0">
                  <a:solidFill>
                    <a:srgbClr val="2DBCEE"/>
                  </a:solidFill>
                  <a:latin typeface="+mn-lt"/>
                  <a:ea typeface="+mn-ea"/>
                  <a:cs typeface="+mn-ea"/>
                  <a:sym typeface="+mn-lt"/>
                </a:rPr>
                <a:t>W</a:t>
              </a:r>
            </a:p>
          </p:txBody>
        </p:sp>
        <p:sp>
          <p:nvSpPr>
            <p:cNvPr id="19" name="Freeform 7"/>
            <p:cNvSpPr>
              <a:spLocks/>
            </p:cNvSpPr>
            <p:nvPr/>
          </p:nvSpPr>
          <p:spPr bwMode="auto">
            <a:xfrm>
              <a:off x="6084340" y="2193699"/>
              <a:ext cx="2180133" cy="1297698"/>
            </a:xfrm>
            <a:custGeom>
              <a:avLst/>
              <a:gdLst>
                <a:gd name="T0" fmla="*/ 184 w 603"/>
                <a:gd name="T1" fmla="*/ 290 h 359"/>
                <a:gd name="T2" fmla="*/ 184 w 603"/>
                <a:gd name="T3" fmla="*/ 346 h 359"/>
                <a:gd name="T4" fmla="*/ 0 w 603"/>
                <a:gd name="T5" fmla="*/ 173 h 359"/>
                <a:gd name="T6" fmla="*/ 184 w 603"/>
                <a:gd name="T7" fmla="*/ 0 h 359"/>
                <a:gd name="T8" fmla="*/ 184 w 603"/>
                <a:gd name="T9" fmla="*/ 56 h 359"/>
                <a:gd name="T10" fmla="*/ 323 w 603"/>
                <a:gd name="T11" fmla="*/ 56 h 359"/>
                <a:gd name="T12" fmla="*/ 408 w 603"/>
                <a:gd name="T13" fmla="*/ 94 h 359"/>
                <a:gd name="T14" fmla="*/ 575 w 603"/>
                <a:gd name="T15" fmla="*/ 284 h 359"/>
                <a:gd name="T16" fmla="*/ 603 w 603"/>
                <a:gd name="T17" fmla="*/ 359 h 359"/>
                <a:gd name="T18" fmla="*/ 475 w 603"/>
                <a:gd name="T19" fmla="*/ 290 h 359"/>
                <a:gd name="T20" fmla="*/ 184 w 603"/>
                <a:gd name="T21" fmla="*/ 290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3" h="359">
                  <a:moveTo>
                    <a:pt x="184" y="290"/>
                  </a:moveTo>
                  <a:cubicBezTo>
                    <a:pt x="184" y="346"/>
                    <a:pt x="184" y="346"/>
                    <a:pt x="184" y="346"/>
                  </a:cubicBezTo>
                  <a:cubicBezTo>
                    <a:pt x="0" y="173"/>
                    <a:pt x="0" y="173"/>
                    <a:pt x="0" y="173"/>
                  </a:cubicBezTo>
                  <a:cubicBezTo>
                    <a:pt x="184" y="0"/>
                    <a:pt x="184" y="0"/>
                    <a:pt x="184" y="0"/>
                  </a:cubicBezTo>
                  <a:cubicBezTo>
                    <a:pt x="184" y="56"/>
                    <a:pt x="184" y="56"/>
                    <a:pt x="184" y="56"/>
                  </a:cubicBezTo>
                  <a:cubicBezTo>
                    <a:pt x="323" y="56"/>
                    <a:pt x="323" y="56"/>
                    <a:pt x="323" y="56"/>
                  </a:cubicBezTo>
                  <a:cubicBezTo>
                    <a:pt x="355" y="56"/>
                    <a:pt x="386" y="70"/>
                    <a:pt x="408" y="94"/>
                  </a:cubicBezTo>
                  <a:cubicBezTo>
                    <a:pt x="575" y="284"/>
                    <a:pt x="575" y="284"/>
                    <a:pt x="575" y="284"/>
                  </a:cubicBezTo>
                  <a:cubicBezTo>
                    <a:pt x="593" y="305"/>
                    <a:pt x="603" y="332"/>
                    <a:pt x="603" y="359"/>
                  </a:cubicBezTo>
                  <a:cubicBezTo>
                    <a:pt x="603" y="359"/>
                    <a:pt x="579" y="290"/>
                    <a:pt x="475" y="290"/>
                  </a:cubicBezTo>
                  <a:cubicBezTo>
                    <a:pt x="423" y="290"/>
                    <a:pt x="184" y="290"/>
                    <a:pt x="184" y="290"/>
                  </a:cubicBezTo>
                  <a:close/>
                </a:path>
              </a:pathLst>
            </a:custGeom>
            <a:solidFill>
              <a:schemeClr val="bg1"/>
            </a:solidFill>
            <a:ln>
              <a:noFill/>
            </a:ln>
          </p:spPr>
          <p:txBody>
            <a:bodyP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eaLnBrk="1" latinLnBrk="1" hangingPunct="1">
                <a:lnSpc>
                  <a:spcPct val="120000"/>
                </a:lnSpc>
              </a:pPr>
              <a:endParaRPr lang="en-US" altLang="en-US" sz="3375" dirty="0">
                <a:solidFill>
                  <a:schemeClr val="bg1"/>
                </a:solidFill>
                <a:latin typeface="+mn-lt"/>
                <a:ea typeface="+mn-ea"/>
                <a:cs typeface="+mn-ea"/>
                <a:sym typeface="+mn-lt"/>
              </a:endParaRPr>
            </a:p>
          </p:txBody>
        </p:sp>
        <p:sp>
          <p:nvSpPr>
            <p:cNvPr id="20" name="Freeform 15"/>
            <p:cNvSpPr>
              <a:spLocks/>
            </p:cNvSpPr>
            <p:nvPr/>
          </p:nvSpPr>
          <p:spPr bwMode="auto">
            <a:xfrm>
              <a:off x="5946937" y="2396751"/>
              <a:ext cx="586254" cy="845794"/>
            </a:xfrm>
            <a:custGeom>
              <a:avLst/>
              <a:gdLst>
                <a:gd name="T0" fmla="*/ 384 w 384"/>
                <a:gd name="T1" fmla="*/ 554 h 554"/>
                <a:gd name="T2" fmla="*/ 294 w 384"/>
                <a:gd name="T3" fmla="*/ 554 h 554"/>
                <a:gd name="T4" fmla="*/ 0 w 384"/>
                <a:gd name="T5" fmla="*/ 277 h 554"/>
                <a:gd name="T6" fmla="*/ 294 w 384"/>
                <a:gd name="T7" fmla="*/ 0 h 554"/>
                <a:gd name="T8" fmla="*/ 384 w 384"/>
                <a:gd name="T9" fmla="*/ 0 h 554"/>
                <a:gd name="T10" fmla="*/ 90 w 384"/>
                <a:gd name="T11" fmla="*/ 277 h 554"/>
                <a:gd name="T12" fmla="*/ 384 w 384"/>
                <a:gd name="T13" fmla="*/ 554 h 554"/>
              </a:gdLst>
              <a:ahLst/>
              <a:cxnLst>
                <a:cxn ang="0">
                  <a:pos x="T0" y="T1"/>
                </a:cxn>
                <a:cxn ang="0">
                  <a:pos x="T2" y="T3"/>
                </a:cxn>
                <a:cxn ang="0">
                  <a:pos x="T4" y="T5"/>
                </a:cxn>
                <a:cxn ang="0">
                  <a:pos x="T6" y="T7"/>
                </a:cxn>
                <a:cxn ang="0">
                  <a:pos x="T8" y="T9"/>
                </a:cxn>
                <a:cxn ang="0">
                  <a:pos x="T10" y="T11"/>
                </a:cxn>
                <a:cxn ang="0">
                  <a:pos x="T12" y="T13"/>
                </a:cxn>
              </a:cxnLst>
              <a:rect l="0" t="0" r="r" b="b"/>
              <a:pathLst>
                <a:path w="384" h="554">
                  <a:moveTo>
                    <a:pt x="384" y="554"/>
                  </a:moveTo>
                  <a:lnTo>
                    <a:pt x="294" y="554"/>
                  </a:lnTo>
                  <a:lnTo>
                    <a:pt x="0" y="277"/>
                  </a:lnTo>
                  <a:lnTo>
                    <a:pt x="294" y="0"/>
                  </a:lnTo>
                  <a:lnTo>
                    <a:pt x="384" y="0"/>
                  </a:lnTo>
                  <a:lnTo>
                    <a:pt x="90" y="277"/>
                  </a:lnTo>
                  <a:lnTo>
                    <a:pt x="384" y="554"/>
                  </a:lnTo>
                  <a:close/>
                </a:path>
              </a:pathLst>
            </a:custGeom>
            <a:solidFill>
              <a:schemeClr val="tx1">
                <a:alpha val="10000"/>
              </a:schemeClr>
            </a:solidFill>
            <a:ln w="3175" cap="flat" cmpd="sng" algn="ctr">
              <a:noFill/>
              <a:prstDash val="solid"/>
              <a:miter lim="800000"/>
            </a:ln>
            <a:effectLst>
              <a:outerShdw dist="38100" dir="5400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lnSpc>
                  <a:spcPct val="120000"/>
                </a:lnSpc>
              </a:pPr>
              <a:endParaRPr lang="en-US" altLang="en-US" sz="3375" dirty="0">
                <a:solidFill>
                  <a:srgbClr val="2DBCEE"/>
                </a:solidFill>
                <a:latin typeface="+mn-lt"/>
                <a:ea typeface="+mn-ea"/>
                <a:cs typeface="+mn-ea"/>
                <a:sym typeface="+mn-lt"/>
              </a:endParaRPr>
            </a:p>
          </p:txBody>
        </p:sp>
        <p:sp>
          <p:nvSpPr>
            <p:cNvPr id="21" name="TextBox 104"/>
            <p:cNvSpPr txBox="1">
              <a:spLocks/>
            </p:cNvSpPr>
            <p:nvPr/>
          </p:nvSpPr>
          <p:spPr bwMode="auto">
            <a:xfrm>
              <a:off x="6322506" y="2512781"/>
              <a:ext cx="370989" cy="624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56950" rIns="0" bIns="0"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lnSpc>
                  <a:spcPct val="120000"/>
                </a:lnSpc>
                <a:buClr>
                  <a:schemeClr val="bg2"/>
                </a:buClr>
              </a:pPr>
              <a:r>
                <a:rPr lang="en-US" altLang="ko-KR" sz="5062" dirty="0">
                  <a:solidFill>
                    <a:srgbClr val="2DBCEE"/>
                  </a:solidFill>
                  <a:latin typeface="+mn-lt"/>
                  <a:ea typeface="+mn-ea"/>
                  <a:cs typeface="+mn-ea"/>
                  <a:sym typeface="+mn-lt"/>
                </a:rPr>
                <a:t>T</a:t>
              </a:r>
            </a:p>
          </p:txBody>
        </p:sp>
        <p:sp>
          <p:nvSpPr>
            <p:cNvPr id="23" name="Freeform 10"/>
            <p:cNvSpPr>
              <a:spLocks/>
            </p:cNvSpPr>
            <p:nvPr/>
          </p:nvSpPr>
          <p:spPr bwMode="auto">
            <a:xfrm>
              <a:off x="7169827" y="3889867"/>
              <a:ext cx="1300751" cy="2183186"/>
            </a:xfrm>
            <a:custGeom>
              <a:avLst/>
              <a:gdLst>
                <a:gd name="T0" fmla="*/ 69 w 360"/>
                <a:gd name="T1" fmla="*/ 185 h 604"/>
                <a:gd name="T2" fmla="*/ 13 w 360"/>
                <a:gd name="T3" fmla="*/ 185 h 604"/>
                <a:gd name="T4" fmla="*/ 186 w 360"/>
                <a:gd name="T5" fmla="*/ 0 h 604"/>
                <a:gd name="T6" fmla="*/ 360 w 360"/>
                <a:gd name="T7" fmla="*/ 185 h 604"/>
                <a:gd name="T8" fmla="*/ 303 w 360"/>
                <a:gd name="T9" fmla="*/ 185 h 604"/>
                <a:gd name="T10" fmla="*/ 303 w 360"/>
                <a:gd name="T11" fmla="*/ 323 h 604"/>
                <a:gd name="T12" fmla="*/ 265 w 360"/>
                <a:gd name="T13" fmla="*/ 408 h 604"/>
                <a:gd name="T14" fmla="*/ 75 w 360"/>
                <a:gd name="T15" fmla="*/ 575 h 604"/>
                <a:gd name="T16" fmla="*/ 0 w 360"/>
                <a:gd name="T17" fmla="*/ 604 h 604"/>
                <a:gd name="T18" fmla="*/ 69 w 360"/>
                <a:gd name="T19" fmla="*/ 475 h 604"/>
                <a:gd name="T20" fmla="*/ 69 w 360"/>
                <a:gd name="T21" fmla="*/ 185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0" h="604">
                  <a:moveTo>
                    <a:pt x="69" y="185"/>
                  </a:moveTo>
                  <a:cubicBezTo>
                    <a:pt x="13" y="185"/>
                    <a:pt x="13" y="185"/>
                    <a:pt x="13" y="185"/>
                  </a:cubicBezTo>
                  <a:cubicBezTo>
                    <a:pt x="186" y="0"/>
                    <a:pt x="186" y="0"/>
                    <a:pt x="186" y="0"/>
                  </a:cubicBezTo>
                  <a:cubicBezTo>
                    <a:pt x="360" y="185"/>
                    <a:pt x="360" y="185"/>
                    <a:pt x="360" y="185"/>
                  </a:cubicBezTo>
                  <a:cubicBezTo>
                    <a:pt x="303" y="185"/>
                    <a:pt x="303" y="185"/>
                    <a:pt x="303" y="185"/>
                  </a:cubicBezTo>
                  <a:cubicBezTo>
                    <a:pt x="303" y="323"/>
                    <a:pt x="303" y="323"/>
                    <a:pt x="303" y="323"/>
                  </a:cubicBezTo>
                  <a:cubicBezTo>
                    <a:pt x="303" y="356"/>
                    <a:pt x="289" y="387"/>
                    <a:pt x="265" y="408"/>
                  </a:cubicBezTo>
                  <a:cubicBezTo>
                    <a:pt x="75" y="575"/>
                    <a:pt x="75" y="575"/>
                    <a:pt x="75" y="575"/>
                  </a:cubicBezTo>
                  <a:cubicBezTo>
                    <a:pt x="54" y="594"/>
                    <a:pt x="28" y="604"/>
                    <a:pt x="0" y="604"/>
                  </a:cubicBezTo>
                  <a:cubicBezTo>
                    <a:pt x="0" y="604"/>
                    <a:pt x="69" y="579"/>
                    <a:pt x="69" y="475"/>
                  </a:cubicBezTo>
                  <a:cubicBezTo>
                    <a:pt x="69" y="423"/>
                    <a:pt x="69" y="185"/>
                    <a:pt x="69" y="185"/>
                  </a:cubicBezTo>
                  <a:close/>
                </a:path>
              </a:pathLst>
            </a:custGeom>
            <a:solidFill>
              <a:schemeClr val="bg1"/>
            </a:solidFill>
            <a:ln>
              <a:noFill/>
            </a:ln>
          </p:spPr>
          <p:txBody>
            <a:bodyP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eaLnBrk="1" latinLnBrk="1" hangingPunct="1">
                <a:lnSpc>
                  <a:spcPct val="120000"/>
                </a:lnSpc>
              </a:pPr>
              <a:endParaRPr lang="en-US" altLang="en-US" sz="3375" dirty="0">
                <a:solidFill>
                  <a:schemeClr val="bg1"/>
                </a:solidFill>
                <a:latin typeface="+mn-lt"/>
                <a:ea typeface="+mn-ea"/>
                <a:cs typeface="+mn-ea"/>
                <a:sym typeface="+mn-lt"/>
              </a:endParaRPr>
            </a:p>
          </p:txBody>
        </p:sp>
        <p:sp>
          <p:nvSpPr>
            <p:cNvPr id="24" name="Freeform 16"/>
            <p:cNvSpPr>
              <a:spLocks/>
            </p:cNvSpPr>
            <p:nvPr/>
          </p:nvSpPr>
          <p:spPr bwMode="auto">
            <a:xfrm>
              <a:off x="7418679" y="3752464"/>
              <a:ext cx="845793" cy="589307"/>
            </a:xfrm>
            <a:custGeom>
              <a:avLst/>
              <a:gdLst>
                <a:gd name="T0" fmla="*/ 554 w 554"/>
                <a:gd name="T1" fmla="*/ 296 h 386"/>
                <a:gd name="T2" fmla="*/ 554 w 554"/>
                <a:gd name="T3" fmla="*/ 386 h 386"/>
                <a:gd name="T4" fmla="*/ 277 w 554"/>
                <a:gd name="T5" fmla="*/ 90 h 386"/>
                <a:gd name="T6" fmla="*/ 0 w 554"/>
                <a:gd name="T7" fmla="*/ 386 h 386"/>
                <a:gd name="T8" fmla="*/ 0 w 554"/>
                <a:gd name="T9" fmla="*/ 296 h 386"/>
                <a:gd name="T10" fmla="*/ 277 w 554"/>
                <a:gd name="T11" fmla="*/ 0 h 386"/>
                <a:gd name="T12" fmla="*/ 554 w 554"/>
                <a:gd name="T13" fmla="*/ 296 h 386"/>
              </a:gdLst>
              <a:ahLst/>
              <a:cxnLst>
                <a:cxn ang="0">
                  <a:pos x="T0" y="T1"/>
                </a:cxn>
                <a:cxn ang="0">
                  <a:pos x="T2" y="T3"/>
                </a:cxn>
                <a:cxn ang="0">
                  <a:pos x="T4" y="T5"/>
                </a:cxn>
                <a:cxn ang="0">
                  <a:pos x="T6" y="T7"/>
                </a:cxn>
                <a:cxn ang="0">
                  <a:pos x="T8" y="T9"/>
                </a:cxn>
                <a:cxn ang="0">
                  <a:pos x="T10" y="T11"/>
                </a:cxn>
                <a:cxn ang="0">
                  <a:pos x="T12" y="T13"/>
                </a:cxn>
              </a:cxnLst>
              <a:rect l="0" t="0" r="r" b="b"/>
              <a:pathLst>
                <a:path w="554" h="386">
                  <a:moveTo>
                    <a:pt x="554" y="296"/>
                  </a:moveTo>
                  <a:lnTo>
                    <a:pt x="554" y="386"/>
                  </a:lnTo>
                  <a:lnTo>
                    <a:pt x="277" y="90"/>
                  </a:lnTo>
                  <a:lnTo>
                    <a:pt x="0" y="386"/>
                  </a:lnTo>
                  <a:lnTo>
                    <a:pt x="0" y="296"/>
                  </a:lnTo>
                  <a:lnTo>
                    <a:pt x="277" y="0"/>
                  </a:lnTo>
                  <a:lnTo>
                    <a:pt x="554" y="296"/>
                  </a:lnTo>
                  <a:close/>
                </a:path>
              </a:pathLst>
            </a:custGeom>
            <a:solidFill>
              <a:schemeClr val="tx1">
                <a:alpha val="10000"/>
              </a:schemeClr>
            </a:solidFill>
            <a:ln w="3175" cap="flat" cmpd="sng" algn="ctr">
              <a:noFill/>
              <a:prstDash val="solid"/>
              <a:miter lim="800000"/>
            </a:ln>
            <a:effectLst>
              <a:outerShdw dist="38100" dir="5400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lnSpc>
                  <a:spcPct val="120000"/>
                </a:lnSpc>
              </a:pPr>
              <a:endParaRPr lang="en-US" altLang="en-US" sz="3375" dirty="0">
                <a:solidFill>
                  <a:schemeClr val="bg1"/>
                </a:solidFill>
                <a:latin typeface="+mn-lt"/>
                <a:ea typeface="+mn-ea"/>
                <a:cs typeface="+mn-ea"/>
                <a:sym typeface="+mn-lt"/>
              </a:endParaRPr>
            </a:p>
          </p:txBody>
        </p:sp>
        <p:sp>
          <p:nvSpPr>
            <p:cNvPr id="25" name="TextBox 106"/>
            <p:cNvSpPr txBox="1">
              <a:spLocks/>
            </p:cNvSpPr>
            <p:nvPr/>
          </p:nvSpPr>
          <p:spPr bwMode="auto">
            <a:xfrm>
              <a:off x="7652265" y="3979942"/>
              <a:ext cx="370988" cy="62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56950" rIns="0" bIns="0"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lnSpc>
                  <a:spcPct val="120000"/>
                </a:lnSpc>
                <a:buClr>
                  <a:schemeClr val="bg2"/>
                </a:buClr>
              </a:pPr>
              <a:r>
                <a:rPr lang="en-US" altLang="ko-KR" sz="5062" dirty="0">
                  <a:solidFill>
                    <a:srgbClr val="2DBCEE"/>
                  </a:solidFill>
                  <a:latin typeface="+mn-lt"/>
                  <a:ea typeface="+mn-ea"/>
                  <a:cs typeface="+mn-ea"/>
                  <a:sym typeface="+mn-lt"/>
                </a:rPr>
                <a:t>O</a:t>
              </a:r>
            </a:p>
          </p:txBody>
        </p:sp>
        <p:sp>
          <p:nvSpPr>
            <p:cNvPr id="27" name="Freeform 18"/>
            <p:cNvSpPr>
              <a:spLocks/>
            </p:cNvSpPr>
            <p:nvPr/>
          </p:nvSpPr>
          <p:spPr bwMode="auto">
            <a:xfrm>
              <a:off x="4591224" y="4128033"/>
              <a:ext cx="845794" cy="589307"/>
            </a:xfrm>
            <a:custGeom>
              <a:avLst/>
              <a:gdLst>
                <a:gd name="T0" fmla="*/ 554 w 554"/>
                <a:gd name="T1" fmla="*/ 0 h 386"/>
                <a:gd name="T2" fmla="*/ 554 w 554"/>
                <a:gd name="T3" fmla="*/ 90 h 386"/>
                <a:gd name="T4" fmla="*/ 277 w 554"/>
                <a:gd name="T5" fmla="*/ 386 h 386"/>
                <a:gd name="T6" fmla="*/ 0 w 554"/>
                <a:gd name="T7" fmla="*/ 90 h 386"/>
                <a:gd name="T8" fmla="*/ 0 w 554"/>
                <a:gd name="T9" fmla="*/ 0 h 386"/>
                <a:gd name="T10" fmla="*/ 277 w 554"/>
                <a:gd name="T11" fmla="*/ 296 h 386"/>
                <a:gd name="T12" fmla="*/ 554 w 554"/>
                <a:gd name="T13" fmla="*/ 0 h 386"/>
              </a:gdLst>
              <a:ahLst/>
              <a:cxnLst>
                <a:cxn ang="0">
                  <a:pos x="T0" y="T1"/>
                </a:cxn>
                <a:cxn ang="0">
                  <a:pos x="T2" y="T3"/>
                </a:cxn>
                <a:cxn ang="0">
                  <a:pos x="T4" y="T5"/>
                </a:cxn>
                <a:cxn ang="0">
                  <a:pos x="T6" y="T7"/>
                </a:cxn>
                <a:cxn ang="0">
                  <a:pos x="T8" y="T9"/>
                </a:cxn>
                <a:cxn ang="0">
                  <a:pos x="T10" y="T11"/>
                </a:cxn>
                <a:cxn ang="0">
                  <a:pos x="T12" y="T13"/>
                </a:cxn>
              </a:cxnLst>
              <a:rect l="0" t="0" r="r" b="b"/>
              <a:pathLst>
                <a:path w="554" h="386">
                  <a:moveTo>
                    <a:pt x="554" y="0"/>
                  </a:moveTo>
                  <a:lnTo>
                    <a:pt x="554" y="90"/>
                  </a:lnTo>
                  <a:lnTo>
                    <a:pt x="277" y="386"/>
                  </a:lnTo>
                  <a:lnTo>
                    <a:pt x="0" y="90"/>
                  </a:lnTo>
                  <a:lnTo>
                    <a:pt x="0" y="0"/>
                  </a:lnTo>
                  <a:lnTo>
                    <a:pt x="277" y="296"/>
                  </a:lnTo>
                  <a:lnTo>
                    <a:pt x="554" y="0"/>
                  </a:lnTo>
                  <a:close/>
                </a:path>
              </a:pathLst>
            </a:custGeom>
            <a:solidFill>
              <a:schemeClr val="tx1">
                <a:alpha val="10000"/>
              </a:schemeClr>
            </a:solidFill>
            <a:ln w="3175" cap="flat" cmpd="sng" algn="ctr">
              <a:noFill/>
              <a:prstDash val="solid"/>
              <a:miter lim="800000"/>
            </a:ln>
            <a:effectLst>
              <a:outerShdw dist="38100" dir="5400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lnSpc>
                  <a:spcPct val="120000"/>
                </a:lnSpc>
              </a:pPr>
              <a:endParaRPr lang="en-US" altLang="en-US" sz="3375" dirty="0">
                <a:solidFill>
                  <a:schemeClr val="bg1"/>
                </a:solidFill>
                <a:latin typeface="+mn-lt"/>
                <a:ea typeface="+mn-ea"/>
                <a:cs typeface="+mn-ea"/>
                <a:sym typeface="+mn-lt"/>
              </a:endParaRPr>
            </a:p>
          </p:txBody>
        </p:sp>
        <p:sp>
          <p:nvSpPr>
            <p:cNvPr id="28" name="Freeform 19"/>
            <p:cNvSpPr>
              <a:spLocks/>
            </p:cNvSpPr>
            <p:nvPr/>
          </p:nvSpPr>
          <p:spPr bwMode="auto">
            <a:xfrm>
              <a:off x="4388173" y="2396751"/>
              <a:ext cx="1297698" cy="2183186"/>
            </a:xfrm>
            <a:custGeom>
              <a:avLst/>
              <a:gdLst>
                <a:gd name="T0" fmla="*/ 2147483647 w 359"/>
                <a:gd name="T1" fmla="*/ 2147483647 h 604"/>
                <a:gd name="T2" fmla="*/ 2147483647 w 359"/>
                <a:gd name="T3" fmla="*/ 2147483647 h 604"/>
                <a:gd name="T4" fmla="*/ 2147483647 w 359"/>
                <a:gd name="T5" fmla="*/ 2147483647 h 604"/>
                <a:gd name="T6" fmla="*/ 0 w 359"/>
                <a:gd name="T7" fmla="*/ 2147483647 h 604"/>
                <a:gd name="T8" fmla="*/ 2147483647 w 359"/>
                <a:gd name="T9" fmla="*/ 2147483647 h 604"/>
                <a:gd name="T10" fmla="*/ 2147483647 w 359"/>
                <a:gd name="T11" fmla="*/ 2147483647 h 604"/>
                <a:gd name="T12" fmla="*/ 2147483647 w 359"/>
                <a:gd name="T13" fmla="*/ 2147483647 h 604"/>
                <a:gd name="T14" fmla="*/ 2147483647 w 359"/>
                <a:gd name="T15" fmla="*/ 2147483647 h 604"/>
                <a:gd name="T16" fmla="*/ 2147483647 w 359"/>
                <a:gd name="T17" fmla="*/ 0 h 604"/>
                <a:gd name="T18" fmla="*/ 2147483647 w 359"/>
                <a:gd name="T19" fmla="*/ 2147483647 h 604"/>
                <a:gd name="T20" fmla="*/ 2147483647 w 359"/>
                <a:gd name="T21" fmla="*/ 2147483647 h 60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59"/>
                <a:gd name="T34" fmla="*/ 0 h 604"/>
                <a:gd name="T35" fmla="*/ 359 w 359"/>
                <a:gd name="T36" fmla="*/ 604 h 60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59" h="604">
                  <a:moveTo>
                    <a:pt x="290" y="419"/>
                  </a:moveTo>
                  <a:cubicBezTo>
                    <a:pt x="346" y="419"/>
                    <a:pt x="346" y="419"/>
                    <a:pt x="346" y="419"/>
                  </a:cubicBezTo>
                  <a:cubicBezTo>
                    <a:pt x="173" y="604"/>
                    <a:pt x="173" y="604"/>
                    <a:pt x="173" y="604"/>
                  </a:cubicBezTo>
                  <a:cubicBezTo>
                    <a:pt x="0" y="419"/>
                    <a:pt x="0" y="419"/>
                    <a:pt x="0" y="419"/>
                  </a:cubicBezTo>
                  <a:cubicBezTo>
                    <a:pt x="56" y="419"/>
                    <a:pt x="56" y="419"/>
                    <a:pt x="56" y="419"/>
                  </a:cubicBezTo>
                  <a:cubicBezTo>
                    <a:pt x="56" y="281"/>
                    <a:pt x="56" y="281"/>
                    <a:pt x="56" y="281"/>
                  </a:cubicBezTo>
                  <a:cubicBezTo>
                    <a:pt x="56" y="248"/>
                    <a:pt x="70" y="217"/>
                    <a:pt x="94" y="196"/>
                  </a:cubicBezTo>
                  <a:cubicBezTo>
                    <a:pt x="284" y="28"/>
                    <a:pt x="284" y="28"/>
                    <a:pt x="284" y="28"/>
                  </a:cubicBezTo>
                  <a:cubicBezTo>
                    <a:pt x="305" y="10"/>
                    <a:pt x="332" y="0"/>
                    <a:pt x="359" y="0"/>
                  </a:cubicBezTo>
                  <a:cubicBezTo>
                    <a:pt x="359" y="0"/>
                    <a:pt x="290" y="25"/>
                    <a:pt x="290" y="129"/>
                  </a:cubicBezTo>
                  <a:cubicBezTo>
                    <a:pt x="290" y="181"/>
                    <a:pt x="290" y="419"/>
                    <a:pt x="290" y="4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nSpc>
                  <a:spcPct val="120000"/>
                </a:lnSpc>
              </a:pPr>
              <a:endParaRPr lang="en-US" altLang="en-US" sz="3375" dirty="0">
                <a:solidFill>
                  <a:schemeClr val="bg1"/>
                </a:solidFill>
                <a:latin typeface="+mn-lt"/>
                <a:ea typeface="+mn-ea"/>
                <a:cs typeface="+mn-ea"/>
                <a:sym typeface="+mn-lt"/>
              </a:endParaRPr>
            </a:p>
          </p:txBody>
        </p:sp>
        <p:sp>
          <p:nvSpPr>
            <p:cNvPr id="29" name="TextBox 28"/>
            <p:cNvSpPr txBox="1">
              <a:spLocks/>
            </p:cNvSpPr>
            <p:nvPr/>
          </p:nvSpPr>
          <p:spPr>
            <a:xfrm>
              <a:off x="4824751" y="3847292"/>
              <a:ext cx="370988" cy="624422"/>
            </a:xfrm>
            <a:prstGeom prst="rect">
              <a:avLst/>
            </a:prstGeom>
            <a:noFill/>
          </p:spPr>
          <p:txBody>
            <a:bodyPr lIns="0" tIns="56950" rIns="0" bIns="0" anchor="ctr"/>
            <a:lstStyle/>
            <a:p>
              <a:pPr algn="ctr" defTabSz="1285737" fontAlgn="auto" latinLnBrk="1">
                <a:lnSpc>
                  <a:spcPct val="120000"/>
                </a:lnSpc>
                <a:spcBef>
                  <a:spcPts val="0"/>
                </a:spcBef>
                <a:spcAft>
                  <a:spcPts val="0"/>
                </a:spcAft>
                <a:buClr>
                  <a:schemeClr val="bg2"/>
                </a:buClr>
                <a:defRPr/>
              </a:pPr>
              <a:r>
                <a:rPr lang="en-US" altLang="ko-KR" sz="5062" dirty="0">
                  <a:solidFill>
                    <a:srgbClr val="2DBCEE"/>
                  </a:solidFill>
                  <a:latin typeface="+mn-lt"/>
                  <a:ea typeface="+mn-ea"/>
                  <a:cs typeface="+mn-ea"/>
                  <a:sym typeface="+mn-lt"/>
                </a:rPr>
                <a:t>S</a:t>
              </a:r>
            </a:p>
          </p:txBody>
        </p:sp>
        <p:sp>
          <p:nvSpPr>
            <p:cNvPr id="33" name="TextBox 32"/>
            <p:cNvSpPr txBox="1"/>
            <p:nvPr/>
          </p:nvSpPr>
          <p:spPr>
            <a:xfrm>
              <a:off x="9100101" y="2555376"/>
              <a:ext cx="1005403" cy="418191"/>
            </a:xfrm>
            <a:prstGeom prst="rect">
              <a:avLst/>
            </a:prstGeom>
            <a:noFill/>
          </p:spPr>
          <p:txBody>
            <a:bodyPr wrap="none" rtlCol="0" anchor="ctr" anchorCtr="0">
              <a:spAutoFit/>
            </a:bodyPr>
            <a:lstStyle/>
            <a:p>
              <a:pPr>
                <a:lnSpc>
                  <a:spcPct val="150000"/>
                </a:lnSpc>
              </a:pPr>
              <a:r>
                <a:rPr lang="zh-CN" altLang="en-US" sz="1600" dirty="0">
                  <a:solidFill>
                    <a:schemeClr val="bg1"/>
                  </a:solidFill>
                  <a:latin typeface="+mn-lt"/>
                  <a:ea typeface="+mn-ea"/>
                  <a:cs typeface="+mn-ea"/>
                  <a:sym typeface="+mn-lt"/>
                </a:rPr>
                <a:t>文字内容</a:t>
              </a:r>
              <a:endParaRPr lang="en-US" sz="1600" dirty="0">
                <a:solidFill>
                  <a:schemeClr val="bg1"/>
                </a:solidFill>
                <a:latin typeface="+mn-lt"/>
                <a:ea typeface="+mn-ea"/>
                <a:cs typeface="+mn-ea"/>
                <a:sym typeface="+mn-lt"/>
              </a:endParaRPr>
            </a:p>
          </p:txBody>
        </p:sp>
        <p:sp>
          <p:nvSpPr>
            <p:cNvPr id="34" name="Text Placeholder 2"/>
            <p:cNvSpPr txBox="1">
              <a:spLocks/>
            </p:cNvSpPr>
            <p:nvPr/>
          </p:nvSpPr>
          <p:spPr>
            <a:xfrm>
              <a:off x="9100101" y="2999993"/>
              <a:ext cx="2761907" cy="613694"/>
            </a:xfrm>
            <a:prstGeom prst="rect">
              <a:avLst/>
            </a:prstGeom>
          </p:spPr>
          <p:txBody>
            <a:bodyPr>
              <a:spAutoFit/>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50000"/>
                </a:lnSpc>
              </a:pPr>
              <a:r>
                <a:rPr lang="zh-CN" altLang="en-US" sz="1200">
                  <a:solidFill>
                    <a:schemeClr val="bg1"/>
                  </a:solidFill>
                  <a:latin typeface="+mn-lt"/>
                  <a:ea typeface="+mn-ea"/>
                  <a:cs typeface="+mn-ea"/>
                  <a:sym typeface="+mn-lt"/>
                </a:rPr>
                <a:t>请替换文字内容，修改文字内容，也可以直接复制你的内容到此。</a:t>
              </a:r>
              <a:endParaRPr lang="en-US" sz="1200" dirty="0">
                <a:solidFill>
                  <a:schemeClr val="bg1"/>
                </a:solidFill>
                <a:latin typeface="+mn-lt"/>
                <a:ea typeface="+mn-ea"/>
                <a:cs typeface="+mn-ea"/>
                <a:sym typeface="+mn-lt"/>
              </a:endParaRPr>
            </a:p>
          </p:txBody>
        </p:sp>
        <p:sp>
          <p:nvSpPr>
            <p:cNvPr id="36" name="TextBox 35"/>
            <p:cNvSpPr txBox="1"/>
            <p:nvPr/>
          </p:nvSpPr>
          <p:spPr>
            <a:xfrm>
              <a:off x="9100101" y="4785171"/>
              <a:ext cx="1005403" cy="418191"/>
            </a:xfrm>
            <a:prstGeom prst="rect">
              <a:avLst/>
            </a:prstGeom>
            <a:noFill/>
          </p:spPr>
          <p:txBody>
            <a:bodyPr wrap="none" rtlCol="0" anchor="ctr" anchorCtr="0">
              <a:spAutoFit/>
            </a:bodyPr>
            <a:lstStyle/>
            <a:p>
              <a:pPr>
                <a:lnSpc>
                  <a:spcPct val="150000"/>
                </a:lnSpc>
              </a:pPr>
              <a:r>
                <a:rPr lang="zh-CN" altLang="en-US" sz="1600" dirty="0">
                  <a:solidFill>
                    <a:schemeClr val="bg1"/>
                  </a:solidFill>
                  <a:latin typeface="+mn-lt"/>
                  <a:ea typeface="+mn-ea"/>
                  <a:cs typeface="+mn-ea"/>
                  <a:sym typeface="+mn-lt"/>
                </a:rPr>
                <a:t>文字内容</a:t>
              </a:r>
              <a:endParaRPr lang="en-US" sz="1600" dirty="0">
                <a:solidFill>
                  <a:schemeClr val="bg1"/>
                </a:solidFill>
                <a:latin typeface="+mn-lt"/>
                <a:ea typeface="+mn-ea"/>
                <a:cs typeface="+mn-ea"/>
                <a:sym typeface="+mn-lt"/>
              </a:endParaRPr>
            </a:p>
          </p:txBody>
        </p:sp>
        <p:sp>
          <p:nvSpPr>
            <p:cNvPr id="37" name="Text Placeholder 2"/>
            <p:cNvSpPr txBox="1">
              <a:spLocks/>
            </p:cNvSpPr>
            <p:nvPr/>
          </p:nvSpPr>
          <p:spPr>
            <a:xfrm>
              <a:off x="9100101" y="5229788"/>
              <a:ext cx="2761907" cy="613694"/>
            </a:xfrm>
            <a:prstGeom prst="rect">
              <a:avLst/>
            </a:prstGeom>
          </p:spPr>
          <p:txBody>
            <a:bodyPr>
              <a:spAutoFit/>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50000"/>
                </a:lnSpc>
              </a:pPr>
              <a:r>
                <a:rPr lang="zh-CN" altLang="en-US" sz="1200">
                  <a:solidFill>
                    <a:schemeClr val="bg1"/>
                  </a:solidFill>
                  <a:latin typeface="+mn-lt"/>
                  <a:ea typeface="+mn-ea"/>
                  <a:cs typeface="+mn-ea"/>
                  <a:sym typeface="+mn-lt"/>
                </a:rPr>
                <a:t>请替换文字内容，修改文字内容，也可以直接复制你的内容到此。</a:t>
              </a:r>
              <a:endParaRPr lang="en-US" sz="1200" dirty="0">
                <a:solidFill>
                  <a:schemeClr val="bg1"/>
                </a:solidFill>
                <a:latin typeface="+mn-lt"/>
                <a:ea typeface="+mn-ea"/>
                <a:cs typeface="+mn-ea"/>
                <a:sym typeface="+mn-lt"/>
              </a:endParaRPr>
            </a:p>
          </p:txBody>
        </p:sp>
        <p:sp>
          <p:nvSpPr>
            <p:cNvPr id="39" name="TextBox 38"/>
            <p:cNvSpPr txBox="1"/>
            <p:nvPr/>
          </p:nvSpPr>
          <p:spPr>
            <a:xfrm>
              <a:off x="2733065" y="2555376"/>
              <a:ext cx="1005403" cy="418191"/>
            </a:xfrm>
            <a:prstGeom prst="rect">
              <a:avLst/>
            </a:prstGeom>
            <a:noFill/>
          </p:spPr>
          <p:txBody>
            <a:bodyPr wrap="none" rtlCol="0" anchor="ctr" anchorCtr="0">
              <a:spAutoFit/>
            </a:bodyPr>
            <a:lstStyle/>
            <a:p>
              <a:pPr algn="r">
                <a:lnSpc>
                  <a:spcPct val="150000"/>
                </a:lnSpc>
              </a:pPr>
              <a:r>
                <a:rPr lang="zh-CN" altLang="en-US" sz="1600" dirty="0">
                  <a:solidFill>
                    <a:schemeClr val="bg1"/>
                  </a:solidFill>
                  <a:latin typeface="+mn-lt"/>
                  <a:ea typeface="+mn-ea"/>
                  <a:cs typeface="+mn-ea"/>
                  <a:sym typeface="+mn-lt"/>
                </a:rPr>
                <a:t>文字内容</a:t>
              </a:r>
              <a:endParaRPr lang="en-US" sz="1600" dirty="0">
                <a:solidFill>
                  <a:schemeClr val="bg1"/>
                </a:solidFill>
                <a:latin typeface="+mn-lt"/>
                <a:ea typeface="+mn-ea"/>
                <a:cs typeface="+mn-ea"/>
                <a:sym typeface="+mn-lt"/>
              </a:endParaRPr>
            </a:p>
          </p:txBody>
        </p:sp>
        <p:sp>
          <p:nvSpPr>
            <p:cNvPr id="40" name="Text Placeholder 2"/>
            <p:cNvSpPr txBox="1">
              <a:spLocks/>
            </p:cNvSpPr>
            <p:nvPr/>
          </p:nvSpPr>
          <p:spPr>
            <a:xfrm>
              <a:off x="976561" y="2999993"/>
              <a:ext cx="2761907" cy="613694"/>
            </a:xfrm>
            <a:prstGeom prst="rect">
              <a:avLst/>
            </a:prstGeom>
          </p:spPr>
          <p:txBody>
            <a:bodyPr>
              <a:spAutoFit/>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50000"/>
                </a:lnSpc>
              </a:pPr>
              <a:r>
                <a:rPr lang="zh-CN" altLang="en-US" sz="1200">
                  <a:solidFill>
                    <a:schemeClr val="bg1"/>
                  </a:solidFill>
                  <a:latin typeface="+mn-lt"/>
                  <a:ea typeface="+mn-ea"/>
                  <a:cs typeface="+mn-ea"/>
                  <a:sym typeface="+mn-lt"/>
                </a:rPr>
                <a:t>请替换文字内容，修改文字内容，也可以直接复制你的内容到此。</a:t>
              </a:r>
              <a:endParaRPr lang="en-US" sz="1200" dirty="0">
                <a:solidFill>
                  <a:schemeClr val="bg1"/>
                </a:solidFill>
                <a:latin typeface="+mn-lt"/>
                <a:ea typeface="+mn-ea"/>
                <a:cs typeface="+mn-ea"/>
                <a:sym typeface="+mn-lt"/>
              </a:endParaRPr>
            </a:p>
          </p:txBody>
        </p:sp>
        <p:sp>
          <p:nvSpPr>
            <p:cNvPr id="42" name="TextBox 41"/>
            <p:cNvSpPr txBox="1"/>
            <p:nvPr/>
          </p:nvSpPr>
          <p:spPr>
            <a:xfrm>
              <a:off x="2733065" y="4785171"/>
              <a:ext cx="1005403" cy="418191"/>
            </a:xfrm>
            <a:prstGeom prst="rect">
              <a:avLst/>
            </a:prstGeom>
            <a:noFill/>
          </p:spPr>
          <p:txBody>
            <a:bodyPr wrap="none" rtlCol="0" anchor="ctr" anchorCtr="0">
              <a:spAutoFit/>
            </a:bodyPr>
            <a:lstStyle/>
            <a:p>
              <a:pPr algn="r">
                <a:lnSpc>
                  <a:spcPct val="150000"/>
                </a:lnSpc>
              </a:pPr>
              <a:r>
                <a:rPr lang="zh-CN" altLang="en-US" sz="1600" dirty="0">
                  <a:solidFill>
                    <a:schemeClr val="bg1"/>
                  </a:solidFill>
                  <a:latin typeface="+mn-lt"/>
                  <a:ea typeface="+mn-ea"/>
                  <a:cs typeface="+mn-ea"/>
                  <a:sym typeface="+mn-lt"/>
                </a:rPr>
                <a:t>文字内容</a:t>
              </a:r>
              <a:endParaRPr lang="en-US" sz="1600" dirty="0">
                <a:solidFill>
                  <a:schemeClr val="bg1"/>
                </a:solidFill>
                <a:latin typeface="+mn-lt"/>
                <a:ea typeface="+mn-ea"/>
                <a:cs typeface="+mn-ea"/>
                <a:sym typeface="+mn-lt"/>
              </a:endParaRPr>
            </a:p>
          </p:txBody>
        </p:sp>
        <p:sp>
          <p:nvSpPr>
            <p:cNvPr id="43" name="Text Placeholder 2"/>
            <p:cNvSpPr txBox="1">
              <a:spLocks/>
            </p:cNvSpPr>
            <p:nvPr/>
          </p:nvSpPr>
          <p:spPr>
            <a:xfrm>
              <a:off x="976561" y="5229788"/>
              <a:ext cx="2761907" cy="613694"/>
            </a:xfrm>
            <a:prstGeom prst="rect">
              <a:avLst/>
            </a:prstGeom>
          </p:spPr>
          <p:txBody>
            <a:bodyPr>
              <a:spAutoFit/>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50000"/>
                </a:lnSpc>
              </a:pPr>
              <a:r>
                <a:rPr lang="zh-CN" altLang="en-US" sz="1200">
                  <a:solidFill>
                    <a:schemeClr val="bg1"/>
                  </a:solidFill>
                  <a:latin typeface="+mn-lt"/>
                  <a:ea typeface="+mn-ea"/>
                  <a:cs typeface="+mn-ea"/>
                  <a:sym typeface="+mn-lt"/>
                </a:rPr>
                <a:t>请替换文字内容，修改文字内容，也可以直接复制你的内容到此。</a:t>
              </a:r>
              <a:endParaRPr lang="en-US" sz="1200" dirty="0">
                <a:solidFill>
                  <a:schemeClr val="bg1"/>
                </a:solidFill>
                <a:latin typeface="+mn-lt"/>
                <a:ea typeface="+mn-ea"/>
                <a:cs typeface="+mn-ea"/>
                <a:sym typeface="+mn-lt"/>
              </a:endParaRPr>
            </a:p>
          </p:txBody>
        </p:sp>
      </p:grpSp>
    </p:spTree>
    <p:extLst>
      <p:ext uri="{BB962C8B-B14F-4D97-AF65-F5344CB8AC3E}">
        <p14:creationId xmlns:p14="http://schemas.microsoft.com/office/powerpoint/2010/main" val="686152754"/>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barn(inVertical)">
                                      <p:cBhvr>
                                        <p:cTn id="7"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grpSp>
        <p:nvGrpSpPr>
          <p:cNvPr id="3" name="组合 2"/>
          <p:cNvGrpSpPr/>
          <p:nvPr/>
        </p:nvGrpSpPr>
        <p:grpSpPr>
          <a:xfrm>
            <a:off x="966481" y="1959435"/>
            <a:ext cx="10971275" cy="4458664"/>
            <a:chOff x="916248" y="1857936"/>
            <a:chExt cx="10401040" cy="4227706"/>
          </a:xfrm>
        </p:grpSpPr>
        <p:sp>
          <p:nvSpPr>
            <p:cNvPr id="33" name="ïşḻïďê-TextBox 6"/>
            <p:cNvSpPr txBox="1">
              <a:spLocks/>
            </p:cNvSpPr>
            <p:nvPr/>
          </p:nvSpPr>
          <p:spPr bwMode="auto">
            <a:xfrm>
              <a:off x="5462314" y="4696880"/>
              <a:ext cx="169918" cy="1661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Autofit/>
              <a:sp3d contourW="12700"/>
            </a:bodyPr>
            <a:lstStyle/>
            <a:p>
              <a:pPr algn="ctr">
                <a:buClr>
                  <a:prstClr val="white"/>
                </a:buClr>
                <a:defRPr/>
              </a:pPr>
              <a:r>
                <a:rPr lang="en-US" altLang="ko-KR" sz="1500">
                  <a:solidFill>
                    <a:schemeClr val="bg1"/>
                  </a:solidFill>
                  <a:latin typeface="+mn-lt"/>
                  <a:ea typeface="+mn-ea"/>
                  <a:cs typeface="+mn-ea"/>
                  <a:sym typeface="+mn-lt"/>
                </a:rPr>
                <a:t>30</a:t>
              </a:r>
            </a:p>
          </p:txBody>
        </p:sp>
        <p:sp>
          <p:nvSpPr>
            <p:cNvPr id="34" name="ïşḻïďê-TextBox 7"/>
            <p:cNvSpPr txBox="1">
              <a:spLocks/>
            </p:cNvSpPr>
            <p:nvPr/>
          </p:nvSpPr>
          <p:spPr bwMode="auto">
            <a:xfrm>
              <a:off x="6628721" y="3591520"/>
              <a:ext cx="169918" cy="1661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Autofit/>
              <a:sp3d contourW="12700"/>
            </a:bodyPr>
            <a:lstStyle/>
            <a:p>
              <a:pPr algn="ctr">
                <a:buClr>
                  <a:prstClr val="white"/>
                </a:buClr>
                <a:defRPr/>
              </a:pPr>
              <a:r>
                <a:rPr lang="en-US" altLang="ko-KR" sz="1500">
                  <a:solidFill>
                    <a:schemeClr val="bg1"/>
                  </a:solidFill>
                  <a:latin typeface="+mn-lt"/>
                  <a:ea typeface="+mn-ea"/>
                  <a:cs typeface="+mn-ea"/>
                  <a:sym typeface="+mn-lt"/>
                </a:rPr>
                <a:t>60</a:t>
              </a:r>
            </a:p>
          </p:txBody>
        </p:sp>
        <p:sp>
          <p:nvSpPr>
            <p:cNvPr id="35" name="ïşḻïďê-TextBox 8"/>
            <p:cNvSpPr txBox="1">
              <a:spLocks/>
            </p:cNvSpPr>
            <p:nvPr/>
          </p:nvSpPr>
          <p:spPr bwMode="auto">
            <a:xfrm>
              <a:off x="7800474" y="4237777"/>
              <a:ext cx="169918" cy="1661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Autofit/>
              <a:sp3d contourW="12700"/>
            </a:bodyPr>
            <a:lstStyle/>
            <a:p>
              <a:pPr algn="ctr">
                <a:buClr>
                  <a:prstClr val="white"/>
                </a:buClr>
                <a:defRPr/>
              </a:pPr>
              <a:r>
                <a:rPr lang="en-US" altLang="ko-KR" sz="1500">
                  <a:solidFill>
                    <a:schemeClr val="bg1"/>
                  </a:solidFill>
                  <a:latin typeface="+mn-lt"/>
                  <a:ea typeface="+mn-ea"/>
                  <a:cs typeface="+mn-ea"/>
                  <a:sym typeface="+mn-lt"/>
                </a:rPr>
                <a:t>40</a:t>
              </a:r>
            </a:p>
          </p:txBody>
        </p:sp>
        <p:sp>
          <p:nvSpPr>
            <p:cNvPr id="36" name="ïşḻïďê-TextBox 9"/>
            <p:cNvSpPr txBox="1">
              <a:spLocks/>
            </p:cNvSpPr>
            <p:nvPr/>
          </p:nvSpPr>
          <p:spPr bwMode="auto">
            <a:xfrm>
              <a:off x="4305432" y="3876369"/>
              <a:ext cx="169918" cy="1661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Autofit/>
              <a:sp3d contourW="12700"/>
            </a:bodyPr>
            <a:lstStyle/>
            <a:p>
              <a:pPr algn="ctr">
                <a:buClr>
                  <a:prstClr val="white"/>
                </a:buClr>
                <a:defRPr/>
              </a:pPr>
              <a:r>
                <a:rPr lang="en-US" altLang="ko-KR" sz="1500">
                  <a:solidFill>
                    <a:schemeClr val="bg1"/>
                  </a:solidFill>
                  <a:latin typeface="+mn-lt"/>
                  <a:ea typeface="+mn-ea"/>
                  <a:cs typeface="+mn-ea"/>
                  <a:sym typeface="+mn-lt"/>
                </a:rPr>
                <a:t>50</a:t>
              </a:r>
            </a:p>
          </p:txBody>
        </p:sp>
        <p:sp>
          <p:nvSpPr>
            <p:cNvPr id="37" name="ïşḻïďê-TextBox 10"/>
            <p:cNvSpPr txBox="1">
              <a:spLocks/>
            </p:cNvSpPr>
            <p:nvPr/>
          </p:nvSpPr>
          <p:spPr bwMode="auto">
            <a:xfrm>
              <a:off x="3129500" y="4546980"/>
              <a:ext cx="169918" cy="1661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Autofit/>
              <a:sp3d contourW="12700"/>
            </a:bodyPr>
            <a:lstStyle/>
            <a:p>
              <a:pPr algn="ctr">
                <a:buClr>
                  <a:prstClr val="white"/>
                </a:buClr>
                <a:defRPr/>
              </a:pPr>
              <a:r>
                <a:rPr lang="en-US" altLang="ko-KR" sz="1500">
                  <a:solidFill>
                    <a:schemeClr val="bg1"/>
                  </a:solidFill>
                  <a:latin typeface="+mn-lt"/>
                  <a:ea typeface="+mn-ea"/>
                  <a:cs typeface="+mn-ea"/>
                  <a:sym typeface="+mn-lt"/>
                </a:rPr>
                <a:t>35</a:t>
              </a:r>
            </a:p>
          </p:txBody>
        </p:sp>
        <p:cxnSp>
          <p:nvCxnSpPr>
            <p:cNvPr id="38" name="ïşḻïďê-Straight Connector 22"/>
            <p:cNvCxnSpPr/>
            <p:nvPr/>
          </p:nvCxnSpPr>
          <p:spPr>
            <a:xfrm>
              <a:off x="1718658" y="5695181"/>
              <a:ext cx="8754685" cy="0"/>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9" name="ïşḻïďê-Freeform: Shape 60"/>
            <p:cNvSpPr/>
            <p:nvPr/>
          </p:nvSpPr>
          <p:spPr>
            <a:xfrm>
              <a:off x="3215680" y="4759948"/>
              <a:ext cx="724118" cy="930291"/>
            </a:xfrm>
            <a:custGeom>
              <a:avLst/>
              <a:gdLst>
                <a:gd name="connsiteX0" fmla="*/ 0 w 724118"/>
                <a:gd name="connsiteY0" fmla="*/ 0 h 930291"/>
                <a:gd name="connsiteX1" fmla="*/ 724118 w 724118"/>
                <a:gd name="connsiteY1" fmla="*/ 930291 h 930291"/>
                <a:gd name="connsiteX2" fmla="*/ 0 w 724118"/>
                <a:gd name="connsiteY2" fmla="*/ 930291 h 930291"/>
                <a:gd name="connsiteX3" fmla="*/ 0 w 724118"/>
                <a:gd name="connsiteY3" fmla="*/ 0 h 930291"/>
              </a:gdLst>
              <a:ahLst/>
              <a:cxnLst>
                <a:cxn ang="0">
                  <a:pos x="connsiteX0" y="connsiteY0"/>
                </a:cxn>
                <a:cxn ang="0">
                  <a:pos x="connsiteX1" y="connsiteY1"/>
                </a:cxn>
                <a:cxn ang="0">
                  <a:pos x="connsiteX2" y="connsiteY2"/>
                </a:cxn>
                <a:cxn ang="0">
                  <a:pos x="connsiteX3" y="connsiteY3"/>
                </a:cxn>
              </a:cxnLst>
              <a:rect l="l" t="t" r="r" b="b"/>
              <a:pathLst>
                <a:path w="724118" h="930291">
                  <a:moveTo>
                    <a:pt x="0" y="0"/>
                  </a:moveTo>
                  <a:lnTo>
                    <a:pt x="724118" y="930291"/>
                  </a:lnTo>
                  <a:lnTo>
                    <a:pt x="0" y="930291"/>
                  </a:lnTo>
                  <a:lnTo>
                    <a:pt x="0"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500">
                <a:solidFill>
                  <a:schemeClr val="bg1"/>
                </a:solidFill>
                <a:cs typeface="+mn-ea"/>
                <a:sym typeface="+mn-lt"/>
              </a:endParaRPr>
            </a:p>
          </p:txBody>
        </p:sp>
        <p:sp>
          <p:nvSpPr>
            <p:cNvPr id="40" name="ïṧḷïḓê-Freeform: Shape 58"/>
            <p:cNvSpPr/>
            <p:nvPr/>
          </p:nvSpPr>
          <p:spPr>
            <a:xfrm>
              <a:off x="2489124" y="4758382"/>
              <a:ext cx="726557" cy="931857"/>
            </a:xfrm>
            <a:custGeom>
              <a:avLst/>
              <a:gdLst>
                <a:gd name="connsiteX0" fmla="*/ 725338 w 726557"/>
                <a:gd name="connsiteY0" fmla="*/ 0 h 931857"/>
                <a:gd name="connsiteX1" fmla="*/ 726557 w 726557"/>
                <a:gd name="connsiteY1" fmla="*/ 1566 h 931857"/>
                <a:gd name="connsiteX2" fmla="*/ 726557 w 726557"/>
                <a:gd name="connsiteY2" fmla="*/ 931857 h 931857"/>
                <a:gd name="connsiteX3" fmla="*/ 0 w 726557"/>
                <a:gd name="connsiteY3" fmla="*/ 931857 h 931857"/>
                <a:gd name="connsiteX4" fmla="*/ 725338 w 726557"/>
                <a:gd name="connsiteY4" fmla="*/ 0 h 931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557" h="931857">
                  <a:moveTo>
                    <a:pt x="725338" y="0"/>
                  </a:moveTo>
                  <a:lnTo>
                    <a:pt x="726557" y="1566"/>
                  </a:lnTo>
                  <a:lnTo>
                    <a:pt x="726557" y="931857"/>
                  </a:lnTo>
                  <a:lnTo>
                    <a:pt x="0" y="931857"/>
                  </a:lnTo>
                  <a:lnTo>
                    <a:pt x="725338"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500">
                <a:solidFill>
                  <a:schemeClr val="bg1"/>
                </a:solidFill>
                <a:cs typeface="+mn-ea"/>
                <a:sym typeface="+mn-lt"/>
              </a:endParaRPr>
            </a:p>
          </p:txBody>
        </p:sp>
        <p:sp>
          <p:nvSpPr>
            <p:cNvPr id="41" name="ïṧḷïḓê-Freeform: Shape 64"/>
            <p:cNvSpPr/>
            <p:nvPr/>
          </p:nvSpPr>
          <p:spPr>
            <a:xfrm>
              <a:off x="4387093" y="4079459"/>
              <a:ext cx="731187" cy="1610779"/>
            </a:xfrm>
            <a:custGeom>
              <a:avLst/>
              <a:gdLst>
                <a:gd name="connsiteX0" fmla="*/ 5850 w 731187"/>
                <a:gd name="connsiteY0" fmla="*/ 0 h 1610779"/>
                <a:gd name="connsiteX1" fmla="*/ 731187 w 731187"/>
                <a:gd name="connsiteY1" fmla="*/ 1610779 h 1610779"/>
                <a:gd name="connsiteX2" fmla="*/ 0 w 731187"/>
                <a:gd name="connsiteY2" fmla="*/ 1610779 h 1610779"/>
                <a:gd name="connsiteX3" fmla="*/ 0 w 731187"/>
                <a:gd name="connsiteY3" fmla="*/ 12991 h 1610779"/>
                <a:gd name="connsiteX4" fmla="*/ 5850 w 731187"/>
                <a:gd name="connsiteY4" fmla="*/ 0 h 16107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1187" h="1610779">
                  <a:moveTo>
                    <a:pt x="5850" y="0"/>
                  </a:moveTo>
                  <a:lnTo>
                    <a:pt x="731187" y="1610779"/>
                  </a:lnTo>
                  <a:lnTo>
                    <a:pt x="0" y="1610779"/>
                  </a:lnTo>
                  <a:lnTo>
                    <a:pt x="0" y="12991"/>
                  </a:lnTo>
                  <a:lnTo>
                    <a:pt x="5850"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500">
                <a:solidFill>
                  <a:schemeClr val="bg1"/>
                </a:solidFill>
                <a:cs typeface="+mn-ea"/>
                <a:sym typeface="+mn-lt"/>
              </a:endParaRPr>
            </a:p>
          </p:txBody>
        </p:sp>
        <p:sp>
          <p:nvSpPr>
            <p:cNvPr id="42" name="ïṧḷïḓê-Freeform: Shape 62"/>
            <p:cNvSpPr/>
            <p:nvPr/>
          </p:nvSpPr>
          <p:spPr>
            <a:xfrm>
              <a:off x="3667605" y="4092450"/>
              <a:ext cx="719488" cy="1597788"/>
            </a:xfrm>
            <a:custGeom>
              <a:avLst/>
              <a:gdLst>
                <a:gd name="connsiteX0" fmla="*/ 719488 w 719488"/>
                <a:gd name="connsiteY0" fmla="*/ 0 h 1597788"/>
                <a:gd name="connsiteX1" fmla="*/ 719488 w 719488"/>
                <a:gd name="connsiteY1" fmla="*/ 1597788 h 1597788"/>
                <a:gd name="connsiteX2" fmla="*/ 0 w 719488"/>
                <a:gd name="connsiteY2" fmla="*/ 1597788 h 1597788"/>
                <a:gd name="connsiteX3" fmla="*/ 719488 w 719488"/>
                <a:gd name="connsiteY3" fmla="*/ 0 h 1597788"/>
              </a:gdLst>
              <a:ahLst/>
              <a:cxnLst>
                <a:cxn ang="0">
                  <a:pos x="connsiteX0" y="connsiteY0"/>
                </a:cxn>
                <a:cxn ang="0">
                  <a:pos x="connsiteX1" y="connsiteY1"/>
                </a:cxn>
                <a:cxn ang="0">
                  <a:pos x="connsiteX2" y="connsiteY2"/>
                </a:cxn>
                <a:cxn ang="0">
                  <a:pos x="connsiteX3" y="connsiteY3"/>
                </a:cxn>
              </a:cxnLst>
              <a:rect l="l" t="t" r="r" b="b"/>
              <a:pathLst>
                <a:path w="719488" h="1597788">
                  <a:moveTo>
                    <a:pt x="719488" y="0"/>
                  </a:moveTo>
                  <a:lnTo>
                    <a:pt x="719488" y="1597788"/>
                  </a:lnTo>
                  <a:lnTo>
                    <a:pt x="0" y="1597788"/>
                  </a:lnTo>
                  <a:lnTo>
                    <a:pt x="719488"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500">
                <a:solidFill>
                  <a:schemeClr val="bg1"/>
                </a:solidFill>
                <a:cs typeface="+mn-ea"/>
                <a:sym typeface="+mn-lt"/>
              </a:endParaRPr>
            </a:p>
          </p:txBody>
        </p:sp>
        <p:sp>
          <p:nvSpPr>
            <p:cNvPr id="43" name="ïṧḷïḓê-Freeform: Shape 68"/>
            <p:cNvSpPr/>
            <p:nvPr/>
          </p:nvSpPr>
          <p:spPr>
            <a:xfrm>
              <a:off x="5558505" y="4922132"/>
              <a:ext cx="714107" cy="768106"/>
            </a:xfrm>
            <a:custGeom>
              <a:avLst/>
              <a:gdLst>
                <a:gd name="connsiteX0" fmla="*/ 0 w 714107"/>
                <a:gd name="connsiteY0" fmla="*/ 0 h 768106"/>
                <a:gd name="connsiteX1" fmla="*/ 714107 w 714107"/>
                <a:gd name="connsiteY1" fmla="*/ 768106 h 768106"/>
                <a:gd name="connsiteX2" fmla="*/ 0 w 714107"/>
                <a:gd name="connsiteY2" fmla="*/ 768106 h 768106"/>
                <a:gd name="connsiteX3" fmla="*/ 0 w 714107"/>
                <a:gd name="connsiteY3" fmla="*/ 0 h 768106"/>
              </a:gdLst>
              <a:ahLst/>
              <a:cxnLst>
                <a:cxn ang="0">
                  <a:pos x="connsiteX0" y="connsiteY0"/>
                </a:cxn>
                <a:cxn ang="0">
                  <a:pos x="connsiteX1" y="connsiteY1"/>
                </a:cxn>
                <a:cxn ang="0">
                  <a:pos x="connsiteX2" y="connsiteY2"/>
                </a:cxn>
                <a:cxn ang="0">
                  <a:pos x="connsiteX3" y="connsiteY3"/>
                </a:cxn>
              </a:cxnLst>
              <a:rect l="l" t="t" r="r" b="b"/>
              <a:pathLst>
                <a:path w="714107" h="768106">
                  <a:moveTo>
                    <a:pt x="0" y="0"/>
                  </a:moveTo>
                  <a:lnTo>
                    <a:pt x="714107" y="768106"/>
                  </a:lnTo>
                  <a:lnTo>
                    <a:pt x="0" y="768106"/>
                  </a:lnTo>
                  <a:lnTo>
                    <a:pt x="0"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500">
                <a:solidFill>
                  <a:schemeClr val="bg1"/>
                </a:solidFill>
                <a:cs typeface="+mn-ea"/>
                <a:sym typeface="+mn-lt"/>
              </a:endParaRPr>
            </a:p>
          </p:txBody>
        </p:sp>
        <p:sp>
          <p:nvSpPr>
            <p:cNvPr id="44" name="ïṧḷïḓê-Freeform: Shape 66"/>
            <p:cNvSpPr/>
            <p:nvPr/>
          </p:nvSpPr>
          <p:spPr>
            <a:xfrm>
              <a:off x="4821937" y="4910054"/>
              <a:ext cx="736568" cy="780185"/>
            </a:xfrm>
            <a:custGeom>
              <a:avLst/>
              <a:gdLst>
                <a:gd name="connsiteX0" fmla="*/ 725338 w 736568"/>
                <a:gd name="connsiteY0" fmla="*/ 0 h 780185"/>
                <a:gd name="connsiteX1" fmla="*/ 736568 w 736568"/>
                <a:gd name="connsiteY1" fmla="*/ 12079 h 780185"/>
                <a:gd name="connsiteX2" fmla="*/ 736568 w 736568"/>
                <a:gd name="connsiteY2" fmla="*/ 780185 h 780185"/>
                <a:gd name="connsiteX3" fmla="*/ 0 w 736568"/>
                <a:gd name="connsiteY3" fmla="*/ 780185 h 780185"/>
                <a:gd name="connsiteX4" fmla="*/ 725338 w 736568"/>
                <a:gd name="connsiteY4" fmla="*/ 0 h 7801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6568" h="780185">
                  <a:moveTo>
                    <a:pt x="725338" y="0"/>
                  </a:moveTo>
                  <a:lnTo>
                    <a:pt x="736568" y="12079"/>
                  </a:lnTo>
                  <a:lnTo>
                    <a:pt x="736568" y="780185"/>
                  </a:lnTo>
                  <a:lnTo>
                    <a:pt x="0" y="780185"/>
                  </a:lnTo>
                  <a:lnTo>
                    <a:pt x="725338"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500">
                <a:solidFill>
                  <a:schemeClr val="bg1"/>
                </a:solidFill>
                <a:cs typeface="+mn-ea"/>
                <a:sym typeface="+mn-lt"/>
              </a:endParaRPr>
            </a:p>
          </p:txBody>
        </p:sp>
        <p:sp>
          <p:nvSpPr>
            <p:cNvPr id="45" name="ïṧḷïḓê-Freeform: Shape 72"/>
            <p:cNvSpPr/>
            <p:nvPr/>
          </p:nvSpPr>
          <p:spPr>
            <a:xfrm>
              <a:off x="6708069" y="3801854"/>
              <a:ext cx="730951" cy="1888384"/>
            </a:xfrm>
            <a:custGeom>
              <a:avLst/>
              <a:gdLst>
                <a:gd name="connsiteX0" fmla="*/ 5614 w 730951"/>
                <a:gd name="connsiteY0" fmla="*/ 0 h 1888384"/>
                <a:gd name="connsiteX1" fmla="*/ 730951 w 730951"/>
                <a:gd name="connsiteY1" fmla="*/ 1888384 h 1888384"/>
                <a:gd name="connsiteX2" fmla="*/ 0 w 730951"/>
                <a:gd name="connsiteY2" fmla="*/ 1888384 h 1888384"/>
                <a:gd name="connsiteX3" fmla="*/ 0 w 730951"/>
                <a:gd name="connsiteY3" fmla="*/ 14616 h 1888384"/>
                <a:gd name="connsiteX4" fmla="*/ 5614 w 730951"/>
                <a:gd name="connsiteY4" fmla="*/ 0 h 1888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0951" h="1888384">
                  <a:moveTo>
                    <a:pt x="5614" y="0"/>
                  </a:moveTo>
                  <a:lnTo>
                    <a:pt x="730951" y="1888384"/>
                  </a:lnTo>
                  <a:lnTo>
                    <a:pt x="0" y="1888384"/>
                  </a:lnTo>
                  <a:lnTo>
                    <a:pt x="0" y="14616"/>
                  </a:lnTo>
                  <a:lnTo>
                    <a:pt x="5614"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500">
                <a:solidFill>
                  <a:schemeClr val="bg1"/>
                </a:solidFill>
                <a:cs typeface="+mn-ea"/>
                <a:sym typeface="+mn-lt"/>
              </a:endParaRPr>
            </a:p>
          </p:txBody>
        </p:sp>
        <p:sp>
          <p:nvSpPr>
            <p:cNvPr id="46" name="ïṧḷïḓê-Freeform: Shape 70"/>
            <p:cNvSpPr/>
            <p:nvPr/>
          </p:nvSpPr>
          <p:spPr>
            <a:xfrm>
              <a:off x="5988344" y="3816470"/>
              <a:ext cx="719724" cy="1873768"/>
            </a:xfrm>
            <a:custGeom>
              <a:avLst/>
              <a:gdLst>
                <a:gd name="connsiteX0" fmla="*/ 719724 w 719724"/>
                <a:gd name="connsiteY0" fmla="*/ 0 h 1873768"/>
                <a:gd name="connsiteX1" fmla="*/ 719724 w 719724"/>
                <a:gd name="connsiteY1" fmla="*/ 1873768 h 1873768"/>
                <a:gd name="connsiteX2" fmla="*/ 0 w 719724"/>
                <a:gd name="connsiteY2" fmla="*/ 1873768 h 1873768"/>
                <a:gd name="connsiteX3" fmla="*/ 719724 w 719724"/>
                <a:gd name="connsiteY3" fmla="*/ 0 h 1873768"/>
              </a:gdLst>
              <a:ahLst/>
              <a:cxnLst>
                <a:cxn ang="0">
                  <a:pos x="connsiteX0" y="connsiteY0"/>
                </a:cxn>
                <a:cxn ang="0">
                  <a:pos x="connsiteX1" y="connsiteY1"/>
                </a:cxn>
                <a:cxn ang="0">
                  <a:pos x="connsiteX2" y="connsiteY2"/>
                </a:cxn>
                <a:cxn ang="0">
                  <a:pos x="connsiteX3" y="connsiteY3"/>
                </a:cxn>
              </a:cxnLst>
              <a:rect l="l" t="t" r="r" b="b"/>
              <a:pathLst>
                <a:path w="719724" h="1873768">
                  <a:moveTo>
                    <a:pt x="719724" y="0"/>
                  </a:moveTo>
                  <a:lnTo>
                    <a:pt x="719724" y="1873768"/>
                  </a:lnTo>
                  <a:lnTo>
                    <a:pt x="0" y="1873768"/>
                  </a:lnTo>
                  <a:lnTo>
                    <a:pt x="719724"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500">
                <a:solidFill>
                  <a:schemeClr val="bg1"/>
                </a:solidFill>
                <a:cs typeface="+mn-ea"/>
                <a:sym typeface="+mn-lt"/>
              </a:endParaRPr>
            </a:p>
          </p:txBody>
        </p:sp>
        <p:sp>
          <p:nvSpPr>
            <p:cNvPr id="47" name="ïṧḷïḓê-Freeform: Shape 76"/>
            <p:cNvSpPr/>
            <p:nvPr/>
          </p:nvSpPr>
          <p:spPr>
            <a:xfrm>
              <a:off x="7889006" y="4433456"/>
              <a:ext cx="721767" cy="1256782"/>
            </a:xfrm>
            <a:custGeom>
              <a:avLst/>
              <a:gdLst>
                <a:gd name="connsiteX0" fmla="*/ 0 w 721767"/>
                <a:gd name="connsiteY0" fmla="*/ 0 h 1256782"/>
                <a:gd name="connsiteX1" fmla="*/ 721767 w 721767"/>
                <a:gd name="connsiteY1" fmla="*/ 1256782 h 1256782"/>
                <a:gd name="connsiteX2" fmla="*/ 0 w 721767"/>
                <a:gd name="connsiteY2" fmla="*/ 1256782 h 1256782"/>
                <a:gd name="connsiteX3" fmla="*/ 0 w 721767"/>
                <a:gd name="connsiteY3" fmla="*/ 0 h 1256782"/>
              </a:gdLst>
              <a:ahLst/>
              <a:cxnLst>
                <a:cxn ang="0">
                  <a:pos x="connsiteX0" y="connsiteY0"/>
                </a:cxn>
                <a:cxn ang="0">
                  <a:pos x="connsiteX1" y="connsiteY1"/>
                </a:cxn>
                <a:cxn ang="0">
                  <a:pos x="connsiteX2" y="connsiteY2"/>
                </a:cxn>
                <a:cxn ang="0">
                  <a:pos x="connsiteX3" y="connsiteY3"/>
                </a:cxn>
              </a:cxnLst>
              <a:rect l="l" t="t" r="r" b="b"/>
              <a:pathLst>
                <a:path w="721767" h="1256782">
                  <a:moveTo>
                    <a:pt x="0" y="0"/>
                  </a:moveTo>
                  <a:lnTo>
                    <a:pt x="721767" y="1256782"/>
                  </a:lnTo>
                  <a:lnTo>
                    <a:pt x="0" y="1256782"/>
                  </a:lnTo>
                  <a:lnTo>
                    <a:pt x="0"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500">
                <a:solidFill>
                  <a:schemeClr val="bg1"/>
                </a:solidFill>
                <a:cs typeface="+mn-ea"/>
                <a:sym typeface="+mn-lt"/>
              </a:endParaRPr>
            </a:p>
          </p:txBody>
        </p:sp>
        <p:sp>
          <p:nvSpPr>
            <p:cNvPr id="48" name="ïṧḷïḓê-Freeform: Shape 74"/>
            <p:cNvSpPr/>
            <p:nvPr/>
          </p:nvSpPr>
          <p:spPr>
            <a:xfrm>
              <a:off x="7160097" y="4427240"/>
              <a:ext cx="728908" cy="1262998"/>
            </a:xfrm>
            <a:custGeom>
              <a:avLst/>
              <a:gdLst>
                <a:gd name="connsiteX0" fmla="*/ 725338 w 728908"/>
                <a:gd name="connsiteY0" fmla="*/ 0 h 1262998"/>
                <a:gd name="connsiteX1" fmla="*/ 728908 w 728908"/>
                <a:gd name="connsiteY1" fmla="*/ 6216 h 1262998"/>
                <a:gd name="connsiteX2" fmla="*/ 728908 w 728908"/>
                <a:gd name="connsiteY2" fmla="*/ 1262998 h 1262998"/>
                <a:gd name="connsiteX3" fmla="*/ 0 w 728908"/>
                <a:gd name="connsiteY3" fmla="*/ 1262998 h 1262998"/>
                <a:gd name="connsiteX4" fmla="*/ 725338 w 728908"/>
                <a:gd name="connsiteY4" fmla="*/ 0 h 1262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908" h="1262998">
                  <a:moveTo>
                    <a:pt x="725338" y="0"/>
                  </a:moveTo>
                  <a:lnTo>
                    <a:pt x="728908" y="6216"/>
                  </a:lnTo>
                  <a:lnTo>
                    <a:pt x="728908" y="1262998"/>
                  </a:lnTo>
                  <a:lnTo>
                    <a:pt x="0" y="1262998"/>
                  </a:lnTo>
                  <a:lnTo>
                    <a:pt x="725338"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500">
                <a:solidFill>
                  <a:schemeClr val="bg1"/>
                </a:solidFill>
                <a:cs typeface="+mn-ea"/>
                <a:sym typeface="+mn-lt"/>
              </a:endParaRPr>
            </a:p>
          </p:txBody>
        </p:sp>
        <p:sp>
          <p:nvSpPr>
            <p:cNvPr id="49" name="ïṧḷïḓê-Freeform: Shape 80"/>
            <p:cNvSpPr/>
            <p:nvPr/>
          </p:nvSpPr>
          <p:spPr>
            <a:xfrm>
              <a:off x="9042924" y="3498546"/>
              <a:ext cx="728908" cy="2191693"/>
            </a:xfrm>
            <a:custGeom>
              <a:avLst/>
              <a:gdLst>
                <a:gd name="connsiteX0" fmla="*/ 3571 w 728908"/>
                <a:gd name="connsiteY0" fmla="*/ 0 h 2191693"/>
                <a:gd name="connsiteX1" fmla="*/ 728908 w 728908"/>
                <a:gd name="connsiteY1" fmla="*/ 2191693 h 2191693"/>
                <a:gd name="connsiteX2" fmla="*/ 0 w 728908"/>
                <a:gd name="connsiteY2" fmla="*/ 2191693 h 2191693"/>
                <a:gd name="connsiteX3" fmla="*/ 0 w 728908"/>
                <a:gd name="connsiteY3" fmla="*/ 10790 h 2191693"/>
                <a:gd name="connsiteX4" fmla="*/ 3571 w 728908"/>
                <a:gd name="connsiteY4" fmla="*/ 0 h 21916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8908" h="2191693">
                  <a:moveTo>
                    <a:pt x="3571" y="0"/>
                  </a:moveTo>
                  <a:lnTo>
                    <a:pt x="728908" y="2191693"/>
                  </a:lnTo>
                  <a:lnTo>
                    <a:pt x="0" y="2191693"/>
                  </a:lnTo>
                  <a:lnTo>
                    <a:pt x="0" y="10790"/>
                  </a:lnTo>
                  <a:lnTo>
                    <a:pt x="3571"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500">
                <a:solidFill>
                  <a:schemeClr val="bg1"/>
                </a:solidFill>
                <a:cs typeface="+mn-ea"/>
                <a:sym typeface="+mn-lt"/>
              </a:endParaRPr>
            </a:p>
          </p:txBody>
        </p:sp>
        <p:sp>
          <p:nvSpPr>
            <p:cNvPr id="50" name="ïṧḷïḓê-Freeform: Shape 78"/>
            <p:cNvSpPr/>
            <p:nvPr/>
          </p:nvSpPr>
          <p:spPr>
            <a:xfrm>
              <a:off x="8321158" y="3509336"/>
              <a:ext cx="721767" cy="2180903"/>
            </a:xfrm>
            <a:custGeom>
              <a:avLst/>
              <a:gdLst>
                <a:gd name="connsiteX0" fmla="*/ 721767 w 721767"/>
                <a:gd name="connsiteY0" fmla="*/ 0 h 2180903"/>
                <a:gd name="connsiteX1" fmla="*/ 721767 w 721767"/>
                <a:gd name="connsiteY1" fmla="*/ 2180903 h 2180903"/>
                <a:gd name="connsiteX2" fmla="*/ 0 w 721767"/>
                <a:gd name="connsiteY2" fmla="*/ 2180903 h 2180903"/>
                <a:gd name="connsiteX3" fmla="*/ 721767 w 721767"/>
                <a:gd name="connsiteY3" fmla="*/ 0 h 2180903"/>
              </a:gdLst>
              <a:ahLst/>
              <a:cxnLst>
                <a:cxn ang="0">
                  <a:pos x="connsiteX0" y="connsiteY0"/>
                </a:cxn>
                <a:cxn ang="0">
                  <a:pos x="connsiteX1" y="connsiteY1"/>
                </a:cxn>
                <a:cxn ang="0">
                  <a:pos x="connsiteX2" y="connsiteY2"/>
                </a:cxn>
                <a:cxn ang="0">
                  <a:pos x="connsiteX3" y="connsiteY3"/>
                </a:cxn>
              </a:cxnLst>
              <a:rect l="l" t="t" r="r" b="b"/>
              <a:pathLst>
                <a:path w="721767" h="2180903">
                  <a:moveTo>
                    <a:pt x="721767" y="0"/>
                  </a:moveTo>
                  <a:lnTo>
                    <a:pt x="721767" y="2180903"/>
                  </a:lnTo>
                  <a:lnTo>
                    <a:pt x="0" y="2180903"/>
                  </a:lnTo>
                  <a:lnTo>
                    <a:pt x="721767"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500">
                <a:solidFill>
                  <a:schemeClr val="bg1"/>
                </a:solidFill>
                <a:cs typeface="+mn-ea"/>
                <a:sym typeface="+mn-lt"/>
              </a:endParaRPr>
            </a:p>
          </p:txBody>
        </p:sp>
        <p:sp>
          <p:nvSpPr>
            <p:cNvPr id="51" name="ïṧḷïḓê-TextBox 81"/>
            <p:cNvSpPr txBox="1">
              <a:spLocks/>
            </p:cNvSpPr>
            <p:nvPr/>
          </p:nvSpPr>
          <p:spPr bwMode="auto">
            <a:xfrm>
              <a:off x="8947108" y="3255539"/>
              <a:ext cx="198772" cy="1938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Autofit/>
              <a:sp3d contourW="12700"/>
            </a:bodyPr>
            <a:lstStyle/>
            <a:p>
              <a:pPr algn="ctr">
                <a:buClr>
                  <a:prstClr val="white"/>
                </a:buClr>
                <a:defRPr/>
              </a:pPr>
              <a:r>
                <a:rPr lang="en-US" altLang="ko-KR" sz="1500">
                  <a:solidFill>
                    <a:schemeClr val="bg1"/>
                  </a:solidFill>
                  <a:latin typeface="+mn-lt"/>
                  <a:ea typeface="+mn-ea"/>
                  <a:cs typeface="+mn-ea"/>
                  <a:sym typeface="+mn-lt"/>
                </a:rPr>
                <a:t>70</a:t>
              </a:r>
            </a:p>
          </p:txBody>
        </p:sp>
        <p:grpSp>
          <p:nvGrpSpPr>
            <p:cNvPr id="52" name="组合 51"/>
            <p:cNvGrpSpPr/>
            <p:nvPr/>
          </p:nvGrpSpPr>
          <p:grpSpPr>
            <a:xfrm>
              <a:off x="916248" y="1857936"/>
              <a:ext cx="10401040" cy="1218394"/>
              <a:chOff x="2677264" y="1996356"/>
              <a:chExt cx="10401040" cy="1218394"/>
            </a:xfrm>
          </p:grpSpPr>
          <p:sp>
            <p:nvSpPr>
              <p:cNvPr id="53" name="矩形 52"/>
              <p:cNvSpPr/>
              <p:nvPr/>
            </p:nvSpPr>
            <p:spPr>
              <a:xfrm>
                <a:off x="2677264" y="2346820"/>
                <a:ext cx="10401040"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500" dirty="0">
                    <a:solidFill>
                      <a:schemeClr val="bg1"/>
                    </a:solidFill>
                    <a:latin typeface="+mn-lt"/>
                    <a:ea typeface="+mn-ea"/>
                    <a:cs typeface="+mn-ea"/>
                    <a:sym typeface="+mn-lt"/>
                  </a:rPr>
                  <a:t>用户可以在投影仪或者计算机上进行演示，也可以将演示文稿打印出来，制作成胶片，以便应用到更广泛的领域中。利用</a:t>
                </a:r>
                <a:r>
                  <a:rPr lang="en-US" altLang="zh-CN" sz="1500" dirty="0">
                    <a:solidFill>
                      <a:schemeClr val="bg1"/>
                    </a:solidFill>
                    <a:latin typeface="+mn-lt"/>
                    <a:ea typeface="+mn-ea"/>
                    <a:cs typeface="+mn-ea"/>
                    <a:sym typeface="+mn-lt"/>
                  </a:rPr>
                  <a:t>Microsoft Office PowerPoint</a:t>
                </a:r>
                <a:r>
                  <a:rPr lang="zh-CN" altLang="en-US" sz="1500" dirty="0">
                    <a:solidFill>
                      <a:schemeClr val="bg1"/>
                    </a:solidFill>
                    <a:latin typeface="+mn-lt"/>
                    <a:ea typeface="+mn-ea"/>
                    <a:cs typeface="+mn-ea"/>
                    <a:sym typeface="+mn-lt"/>
                  </a:rPr>
                  <a:t>不仅可以创建演示文稿用户可以在投影仪或者计算机上进行演示，也可以将演示文稿打印出来，制作成胶片，以便应用到更广泛的领域中。利用</a:t>
                </a:r>
                <a:r>
                  <a:rPr lang="en-US" altLang="zh-CN" sz="1500" dirty="0">
                    <a:solidFill>
                      <a:schemeClr val="bg1"/>
                    </a:solidFill>
                    <a:latin typeface="+mn-lt"/>
                    <a:ea typeface="+mn-ea"/>
                    <a:cs typeface="+mn-ea"/>
                    <a:sym typeface="+mn-lt"/>
                  </a:rPr>
                  <a:t>Microsoft Office PowerPoint</a:t>
                </a:r>
                <a:r>
                  <a:rPr lang="zh-CN" altLang="en-US" sz="1500" dirty="0">
                    <a:solidFill>
                      <a:schemeClr val="bg1"/>
                    </a:solidFill>
                    <a:latin typeface="+mn-lt"/>
                    <a:ea typeface="+mn-ea"/>
                    <a:cs typeface="+mn-ea"/>
                    <a:sym typeface="+mn-lt"/>
                  </a:rPr>
                  <a:t>不仅可以创建演示文稿</a:t>
                </a:r>
              </a:p>
            </p:txBody>
          </p:sp>
          <p:sp>
            <p:nvSpPr>
              <p:cNvPr id="54" name="矩形 53"/>
              <p:cNvSpPr/>
              <p:nvPr/>
            </p:nvSpPr>
            <p:spPr>
              <a:xfrm>
                <a:off x="2677265" y="1996356"/>
                <a:ext cx="2084387" cy="35020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500" dirty="0">
                    <a:solidFill>
                      <a:schemeClr val="bg1"/>
                    </a:solidFill>
                    <a:latin typeface="+mn-lt"/>
                    <a:ea typeface="+mn-ea"/>
                    <a:cs typeface="+mn-ea"/>
                    <a:sym typeface="+mn-lt"/>
                  </a:rPr>
                  <a:t>标题文字添加</a:t>
                </a:r>
              </a:p>
            </p:txBody>
          </p:sp>
        </p:grpSp>
        <p:sp>
          <p:nvSpPr>
            <p:cNvPr id="55" name="矩形 54"/>
            <p:cNvSpPr/>
            <p:nvPr/>
          </p:nvSpPr>
          <p:spPr>
            <a:xfrm>
              <a:off x="2590342" y="5735441"/>
              <a:ext cx="1267284" cy="35020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500" dirty="0">
                  <a:solidFill>
                    <a:schemeClr val="bg1"/>
                  </a:solidFill>
                  <a:latin typeface="+mn-lt"/>
                  <a:ea typeface="+mn-ea"/>
                  <a:cs typeface="+mn-ea"/>
                  <a:sym typeface="+mn-lt"/>
                </a:rPr>
                <a:t>文字添加</a:t>
              </a:r>
            </a:p>
          </p:txBody>
        </p:sp>
        <p:sp>
          <p:nvSpPr>
            <p:cNvPr id="56" name="矩形 55"/>
            <p:cNvSpPr/>
            <p:nvPr/>
          </p:nvSpPr>
          <p:spPr>
            <a:xfrm>
              <a:off x="3753451" y="5735441"/>
              <a:ext cx="1267284" cy="35020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500" dirty="0">
                  <a:solidFill>
                    <a:schemeClr val="bg1"/>
                  </a:solidFill>
                  <a:latin typeface="+mn-lt"/>
                  <a:ea typeface="+mn-ea"/>
                  <a:cs typeface="+mn-ea"/>
                  <a:sym typeface="+mn-lt"/>
                </a:rPr>
                <a:t>文字添加</a:t>
              </a:r>
            </a:p>
          </p:txBody>
        </p:sp>
        <p:sp>
          <p:nvSpPr>
            <p:cNvPr id="57" name="矩形 56"/>
            <p:cNvSpPr/>
            <p:nvPr/>
          </p:nvSpPr>
          <p:spPr>
            <a:xfrm>
              <a:off x="4924863" y="5735441"/>
              <a:ext cx="1267284" cy="35020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500" dirty="0">
                  <a:solidFill>
                    <a:schemeClr val="bg1"/>
                  </a:solidFill>
                  <a:latin typeface="+mn-lt"/>
                  <a:ea typeface="+mn-ea"/>
                  <a:cs typeface="+mn-ea"/>
                  <a:sym typeface="+mn-lt"/>
                </a:rPr>
                <a:t>文字添加</a:t>
              </a:r>
            </a:p>
          </p:txBody>
        </p:sp>
        <p:sp>
          <p:nvSpPr>
            <p:cNvPr id="58" name="矩形 57"/>
            <p:cNvSpPr/>
            <p:nvPr/>
          </p:nvSpPr>
          <p:spPr>
            <a:xfrm>
              <a:off x="6061754" y="5735441"/>
              <a:ext cx="1267284" cy="35020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500" dirty="0">
                  <a:solidFill>
                    <a:schemeClr val="bg1"/>
                  </a:solidFill>
                  <a:latin typeface="+mn-lt"/>
                  <a:ea typeface="+mn-ea"/>
                  <a:cs typeface="+mn-ea"/>
                  <a:sym typeface="+mn-lt"/>
                </a:rPr>
                <a:t>文字添加</a:t>
              </a:r>
            </a:p>
          </p:txBody>
        </p:sp>
        <p:sp>
          <p:nvSpPr>
            <p:cNvPr id="59" name="矩形 58"/>
            <p:cNvSpPr/>
            <p:nvPr/>
          </p:nvSpPr>
          <p:spPr>
            <a:xfrm>
              <a:off x="7251791" y="5735441"/>
              <a:ext cx="1267284" cy="35020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500" dirty="0">
                  <a:solidFill>
                    <a:schemeClr val="bg1"/>
                  </a:solidFill>
                  <a:latin typeface="+mn-lt"/>
                  <a:ea typeface="+mn-ea"/>
                  <a:cs typeface="+mn-ea"/>
                  <a:sym typeface="+mn-lt"/>
                </a:rPr>
                <a:t>文字添加</a:t>
              </a:r>
            </a:p>
          </p:txBody>
        </p:sp>
        <p:sp>
          <p:nvSpPr>
            <p:cNvPr id="60" name="矩形 59"/>
            <p:cNvSpPr/>
            <p:nvPr/>
          </p:nvSpPr>
          <p:spPr>
            <a:xfrm>
              <a:off x="8409282" y="5735441"/>
              <a:ext cx="1267284" cy="35020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500" dirty="0">
                  <a:solidFill>
                    <a:schemeClr val="bg1"/>
                  </a:solidFill>
                  <a:latin typeface="+mn-lt"/>
                  <a:ea typeface="+mn-ea"/>
                  <a:cs typeface="+mn-ea"/>
                  <a:sym typeface="+mn-lt"/>
                </a:rPr>
                <a:t>文字添加</a:t>
              </a:r>
            </a:p>
          </p:txBody>
        </p:sp>
      </p:grpSp>
    </p:spTree>
    <p:extLst>
      <p:ext uri="{BB962C8B-B14F-4D97-AF65-F5344CB8AC3E}">
        <p14:creationId xmlns:p14="http://schemas.microsoft.com/office/powerpoint/2010/main" val="2601346740"/>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p:cNvSpPr/>
          <p:nvPr/>
        </p:nvSpPr>
        <p:spPr>
          <a:xfrm rot="16200000">
            <a:off x="5473189" y="3475475"/>
            <a:ext cx="1565400" cy="2143007"/>
          </a:xfrm>
          <a:prstGeom prst="parallelogram">
            <a:avLst>
              <a:gd name="adj" fmla="val 53226"/>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7" tIns="45714" rIns="91427" bIns="45714" rtlCol="0" anchor="ctr"/>
          <a:lstStyle/>
          <a:p>
            <a:pPr algn="ctr" fontAlgn="auto"/>
            <a:endParaRPr lang="zh-CN" altLang="en-US" strike="noStrike" noProof="1">
              <a:solidFill>
                <a:schemeClr val="bg1"/>
              </a:solidFill>
              <a:cs typeface="+mn-ea"/>
              <a:sym typeface="+mn-lt"/>
            </a:endParaRPr>
          </a:p>
        </p:txBody>
      </p:sp>
      <p:sp>
        <p:nvSpPr>
          <p:cNvPr id="3" name="平行四边形 2"/>
          <p:cNvSpPr/>
          <p:nvPr/>
        </p:nvSpPr>
        <p:spPr>
          <a:xfrm rot="16200000">
            <a:off x="5473189" y="1801249"/>
            <a:ext cx="1565400" cy="2143007"/>
          </a:xfrm>
          <a:prstGeom prst="parallelogram">
            <a:avLst>
              <a:gd name="adj" fmla="val 53226"/>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7" tIns="45714" rIns="91427" bIns="45714" rtlCol="0" anchor="ctr"/>
          <a:lstStyle/>
          <a:p>
            <a:pPr algn="ctr" fontAlgn="auto"/>
            <a:endParaRPr lang="zh-CN" altLang="en-US" strike="noStrike" noProof="1">
              <a:solidFill>
                <a:schemeClr val="bg1"/>
              </a:solidFill>
              <a:cs typeface="+mn-ea"/>
              <a:sym typeface="+mn-lt"/>
            </a:endParaRPr>
          </a:p>
        </p:txBody>
      </p:sp>
      <p:sp>
        <p:nvSpPr>
          <p:cNvPr id="4" name="右箭头 3"/>
          <p:cNvSpPr/>
          <p:nvPr/>
        </p:nvSpPr>
        <p:spPr>
          <a:xfrm>
            <a:off x="5184385" y="1909237"/>
            <a:ext cx="2790933" cy="1091594"/>
          </a:xfrm>
          <a:prstGeom prst="rightArrow">
            <a:avLst>
              <a:gd name="adj1" fmla="val 66953"/>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7" tIns="45714" rIns="91427" bIns="45714" rtlCol="0" anchor="ctr"/>
          <a:lstStyle/>
          <a:p>
            <a:pPr algn="ctr" fontAlgn="auto"/>
            <a:endParaRPr lang="zh-CN" altLang="en-US" strike="noStrike" noProof="1">
              <a:solidFill>
                <a:srgbClr val="2DBCEE"/>
              </a:solidFill>
              <a:cs typeface="+mn-ea"/>
              <a:sym typeface="+mn-lt"/>
            </a:endParaRPr>
          </a:p>
        </p:txBody>
      </p:sp>
      <p:sp>
        <p:nvSpPr>
          <p:cNvPr id="5" name="右箭头 4"/>
          <p:cNvSpPr/>
          <p:nvPr/>
        </p:nvSpPr>
        <p:spPr>
          <a:xfrm rot="10800000">
            <a:off x="4538135" y="2744676"/>
            <a:ext cx="2789258" cy="1091594"/>
          </a:xfrm>
          <a:prstGeom prst="rightArrow">
            <a:avLst>
              <a:gd name="adj1" fmla="val 66953"/>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7" tIns="45714" rIns="91427" bIns="45714" rtlCol="0" anchor="ctr"/>
          <a:lstStyle/>
          <a:p>
            <a:pPr algn="ctr" fontAlgn="auto"/>
            <a:endParaRPr lang="zh-CN" altLang="en-US" strike="noStrike" noProof="1">
              <a:solidFill>
                <a:srgbClr val="2DBCEE"/>
              </a:solidFill>
              <a:cs typeface="+mn-ea"/>
              <a:sym typeface="+mn-lt"/>
            </a:endParaRPr>
          </a:p>
        </p:txBody>
      </p:sp>
      <p:sp>
        <p:nvSpPr>
          <p:cNvPr id="6" name="右箭头 5"/>
          <p:cNvSpPr/>
          <p:nvPr/>
        </p:nvSpPr>
        <p:spPr>
          <a:xfrm>
            <a:off x="5184385" y="3580113"/>
            <a:ext cx="2790933" cy="1091594"/>
          </a:xfrm>
          <a:prstGeom prst="rightArrow">
            <a:avLst>
              <a:gd name="adj1" fmla="val 66953"/>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7" tIns="45714" rIns="91427" bIns="45714" rtlCol="0" anchor="ctr"/>
          <a:lstStyle/>
          <a:p>
            <a:pPr algn="ctr" fontAlgn="auto"/>
            <a:endParaRPr lang="zh-CN" altLang="en-US" strike="noStrike" noProof="1">
              <a:solidFill>
                <a:srgbClr val="2DBCEE"/>
              </a:solidFill>
              <a:cs typeface="+mn-ea"/>
              <a:sym typeface="+mn-lt"/>
            </a:endParaRPr>
          </a:p>
        </p:txBody>
      </p:sp>
      <p:sp>
        <p:nvSpPr>
          <p:cNvPr id="7" name="右箭头 6"/>
          <p:cNvSpPr/>
          <p:nvPr/>
        </p:nvSpPr>
        <p:spPr>
          <a:xfrm rot="10800000">
            <a:off x="4538135" y="4413878"/>
            <a:ext cx="2789258" cy="1093269"/>
          </a:xfrm>
          <a:prstGeom prst="rightArrow">
            <a:avLst>
              <a:gd name="adj1" fmla="val 66953"/>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7" tIns="45714" rIns="91427" bIns="45714" rtlCol="0" anchor="ctr"/>
          <a:lstStyle/>
          <a:p>
            <a:pPr algn="ctr" fontAlgn="auto"/>
            <a:endParaRPr lang="zh-CN" altLang="en-US" strike="noStrike" noProof="1">
              <a:solidFill>
                <a:srgbClr val="2DBCEE"/>
              </a:solidFill>
              <a:cs typeface="+mn-ea"/>
              <a:sym typeface="+mn-lt"/>
            </a:endParaRPr>
          </a:p>
        </p:txBody>
      </p:sp>
      <p:sp>
        <p:nvSpPr>
          <p:cNvPr id="8" name="TextBox 9"/>
          <p:cNvSpPr txBox="1"/>
          <p:nvPr/>
        </p:nvSpPr>
        <p:spPr>
          <a:xfrm>
            <a:off x="5510860" y="2292635"/>
            <a:ext cx="1816533" cy="324576"/>
          </a:xfrm>
          <a:prstGeom prst="rect">
            <a:avLst/>
          </a:prstGeom>
          <a:noFill/>
          <a:ln w="9525">
            <a:noFill/>
          </a:ln>
        </p:spPr>
        <p:txBody>
          <a:bodyPr wrap="square" lIns="0" tIns="0" rIns="0" bIns="0" anchor="t">
            <a:spAutoFit/>
          </a:bodyPr>
          <a:lstStyle/>
          <a:p>
            <a:pPr lvl="0" algn="ctr"/>
            <a:r>
              <a:rPr lang="zh-CN" altLang="en-US" sz="2100" b="1" dirty="0">
                <a:solidFill>
                  <a:srgbClr val="2DBCEE"/>
                </a:solidFill>
                <a:latin typeface="+mn-lt"/>
                <a:ea typeface="+mn-ea"/>
                <a:cs typeface="+mn-ea"/>
                <a:sym typeface="+mn-lt"/>
              </a:rPr>
              <a:t>此处添加标题</a:t>
            </a:r>
          </a:p>
        </p:txBody>
      </p:sp>
      <p:sp>
        <p:nvSpPr>
          <p:cNvPr id="9" name="TextBox 10"/>
          <p:cNvSpPr txBox="1"/>
          <p:nvPr/>
        </p:nvSpPr>
        <p:spPr>
          <a:xfrm>
            <a:off x="8070749" y="2090054"/>
            <a:ext cx="2201606" cy="731867"/>
          </a:xfrm>
          <a:prstGeom prst="rect">
            <a:avLst/>
          </a:prstGeom>
          <a:noFill/>
          <a:ln w="9525">
            <a:noFill/>
          </a:ln>
        </p:spPr>
        <p:txBody>
          <a:bodyPr wrap="square" lIns="0" tIns="0" rIns="0" bIns="0" anchor="t">
            <a:spAutoFit/>
          </a:bodyPr>
          <a:lstStyle/>
          <a:p>
            <a:pPr lvl="0" algn="just">
              <a:lnSpc>
                <a:spcPct val="150000"/>
              </a:lnSpc>
            </a:pPr>
            <a:r>
              <a:rPr lang="zh-CN" altLang="en-US" sz="1100" dirty="0">
                <a:solidFill>
                  <a:schemeClr val="bg1"/>
                </a:solidFill>
                <a:latin typeface="+mn-lt"/>
                <a:ea typeface="+mn-ea"/>
                <a:cs typeface="+mn-ea"/>
                <a:sym typeface="+mn-lt"/>
              </a:rPr>
              <a:t>点击输入简要文字内容，文字内容需概括精炼，不用多余的文字修饰，言简意赅的说明该项内容。</a:t>
            </a:r>
            <a:endParaRPr lang="en-US" altLang="zh-CN" sz="1100" dirty="0">
              <a:solidFill>
                <a:schemeClr val="bg1"/>
              </a:solidFill>
              <a:latin typeface="+mn-lt"/>
              <a:ea typeface="+mn-ea"/>
              <a:cs typeface="+mn-ea"/>
              <a:sym typeface="+mn-lt"/>
            </a:endParaRPr>
          </a:p>
        </p:txBody>
      </p:sp>
      <p:sp>
        <p:nvSpPr>
          <p:cNvPr id="10" name="TextBox 11"/>
          <p:cNvSpPr txBox="1"/>
          <p:nvPr/>
        </p:nvSpPr>
        <p:spPr>
          <a:xfrm>
            <a:off x="5184386" y="3128073"/>
            <a:ext cx="1818208" cy="324576"/>
          </a:xfrm>
          <a:prstGeom prst="rect">
            <a:avLst/>
          </a:prstGeom>
          <a:noFill/>
          <a:ln w="9525">
            <a:noFill/>
          </a:ln>
        </p:spPr>
        <p:txBody>
          <a:bodyPr wrap="square" lIns="0" tIns="0" rIns="0" bIns="0" anchor="t">
            <a:spAutoFit/>
          </a:bodyPr>
          <a:lstStyle/>
          <a:p>
            <a:pPr lvl="0" algn="ctr"/>
            <a:r>
              <a:rPr lang="zh-CN" altLang="en-US" sz="2100" b="1" dirty="0">
                <a:solidFill>
                  <a:srgbClr val="2DBCEE"/>
                </a:solidFill>
                <a:latin typeface="+mn-lt"/>
                <a:ea typeface="+mn-ea"/>
                <a:cs typeface="+mn-ea"/>
                <a:sym typeface="+mn-lt"/>
              </a:rPr>
              <a:t>此处添加标题</a:t>
            </a:r>
          </a:p>
        </p:txBody>
      </p:sp>
      <p:sp>
        <p:nvSpPr>
          <p:cNvPr id="11" name="TextBox 12"/>
          <p:cNvSpPr txBox="1"/>
          <p:nvPr/>
        </p:nvSpPr>
        <p:spPr>
          <a:xfrm>
            <a:off x="5510860" y="3963511"/>
            <a:ext cx="1816533" cy="324576"/>
          </a:xfrm>
          <a:prstGeom prst="rect">
            <a:avLst/>
          </a:prstGeom>
          <a:noFill/>
          <a:ln w="9525">
            <a:noFill/>
          </a:ln>
        </p:spPr>
        <p:txBody>
          <a:bodyPr wrap="square" lIns="0" tIns="0" rIns="0" bIns="0" anchor="t">
            <a:spAutoFit/>
          </a:bodyPr>
          <a:lstStyle/>
          <a:p>
            <a:pPr lvl="0" algn="ctr"/>
            <a:r>
              <a:rPr lang="zh-CN" altLang="en-US" sz="2100" b="1" dirty="0">
                <a:solidFill>
                  <a:srgbClr val="2DBCEE"/>
                </a:solidFill>
                <a:latin typeface="+mn-lt"/>
                <a:ea typeface="+mn-ea"/>
                <a:cs typeface="+mn-ea"/>
                <a:sym typeface="+mn-lt"/>
              </a:rPr>
              <a:t>此处添加标题</a:t>
            </a:r>
          </a:p>
        </p:txBody>
      </p:sp>
      <p:sp>
        <p:nvSpPr>
          <p:cNvPr id="12" name="TextBox 13"/>
          <p:cNvSpPr txBox="1"/>
          <p:nvPr/>
        </p:nvSpPr>
        <p:spPr>
          <a:xfrm>
            <a:off x="5184386" y="4798949"/>
            <a:ext cx="1818208" cy="324576"/>
          </a:xfrm>
          <a:prstGeom prst="rect">
            <a:avLst/>
          </a:prstGeom>
          <a:noFill/>
          <a:ln w="9525">
            <a:noFill/>
          </a:ln>
        </p:spPr>
        <p:txBody>
          <a:bodyPr wrap="square" lIns="0" tIns="0" rIns="0" bIns="0" anchor="t">
            <a:spAutoFit/>
          </a:bodyPr>
          <a:lstStyle/>
          <a:p>
            <a:pPr lvl="0" algn="ctr"/>
            <a:r>
              <a:rPr lang="zh-CN" altLang="en-US" sz="2100" b="1" dirty="0">
                <a:solidFill>
                  <a:srgbClr val="2DBCEE"/>
                </a:solidFill>
                <a:latin typeface="+mn-lt"/>
                <a:ea typeface="+mn-ea"/>
                <a:cs typeface="+mn-ea"/>
                <a:sym typeface="+mn-lt"/>
              </a:rPr>
              <a:t>此处添加标题</a:t>
            </a:r>
          </a:p>
        </p:txBody>
      </p:sp>
      <p:sp>
        <p:nvSpPr>
          <p:cNvPr id="13" name="TextBox 14"/>
          <p:cNvSpPr txBox="1"/>
          <p:nvPr/>
        </p:nvSpPr>
        <p:spPr>
          <a:xfrm>
            <a:off x="2222683" y="2925493"/>
            <a:ext cx="2203279" cy="731867"/>
          </a:xfrm>
          <a:prstGeom prst="rect">
            <a:avLst/>
          </a:prstGeom>
          <a:noFill/>
          <a:ln w="9525">
            <a:noFill/>
          </a:ln>
        </p:spPr>
        <p:txBody>
          <a:bodyPr wrap="square" lIns="0" tIns="0" rIns="0" bIns="0" anchor="t">
            <a:spAutoFit/>
          </a:bodyPr>
          <a:lstStyle/>
          <a:p>
            <a:pPr lvl="0" algn="just">
              <a:lnSpc>
                <a:spcPct val="150000"/>
              </a:lnSpc>
            </a:pPr>
            <a:r>
              <a:rPr lang="zh-CN" altLang="en-US" sz="1100" dirty="0">
                <a:solidFill>
                  <a:schemeClr val="bg1"/>
                </a:solidFill>
                <a:latin typeface="+mn-lt"/>
                <a:ea typeface="+mn-ea"/>
                <a:cs typeface="+mn-ea"/>
                <a:sym typeface="+mn-lt"/>
              </a:rPr>
              <a:t>点击输入简要文字内容，文字内容需概括精炼，不用多余的文字修饰，言简意赅的说明该项内容。</a:t>
            </a:r>
            <a:endParaRPr lang="en-US" altLang="zh-CN" sz="1100" dirty="0">
              <a:solidFill>
                <a:schemeClr val="bg1"/>
              </a:solidFill>
              <a:latin typeface="+mn-lt"/>
              <a:ea typeface="+mn-ea"/>
              <a:cs typeface="+mn-ea"/>
              <a:sym typeface="+mn-lt"/>
            </a:endParaRPr>
          </a:p>
        </p:txBody>
      </p:sp>
      <p:sp>
        <p:nvSpPr>
          <p:cNvPr id="14" name="TextBox 15"/>
          <p:cNvSpPr txBox="1"/>
          <p:nvPr/>
        </p:nvSpPr>
        <p:spPr>
          <a:xfrm>
            <a:off x="8070749" y="3819529"/>
            <a:ext cx="2201606" cy="731867"/>
          </a:xfrm>
          <a:prstGeom prst="rect">
            <a:avLst/>
          </a:prstGeom>
          <a:noFill/>
          <a:ln w="9525">
            <a:noFill/>
          </a:ln>
        </p:spPr>
        <p:txBody>
          <a:bodyPr wrap="square" lIns="0" tIns="0" rIns="0" bIns="0" anchor="t">
            <a:spAutoFit/>
          </a:bodyPr>
          <a:lstStyle/>
          <a:p>
            <a:pPr lvl="0" algn="just">
              <a:lnSpc>
                <a:spcPct val="150000"/>
              </a:lnSpc>
            </a:pPr>
            <a:r>
              <a:rPr lang="zh-CN" altLang="en-US" sz="1100" dirty="0">
                <a:solidFill>
                  <a:schemeClr val="bg1"/>
                </a:solidFill>
                <a:latin typeface="+mn-lt"/>
                <a:ea typeface="+mn-ea"/>
                <a:cs typeface="+mn-ea"/>
                <a:sym typeface="+mn-lt"/>
              </a:rPr>
              <a:t>点击输入简要文字内容，文字内容需概括精炼，不用多余的文字修饰，言简意赅的说明该项内容。</a:t>
            </a:r>
            <a:endParaRPr lang="en-US" altLang="zh-CN" sz="1100" dirty="0">
              <a:solidFill>
                <a:schemeClr val="bg1"/>
              </a:solidFill>
              <a:latin typeface="+mn-lt"/>
              <a:ea typeface="+mn-ea"/>
              <a:cs typeface="+mn-ea"/>
              <a:sym typeface="+mn-lt"/>
            </a:endParaRPr>
          </a:p>
        </p:txBody>
      </p:sp>
      <p:sp>
        <p:nvSpPr>
          <p:cNvPr id="15" name="TextBox 16"/>
          <p:cNvSpPr txBox="1"/>
          <p:nvPr/>
        </p:nvSpPr>
        <p:spPr>
          <a:xfrm>
            <a:off x="2222683" y="4654966"/>
            <a:ext cx="2203279" cy="731867"/>
          </a:xfrm>
          <a:prstGeom prst="rect">
            <a:avLst/>
          </a:prstGeom>
          <a:noFill/>
          <a:ln w="9525">
            <a:noFill/>
          </a:ln>
        </p:spPr>
        <p:txBody>
          <a:bodyPr wrap="square" lIns="0" tIns="0" rIns="0" bIns="0" anchor="t">
            <a:spAutoFit/>
          </a:bodyPr>
          <a:lstStyle/>
          <a:p>
            <a:pPr lvl="0" algn="just">
              <a:lnSpc>
                <a:spcPct val="150000"/>
              </a:lnSpc>
            </a:pPr>
            <a:r>
              <a:rPr lang="zh-CN" altLang="en-US" sz="1100" dirty="0">
                <a:solidFill>
                  <a:schemeClr val="bg1"/>
                </a:solidFill>
                <a:latin typeface="+mn-lt"/>
                <a:ea typeface="+mn-ea"/>
                <a:cs typeface="+mn-ea"/>
                <a:sym typeface="+mn-lt"/>
              </a:rPr>
              <a:t>点击输入简要文字内容，文字内容需概括精炼，不用多余的文字修饰，言简意赅的说明该项内容。</a:t>
            </a:r>
            <a:endParaRPr lang="en-US" altLang="zh-CN" sz="1100" dirty="0">
              <a:solidFill>
                <a:schemeClr val="bg1"/>
              </a:solidFill>
              <a:latin typeface="+mn-lt"/>
              <a:ea typeface="+mn-ea"/>
              <a:cs typeface="+mn-ea"/>
              <a:sym typeface="+mn-lt"/>
            </a:endParaRPr>
          </a:p>
        </p:txBody>
      </p:sp>
      <p:sp>
        <p:nvSpPr>
          <p:cNvPr id="16" name="右箭头 15"/>
          <p:cNvSpPr/>
          <p:nvPr/>
        </p:nvSpPr>
        <p:spPr>
          <a:xfrm>
            <a:off x="5184385" y="5261035"/>
            <a:ext cx="2790933" cy="1091594"/>
          </a:xfrm>
          <a:prstGeom prst="rightArrow">
            <a:avLst>
              <a:gd name="adj1" fmla="val 66953"/>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7" tIns="45714" rIns="91427" bIns="45714" rtlCol="0" anchor="ctr"/>
          <a:lstStyle/>
          <a:p>
            <a:pPr algn="ctr" fontAlgn="auto"/>
            <a:endParaRPr lang="zh-CN" altLang="en-US" strike="noStrike" noProof="1">
              <a:solidFill>
                <a:srgbClr val="2DBCEE"/>
              </a:solidFill>
              <a:cs typeface="+mn-ea"/>
              <a:sym typeface="+mn-lt"/>
            </a:endParaRPr>
          </a:p>
        </p:txBody>
      </p:sp>
      <p:sp>
        <p:nvSpPr>
          <p:cNvPr id="17" name="TextBox 12"/>
          <p:cNvSpPr txBox="1"/>
          <p:nvPr/>
        </p:nvSpPr>
        <p:spPr>
          <a:xfrm>
            <a:off x="5510860" y="5644433"/>
            <a:ext cx="1816533" cy="324576"/>
          </a:xfrm>
          <a:prstGeom prst="rect">
            <a:avLst/>
          </a:prstGeom>
          <a:noFill/>
          <a:ln w="9525">
            <a:noFill/>
          </a:ln>
        </p:spPr>
        <p:txBody>
          <a:bodyPr wrap="square" lIns="0" tIns="0" rIns="0" bIns="0" anchor="t">
            <a:spAutoFit/>
          </a:bodyPr>
          <a:lstStyle/>
          <a:p>
            <a:pPr lvl="0" algn="ctr"/>
            <a:r>
              <a:rPr lang="zh-CN" altLang="en-US" sz="2100" b="1" dirty="0">
                <a:solidFill>
                  <a:srgbClr val="2DBCEE"/>
                </a:solidFill>
                <a:latin typeface="+mn-lt"/>
                <a:ea typeface="+mn-ea"/>
                <a:cs typeface="+mn-ea"/>
                <a:sym typeface="+mn-lt"/>
              </a:rPr>
              <a:t>此处添加标题</a:t>
            </a:r>
          </a:p>
        </p:txBody>
      </p:sp>
      <p:sp>
        <p:nvSpPr>
          <p:cNvPr id="18" name="TextBox 15"/>
          <p:cNvSpPr txBox="1"/>
          <p:nvPr/>
        </p:nvSpPr>
        <p:spPr>
          <a:xfrm>
            <a:off x="8070749" y="5500449"/>
            <a:ext cx="2201606" cy="731867"/>
          </a:xfrm>
          <a:prstGeom prst="rect">
            <a:avLst/>
          </a:prstGeom>
          <a:noFill/>
          <a:ln w="9525">
            <a:noFill/>
          </a:ln>
        </p:spPr>
        <p:txBody>
          <a:bodyPr wrap="square" lIns="0" tIns="0" rIns="0" bIns="0" anchor="t">
            <a:spAutoFit/>
          </a:bodyPr>
          <a:lstStyle/>
          <a:p>
            <a:pPr lvl="0" algn="just">
              <a:lnSpc>
                <a:spcPct val="150000"/>
              </a:lnSpc>
            </a:pPr>
            <a:r>
              <a:rPr lang="zh-CN" altLang="en-US" sz="1100" dirty="0">
                <a:solidFill>
                  <a:schemeClr val="bg1"/>
                </a:solidFill>
                <a:latin typeface="+mn-lt"/>
                <a:ea typeface="+mn-ea"/>
                <a:cs typeface="+mn-ea"/>
                <a:sym typeface="+mn-lt"/>
              </a:rPr>
              <a:t>点击输入简要文字内容，文字内容需概括精炼，不用多余的文字修饰，言简意赅的说明该项内容。</a:t>
            </a:r>
            <a:endParaRPr lang="en-US" altLang="zh-CN" sz="1100" dirty="0">
              <a:solidFill>
                <a:schemeClr val="bg1"/>
              </a:solidFill>
              <a:latin typeface="+mn-lt"/>
              <a:ea typeface="+mn-ea"/>
              <a:cs typeface="+mn-ea"/>
              <a:sym typeface="+mn-lt"/>
            </a:endParaRPr>
          </a:p>
        </p:txBody>
      </p:sp>
    </p:spTree>
    <p:extLst>
      <p:ext uri="{BB962C8B-B14F-4D97-AF65-F5344CB8AC3E}">
        <p14:creationId xmlns:p14="http://schemas.microsoft.com/office/powerpoint/2010/main" val="949675224"/>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ppt_x"/>
                                          </p:val>
                                        </p:tav>
                                        <p:tav tm="100000">
                                          <p:val>
                                            <p:strVal val="#ppt_x"/>
                                          </p:val>
                                        </p:tav>
                                      </p:tavLst>
                                    </p:anim>
                                    <p:anim calcmode="lin" valueType="num">
                                      <p:cBhvr additive="base">
                                        <p:cTn id="36" dur="500" fill="hold"/>
                                        <p:tgtEl>
                                          <p:spTgt spid="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fill="hold"/>
                                        <p:tgtEl>
                                          <p:spTgt spid="7"/>
                                        </p:tgtEl>
                                        <p:attrNameLst>
                                          <p:attrName>ppt_x</p:attrName>
                                        </p:attrNameLst>
                                      </p:cBhvr>
                                      <p:tavLst>
                                        <p:tav tm="0">
                                          <p:val>
                                            <p:strVal val="#ppt_x"/>
                                          </p:val>
                                        </p:tav>
                                        <p:tav tm="100000">
                                          <p:val>
                                            <p:strVal val="#ppt_x"/>
                                          </p:val>
                                        </p:tav>
                                      </p:tavLst>
                                    </p:anim>
                                    <p:anim calcmode="lin" valueType="num">
                                      <p:cBhvr additive="base">
                                        <p:cTn id="40" dur="500" fill="hold"/>
                                        <p:tgtEl>
                                          <p:spTgt spid="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fill="hold"/>
                                        <p:tgtEl>
                                          <p:spTgt spid="2"/>
                                        </p:tgtEl>
                                        <p:attrNameLst>
                                          <p:attrName>ppt_x</p:attrName>
                                        </p:attrNameLst>
                                      </p:cBhvr>
                                      <p:tavLst>
                                        <p:tav tm="0">
                                          <p:val>
                                            <p:strVal val="#ppt_x"/>
                                          </p:val>
                                        </p:tav>
                                        <p:tav tm="100000">
                                          <p:val>
                                            <p:strVal val="#ppt_x"/>
                                          </p:val>
                                        </p:tav>
                                      </p:tavLst>
                                    </p:anim>
                                    <p:anim calcmode="lin" valueType="num">
                                      <p:cBhvr additive="base">
                                        <p:cTn id="44" dur="500" fill="hold"/>
                                        <p:tgtEl>
                                          <p:spTgt spid="2"/>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ppt_x"/>
                                          </p:val>
                                        </p:tav>
                                        <p:tav tm="100000">
                                          <p:val>
                                            <p:strVal val="#ppt_x"/>
                                          </p:val>
                                        </p:tav>
                                      </p:tavLst>
                                    </p:anim>
                                    <p:anim calcmode="lin" valueType="num">
                                      <p:cBhvr additive="base">
                                        <p:cTn id="48" dur="500" fill="hold"/>
                                        <p:tgtEl>
                                          <p:spTgt spid="1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500" fill="hold"/>
                                        <p:tgtEl>
                                          <p:spTgt spid="12"/>
                                        </p:tgtEl>
                                        <p:attrNameLst>
                                          <p:attrName>ppt_x</p:attrName>
                                        </p:attrNameLst>
                                      </p:cBhvr>
                                      <p:tavLst>
                                        <p:tav tm="0">
                                          <p:val>
                                            <p:strVal val="#ppt_x"/>
                                          </p:val>
                                        </p:tav>
                                        <p:tav tm="100000">
                                          <p:val>
                                            <p:strVal val="#ppt_x"/>
                                          </p:val>
                                        </p:tav>
                                      </p:tavLst>
                                    </p:anim>
                                    <p:anim calcmode="lin" valueType="num">
                                      <p:cBhvr additive="base">
                                        <p:cTn id="52" dur="500" fill="hold"/>
                                        <p:tgtEl>
                                          <p:spTgt spid="1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fill="hold"/>
                                        <p:tgtEl>
                                          <p:spTgt spid="14"/>
                                        </p:tgtEl>
                                        <p:attrNameLst>
                                          <p:attrName>ppt_x</p:attrName>
                                        </p:attrNameLst>
                                      </p:cBhvr>
                                      <p:tavLst>
                                        <p:tav tm="0">
                                          <p:val>
                                            <p:strVal val="#ppt_x"/>
                                          </p:val>
                                        </p:tav>
                                        <p:tav tm="100000">
                                          <p:val>
                                            <p:strVal val="#ppt_x"/>
                                          </p:val>
                                        </p:tav>
                                      </p:tavLst>
                                    </p:anim>
                                    <p:anim calcmode="lin" valueType="num">
                                      <p:cBhvr additive="base">
                                        <p:cTn id="56" dur="500" fill="hold"/>
                                        <p:tgtEl>
                                          <p:spTgt spid="1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500" fill="hold"/>
                                        <p:tgtEl>
                                          <p:spTgt spid="15"/>
                                        </p:tgtEl>
                                        <p:attrNameLst>
                                          <p:attrName>ppt_x</p:attrName>
                                        </p:attrNameLst>
                                      </p:cBhvr>
                                      <p:tavLst>
                                        <p:tav tm="0">
                                          <p:val>
                                            <p:strVal val="#ppt_x"/>
                                          </p:val>
                                        </p:tav>
                                        <p:tav tm="100000">
                                          <p:val>
                                            <p:strVal val="#ppt_x"/>
                                          </p:val>
                                        </p:tav>
                                      </p:tavLst>
                                    </p:anim>
                                    <p:anim calcmode="lin" valueType="num">
                                      <p:cBhvr additive="base">
                                        <p:cTn id="60" dur="500" fill="hold"/>
                                        <p:tgtEl>
                                          <p:spTgt spid="1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500" fill="hold"/>
                                        <p:tgtEl>
                                          <p:spTgt spid="16"/>
                                        </p:tgtEl>
                                        <p:attrNameLst>
                                          <p:attrName>ppt_x</p:attrName>
                                        </p:attrNameLst>
                                      </p:cBhvr>
                                      <p:tavLst>
                                        <p:tav tm="0">
                                          <p:val>
                                            <p:strVal val="#ppt_x"/>
                                          </p:val>
                                        </p:tav>
                                        <p:tav tm="100000">
                                          <p:val>
                                            <p:strVal val="#ppt_x"/>
                                          </p:val>
                                        </p:tav>
                                      </p:tavLst>
                                    </p:anim>
                                    <p:anim calcmode="lin" valueType="num">
                                      <p:cBhvr additive="base">
                                        <p:cTn id="64" dur="500" fill="hold"/>
                                        <p:tgtEl>
                                          <p:spTgt spid="1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500" fill="hold"/>
                                        <p:tgtEl>
                                          <p:spTgt spid="17"/>
                                        </p:tgtEl>
                                        <p:attrNameLst>
                                          <p:attrName>ppt_x</p:attrName>
                                        </p:attrNameLst>
                                      </p:cBhvr>
                                      <p:tavLst>
                                        <p:tav tm="0">
                                          <p:val>
                                            <p:strVal val="#ppt_x"/>
                                          </p:val>
                                        </p:tav>
                                        <p:tav tm="100000">
                                          <p:val>
                                            <p:strVal val="#ppt_x"/>
                                          </p:val>
                                        </p:tav>
                                      </p:tavLst>
                                    </p:anim>
                                    <p:anim calcmode="lin" valueType="num">
                                      <p:cBhvr additive="base">
                                        <p:cTn id="68" dur="500" fill="hold"/>
                                        <p:tgtEl>
                                          <p:spTgt spid="1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additive="base">
                                        <p:cTn id="71" dur="500" fill="hold"/>
                                        <p:tgtEl>
                                          <p:spTgt spid="18"/>
                                        </p:tgtEl>
                                        <p:attrNameLst>
                                          <p:attrName>ppt_x</p:attrName>
                                        </p:attrNameLst>
                                      </p:cBhvr>
                                      <p:tavLst>
                                        <p:tav tm="0">
                                          <p:val>
                                            <p:strVal val="#ppt_x"/>
                                          </p:val>
                                        </p:tav>
                                        <p:tav tm="100000">
                                          <p:val>
                                            <p:strVal val="#ppt_x"/>
                                          </p:val>
                                        </p:tav>
                                      </p:tavLst>
                                    </p:anim>
                                    <p:anim calcmode="lin" valueType="num">
                                      <p:cBhvr additive="base">
                                        <p:cTn id="7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p:bldP spid="9" grpId="0"/>
      <p:bldP spid="10" grpId="0"/>
      <p:bldP spid="11" grpId="0"/>
      <p:bldP spid="12" grpId="0"/>
      <p:bldP spid="13" grpId="0"/>
      <p:bldP spid="14" grpId="0"/>
      <p:bldP spid="15" grpId="0"/>
      <p:bldP spid="16" grpId="0" animBg="1"/>
      <p:bldP spid="17"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grpSp>
        <p:nvGrpSpPr>
          <p:cNvPr id="94" name="Group 141"/>
          <p:cNvGrpSpPr/>
          <p:nvPr/>
        </p:nvGrpSpPr>
        <p:grpSpPr>
          <a:xfrm>
            <a:off x="1360435" y="1983707"/>
            <a:ext cx="2385472" cy="2692797"/>
            <a:chOff x="12075" y="-1"/>
            <a:chExt cx="3077165" cy="3473795"/>
          </a:xfrm>
          <a:solidFill>
            <a:schemeClr val="bg1"/>
          </a:solidFill>
        </p:grpSpPr>
        <p:sp>
          <p:nvSpPr>
            <p:cNvPr id="95" name="Shape 136"/>
            <p:cNvSpPr/>
            <p:nvPr/>
          </p:nvSpPr>
          <p:spPr>
            <a:xfrm>
              <a:off x="12075" y="277926"/>
              <a:ext cx="1552245" cy="1529596"/>
            </a:xfrm>
            <a:custGeom>
              <a:avLst/>
              <a:gdLst/>
              <a:ahLst/>
              <a:cxnLst>
                <a:cxn ang="0">
                  <a:pos x="wd2" y="hd2"/>
                </a:cxn>
                <a:cxn ang="5400000">
                  <a:pos x="wd2" y="hd2"/>
                </a:cxn>
                <a:cxn ang="10800000">
                  <a:pos x="wd2" y="hd2"/>
                </a:cxn>
                <a:cxn ang="16200000">
                  <a:pos x="wd2" y="hd2"/>
                </a:cxn>
              </a:cxnLst>
              <a:rect l="0" t="0" r="r" b="b"/>
              <a:pathLst>
                <a:path w="21600" h="21587" extrusionOk="0">
                  <a:moveTo>
                    <a:pt x="0" y="21587"/>
                  </a:moveTo>
                  <a:cubicBezTo>
                    <a:pt x="1134" y="20897"/>
                    <a:pt x="2396" y="20454"/>
                    <a:pt x="3708" y="20284"/>
                  </a:cubicBezTo>
                  <a:cubicBezTo>
                    <a:pt x="5829" y="20011"/>
                    <a:pt x="7980" y="20458"/>
                    <a:pt x="9823" y="21558"/>
                  </a:cubicBezTo>
                  <a:cubicBezTo>
                    <a:pt x="11215" y="20795"/>
                    <a:pt x="12739" y="20313"/>
                    <a:pt x="14312" y="20136"/>
                  </a:cubicBezTo>
                  <a:cubicBezTo>
                    <a:pt x="16830" y="19854"/>
                    <a:pt x="19374" y="20360"/>
                    <a:pt x="21600" y="21587"/>
                  </a:cubicBezTo>
                  <a:lnTo>
                    <a:pt x="21600" y="0"/>
                  </a:lnTo>
                  <a:cubicBezTo>
                    <a:pt x="16751" y="-13"/>
                    <a:pt x="12041" y="1642"/>
                    <a:pt x="8239" y="4694"/>
                  </a:cubicBezTo>
                  <a:cubicBezTo>
                    <a:pt x="3137" y="8790"/>
                    <a:pt x="114" y="14989"/>
                    <a:pt x="0" y="21587"/>
                  </a:cubicBezTo>
                  <a:close/>
                </a:path>
              </a:pathLst>
            </a:custGeom>
            <a:grpFill/>
            <a:ln w="12700" cap="flat">
              <a:noFill/>
              <a:miter lim="400000"/>
            </a:ln>
            <a:effectLst/>
          </p:spPr>
          <p:txBody>
            <a:bodyPr wrap="square" lIns="0" tIns="0" rIns="0" bIns="0" numCol="1" anchor="ctr">
              <a:noAutofit/>
            </a:bodyPr>
            <a:lstStyle/>
            <a:p>
              <a:pPr defTabSz="360953" fontAlgn="auto">
                <a:spcBef>
                  <a:spcPts val="0"/>
                </a:spcBef>
                <a:spcAft>
                  <a:spcPts val="0"/>
                </a:spcAft>
                <a:defRPr sz="2400"/>
              </a:pPr>
              <a:endParaRPr sz="2500" kern="0">
                <a:solidFill>
                  <a:srgbClr val="070707"/>
                </a:solidFill>
                <a:latin typeface="+mn-lt"/>
                <a:ea typeface="+mn-ea"/>
                <a:cs typeface="+mn-ea"/>
                <a:sym typeface="+mn-lt"/>
              </a:endParaRPr>
            </a:p>
          </p:txBody>
        </p:sp>
        <p:sp>
          <p:nvSpPr>
            <p:cNvPr id="96" name="Shape 137"/>
            <p:cNvSpPr/>
            <p:nvPr/>
          </p:nvSpPr>
          <p:spPr>
            <a:xfrm>
              <a:off x="1536995" y="277928"/>
              <a:ext cx="1552245" cy="1529596"/>
            </a:xfrm>
            <a:custGeom>
              <a:avLst/>
              <a:gdLst/>
              <a:ahLst/>
              <a:cxnLst>
                <a:cxn ang="0">
                  <a:pos x="wd2" y="hd2"/>
                </a:cxn>
                <a:cxn ang="5400000">
                  <a:pos x="wd2" y="hd2"/>
                </a:cxn>
                <a:cxn ang="10800000">
                  <a:pos x="wd2" y="hd2"/>
                </a:cxn>
                <a:cxn ang="16200000">
                  <a:pos x="wd2" y="hd2"/>
                </a:cxn>
              </a:cxnLst>
              <a:rect l="0" t="0" r="r" b="b"/>
              <a:pathLst>
                <a:path w="21600" h="21587" extrusionOk="0">
                  <a:moveTo>
                    <a:pt x="21600" y="21587"/>
                  </a:moveTo>
                  <a:cubicBezTo>
                    <a:pt x="20466" y="20897"/>
                    <a:pt x="19204" y="20454"/>
                    <a:pt x="17892" y="20284"/>
                  </a:cubicBezTo>
                  <a:cubicBezTo>
                    <a:pt x="15771" y="20011"/>
                    <a:pt x="13620" y="20458"/>
                    <a:pt x="11777" y="21558"/>
                  </a:cubicBezTo>
                  <a:cubicBezTo>
                    <a:pt x="10385" y="20795"/>
                    <a:pt x="8861" y="20313"/>
                    <a:pt x="7288" y="20136"/>
                  </a:cubicBezTo>
                  <a:cubicBezTo>
                    <a:pt x="4770" y="19854"/>
                    <a:pt x="2226" y="20360"/>
                    <a:pt x="0" y="21587"/>
                  </a:cubicBezTo>
                  <a:lnTo>
                    <a:pt x="0" y="0"/>
                  </a:lnTo>
                  <a:cubicBezTo>
                    <a:pt x="4849" y="-13"/>
                    <a:pt x="9559" y="1642"/>
                    <a:pt x="13361" y="4694"/>
                  </a:cubicBezTo>
                  <a:cubicBezTo>
                    <a:pt x="18463" y="8790"/>
                    <a:pt x="21486" y="14989"/>
                    <a:pt x="21600" y="21587"/>
                  </a:cubicBezTo>
                  <a:close/>
                </a:path>
              </a:pathLst>
            </a:custGeom>
            <a:grpFill/>
            <a:ln w="12700" cap="flat">
              <a:noFill/>
              <a:miter lim="400000"/>
            </a:ln>
            <a:effectLst/>
          </p:spPr>
          <p:txBody>
            <a:bodyPr wrap="square" lIns="0" tIns="0" rIns="0" bIns="0" numCol="1" anchor="ctr">
              <a:noAutofit/>
            </a:bodyPr>
            <a:lstStyle/>
            <a:p>
              <a:pPr defTabSz="360953" fontAlgn="auto">
                <a:spcBef>
                  <a:spcPts val="0"/>
                </a:spcBef>
                <a:spcAft>
                  <a:spcPts val="0"/>
                </a:spcAft>
                <a:defRPr sz="2400"/>
              </a:pPr>
              <a:endParaRPr sz="2500" kern="0">
                <a:solidFill>
                  <a:srgbClr val="070707"/>
                </a:solidFill>
                <a:latin typeface="+mn-lt"/>
                <a:ea typeface="+mn-ea"/>
                <a:cs typeface="+mn-ea"/>
                <a:sym typeface="+mn-lt"/>
              </a:endParaRPr>
            </a:p>
          </p:txBody>
        </p:sp>
        <p:sp>
          <p:nvSpPr>
            <p:cNvPr id="97" name="Shape 138"/>
            <p:cNvSpPr/>
            <p:nvPr/>
          </p:nvSpPr>
          <p:spPr>
            <a:xfrm>
              <a:off x="1512296" y="1651747"/>
              <a:ext cx="79451" cy="1270001"/>
            </a:xfrm>
            <a:prstGeom prst="rect">
              <a:avLst/>
            </a:prstGeom>
            <a:grpFill/>
            <a:ln w="12700" cap="flat">
              <a:noFill/>
              <a:miter lim="400000"/>
            </a:ln>
            <a:effectLst/>
          </p:spPr>
          <p:txBody>
            <a:bodyPr wrap="square" lIns="0" tIns="0" rIns="0" bIns="0" numCol="1" anchor="ctr">
              <a:noAutofit/>
            </a:bodyPr>
            <a:lstStyle/>
            <a:p>
              <a:pPr defTabSz="360953" fontAlgn="auto">
                <a:spcBef>
                  <a:spcPts val="0"/>
                </a:spcBef>
                <a:spcAft>
                  <a:spcPts val="0"/>
                </a:spcAft>
                <a:defRPr sz="2400">
                  <a:solidFill>
                    <a:srgbClr val="FFFFFF"/>
                  </a:solidFill>
                </a:defRPr>
              </a:pPr>
              <a:endParaRPr sz="2500" kern="0">
                <a:solidFill>
                  <a:srgbClr val="FFFFFF"/>
                </a:solidFill>
                <a:latin typeface="+mn-lt"/>
                <a:ea typeface="+mn-ea"/>
                <a:cs typeface="+mn-ea"/>
                <a:sym typeface="+mn-lt"/>
              </a:endParaRPr>
            </a:p>
          </p:txBody>
        </p:sp>
        <p:sp>
          <p:nvSpPr>
            <p:cNvPr id="98" name="Shape 139"/>
            <p:cNvSpPr/>
            <p:nvPr/>
          </p:nvSpPr>
          <p:spPr>
            <a:xfrm rot="10800000">
              <a:off x="1526145" y="-1"/>
              <a:ext cx="46974" cy="340796"/>
            </a:xfrm>
            <a:custGeom>
              <a:avLst/>
              <a:gdLst/>
              <a:ahLst/>
              <a:cxnLst>
                <a:cxn ang="0">
                  <a:pos x="wd2" y="hd2"/>
                </a:cxn>
                <a:cxn ang="5400000">
                  <a:pos x="wd2" y="hd2"/>
                </a:cxn>
                <a:cxn ang="10800000">
                  <a:pos x="wd2" y="hd2"/>
                </a:cxn>
                <a:cxn ang="16200000">
                  <a:pos x="wd2" y="hd2"/>
                </a:cxn>
              </a:cxnLst>
              <a:rect l="0" t="0" r="r" b="b"/>
              <a:pathLst>
                <a:path w="21600" h="21600" extrusionOk="0">
                  <a:moveTo>
                    <a:pt x="0" y="142"/>
                  </a:moveTo>
                  <a:lnTo>
                    <a:pt x="10271" y="21600"/>
                  </a:lnTo>
                  <a:lnTo>
                    <a:pt x="21600" y="0"/>
                  </a:lnTo>
                  <a:lnTo>
                    <a:pt x="0" y="142"/>
                  </a:lnTo>
                  <a:close/>
                </a:path>
              </a:pathLst>
            </a:custGeom>
            <a:grpFill/>
            <a:ln w="12700" cap="flat">
              <a:noFill/>
              <a:miter lim="400000"/>
            </a:ln>
            <a:effectLst/>
          </p:spPr>
          <p:txBody>
            <a:bodyPr wrap="square" lIns="0" tIns="0" rIns="0" bIns="0" numCol="1" anchor="ctr">
              <a:noAutofit/>
            </a:bodyPr>
            <a:lstStyle/>
            <a:p>
              <a:pPr defTabSz="360953" fontAlgn="auto">
                <a:spcBef>
                  <a:spcPts val="0"/>
                </a:spcBef>
                <a:spcAft>
                  <a:spcPts val="0"/>
                </a:spcAft>
                <a:defRPr sz="2400"/>
              </a:pPr>
              <a:endParaRPr sz="2500" kern="0">
                <a:solidFill>
                  <a:srgbClr val="070707"/>
                </a:solidFill>
                <a:latin typeface="+mn-lt"/>
                <a:ea typeface="+mn-ea"/>
                <a:cs typeface="+mn-ea"/>
                <a:sym typeface="+mn-lt"/>
              </a:endParaRPr>
            </a:p>
          </p:txBody>
        </p:sp>
        <p:sp>
          <p:nvSpPr>
            <p:cNvPr id="99" name="Shape 140"/>
            <p:cNvSpPr/>
            <p:nvPr/>
          </p:nvSpPr>
          <p:spPr>
            <a:xfrm>
              <a:off x="1127882" y="2896260"/>
              <a:ext cx="476007" cy="577534"/>
            </a:xfrm>
            <a:custGeom>
              <a:avLst/>
              <a:gdLst/>
              <a:ahLst/>
              <a:cxnLst>
                <a:cxn ang="0">
                  <a:pos x="wd2" y="hd2"/>
                </a:cxn>
                <a:cxn ang="5400000">
                  <a:pos x="wd2" y="hd2"/>
                </a:cxn>
                <a:cxn ang="10800000">
                  <a:pos x="wd2" y="hd2"/>
                </a:cxn>
                <a:cxn ang="16200000">
                  <a:pos x="wd2" y="hd2"/>
                </a:cxn>
              </a:cxnLst>
              <a:rect l="0" t="0" r="r" b="b"/>
              <a:pathLst>
                <a:path w="21443" h="21557" extrusionOk="0">
                  <a:moveTo>
                    <a:pt x="16621" y="0"/>
                  </a:moveTo>
                  <a:lnTo>
                    <a:pt x="21442" y="0"/>
                  </a:lnTo>
                  <a:lnTo>
                    <a:pt x="21442" y="12555"/>
                  </a:lnTo>
                  <a:cubicBezTo>
                    <a:pt x="21527" y="17475"/>
                    <a:pt x="16765" y="21513"/>
                    <a:pt x="10827" y="21556"/>
                  </a:cubicBezTo>
                  <a:cubicBezTo>
                    <a:pt x="4811" y="21600"/>
                    <a:pt x="-73" y="17539"/>
                    <a:pt x="0" y="12555"/>
                  </a:cubicBezTo>
                  <a:lnTo>
                    <a:pt x="0" y="9942"/>
                  </a:lnTo>
                  <a:cubicBezTo>
                    <a:pt x="844" y="9483"/>
                    <a:pt x="1852" y="9278"/>
                    <a:pt x="2856" y="9361"/>
                  </a:cubicBezTo>
                  <a:cubicBezTo>
                    <a:pt x="3562" y="9419"/>
                    <a:pt x="4239" y="9619"/>
                    <a:pt x="4830" y="9942"/>
                  </a:cubicBezTo>
                  <a:lnTo>
                    <a:pt x="4830" y="12975"/>
                  </a:lnTo>
                  <a:cubicBezTo>
                    <a:pt x="4991" y="15540"/>
                    <a:pt x="7562" y="17544"/>
                    <a:pt x="10662" y="17522"/>
                  </a:cubicBezTo>
                  <a:cubicBezTo>
                    <a:pt x="13721" y="17500"/>
                    <a:pt x="16230" y="15506"/>
                    <a:pt x="16383" y="12975"/>
                  </a:cubicBezTo>
                  <a:lnTo>
                    <a:pt x="16621" y="0"/>
                  </a:lnTo>
                  <a:close/>
                </a:path>
              </a:pathLst>
            </a:custGeom>
            <a:grpFill/>
            <a:ln w="12700" cap="flat">
              <a:noFill/>
              <a:miter lim="400000"/>
            </a:ln>
            <a:effectLst/>
          </p:spPr>
          <p:txBody>
            <a:bodyPr wrap="square" lIns="0" tIns="0" rIns="0" bIns="0" numCol="1" anchor="ctr">
              <a:noAutofit/>
            </a:bodyPr>
            <a:lstStyle/>
            <a:p>
              <a:pPr defTabSz="360953" fontAlgn="auto">
                <a:spcBef>
                  <a:spcPts val="0"/>
                </a:spcBef>
                <a:spcAft>
                  <a:spcPts val="0"/>
                </a:spcAft>
                <a:defRPr sz="2400"/>
              </a:pPr>
              <a:endParaRPr sz="2500" kern="0">
                <a:solidFill>
                  <a:srgbClr val="070707"/>
                </a:solidFill>
                <a:latin typeface="+mn-lt"/>
                <a:ea typeface="+mn-ea"/>
                <a:cs typeface="+mn-ea"/>
                <a:sym typeface="+mn-lt"/>
              </a:endParaRPr>
            </a:p>
          </p:txBody>
        </p:sp>
      </p:grpSp>
      <p:sp>
        <p:nvSpPr>
          <p:cNvPr id="100" name="TextBox 66"/>
          <p:cNvSpPr txBox="1"/>
          <p:nvPr/>
        </p:nvSpPr>
        <p:spPr>
          <a:xfrm>
            <a:off x="1953136" y="2356974"/>
            <a:ext cx="1257882" cy="810325"/>
          </a:xfrm>
          <a:prstGeom prst="rect">
            <a:avLst/>
          </a:prstGeom>
          <a:solidFill>
            <a:schemeClr val="bg1"/>
          </a:solidFill>
          <a:ln>
            <a:noFill/>
          </a:ln>
        </p:spPr>
        <p:txBody>
          <a:bodyPr wrap="square" rtlCol="0">
            <a:spAutoFit/>
          </a:bodyPr>
          <a:lstStyle/>
          <a:p>
            <a:pPr algn="ctr" defTabSz="360953">
              <a:defRPr/>
            </a:pPr>
            <a:r>
              <a:rPr lang="en-US" sz="4600" kern="0" dirty="0">
                <a:solidFill>
                  <a:srgbClr val="2DBCEE"/>
                </a:solidFill>
                <a:latin typeface="+mn-lt"/>
                <a:ea typeface="+mn-ea"/>
                <a:cs typeface="+mn-ea"/>
                <a:sym typeface="+mn-lt"/>
              </a:rPr>
              <a:t>01</a:t>
            </a:r>
          </a:p>
        </p:txBody>
      </p:sp>
      <p:grpSp>
        <p:nvGrpSpPr>
          <p:cNvPr id="101" name="Group 141"/>
          <p:cNvGrpSpPr/>
          <p:nvPr/>
        </p:nvGrpSpPr>
        <p:grpSpPr>
          <a:xfrm>
            <a:off x="4082198" y="1983707"/>
            <a:ext cx="2385472" cy="2692797"/>
            <a:chOff x="12075" y="-1"/>
            <a:chExt cx="3077165" cy="3473795"/>
          </a:xfrm>
          <a:solidFill>
            <a:schemeClr val="bg1"/>
          </a:solidFill>
        </p:grpSpPr>
        <p:sp>
          <p:nvSpPr>
            <p:cNvPr id="102" name="Shape 136"/>
            <p:cNvSpPr/>
            <p:nvPr/>
          </p:nvSpPr>
          <p:spPr>
            <a:xfrm>
              <a:off x="12075" y="277926"/>
              <a:ext cx="1552245" cy="1529596"/>
            </a:xfrm>
            <a:custGeom>
              <a:avLst/>
              <a:gdLst/>
              <a:ahLst/>
              <a:cxnLst>
                <a:cxn ang="0">
                  <a:pos x="wd2" y="hd2"/>
                </a:cxn>
                <a:cxn ang="5400000">
                  <a:pos x="wd2" y="hd2"/>
                </a:cxn>
                <a:cxn ang="10800000">
                  <a:pos x="wd2" y="hd2"/>
                </a:cxn>
                <a:cxn ang="16200000">
                  <a:pos x="wd2" y="hd2"/>
                </a:cxn>
              </a:cxnLst>
              <a:rect l="0" t="0" r="r" b="b"/>
              <a:pathLst>
                <a:path w="21600" h="21587" extrusionOk="0">
                  <a:moveTo>
                    <a:pt x="0" y="21587"/>
                  </a:moveTo>
                  <a:cubicBezTo>
                    <a:pt x="1134" y="20897"/>
                    <a:pt x="2396" y="20454"/>
                    <a:pt x="3708" y="20284"/>
                  </a:cubicBezTo>
                  <a:cubicBezTo>
                    <a:pt x="5829" y="20011"/>
                    <a:pt x="7980" y="20458"/>
                    <a:pt x="9823" y="21558"/>
                  </a:cubicBezTo>
                  <a:cubicBezTo>
                    <a:pt x="11215" y="20795"/>
                    <a:pt x="12739" y="20313"/>
                    <a:pt x="14312" y="20136"/>
                  </a:cubicBezTo>
                  <a:cubicBezTo>
                    <a:pt x="16830" y="19854"/>
                    <a:pt x="19374" y="20360"/>
                    <a:pt x="21600" y="21587"/>
                  </a:cubicBezTo>
                  <a:lnTo>
                    <a:pt x="21600" y="0"/>
                  </a:lnTo>
                  <a:cubicBezTo>
                    <a:pt x="16751" y="-13"/>
                    <a:pt x="12041" y="1642"/>
                    <a:pt x="8239" y="4694"/>
                  </a:cubicBezTo>
                  <a:cubicBezTo>
                    <a:pt x="3137" y="8790"/>
                    <a:pt x="114" y="14989"/>
                    <a:pt x="0" y="21587"/>
                  </a:cubicBezTo>
                  <a:close/>
                </a:path>
              </a:pathLst>
            </a:custGeom>
            <a:grpFill/>
            <a:ln w="12700" cap="flat">
              <a:noFill/>
              <a:miter lim="400000"/>
            </a:ln>
            <a:effectLst/>
          </p:spPr>
          <p:txBody>
            <a:bodyPr wrap="square" lIns="0" tIns="0" rIns="0" bIns="0" numCol="1" anchor="ctr">
              <a:noAutofit/>
            </a:bodyPr>
            <a:lstStyle/>
            <a:p>
              <a:pPr defTabSz="360953" fontAlgn="auto">
                <a:spcBef>
                  <a:spcPts val="0"/>
                </a:spcBef>
                <a:spcAft>
                  <a:spcPts val="0"/>
                </a:spcAft>
                <a:defRPr sz="2400"/>
              </a:pPr>
              <a:endParaRPr sz="2500" kern="0">
                <a:solidFill>
                  <a:srgbClr val="070707"/>
                </a:solidFill>
                <a:latin typeface="+mn-lt"/>
                <a:ea typeface="+mn-ea"/>
                <a:cs typeface="+mn-ea"/>
                <a:sym typeface="+mn-lt"/>
              </a:endParaRPr>
            </a:p>
          </p:txBody>
        </p:sp>
        <p:sp>
          <p:nvSpPr>
            <p:cNvPr id="103" name="Shape 137"/>
            <p:cNvSpPr/>
            <p:nvPr/>
          </p:nvSpPr>
          <p:spPr>
            <a:xfrm>
              <a:off x="1536995" y="277928"/>
              <a:ext cx="1552245" cy="1529596"/>
            </a:xfrm>
            <a:custGeom>
              <a:avLst/>
              <a:gdLst/>
              <a:ahLst/>
              <a:cxnLst>
                <a:cxn ang="0">
                  <a:pos x="wd2" y="hd2"/>
                </a:cxn>
                <a:cxn ang="5400000">
                  <a:pos x="wd2" y="hd2"/>
                </a:cxn>
                <a:cxn ang="10800000">
                  <a:pos x="wd2" y="hd2"/>
                </a:cxn>
                <a:cxn ang="16200000">
                  <a:pos x="wd2" y="hd2"/>
                </a:cxn>
              </a:cxnLst>
              <a:rect l="0" t="0" r="r" b="b"/>
              <a:pathLst>
                <a:path w="21600" h="21587" extrusionOk="0">
                  <a:moveTo>
                    <a:pt x="21600" y="21587"/>
                  </a:moveTo>
                  <a:cubicBezTo>
                    <a:pt x="20466" y="20897"/>
                    <a:pt x="19204" y="20454"/>
                    <a:pt x="17892" y="20284"/>
                  </a:cubicBezTo>
                  <a:cubicBezTo>
                    <a:pt x="15771" y="20011"/>
                    <a:pt x="13620" y="20458"/>
                    <a:pt x="11777" y="21558"/>
                  </a:cubicBezTo>
                  <a:cubicBezTo>
                    <a:pt x="10385" y="20795"/>
                    <a:pt x="8861" y="20313"/>
                    <a:pt x="7288" y="20136"/>
                  </a:cubicBezTo>
                  <a:cubicBezTo>
                    <a:pt x="4770" y="19854"/>
                    <a:pt x="2226" y="20360"/>
                    <a:pt x="0" y="21587"/>
                  </a:cubicBezTo>
                  <a:lnTo>
                    <a:pt x="0" y="0"/>
                  </a:lnTo>
                  <a:cubicBezTo>
                    <a:pt x="4849" y="-13"/>
                    <a:pt x="9559" y="1642"/>
                    <a:pt x="13361" y="4694"/>
                  </a:cubicBezTo>
                  <a:cubicBezTo>
                    <a:pt x="18463" y="8790"/>
                    <a:pt x="21486" y="14989"/>
                    <a:pt x="21600" y="21587"/>
                  </a:cubicBezTo>
                  <a:close/>
                </a:path>
              </a:pathLst>
            </a:custGeom>
            <a:grpFill/>
            <a:ln w="12700" cap="flat">
              <a:noFill/>
              <a:miter lim="400000"/>
            </a:ln>
            <a:effectLst/>
          </p:spPr>
          <p:txBody>
            <a:bodyPr wrap="square" lIns="0" tIns="0" rIns="0" bIns="0" numCol="1" anchor="ctr">
              <a:noAutofit/>
            </a:bodyPr>
            <a:lstStyle/>
            <a:p>
              <a:pPr defTabSz="360953" fontAlgn="auto">
                <a:spcBef>
                  <a:spcPts val="0"/>
                </a:spcBef>
                <a:spcAft>
                  <a:spcPts val="0"/>
                </a:spcAft>
                <a:defRPr sz="2400"/>
              </a:pPr>
              <a:endParaRPr sz="2500" kern="0">
                <a:solidFill>
                  <a:srgbClr val="070707"/>
                </a:solidFill>
                <a:latin typeface="+mn-lt"/>
                <a:ea typeface="+mn-ea"/>
                <a:cs typeface="+mn-ea"/>
                <a:sym typeface="+mn-lt"/>
              </a:endParaRPr>
            </a:p>
          </p:txBody>
        </p:sp>
        <p:sp>
          <p:nvSpPr>
            <p:cNvPr id="104" name="Shape 138"/>
            <p:cNvSpPr/>
            <p:nvPr/>
          </p:nvSpPr>
          <p:spPr>
            <a:xfrm>
              <a:off x="1512296" y="1651747"/>
              <a:ext cx="79451" cy="1270001"/>
            </a:xfrm>
            <a:prstGeom prst="rect">
              <a:avLst/>
            </a:prstGeom>
            <a:grpFill/>
            <a:ln w="12700" cap="flat">
              <a:noFill/>
              <a:miter lim="400000"/>
            </a:ln>
            <a:effectLst/>
          </p:spPr>
          <p:txBody>
            <a:bodyPr wrap="square" lIns="0" tIns="0" rIns="0" bIns="0" numCol="1" anchor="ctr">
              <a:noAutofit/>
            </a:bodyPr>
            <a:lstStyle/>
            <a:p>
              <a:pPr defTabSz="360953" fontAlgn="auto">
                <a:spcBef>
                  <a:spcPts val="0"/>
                </a:spcBef>
                <a:spcAft>
                  <a:spcPts val="0"/>
                </a:spcAft>
                <a:defRPr sz="2400">
                  <a:solidFill>
                    <a:srgbClr val="FFFFFF"/>
                  </a:solidFill>
                </a:defRPr>
              </a:pPr>
              <a:endParaRPr sz="2500" kern="0">
                <a:solidFill>
                  <a:srgbClr val="FFFFFF"/>
                </a:solidFill>
                <a:latin typeface="+mn-lt"/>
                <a:ea typeface="+mn-ea"/>
                <a:cs typeface="+mn-ea"/>
                <a:sym typeface="+mn-lt"/>
              </a:endParaRPr>
            </a:p>
          </p:txBody>
        </p:sp>
        <p:sp>
          <p:nvSpPr>
            <p:cNvPr id="105" name="Shape 139"/>
            <p:cNvSpPr/>
            <p:nvPr/>
          </p:nvSpPr>
          <p:spPr>
            <a:xfrm rot="10800000">
              <a:off x="1526145" y="-1"/>
              <a:ext cx="46974" cy="340796"/>
            </a:xfrm>
            <a:custGeom>
              <a:avLst/>
              <a:gdLst/>
              <a:ahLst/>
              <a:cxnLst>
                <a:cxn ang="0">
                  <a:pos x="wd2" y="hd2"/>
                </a:cxn>
                <a:cxn ang="5400000">
                  <a:pos x="wd2" y="hd2"/>
                </a:cxn>
                <a:cxn ang="10800000">
                  <a:pos x="wd2" y="hd2"/>
                </a:cxn>
                <a:cxn ang="16200000">
                  <a:pos x="wd2" y="hd2"/>
                </a:cxn>
              </a:cxnLst>
              <a:rect l="0" t="0" r="r" b="b"/>
              <a:pathLst>
                <a:path w="21600" h="21600" extrusionOk="0">
                  <a:moveTo>
                    <a:pt x="0" y="142"/>
                  </a:moveTo>
                  <a:lnTo>
                    <a:pt x="10271" y="21600"/>
                  </a:lnTo>
                  <a:lnTo>
                    <a:pt x="21600" y="0"/>
                  </a:lnTo>
                  <a:lnTo>
                    <a:pt x="0" y="142"/>
                  </a:lnTo>
                  <a:close/>
                </a:path>
              </a:pathLst>
            </a:custGeom>
            <a:grpFill/>
            <a:ln w="12700" cap="flat">
              <a:noFill/>
              <a:miter lim="400000"/>
            </a:ln>
            <a:effectLst/>
          </p:spPr>
          <p:txBody>
            <a:bodyPr wrap="square" lIns="0" tIns="0" rIns="0" bIns="0" numCol="1" anchor="ctr">
              <a:noAutofit/>
            </a:bodyPr>
            <a:lstStyle/>
            <a:p>
              <a:pPr defTabSz="360953" fontAlgn="auto">
                <a:spcBef>
                  <a:spcPts val="0"/>
                </a:spcBef>
                <a:spcAft>
                  <a:spcPts val="0"/>
                </a:spcAft>
                <a:defRPr sz="2400"/>
              </a:pPr>
              <a:endParaRPr sz="2500" kern="0">
                <a:solidFill>
                  <a:srgbClr val="070707"/>
                </a:solidFill>
                <a:latin typeface="+mn-lt"/>
                <a:ea typeface="+mn-ea"/>
                <a:cs typeface="+mn-ea"/>
                <a:sym typeface="+mn-lt"/>
              </a:endParaRPr>
            </a:p>
          </p:txBody>
        </p:sp>
        <p:sp>
          <p:nvSpPr>
            <p:cNvPr id="106" name="Shape 140"/>
            <p:cNvSpPr/>
            <p:nvPr/>
          </p:nvSpPr>
          <p:spPr>
            <a:xfrm>
              <a:off x="1127882" y="2896260"/>
              <a:ext cx="476007" cy="577534"/>
            </a:xfrm>
            <a:custGeom>
              <a:avLst/>
              <a:gdLst/>
              <a:ahLst/>
              <a:cxnLst>
                <a:cxn ang="0">
                  <a:pos x="wd2" y="hd2"/>
                </a:cxn>
                <a:cxn ang="5400000">
                  <a:pos x="wd2" y="hd2"/>
                </a:cxn>
                <a:cxn ang="10800000">
                  <a:pos x="wd2" y="hd2"/>
                </a:cxn>
                <a:cxn ang="16200000">
                  <a:pos x="wd2" y="hd2"/>
                </a:cxn>
              </a:cxnLst>
              <a:rect l="0" t="0" r="r" b="b"/>
              <a:pathLst>
                <a:path w="21443" h="21557" extrusionOk="0">
                  <a:moveTo>
                    <a:pt x="16621" y="0"/>
                  </a:moveTo>
                  <a:lnTo>
                    <a:pt x="21442" y="0"/>
                  </a:lnTo>
                  <a:lnTo>
                    <a:pt x="21442" y="12555"/>
                  </a:lnTo>
                  <a:cubicBezTo>
                    <a:pt x="21527" y="17475"/>
                    <a:pt x="16765" y="21513"/>
                    <a:pt x="10827" y="21556"/>
                  </a:cubicBezTo>
                  <a:cubicBezTo>
                    <a:pt x="4811" y="21600"/>
                    <a:pt x="-73" y="17539"/>
                    <a:pt x="0" y="12555"/>
                  </a:cubicBezTo>
                  <a:lnTo>
                    <a:pt x="0" y="9942"/>
                  </a:lnTo>
                  <a:cubicBezTo>
                    <a:pt x="844" y="9483"/>
                    <a:pt x="1852" y="9278"/>
                    <a:pt x="2856" y="9361"/>
                  </a:cubicBezTo>
                  <a:cubicBezTo>
                    <a:pt x="3562" y="9419"/>
                    <a:pt x="4239" y="9619"/>
                    <a:pt x="4830" y="9942"/>
                  </a:cubicBezTo>
                  <a:lnTo>
                    <a:pt x="4830" y="12975"/>
                  </a:lnTo>
                  <a:cubicBezTo>
                    <a:pt x="4991" y="15540"/>
                    <a:pt x="7562" y="17544"/>
                    <a:pt x="10662" y="17522"/>
                  </a:cubicBezTo>
                  <a:cubicBezTo>
                    <a:pt x="13721" y="17500"/>
                    <a:pt x="16230" y="15506"/>
                    <a:pt x="16383" y="12975"/>
                  </a:cubicBezTo>
                  <a:lnTo>
                    <a:pt x="16621" y="0"/>
                  </a:lnTo>
                  <a:close/>
                </a:path>
              </a:pathLst>
            </a:custGeom>
            <a:grpFill/>
            <a:ln w="12700" cap="flat">
              <a:noFill/>
              <a:miter lim="400000"/>
            </a:ln>
            <a:effectLst/>
          </p:spPr>
          <p:txBody>
            <a:bodyPr wrap="square" lIns="0" tIns="0" rIns="0" bIns="0" numCol="1" anchor="ctr">
              <a:noAutofit/>
            </a:bodyPr>
            <a:lstStyle/>
            <a:p>
              <a:pPr defTabSz="360953" fontAlgn="auto">
                <a:spcBef>
                  <a:spcPts val="0"/>
                </a:spcBef>
                <a:spcAft>
                  <a:spcPts val="0"/>
                </a:spcAft>
                <a:defRPr sz="2400"/>
              </a:pPr>
              <a:endParaRPr sz="2500" kern="0">
                <a:solidFill>
                  <a:srgbClr val="070707"/>
                </a:solidFill>
                <a:latin typeface="+mn-lt"/>
                <a:ea typeface="+mn-ea"/>
                <a:cs typeface="+mn-ea"/>
                <a:sym typeface="+mn-lt"/>
              </a:endParaRPr>
            </a:p>
          </p:txBody>
        </p:sp>
      </p:grpSp>
      <p:sp>
        <p:nvSpPr>
          <p:cNvPr id="107" name="TextBox 165"/>
          <p:cNvSpPr txBox="1"/>
          <p:nvPr/>
        </p:nvSpPr>
        <p:spPr>
          <a:xfrm>
            <a:off x="4674899" y="2356974"/>
            <a:ext cx="1257882" cy="810325"/>
          </a:xfrm>
          <a:prstGeom prst="rect">
            <a:avLst/>
          </a:prstGeom>
          <a:solidFill>
            <a:schemeClr val="bg1"/>
          </a:solidFill>
          <a:ln>
            <a:noFill/>
          </a:ln>
        </p:spPr>
        <p:txBody>
          <a:bodyPr wrap="square" rtlCol="0">
            <a:spAutoFit/>
          </a:bodyPr>
          <a:lstStyle/>
          <a:p>
            <a:pPr algn="ctr" defTabSz="360953">
              <a:defRPr/>
            </a:pPr>
            <a:r>
              <a:rPr lang="en-US" sz="4600" kern="0" dirty="0">
                <a:solidFill>
                  <a:srgbClr val="2DBCEE"/>
                </a:solidFill>
                <a:latin typeface="+mn-lt"/>
                <a:ea typeface="+mn-ea"/>
                <a:cs typeface="+mn-ea"/>
                <a:sym typeface="+mn-lt"/>
              </a:rPr>
              <a:t>02</a:t>
            </a:r>
          </a:p>
        </p:txBody>
      </p:sp>
      <p:grpSp>
        <p:nvGrpSpPr>
          <p:cNvPr id="108" name="Group 141"/>
          <p:cNvGrpSpPr/>
          <p:nvPr/>
        </p:nvGrpSpPr>
        <p:grpSpPr>
          <a:xfrm>
            <a:off x="6803958" y="1983707"/>
            <a:ext cx="2385472" cy="2692797"/>
            <a:chOff x="12075" y="-1"/>
            <a:chExt cx="3077165" cy="3473795"/>
          </a:xfrm>
          <a:solidFill>
            <a:schemeClr val="bg1"/>
          </a:solidFill>
        </p:grpSpPr>
        <p:sp>
          <p:nvSpPr>
            <p:cNvPr id="109" name="Shape 136"/>
            <p:cNvSpPr/>
            <p:nvPr/>
          </p:nvSpPr>
          <p:spPr>
            <a:xfrm>
              <a:off x="12075" y="277926"/>
              <a:ext cx="1552245" cy="1529596"/>
            </a:xfrm>
            <a:custGeom>
              <a:avLst/>
              <a:gdLst/>
              <a:ahLst/>
              <a:cxnLst>
                <a:cxn ang="0">
                  <a:pos x="wd2" y="hd2"/>
                </a:cxn>
                <a:cxn ang="5400000">
                  <a:pos x="wd2" y="hd2"/>
                </a:cxn>
                <a:cxn ang="10800000">
                  <a:pos x="wd2" y="hd2"/>
                </a:cxn>
                <a:cxn ang="16200000">
                  <a:pos x="wd2" y="hd2"/>
                </a:cxn>
              </a:cxnLst>
              <a:rect l="0" t="0" r="r" b="b"/>
              <a:pathLst>
                <a:path w="21600" h="21587" extrusionOk="0">
                  <a:moveTo>
                    <a:pt x="0" y="21587"/>
                  </a:moveTo>
                  <a:cubicBezTo>
                    <a:pt x="1134" y="20897"/>
                    <a:pt x="2396" y="20454"/>
                    <a:pt x="3708" y="20284"/>
                  </a:cubicBezTo>
                  <a:cubicBezTo>
                    <a:pt x="5829" y="20011"/>
                    <a:pt x="7980" y="20458"/>
                    <a:pt x="9823" y="21558"/>
                  </a:cubicBezTo>
                  <a:cubicBezTo>
                    <a:pt x="11215" y="20795"/>
                    <a:pt x="12739" y="20313"/>
                    <a:pt x="14312" y="20136"/>
                  </a:cubicBezTo>
                  <a:cubicBezTo>
                    <a:pt x="16830" y="19854"/>
                    <a:pt x="19374" y="20360"/>
                    <a:pt x="21600" y="21587"/>
                  </a:cubicBezTo>
                  <a:lnTo>
                    <a:pt x="21600" y="0"/>
                  </a:lnTo>
                  <a:cubicBezTo>
                    <a:pt x="16751" y="-13"/>
                    <a:pt x="12041" y="1642"/>
                    <a:pt x="8239" y="4694"/>
                  </a:cubicBezTo>
                  <a:cubicBezTo>
                    <a:pt x="3137" y="8790"/>
                    <a:pt x="114" y="14989"/>
                    <a:pt x="0" y="21587"/>
                  </a:cubicBezTo>
                  <a:close/>
                </a:path>
              </a:pathLst>
            </a:custGeom>
            <a:grpFill/>
            <a:ln w="12700" cap="flat">
              <a:noFill/>
              <a:miter lim="400000"/>
            </a:ln>
            <a:effectLst/>
          </p:spPr>
          <p:txBody>
            <a:bodyPr wrap="square" lIns="0" tIns="0" rIns="0" bIns="0" numCol="1" anchor="ctr">
              <a:noAutofit/>
            </a:bodyPr>
            <a:lstStyle/>
            <a:p>
              <a:pPr defTabSz="360953" fontAlgn="auto">
                <a:spcBef>
                  <a:spcPts val="0"/>
                </a:spcBef>
                <a:spcAft>
                  <a:spcPts val="0"/>
                </a:spcAft>
                <a:defRPr sz="2400"/>
              </a:pPr>
              <a:endParaRPr sz="2500" kern="0">
                <a:solidFill>
                  <a:srgbClr val="070707"/>
                </a:solidFill>
                <a:latin typeface="+mn-lt"/>
                <a:ea typeface="+mn-ea"/>
                <a:cs typeface="+mn-ea"/>
                <a:sym typeface="+mn-lt"/>
              </a:endParaRPr>
            </a:p>
          </p:txBody>
        </p:sp>
        <p:sp>
          <p:nvSpPr>
            <p:cNvPr id="110" name="Shape 137"/>
            <p:cNvSpPr/>
            <p:nvPr/>
          </p:nvSpPr>
          <p:spPr>
            <a:xfrm>
              <a:off x="1536995" y="277928"/>
              <a:ext cx="1552245" cy="1529596"/>
            </a:xfrm>
            <a:custGeom>
              <a:avLst/>
              <a:gdLst/>
              <a:ahLst/>
              <a:cxnLst>
                <a:cxn ang="0">
                  <a:pos x="wd2" y="hd2"/>
                </a:cxn>
                <a:cxn ang="5400000">
                  <a:pos x="wd2" y="hd2"/>
                </a:cxn>
                <a:cxn ang="10800000">
                  <a:pos x="wd2" y="hd2"/>
                </a:cxn>
                <a:cxn ang="16200000">
                  <a:pos x="wd2" y="hd2"/>
                </a:cxn>
              </a:cxnLst>
              <a:rect l="0" t="0" r="r" b="b"/>
              <a:pathLst>
                <a:path w="21600" h="21587" extrusionOk="0">
                  <a:moveTo>
                    <a:pt x="21600" y="21587"/>
                  </a:moveTo>
                  <a:cubicBezTo>
                    <a:pt x="20466" y="20897"/>
                    <a:pt x="19204" y="20454"/>
                    <a:pt x="17892" y="20284"/>
                  </a:cubicBezTo>
                  <a:cubicBezTo>
                    <a:pt x="15771" y="20011"/>
                    <a:pt x="13620" y="20458"/>
                    <a:pt x="11777" y="21558"/>
                  </a:cubicBezTo>
                  <a:cubicBezTo>
                    <a:pt x="10385" y="20795"/>
                    <a:pt x="8861" y="20313"/>
                    <a:pt x="7288" y="20136"/>
                  </a:cubicBezTo>
                  <a:cubicBezTo>
                    <a:pt x="4770" y="19854"/>
                    <a:pt x="2226" y="20360"/>
                    <a:pt x="0" y="21587"/>
                  </a:cubicBezTo>
                  <a:lnTo>
                    <a:pt x="0" y="0"/>
                  </a:lnTo>
                  <a:cubicBezTo>
                    <a:pt x="4849" y="-13"/>
                    <a:pt x="9559" y="1642"/>
                    <a:pt x="13361" y="4694"/>
                  </a:cubicBezTo>
                  <a:cubicBezTo>
                    <a:pt x="18463" y="8790"/>
                    <a:pt x="21486" y="14989"/>
                    <a:pt x="21600" y="21587"/>
                  </a:cubicBezTo>
                  <a:close/>
                </a:path>
              </a:pathLst>
            </a:custGeom>
            <a:grpFill/>
            <a:ln w="12700" cap="flat">
              <a:noFill/>
              <a:miter lim="400000"/>
            </a:ln>
            <a:effectLst/>
          </p:spPr>
          <p:txBody>
            <a:bodyPr wrap="square" lIns="0" tIns="0" rIns="0" bIns="0" numCol="1" anchor="ctr">
              <a:noAutofit/>
            </a:bodyPr>
            <a:lstStyle/>
            <a:p>
              <a:pPr defTabSz="360953" fontAlgn="auto">
                <a:spcBef>
                  <a:spcPts val="0"/>
                </a:spcBef>
                <a:spcAft>
                  <a:spcPts val="0"/>
                </a:spcAft>
                <a:defRPr sz="2400"/>
              </a:pPr>
              <a:endParaRPr sz="2500" kern="0">
                <a:solidFill>
                  <a:srgbClr val="070707"/>
                </a:solidFill>
                <a:latin typeface="+mn-lt"/>
                <a:ea typeface="+mn-ea"/>
                <a:cs typeface="+mn-ea"/>
                <a:sym typeface="+mn-lt"/>
              </a:endParaRPr>
            </a:p>
          </p:txBody>
        </p:sp>
        <p:sp>
          <p:nvSpPr>
            <p:cNvPr id="111" name="Shape 138"/>
            <p:cNvSpPr/>
            <p:nvPr/>
          </p:nvSpPr>
          <p:spPr>
            <a:xfrm>
              <a:off x="1512296" y="1651747"/>
              <a:ext cx="79451" cy="1270001"/>
            </a:xfrm>
            <a:prstGeom prst="rect">
              <a:avLst/>
            </a:prstGeom>
            <a:grpFill/>
            <a:ln w="12700" cap="flat">
              <a:noFill/>
              <a:miter lim="400000"/>
            </a:ln>
            <a:effectLst/>
          </p:spPr>
          <p:txBody>
            <a:bodyPr wrap="square" lIns="0" tIns="0" rIns="0" bIns="0" numCol="1" anchor="ctr">
              <a:noAutofit/>
            </a:bodyPr>
            <a:lstStyle/>
            <a:p>
              <a:pPr defTabSz="360953" fontAlgn="auto">
                <a:spcBef>
                  <a:spcPts val="0"/>
                </a:spcBef>
                <a:spcAft>
                  <a:spcPts val="0"/>
                </a:spcAft>
                <a:defRPr sz="2400">
                  <a:solidFill>
                    <a:srgbClr val="FFFFFF"/>
                  </a:solidFill>
                </a:defRPr>
              </a:pPr>
              <a:endParaRPr sz="2500" kern="0">
                <a:solidFill>
                  <a:srgbClr val="FFFFFF"/>
                </a:solidFill>
                <a:latin typeface="+mn-lt"/>
                <a:ea typeface="+mn-ea"/>
                <a:cs typeface="+mn-ea"/>
                <a:sym typeface="+mn-lt"/>
              </a:endParaRPr>
            </a:p>
          </p:txBody>
        </p:sp>
        <p:sp>
          <p:nvSpPr>
            <p:cNvPr id="112" name="Shape 139"/>
            <p:cNvSpPr/>
            <p:nvPr/>
          </p:nvSpPr>
          <p:spPr>
            <a:xfrm rot="10800000">
              <a:off x="1526145" y="-1"/>
              <a:ext cx="46974" cy="340796"/>
            </a:xfrm>
            <a:custGeom>
              <a:avLst/>
              <a:gdLst/>
              <a:ahLst/>
              <a:cxnLst>
                <a:cxn ang="0">
                  <a:pos x="wd2" y="hd2"/>
                </a:cxn>
                <a:cxn ang="5400000">
                  <a:pos x="wd2" y="hd2"/>
                </a:cxn>
                <a:cxn ang="10800000">
                  <a:pos x="wd2" y="hd2"/>
                </a:cxn>
                <a:cxn ang="16200000">
                  <a:pos x="wd2" y="hd2"/>
                </a:cxn>
              </a:cxnLst>
              <a:rect l="0" t="0" r="r" b="b"/>
              <a:pathLst>
                <a:path w="21600" h="21600" extrusionOk="0">
                  <a:moveTo>
                    <a:pt x="0" y="142"/>
                  </a:moveTo>
                  <a:lnTo>
                    <a:pt x="10271" y="21600"/>
                  </a:lnTo>
                  <a:lnTo>
                    <a:pt x="21600" y="0"/>
                  </a:lnTo>
                  <a:lnTo>
                    <a:pt x="0" y="142"/>
                  </a:lnTo>
                  <a:close/>
                </a:path>
              </a:pathLst>
            </a:custGeom>
            <a:grpFill/>
            <a:ln w="12700" cap="flat">
              <a:noFill/>
              <a:miter lim="400000"/>
            </a:ln>
            <a:effectLst/>
          </p:spPr>
          <p:txBody>
            <a:bodyPr wrap="square" lIns="0" tIns="0" rIns="0" bIns="0" numCol="1" anchor="ctr">
              <a:noAutofit/>
            </a:bodyPr>
            <a:lstStyle/>
            <a:p>
              <a:pPr defTabSz="360953" fontAlgn="auto">
                <a:spcBef>
                  <a:spcPts val="0"/>
                </a:spcBef>
                <a:spcAft>
                  <a:spcPts val="0"/>
                </a:spcAft>
                <a:defRPr sz="2400"/>
              </a:pPr>
              <a:endParaRPr sz="2500" kern="0">
                <a:solidFill>
                  <a:srgbClr val="070707"/>
                </a:solidFill>
                <a:latin typeface="+mn-lt"/>
                <a:ea typeface="+mn-ea"/>
                <a:cs typeface="+mn-ea"/>
                <a:sym typeface="+mn-lt"/>
              </a:endParaRPr>
            </a:p>
          </p:txBody>
        </p:sp>
        <p:sp>
          <p:nvSpPr>
            <p:cNvPr id="113" name="Shape 140"/>
            <p:cNvSpPr/>
            <p:nvPr/>
          </p:nvSpPr>
          <p:spPr>
            <a:xfrm>
              <a:off x="1127882" y="2896260"/>
              <a:ext cx="476007" cy="577534"/>
            </a:xfrm>
            <a:custGeom>
              <a:avLst/>
              <a:gdLst/>
              <a:ahLst/>
              <a:cxnLst>
                <a:cxn ang="0">
                  <a:pos x="wd2" y="hd2"/>
                </a:cxn>
                <a:cxn ang="5400000">
                  <a:pos x="wd2" y="hd2"/>
                </a:cxn>
                <a:cxn ang="10800000">
                  <a:pos x="wd2" y="hd2"/>
                </a:cxn>
                <a:cxn ang="16200000">
                  <a:pos x="wd2" y="hd2"/>
                </a:cxn>
              </a:cxnLst>
              <a:rect l="0" t="0" r="r" b="b"/>
              <a:pathLst>
                <a:path w="21443" h="21557" extrusionOk="0">
                  <a:moveTo>
                    <a:pt x="16621" y="0"/>
                  </a:moveTo>
                  <a:lnTo>
                    <a:pt x="21442" y="0"/>
                  </a:lnTo>
                  <a:lnTo>
                    <a:pt x="21442" y="12555"/>
                  </a:lnTo>
                  <a:cubicBezTo>
                    <a:pt x="21527" y="17475"/>
                    <a:pt x="16765" y="21513"/>
                    <a:pt x="10827" y="21556"/>
                  </a:cubicBezTo>
                  <a:cubicBezTo>
                    <a:pt x="4811" y="21600"/>
                    <a:pt x="-73" y="17539"/>
                    <a:pt x="0" y="12555"/>
                  </a:cubicBezTo>
                  <a:lnTo>
                    <a:pt x="0" y="9942"/>
                  </a:lnTo>
                  <a:cubicBezTo>
                    <a:pt x="844" y="9483"/>
                    <a:pt x="1852" y="9278"/>
                    <a:pt x="2856" y="9361"/>
                  </a:cubicBezTo>
                  <a:cubicBezTo>
                    <a:pt x="3562" y="9419"/>
                    <a:pt x="4239" y="9619"/>
                    <a:pt x="4830" y="9942"/>
                  </a:cubicBezTo>
                  <a:lnTo>
                    <a:pt x="4830" y="12975"/>
                  </a:lnTo>
                  <a:cubicBezTo>
                    <a:pt x="4991" y="15540"/>
                    <a:pt x="7562" y="17544"/>
                    <a:pt x="10662" y="17522"/>
                  </a:cubicBezTo>
                  <a:cubicBezTo>
                    <a:pt x="13721" y="17500"/>
                    <a:pt x="16230" y="15506"/>
                    <a:pt x="16383" y="12975"/>
                  </a:cubicBezTo>
                  <a:lnTo>
                    <a:pt x="16621" y="0"/>
                  </a:lnTo>
                  <a:close/>
                </a:path>
              </a:pathLst>
            </a:custGeom>
            <a:grpFill/>
            <a:ln w="12700" cap="flat">
              <a:noFill/>
              <a:miter lim="400000"/>
            </a:ln>
            <a:effectLst/>
          </p:spPr>
          <p:txBody>
            <a:bodyPr wrap="square" lIns="0" tIns="0" rIns="0" bIns="0" numCol="1" anchor="ctr">
              <a:noAutofit/>
            </a:bodyPr>
            <a:lstStyle/>
            <a:p>
              <a:pPr defTabSz="360953" fontAlgn="auto">
                <a:spcBef>
                  <a:spcPts val="0"/>
                </a:spcBef>
                <a:spcAft>
                  <a:spcPts val="0"/>
                </a:spcAft>
                <a:defRPr sz="2400"/>
              </a:pPr>
              <a:endParaRPr sz="2500" kern="0">
                <a:solidFill>
                  <a:srgbClr val="070707"/>
                </a:solidFill>
                <a:latin typeface="+mn-lt"/>
                <a:ea typeface="+mn-ea"/>
                <a:cs typeface="+mn-ea"/>
                <a:sym typeface="+mn-lt"/>
              </a:endParaRPr>
            </a:p>
          </p:txBody>
        </p:sp>
      </p:grpSp>
      <p:sp>
        <p:nvSpPr>
          <p:cNvPr id="114" name="TextBox 176"/>
          <p:cNvSpPr txBox="1"/>
          <p:nvPr/>
        </p:nvSpPr>
        <p:spPr>
          <a:xfrm>
            <a:off x="7396659" y="2356974"/>
            <a:ext cx="1257882" cy="810325"/>
          </a:xfrm>
          <a:prstGeom prst="rect">
            <a:avLst/>
          </a:prstGeom>
          <a:solidFill>
            <a:schemeClr val="bg1"/>
          </a:solidFill>
          <a:ln>
            <a:noFill/>
          </a:ln>
        </p:spPr>
        <p:txBody>
          <a:bodyPr wrap="square" rtlCol="0">
            <a:spAutoFit/>
          </a:bodyPr>
          <a:lstStyle/>
          <a:p>
            <a:pPr algn="ctr" defTabSz="360953">
              <a:defRPr/>
            </a:pPr>
            <a:r>
              <a:rPr lang="en-US" sz="4600" kern="0" dirty="0">
                <a:solidFill>
                  <a:srgbClr val="2DBCEE"/>
                </a:solidFill>
                <a:latin typeface="+mn-lt"/>
                <a:ea typeface="+mn-ea"/>
                <a:cs typeface="+mn-ea"/>
                <a:sym typeface="+mn-lt"/>
              </a:rPr>
              <a:t>03</a:t>
            </a:r>
          </a:p>
        </p:txBody>
      </p:sp>
      <p:grpSp>
        <p:nvGrpSpPr>
          <p:cNvPr id="115" name="Group 141"/>
          <p:cNvGrpSpPr/>
          <p:nvPr/>
        </p:nvGrpSpPr>
        <p:grpSpPr>
          <a:xfrm>
            <a:off x="9525719" y="1983707"/>
            <a:ext cx="2385472" cy="2692797"/>
            <a:chOff x="12075" y="-1"/>
            <a:chExt cx="3077165" cy="3473795"/>
          </a:xfrm>
          <a:solidFill>
            <a:schemeClr val="bg1"/>
          </a:solidFill>
        </p:grpSpPr>
        <p:sp>
          <p:nvSpPr>
            <p:cNvPr id="116" name="Shape 136"/>
            <p:cNvSpPr/>
            <p:nvPr/>
          </p:nvSpPr>
          <p:spPr>
            <a:xfrm>
              <a:off x="12075" y="277926"/>
              <a:ext cx="1552245" cy="1529596"/>
            </a:xfrm>
            <a:custGeom>
              <a:avLst/>
              <a:gdLst/>
              <a:ahLst/>
              <a:cxnLst>
                <a:cxn ang="0">
                  <a:pos x="wd2" y="hd2"/>
                </a:cxn>
                <a:cxn ang="5400000">
                  <a:pos x="wd2" y="hd2"/>
                </a:cxn>
                <a:cxn ang="10800000">
                  <a:pos x="wd2" y="hd2"/>
                </a:cxn>
                <a:cxn ang="16200000">
                  <a:pos x="wd2" y="hd2"/>
                </a:cxn>
              </a:cxnLst>
              <a:rect l="0" t="0" r="r" b="b"/>
              <a:pathLst>
                <a:path w="21600" h="21587" extrusionOk="0">
                  <a:moveTo>
                    <a:pt x="0" y="21587"/>
                  </a:moveTo>
                  <a:cubicBezTo>
                    <a:pt x="1134" y="20897"/>
                    <a:pt x="2396" y="20454"/>
                    <a:pt x="3708" y="20284"/>
                  </a:cubicBezTo>
                  <a:cubicBezTo>
                    <a:pt x="5829" y="20011"/>
                    <a:pt x="7980" y="20458"/>
                    <a:pt x="9823" y="21558"/>
                  </a:cubicBezTo>
                  <a:cubicBezTo>
                    <a:pt x="11215" y="20795"/>
                    <a:pt x="12739" y="20313"/>
                    <a:pt x="14312" y="20136"/>
                  </a:cubicBezTo>
                  <a:cubicBezTo>
                    <a:pt x="16830" y="19854"/>
                    <a:pt x="19374" y="20360"/>
                    <a:pt x="21600" y="21587"/>
                  </a:cubicBezTo>
                  <a:lnTo>
                    <a:pt x="21600" y="0"/>
                  </a:lnTo>
                  <a:cubicBezTo>
                    <a:pt x="16751" y="-13"/>
                    <a:pt x="12041" y="1642"/>
                    <a:pt x="8239" y="4694"/>
                  </a:cubicBezTo>
                  <a:cubicBezTo>
                    <a:pt x="3137" y="8790"/>
                    <a:pt x="114" y="14989"/>
                    <a:pt x="0" y="21587"/>
                  </a:cubicBezTo>
                  <a:close/>
                </a:path>
              </a:pathLst>
            </a:custGeom>
            <a:grpFill/>
            <a:ln w="12700" cap="flat">
              <a:noFill/>
              <a:miter lim="400000"/>
            </a:ln>
            <a:effectLst/>
          </p:spPr>
          <p:txBody>
            <a:bodyPr wrap="square" lIns="0" tIns="0" rIns="0" bIns="0" numCol="1" anchor="ctr">
              <a:noAutofit/>
            </a:bodyPr>
            <a:lstStyle/>
            <a:p>
              <a:pPr defTabSz="360953">
                <a:defRPr sz="2400"/>
              </a:pPr>
              <a:endParaRPr sz="2500" kern="0">
                <a:solidFill>
                  <a:srgbClr val="070707"/>
                </a:solidFill>
                <a:latin typeface="+mn-lt"/>
                <a:ea typeface="+mn-ea"/>
                <a:cs typeface="+mn-ea"/>
                <a:sym typeface="+mn-lt"/>
              </a:endParaRPr>
            </a:p>
          </p:txBody>
        </p:sp>
        <p:sp>
          <p:nvSpPr>
            <p:cNvPr id="117" name="Shape 137"/>
            <p:cNvSpPr/>
            <p:nvPr/>
          </p:nvSpPr>
          <p:spPr>
            <a:xfrm>
              <a:off x="1536995" y="277928"/>
              <a:ext cx="1552245" cy="1529596"/>
            </a:xfrm>
            <a:custGeom>
              <a:avLst/>
              <a:gdLst/>
              <a:ahLst/>
              <a:cxnLst>
                <a:cxn ang="0">
                  <a:pos x="wd2" y="hd2"/>
                </a:cxn>
                <a:cxn ang="5400000">
                  <a:pos x="wd2" y="hd2"/>
                </a:cxn>
                <a:cxn ang="10800000">
                  <a:pos x="wd2" y="hd2"/>
                </a:cxn>
                <a:cxn ang="16200000">
                  <a:pos x="wd2" y="hd2"/>
                </a:cxn>
              </a:cxnLst>
              <a:rect l="0" t="0" r="r" b="b"/>
              <a:pathLst>
                <a:path w="21600" h="21587" extrusionOk="0">
                  <a:moveTo>
                    <a:pt x="21600" y="21587"/>
                  </a:moveTo>
                  <a:cubicBezTo>
                    <a:pt x="20466" y="20897"/>
                    <a:pt x="19204" y="20454"/>
                    <a:pt x="17892" y="20284"/>
                  </a:cubicBezTo>
                  <a:cubicBezTo>
                    <a:pt x="15771" y="20011"/>
                    <a:pt x="13620" y="20458"/>
                    <a:pt x="11777" y="21558"/>
                  </a:cubicBezTo>
                  <a:cubicBezTo>
                    <a:pt x="10385" y="20795"/>
                    <a:pt x="8861" y="20313"/>
                    <a:pt x="7288" y="20136"/>
                  </a:cubicBezTo>
                  <a:cubicBezTo>
                    <a:pt x="4770" y="19854"/>
                    <a:pt x="2226" y="20360"/>
                    <a:pt x="0" y="21587"/>
                  </a:cubicBezTo>
                  <a:lnTo>
                    <a:pt x="0" y="0"/>
                  </a:lnTo>
                  <a:cubicBezTo>
                    <a:pt x="4849" y="-13"/>
                    <a:pt x="9559" y="1642"/>
                    <a:pt x="13361" y="4694"/>
                  </a:cubicBezTo>
                  <a:cubicBezTo>
                    <a:pt x="18463" y="8790"/>
                    <a:pt x="21486" y="14989"/>
                    <a:pt x="21600" y="21587"/>
                  </a:cubicBezTo>
                  <a:close/>
                </a:path>
              </a:pathLst>
            </a:custGeom>
            <a:grpFill/>
            <a:ln w="12700" cap="flat">
              <a:noFill/>
              <a:miter lim="400000"/>
            </a:ln>
            <a:effectLst/>
          </p:spPr>
          <p:txBody>
            <a:bodyPr wrap="square" lIns="0" tIns="0" rIns="0" bIns="0" numCol="1" anchor="ctr">
              <a:noAutofit/>
            </a:bodyPr>
            <a:lstStyle/>
            <a:p>
              <a:pPr defTabSz="360953">
                <a:defRPr sz="2400"/>
              </a:pPr>
              <a:endParaRPr sz="2500" kern="0">
                <a:solidFill>
                  <a:srgbClr val="070707"/>
                </a:solidFill>
                <a:latin typeface="+mn-lt"/>
                <a:ea typeface="+mn-ea"/>
                <a:cs typeface="+mn-ea"/>
                <a:sym typeface="+mn-lt"/>
              </a:endParaRPr>
            </a:p>
          </p:txBody>
        </p:sp>
        <p:sp>
          <p:nvSpPr>
            <p:cNvPr id="118" name="Shape 138"/>
            <p:cNvSpPr/>
            <p:nvPr/>
          </p:nvSpPr>
          <p:spPr>
            <a:xfrm>
              <a:off x="1512296" y="1651747"/>
              <a:ext cx="79451" cy="1270001"/>
            </a:xfrm>
            <a:prstGeom prst="rect">
              <a:avLst/>
            </a:prstGeom>
            <a:grpFill/>
            <a:ln w="12700" cap="flat">
              <a:noFill/>
              <a:miter lim="400000"/>
            </a:ln>
            <a:effectLst/>
          </p:spPr>
          <p:txBody>
            <a:bodyPr wrap="square" lIns="0" tIns="0" rIns="0" bIns="0" numCol="1" anchor="ctr">
              <a:noAutofit/>
            </a:bodyPr>
            <a:lstStyle/>
            <a:p>
              <a:pPr defTabSz="360953">
                <a:defRPr sz="2400">
                  <a:solidFill>
                    <a:srgbClr val="FFFFFF"/>
                  </a:solidFill>
                </a:defRPr>
              </a:pPr>
              <a:endParaRPr sz="2500" kern="0">
                <a:solidFill>
                  <a:srgbClr val="FFFFFF"/>
                </a:solidFill>
                <a:latin typeface="+mn-lt"/>
                <a:ea typeface="+mn-ea"/>
                <a:cs typeface="+mn-ea"/>
                <a:sym typeface="+mn-lt"/>
              </a:endParaRPr>
            </a:p>
          </p:txBody>
        </p:sp>
        <p:sp>
          <p:nvSpPr>
            <p:cNvPr id="119" name="Shape 139"/>
            <p:cNvSpPr/>
            <p:nvPr/>
          </p:nvSpPr>
          <p:spPr>
            <a:xfrm rot="10800000">
              <a:off x="1526145" y="-1"/>
              <a:ext cx="46974" cy="340796"/>
            </a:xfrm>
            <a:custGeom>
              <a:avLst/>
              <a:gdLst/>
              <a:ahLst/>
              <a:cxnLst>
                <a:cxn ang="0">
                  <a:pos x="wd2" y="hd2"/>
                </a:cxn>
                <a:cxn ang="5400000">
                  <a:pos x="wd2" y="hd2"/>
                </a:cxn>
                <a:cxn ang="10800000">
                  <a:pos x="wd2" y="hd2"/>
                </a:cxn>
                <a:cxn ang="16200000">
                  <a:pos x="wd2" y="hd2"/>
                </a:cxn>
              </a:cxnLst>
              <a:rect l="0" t="0" r="r" b="b"/>
              <a:pathLst>
                <a:path w="21600" h="21600" extrusionOk="0">
                  <a:moveTo>
                    <a:pt x="0" y="142"/>
                  </a:moveTo>
                  <a:lnTo>
                    <a:pt x="10271" y="21600"/>
                  </a:lnTo>
                  <a:lnTo>
                    <a:pt x="21600" y="0"/>
                  </a:lnTo>
                  <a:lnTo>
                    <a:pt x="0" y="142"/>
                  </a:lnTo>
                  <a:close/>
                </a:path>
              </a:pathLst>
            </a:custGeom>
            <a:grpFill/>
            <a:ln w="12700" cap="flat">
              <a:noFill/>
              <a:miter lim="400000"/>
            </a:ln>
            <a:effectLst/>
          </p:spPr>
          <p:txBody>
            <a:bodyPr wrap="square" lIns="0" tIns="0" rIns="0" bIns="0" numCol="1" anchor="ctr">
              <a:noAutofit/>
            </a:bodyPr>
            <a:lstStyle/>
            <a:p>
              <a:pPr defTabSz="360953">
                <a:defRPr sz="2400"/>
              </a:pPr>
              <a:endParaRPr sz="2500" kern="0">
                <a:solidFill>
                  <a:srgbClr val="070707"/>
                </a:solidFill>
                <a:latin typeface="+mn-lt"/>
                <a:ea typeface="+mn-ea"/>
                <a:cs typeface="+mn-ea"/>
                <a:sym typeface="+mn-lt"/>
              </a:endParaRPr>
            </a:p>
          </p:txBody>
        </p:sp>
        <p:sp>
          <p:nvSpPr>
            <p:cNvPr id="120" name="Shape 140"/>
            <p:cNvSpPr/>
            <p:nvPr/>
          </p:nvSpPr>
          <p:spPr>
            <a:xfrm>
              <a:off x="1127882" y="2896260"/>
              <a:ext cx="476007" cy="577534"/>
            </a:xfrm>
            <a:custGeom>
              <a:avLst/>
              <a:gdLst/>
              <a:ahLst/>
              <a:cxnLst>
                <a:cxn ang="0">
                  <a:pos x="wd2" y="hd2"/>
                </a:cxn>
                <a:cxn ang="5400000">
                  <a:pos x="wd2" y="hd2"/>
                </a:cxn>
                <a:cxn ang="10800000">
                  <a:pos x="wd2" y="hd2"/>
                </a:cxn>
                <a:cxn ang="16200000">
                  <a:pos x="wd2" y="hd2"/>
                </a:cxn>
              </a:cxnLst>
              <a:rect l="0" t="0" r="r" b="b"/>
              <a:pathLst>
                <a:path w="21443" h="21557" extrusionOk="0">
                  <a:moveTo>
                    <a:pt x="16621" y="0"/>
                  </a:moveTo>
                  <a:lnTo>
                    <a:pt x="21442" y="0"/>
                  </a:lnTo>
                  <a:lnTo>
                    <a:pt x="21442" y="12555"/>
                  </a:lnTo>
                  <a:cubicBezTo>
                    <a:pt x="21527" y="17475"/>
                    <a:pt x="16765" y="21513"/>
                    <a:pt x="10827" y="21556"/>
                  </a:cubicBezTo>
                  <a:cubicBezTo>
                    <a:pt x="4811" y="21600"/>
                    <a:pt x="-73" y="17539"/>
                    <a:pt x="0" y="12555"/>
                  </a:cubicBezTo>
                  <a:lnTo>
                    <a:pt x="0" y="9942"/>
                  </a:lnTo>
                  <a:cubicBezTo>
                    <a:pt x="844" y="9483"/>
                    <a:pt x="1852" y="9278"/>
                    <a:pt x="2856" y="9361"/>
                  </a:cubicBezTo>
                  <a:cubicBezTo>
                    <a:pt x="3562" y="9419"/>
                    <a:pt x="4239" y="9619"/>
                    <a:pt x="4830" y="9942"/>
                  </a:cubicBezTo>
                  <a:lnTo>
                    <a:pt x="4830" y="12975"/>
                  </a:lnTo>
                  <a:cubicBezTo>
                    <a:pt x="4991" y="15540"/>
                    <a:pt x="7562" y="17544"/>
                    <a:pt x="10662" y="17522"/>
                  </a:cubicBezTo>
                  <a:cubicBezTo>
                    <a:pt x="13721" y="17500"/>
                    <a:pt x="16230" y="15506"/>
                    <a:pt x="16383" y="12975"/>
                  </a:cubicBezTo>
                  <a:lnTo>
                    <a:pt x="16621" y="0"/>
                  </a:lnTo>
                  <a:close/>
                </a:path>
              </a:pathLst>
            </a:custGeom>
            <a:grpFill/>
            <a:ln w="12700" cap="flat">
              <a:noFill/>
              <a:miter lim="400000"/>
            </a:ln>
            <a:effectLst/>
          </p:spPr>
          <p:txBody>
            <a:bodyPr wrap="square" lIns="0" tIns="0" rIns="0" bIns="0" numCol="1" anchor="ctr">
              <a:noAutofit/>
            </a:bodyPr>
            <a:lstStyle/>
            <a:p>
              <a:pPr defTabSz="360953">
                <a:defRPr sz="2400"/>
              </a:pPr>
              <a:endParaRPr sz="2500" kern="0">
                <a:solidFill>
                  <a:srgbClr val="070707"/>
                </a:solidFill>
                <a:latin typeface="+mn-lt"/>
                <a:ea typeface="+mn-ea"/>
                <a:cs typeface="+mn-ea"/>
                <a:sym typeface="+mn-lt"/>
              </a:endParaRPr>
            </a:p>
          </p:txBody>
        </p:sp>
      </p:grpSp>
      <p:sp>
        <p:nvSpPr>
          <p:cNvPr id="121" name="TextBox 187"/>
          <p:cNvSpPr txBox="1"/>
          <p:nvPr/>
        </p:nvSpPr>
        <p:spPr>
          <a:xfrm>
            <a:off x="10118421" y="2356974"/>
            <a:ext cx="1257882" cy="810325"/>
          </a:xfrm>
          <a:prstGeom prst="rect">
            <a:avLst/>
          </a:prstGeom>
          <a:solidFill>
            <a:schemeClr val="bg1"/>
          </a:solidFill>
          <a:ln>
            <a:noFill/>
          </a:ln>
        </p:spPr>
        <p:txBody>
          <a:bodyPr wrap="square" rtlCol="0">
            <a:spAutoFit/>
          </a:bodyPr>
          <a:lstStyle/>
          <a:p>
            <a:pPr algn="ctr" defTabSz="360953">
              <a:defRPr/>
            </a:pPr>
            <a:r>
              <a:rPr lang="en-US" sz="4600" kern="0" dirty="0">
                <a:solidFill>
                  <a:srgbClr val="2DBCEE"/>
                </a:solidFill>
                <a:latin typeface="+mn-lt"/>
                <a:ea typeface="+mn-ea"/>
                <a:cs typeface="+mn-ea"/>
                <a:sym typeface="+mn-lt"/>
              </a:rPr>
              <a:t>04</a:t>
            </a:r>
          </a:p>
        </p:txBody>
      </p:sp>
      <p:grpSp>
        <p:nvGrpSpPr>
          <p:cNvPr id="8" name="PA_组合 7"/>
          <p:cNvGrpSpPr/>
          <p:nvPr>
            <p:custDataLst>
              <p:tags r:id="rId1"/>
            </p:custDataLst>
          </p:nvPr>
        </p:nvGrpSpPr>
        <p:grpSpPr>
          <a:xfrm>
            <a:off x="1360435" y="4880547"/>
            <a:ext cx="2385472" cy="1184050"/>
            <a:chOff x="1042389" y="4430045"/>
            <a:chExt cx="2261781" cy="1122716"/>
          </a:xfrm>
          <a:noFill/>
        </p:grpSpPr>
        <p:sp>
          <p:nvSpPr>
            <p:cNvPr id="122" name="TextBox 13"/>
            <p:cNvSpPr txBox="1"/>
            <p:nvPr/>
          </p:nvSpPr>
          <p:spPr>
            <a:xfrm>
              <a:off x="1781665" y="4430045"/>
              <a:ext cx="803315" cy="245745"/>
            </a:xfrm>
            <a:prstGeom prst="rect">
              <a:avLst/>
            </a:prstGeom>
            <a:grpFill/>
          </p:spPr>
          <p:txBody>
            <a:bodyPr wrap="square" lIns="0" tIns="0" rIns="0" bIns="0" rtlCol="0" anchor="t" anchorCtr="0">
              <a:spAutoFit/>
            </a:bodyPr>
            <a:lstStyle/>
            <a:p>
              <a:pPr defTabSz="962317">
                <a:spcBef>
                  <a:spcPct val="20000"/>
                </a:spcBef>
                <a:defRPr/>
              </a:pPr>
              <a:r>
                <a:rPr lang="zh-CN" altLang="en-US" sz="1700" b="1" dirty="0">
                  <a:solidFill>
                    <a:schemeClr val="bg1"/>
                  </a:solidFill>
                  <a:latin typeface="+mn-lt"/>
                  <a:ea typeface="+mn-ea"/>
                  <a:cs typeface="+mn-ea"/>
                  <a:sym typeface="+mn-lt"/>
                </a:rPr>
                <a:t>关键词</a:t>
              </a:r>
              <a:endParaRPr lang="en-US" sz="1700" b="1" dirty="0">
                <a:solidFill>
                  <a:schemeClr val="bg1"/>
                </a:solidFill>
                <a:latin typeface="+mn-lt"/>
                <a:ea typeface="+mn-ea"/>
                <a:cs typeface="+mn-ea"/>
                <a:sym typeface="+mn-lt"/>
              </a:endParaRPr>
            </a:p>
          </p:txBody>
        </p:sp>
        <p:sp>
          <p:nvSpPr>
            <p:cNvPr id="123" name="TextBox 13"/>
            <p:cNvSpPr txBox="1"/>
            <p:nvPr/>
          </p:nvSpPr>
          <p:spPr>
            <a:xfrm>
              <a:off x="1042389" y="4732708"/>
              <a:ext cx="2261781" cy="820053"/>
            </a:xfrm>
            <a:prstGeom prst="rect">
              <a:avLst/>
            </a:prstGeom>
            <a:grpFill/>
          </p:spPr>
          <p:txBody>
            <a:bodyPr wrap="square" lIns="0" tIns="0" rIns="0" bIns="0" rtlCol="0" anchor="t" anchorCtr="0">
              <a:spAutoFit/>
            </a:bodyPr>
            <a:lstStyle/>
            <a:p>
              <a:pPr>
                <a:lnSpc>
                  <a:spcPct val="150000"/>
                </a:lnSpc>
              </a:pPr>
              <a:r>
                <a:rPr lang="zh-CN" altLang="en-US" sz="1300" dirty="0">
                  <a:solidFill>
                    <a:schemeClr val="bg1"/>
                  </a:solidFill>
                  <a:latin typeface="+mn-lt"/>
                  <a:ea typeface="+mn-ea"/>
                  <a:cs typeface="+mn-ea"/>
                  <a:sym typeface="+mn-lt"/>
                </a:rPr>
                <a:t>标题数字等都可以通过点击和重新输入进行更改，顶部“开始”面板中可以对字体</a:t>
              </a:r>
              <a:endParaRPr lang="en-GB" altLang="zh-CN" sz="1300" dirty="0">
                <a:solidFill>
                  <a:schemeClr val="bg1"/>
                </a:solidFill>
                <a:latin typeface="+mn-lt"/>
                <a:ea typeface="+mn-ea"/>
                <a:cs typeface="+mn-ea"/>
                <a:sym typeface="+mn-lt"/>
              </a:endParaRPr>
            </a:p>
          </p:txBody>
        </p:sp>
      </p:grpSp>
      <p:grpSp>
        <p:nvGrpSpPr>
          <p:cNvPr id="9" name="PA_组合 8"/>
          <p:cNvGrpSpPr/>
          <p:nvPr>
            <p:custDataLst>
              <p:tags r:id="rId2"/>
            </p:custDataLst>
          </p:nvPr>
        </p:nvGrpSpPr>
        <p:grpSpPr>
          <a:xfrm>
            <a:off x="4041867" y="4880547"/>
            <a:ext cx="2385472" cy="1184050"/>
            <a:chOff x="3584784" y="4430045"/>
            <a:chExt cx="2261781" cy="1122716"/>
          </a:xfrm>
          <a:noFill/>
        </p:grpSpPr>
        <p:sp>
          <p:nvSpPr>
            <p:cNvPr id="124" name="TextBox 13"/>
            <p:cNvSpPr txBox="1"/>
            <p:nvPr/>
          </p:nvSpPr>
          <p:spPr>
            <a:xfrm>
              <a:off x="4324059" y="4430045"/>
              <a:ext cx="803315" cy="245745"/>
            </a:xfrm>
            <a:prstGeom prst="rect">
              <a:avLst/>
            </a:prstGeom>
            <a:grpFill/>
          </p:spPr>
          <p:txBody>
            <a:bodyPr wrap="square" lIns="0" tIns="0" rIns="0" bIns="0" rtlCol="0" anchor="t" anchorCtr="0">
              <a:spAutoFit/>
            </a:bodyPr>
            <a:lstStyle/>
            <a:p>
              <a:pPr defTabSz="962317">
                <a:spcBef>
                  <a:spcPct val="20000"/>
                </a:spcBef>
                <a:defRPr/>
              </a:pPr>
              <a:r>
                <a:rPr lang="zh-CN" altLang="en-US" sz="1700" b="1" dirty="0">
                  <a:solidFill>
                    <a:schemeClr val="bg1"/>
                  </a:solidFill>
                  <a:latin typeface="+mn-lt"/>
                  <a:ea typeface="+mn-ea"/>
                  <a:cs typeface="+mn-ea"/>
                  <a:sym typeface="+mn-lt"/>
                </a:rPr>
                <a:t>关键词</a:t>
              </a:r>
              <a:endParaRPr lang="en-US" sz="1700" b="1" dirty="0">
                <a:solidFill>
                  <a:schemeClr val="bg1"/>
                </a:solidFill>
                <a:latin typeface="+mn-lt"/>
                <a:ea typeface="+mn-ea"/>
                <a:cs typeface="+mn-ea"/>
                <a:sym typeface="+mn-lt"/>
              </a:endParaRPr>
            </a:p>
          </p:txBody>
        </p:sp>
        <p:sp>
          <p:nvSpPr>
            <p:cNvPr id="125" name="TextBox 13"/>
            <p:cNvSpPr txBox="1"/>
            <p:nvPr/>
          </p:nvSpPr>
          <p:spPr>
            <a:xfrm>
              <a:off x="3584784" y="4732708"/>
              <a:ext cx="2261781" cy="820053"/>
            </a:xfrm>
            <a:prstGeom prst="rect">
              <a:avLst/>
            </a:prstGeom>
            <a:grpFill/>
          </p:spPr>
          <p:txBody>
            <a:bodyPr wrap="square" lIns="0" tIns="0" rIns="0" bIns="0" rtlCol="0" anchor="t" anchorCtr="0">
              <a:spAutoFit/>
            </a:bodyPr>
            <a:lstStyle/>
            <a:p>
              <a:pPr>
                <a:lnSpc>
                  <a:spcPct val="150000"/>
                </a:lnSpc>
              </a:pPr>
              <a:r>
                <a:rPr lang="zh-CN" altLang="en-US" sz="1300" dirty="0">
                  <a:solidFill>
                    <a:schemeClr val="bg1"/>
                  </a:solidFill>
                  <a:latin typeface="+mn-lt"/>
                  <a:ea typeface="+mn-ea"/>
                  <a:cs typeface="+mn-ea"/>
                  <a:sym typeface="+mn-lt"/>
                </a:rPr>
                <a:t>标题数字等都可以通过点击和重新输入进行更改，顶部“开始”面板中可以对字体</a:t>
              </a:r>
              <a:endParaRPr lang="en-GB" altLang="zh-CN" sz="1300" dirty="0">
                <a:solidFill>
                  <a:schemeClr val="bg1"/>
                </a:solidFill>
                <a:latin typeface="+mn-lt"/>
                <a:ea typeface="+mn-ea"/>
                <a:cs typeface="+mn-ea"/>
                <a:sym typeface="+mn-lt"/>
              </a:endParaRPr>
            </a:p>
          </p:txBody>
        </p:sp>
      </p:grpSp>
      <p:grpSp>
        <p:nvGrpSpPr>
          <p:cNvPr id="10" name="PA_组合 9"/>
          <p:cNvGrpSpPr/>
          <p:nvPr>
            <p:custDataLst>
              <p:tags r:id="rId3"/>
            </p:custDataLst>
          </p:nvPr>
        </p:nvGrpSpPr>
        <p:grpSpPr>
          <a:xfrm>
            <a:off x="6889245" y="4880547"/>
            <a:ext cx="2385472" cy="1184050"/>
            <a:chOff x="6284520" y="4430045"/>
            <a:chExt cx="2261781" cy="1122716"/>
          </a:xfrm>
          <a:noFill/>
        </p:grpSpPr>
        <p:sp>
          <p:nvSpPr>
            <p:cNvPr id="126" name="TextBox 13"/>
            <p:cNvSpPr txBox="1"/>
            <p:nvPr/>
          </p:nvSpPr>
          <p:spPr>
            <a:xfrm>
              <a:off x="7023796" y="4430045"/>
              <a:ext cx="803315" cy="245745"/>
            </a:xfrm>
            <a:prstGeom prst="rect">
              <a:avLst/>
            </a:prstGeom>
            <a:grpFill/>
          </p:spPr>
          <p:txBody>
            <a:bodyPr wrap="square" lIns="0" tIns="0" rIns="0" bIns="0" rtlCol="0" anchor="t" anchorCtr="0">
              <a:spAutoFit/>
            </a:bodyPr>
            <a:lstStyle/>
            <a:p>
              <a:pPr defTabSz="962317">
                <a:spcBef>
                  <a:spcPct val="20000"/>
                </a:spcBef>
                <a:defRPr/>
              </a:pPr>
              <a:r>
                <a:rPr lang="zh-CN" altLang="en-US" sz="1700" b="1" dirty="0">
                  <a:solidFill>
                    <a:schemeClr val="bg1"/>
                  </a:solidFill>
                  <a:latin typeface="+mn-lt"/>
                  <a:ea typeface="+mn-ea"/>
                  <a:cs typeface="+mn-ea"/>
                  <a:sym typeface="+mn-lt"/>
                </a:rPr>
                <a:t>关键词</a:t>
              </a:r>
              <a:endParaRPr lang="en-US" sz="1700" b="1" dirty="0">
                <a:solidFill>
                  <a:schemeClr val="bg1"/>
                </a:solidFill>
                <a:latin typeface="+mn-lt"/>
                <a:ea typeface="+mn-ea"/>
                <a:cs typeface="+mn-ea"/>
                <a:sym typeface="+mn-lt"/>
              </a:endParaRPr>
            </a:p>
          </p:txBody>
        </p:sp>
        <p:sp>
          <p:nvSpPr>
            <p:cNvPr id="127" name="TextBox 13"/>
            <p:cNvSpPr txBox="1"/>
            <p:nvPr/>
          </p:nvSpPr>
          <p:spPr>
            <a:xfrm>
              <a:off x="6284520" y="4732708"/>
              <a:ext cx="2261781" cy="820053"/>
            </a:xfrm>
            <a:prstGeom prst="rect">
              <a:avLst/>
            </a:prstGeom>
            <a:grpFill/>
          </p:spPr>
          <p:txBody>
            <a:bodyPr wrap="square" lIns="0" tIns="0" rIns="0" bIns="0" rtlCol="0" anchor="t" anchorCtr="0">
              <a:spAutoFit/>
            </a:bodyPr>
            <a:lstStyle/>
            <a:p>
              <a:pPr>
                <a:lnSpc>
                  <a:spcPct val="150000"/>
                </a:lnSpc>
              </a:pPr>
              <a:r>
                <a:rPr lang="zh-CN" altLang="en-US" sz="1300" dirty="0">
                  <a:solidFill>
                    <a:schemeClr val="bg1"/>
                  </a:solidFill>
                  <a:latin typeface="+mn-lt"/>
                  <a:ea typeface="+mn-ea"/>
                  <a:cs typeface="+mn-ea"/>
                  <a:sym typeface="+mn-lt"/>
                </a:rPr>
                <a:t>标题数字等都可以通过点击和重新输入进行更改，顶部“开始”面板中可以对字体</a:t>
              </a:r>
              <a:endParaRPr lang="en-GB" altLang="zh-CN" sz="1300" dirty="0">
                <a:solidFill>
                  <a:schemeClr val="bg1"/>
                </a:solidFill>
                <a:latin typeface="+mn-lt"/>
                <a:ea typeface="+mn-ea"/>
                <a:cs typeface="+mn-ea"/>
                <a:sym typeface="+mn-lt"/>
              </a:endParaRPr>
            </a:p>
          </p:txBody>
        </p:sp>
      </p:grpSp>
      <p:grpSp>
        <p:nvGrpSpPr>
          <p:cNvPr id="11" name="PA_组合 10"/>
          <p:cNvGrpSpPr/>
          <p:nvPr>
            <p:custDataLst>
              <p:tags r:id="rId4"/>
            </p:custDataLst>
          </p:nvPr>
        </p:nvGrpSpPr>
        <p:grpSpPr>
          <a:xfrm>
            <a:off x="9602679" y="4880547"/>
            <a:ext cx="2385472" cy="1184050"/>
            <a:chOff x="8857257" y="4430045"/>
            <a:chExt cx="2261781" cy="1122716"/>
          </a:xfrm>
          <a:noFill/>
        </p:grpSpPr>
        <p:sp>
          <p:nvSpPr>
            <p:cNvPr id="128" name="TextBox 13"/>
            <p:cNvSpPr txBox="1"/>
            <p:nvPr/>
          </p:nvSpPr>
          <p:spPr>
            <a:xfrm>
              <a:off x="9596533" y="4430045"/>
              <a:ext cx="803315" cy="245745"/>
            </a:xfrm>
            <a:prstGeom prst="rect">
              <a:avLst/>
            </a:prstGeom>
            <a:grpFill/>
          </p:spPr>
          <p:txBody>
            <a:bodyPr wrap="square" lIns="0" tIns="0" rIns="0" bIns="0" rtlCol="0" anchor="t" anchorCtr="0">
              <a:spAutoFit/>
            </a:bodyPr>
            <a:lstStyle/>
            <a:p>
              <a:pPr defTabSz="962317">
                <a:spcBef>
                  <a:spcPct val="20000"/>
                </a:spcBef>
                <a:defRPr/>
              </a:pPr>
              <a:r>
                <a:rPr lang="zh-CN" altLang="en-US" sz="1700" b="1" dirty="0">
                  <a:solidFill>
                    <a:schemeClr val="bg1"/>
                  </a:solidFill>
                  <a:latin typeface="+mn-lt"/>
                  <a:ea typeface="+mn-ea"/>
                  <a:cs typeface="+mn-ea"/>
                  <a:sym typeface="+mn-lt"/>
                </a:rPr>
                <a:t>关键词</a:t>
              </a:r>
              <a:endParaRPr lang="en-US" sz="1700" b="1" dirty="0">
                <a:solidFill>
                  <a:schemeClr val="bg1"/>
                </a:solidFill>
                <a:latin typeface="+mn-lt"/>
                <a:ea typeface="+mn-ea"/>
                <a:cs typeface="+mn-ea"/>
                <a:sym typeface="+mn-lt"/>
              </a:endParaRPr>
            </a:p>
          </p:txBody>
        </p:sp>
        <p:sp>
          <p:nvSpPr>
            <p:cNvPr id="129" name="TextBox 13"/>
            <p:cNvSpPr txBox="1"/>
            <p:nvPr/>
          </p:nvSpPr>
          <p:spPr>
            <a:xfrm>
              <a:off x="8857257" y="4732708"/>
              <a:ext cx="2261781" cy="820053"/>
            </a:xfrm>
            <a:prstGeom prst="rect">
              <a:avLst/>
            </a:prstGeom>
            <a:grpFill/>
          </p:spPr>
          <p:txBody>
            <a:bodyPr wrap="square" lIns="0" tIns="0" rIns="0" bIns="0" rtlCol="0" anchor="t" anchorCtr="0">
              <a:spAutoFit/>
            </a:bodyPr>
            <a:lstStyle/>
            <a:p>
              <a:pPr>
                <a:lnSpc>
                  <a:spcPct val="150000"/>
                </a:lnSpc>
              </a:pPr>
              <a:r>
                <a:rPr lang="zh-CN" altLang="en-US" sz="1300" dirty="0">
                  <a:solidFill>
                    <a:schemeClr val="bg1"/>
                  </a:solidFill>
                  <a:latin typeface="+mn-lt"/>
                  <a:ea typeface="+mn-ea"/>
                  <a:cs typeface="+mn-ea"/>
                  <a:sym typeface="+mn-lt"/>
                </a:rPr>
                <a:t>标题数字等都可以通过点击和重新输入进行更改，顶部“开始”面板中可以对字体</a:t>
              </a:r>
              <a:endParaRPr lang="en-GB" altLang="zh-CN" sz="1300" dirty="0">
                <a:solidFill>
                  <a:schemeClr val="bg1"/>
                </a:solidFill>
                <a:latin typeface="+mn-lt"/>
                <a:ea typeface="+mn-ea"/>
                <a:cs typeface="+mn-ea"/>
                <a:sym typeface="+mn-lt"/>
              </a:endParaRPr>
            </a:p>
          </p:txBody>
        </p:sp>
      </p:grpSp>
    </p:spTree>
    <p:extLst>
      <p:ext uri="{BB962C8B-B14F-4D97-AF65-F5344CB8AC3E}">
        <p14:creationId xmlns:p14="http://schemas.microsoft.com/office/powerpoint/2010/main" val="1222495422"/>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53" presetClass="entr" presetSubtype="16"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 calcmode="lin" valueType="num">
                                      <p:cBhvr>
                                        <p:cTn id="27" dur="500" fill="hold"/>
                                        <p:tgtEl>
                                          <p:spTgt spid="94"/>
                                        </p:tgtEl>
                                        <p:attrNameLst>
                                          <p:attrName>ppt_w</p:attrName>
                                        </p:attrNameLst>
                                      </p:cBhvr>
                                      <p:tavLst>
                                        <p:tav tm="0">
                                          <p:val>
                                            <p:fltVal val="0"/>
                                          </p:val>
                                        </p:tav>
                                        <p:tav tm="100000">
                                          <p:val>
                                            <p:strVal val="#ppt_w"/>
                                          </p:val>
                                        </p:tav>
                                      </p:tavLst>
                                    </p:anim>
                                    <p:anim calcmode="lin" valueType="num">
                                      <p:cBhvr>
                                        <p:cTn id="28" dur="500" fill="hold"/>
                                        <p:tgtEl>
                                          <p:spTgt spid="94"/>
                                        </p:tgtEl>
                                        <p:attrNameLst>
                                          <p:attrName>ppt_h</p:attrName>
                                        </p:attrNameLst>
                                      </p:cBhvr>
                                      <p:tavLst>
                                        <p:tav tm="0">
                                          <p:val>
                                            <p:fltVal val="0"/>
                                          </p:val>
                                        </p:tav>
                                        <p:tav tm="100000">
                                          <p:val>
                                            <p:strVal val="#ppt_h"/>
                                          </p:val>
                                        </p:tav>
                                      </p:tavLst>
                                    </p:anim>
                                    <p:animEffect transition="in" filter="fade">
                                      <p:cBhvr>
                                        <p:cTn id="29" dur="500"/>
                                        <p:tgtEl>
                                          <p:spTgt spid="9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00"/>
                                        </p:tgtEl>
                                        <p:attrNameLst>
                                          <p:attrName>style.visibility</p:attrName>
                                        </p:attrNameLst>
                                      </p:cBhvr>
                                      <p:to>
                                        <p:strVal val="visible"/>
                                      </p:to>
                                    </p:set>
                                    <p:anim calcmode="lin" valueType="num">
                                      <p:cBhvr>
                                        <p:cTn id="32" dur="500" fill="hold"/>
                                        <p:tgtEl>
                                          <p:spTgt spid="100"/>
                                        </p:tgtEl>
                                        <p:attrNameLst>
                                          <p:attrName>ppt_w</p:attrName>
                                        </p:attrNameLst>
                                      </p:cBhvr>
                                      <p:tavLst>
                                        <p:tav tm="0">
                                          <p:val>
                                            <p:fltVal val="0"/>
                                          </p:val>
                                        </p:tav>
                                        <p:tav tm="100000">
                                          <p:val>
                                            <p:strVal val="#ppt_w"/>
                                          </p:val>
                                        </p:tav>
                                      </p:tavLst>
                                    </p:anim>
                                    <p:anim calcmode="lin" valueType="num">
                                      <p:cBhvr>
                                        <p:cTn id="33" dur="500" fill="hold"/>
                                        <p:tgtEl>
                                          <p:spTgt spid="100"/>
                                        </p:tgtEl>
                                        <p:attrNameLst>
                                          <p:attrName>ppt_h</p:attrName>
                                        </p:attrNameLst>
                                      </p:cBhvr>
                                      <p:tavLst>
                                        <p:tav tm="0">
                                          <p:val>
                                            <p:fltVal val="0"/>
                                          </p:val>
                                        </p:tav>
                                        <p:tav tm="100000">
                                          <p:val>
                                            <p:strVal val="#ppt_h"/>
                                          </p:val>
                                        </p:tav>
                                      </p:tavLst>
                                    </p:anim>
                                    <p:animEffect transition="in" filter="fade">
                                      <p:cBhvr>
                                        <p:cTn id="34" dur="500"/>
                                        <p:tgtEl>
                                          <p:spTgt spid="100"/>
                                        </p:tgtEl>
                                      </p:cBhvr>
                                    </p:animEffect>
                                  </p:childTnLst>
                                </p:cTn>
                              </p:par>
                              <p:par>
                                <p:cTn id="35" presetID="53" presetClass="entr" presetSubtype="16" fill="hold" nodeType="withEffect">
                                  <p:stCondLst>
                                    <p:cond delay="0"/>
                                  </p:stCondLst>
                                  <p:childTnLst>
                                    <p:set>
                                      <p:cBhvr>
                                        <p:cTn id="36" dur="1" fill="hold">
                                          <p:stCondLst>
                                            <p:cond delay="0"/>
                                          </p:stCondLst>
                                        </p:cTn>
                                        <p:tgtEl>
                                          <p:spTgt spid="101"/>
                                        </p:tgtEl>
                                        <p:attrNameLst>
                                          <p:attrName>style.visibility</p:attrName>
                                        </p:attrNameLst>
                                      </p:cBhvr>
                                      <p:to>
                                        <p:strVal val="visible"/>
                                      </p:to>
                                    </p:set>
                                    <p:anim calcmode="lin" valueType="num">
                                      <p:cBhvr>
                                        <p:cTn id="37" dur="500" fill="hold"/>
                                        <p:tgtEl>
                                          <p:spTgt spid="101"/>
                                        </p:tgtEl>
                                        <p:attrNameLst>
                                          <p:attrName>ppt_w</p:attrName>
                                        </p:attrNameLst>
                                      </p:cBhvr>
                                      <p:tavLst>
                                        <p:tav tm="0">
                                          <p:val>
                                            <p:fltVal val="0"/>
                                          </p:val>
                                        </p:tav>
                                        <p:tav tm="100000">
                                          <p:val>
                                            <p:strVal val="#ppt_w"/>
                                          </p:val>
                                        </p:tav>
                                      </p:tavLst>
                                    </p:anim>
                                    <p:anim calcmode="lin" valueType="num">
                                      <p:cBhvr>
                                        <p:cTn id="38" dur="500" fill="hold"/>
                                        <p:tgtEl>
                                          <p:spTgt spid="101"/>
                                        </p:tgtEl>
                                        <p:attrNameLst>
                                          <p:attrName>ppt_h</p:attrName>
                                        </p:attrNameLst>
                                      </p:cBhvr>
                                      <p:tavLst>
                                        <p:tav tm="0">
                                          <p:val>
                                            <p:fltVal val="0"/>
                                          </p:val>
                                        </p:tav>
                                        <p:tav tm="100000">
                                          <p:val>
                                            <p:strVal val="#ppt_h"/>
                                          </p:val>
                                        </p:tav>
                                      </p:tavLst>
                                    </p:anim>
                                    <p:animEffect transition="in" filter="fade">
                                      <p:cBhvr>
                                        <p:cTn id="39" dur="500"/>
                                        <p:tgtEl>
                                          <p:spTgt spid="10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07"/>
                                        </p:tgtEl>
                                        <p:attrNameLst>
                                          <p:attrName>style.visibility</p:attrName>
                                        </p:attrNameLst>
                                      </p:cBhvr>
                                      <p:to>
                                        <p:strVal val="visible"/>
                                      </p:to>
                                    </p:set>
                                    <p:anim calcmode="lin" valueType="num">
                                      <p:cBhvr>
                                        <p:cTn id="42" dur="500" fill="hold"/>
                                        <p:tgtEl>
                                          <p:spTgt spid="107"/>
                                        </p:tgtEl>
                                        <p:attrNameLst>
                                          <p:attrName>ppt_w</p:attrName>
                                        </p:attrNameLst>
                                      </p:cBhvr>
                                      <p:tavLst>
                                        <p:tav tm="0">
                                          <p:val>
                                            <p:fltVal val="0"/>
                                          </p:val>
                                        </p:tav>
                                        <p:tav tm="100000">
                                          <p:val>
                                            <p:strVal val="#ppt_w"/>
                                          </p:val>
                                        </p:tav>
                                      </p:tavLst>
                                    </p:anim>
                                    <p:anim calcmode="lin" valueType="num">
                                      <p:cBhvr>
                                        <p:cTn id="43" dur="500" fill="hold"/>
                                        <p:tgtEl>
                                          <p:spTgt spid="107"/>
                                        </p:tgtEl>
                                        <p:attrNameLst>
                                          <p:attrName>ppt_h</p:attrName>
                                        </p:attrNameLst>
                                      </p:cBhvr>
                                      <p:tavLst>
                                        <p:tav tm="0">
                                          <p:val>
                                            <p:fltVal val="0"/>
                                          </p:val>
                                        </p:tav>
                                        <p:tav tm="100000">
                                          <p:val>
                                            <p:strVal val="#ppt_h"/>
                                          </p:val>
                                        </p:tav>
                                      </p:tavLst>
                                    </p:anim>
                                    <p:animEffect transition="in" filter="fade">
                                      <p:cBhvr>
                                        <p:cTn id="44" dur="500"/>
                                        <p:tgtEl>
                                          <p:spTgt spid="107"/>
                                        </p:tgtEl>
                                      </p:cBhvr>
                                    </p:animEffect>
                                  </p:childTnLst>
                                </p:cTn>
                              </p:par>
                              <p:par>
                                <p:cTn id="45" presetID="53" presetClass="entr" presetSubtype="16" fill="hold" nodeType="withEffect">
                                  <p:stCondLst>
                                    <p:cond delay="0"/>
                                  </p:stCondLst>
                                  <p:childTnLst>
                                    <p:set>
                                      <p:cBhvr>
                                        <p:cTn id="46" dur="1" fill="hold">
                                          <p:stCondLst>
                                            <p:cond delay="0"/>
                                          </p:stCondLst>
                                        </p:cTn>
                                        <p:tgtEl>
                                          <p:spTgt spid="108"/>
                                        </p:tgtEl>
                                        <p:attrNameLst>
                                          <p:attrName>style.visibility</p:attrName>
                                        </p:attrNameLst>
                                      </p:cBhvr>
                                      <p:to>
                                        <p:strVal val="visible"/>
                                      </p:to>
                                    </p:set>
                                    <p:anim calcmode="lin" valueType="num">
                                      <p:cBhvr>
                                        <p:cTn id="47" dur="500" fill="hold"/>
                                        <p:tgtEl>
                                          <p:spTgt spid="108"/>
                                        </p:tgtEl>
                                        <p:attrNameLst>
                                          <p:attrName>ppt_w</p:attrName>
                                        </p:attrNameLst>
                                      </p:cBhvr>
                                      <p:tavLst>
                                        <p:tav tm="0">
                                          <p:val>
                                            <p:fltVal val="0"/>
                                          </p:val>
                                        </p:tav>
                                        <p:tav tm="100000">
                                          <p:val>
                                            <p:strVal val="#ppt_w"/>
                                          </p:val>
                                        </p:tav>
                                      </p:tavLst>
                                    </p:anim>
                                    <p:anim calcmode="lin" valueType="num">
                                      <p:cBhvr>
                                        <p:cTn id="48" dur="500" fill="hold"/>
                                        <p:tgtEl>
                                          <p:spTgt spid="108"/>
                                        </p:tgtEl>
                                        <p:attrNameLst>
                                          <p:attrName>ppt_h</p:attrName>
                                        </p:attrNameLst>
                                      </p:cBhvr>
                                      <p:tavLst>
                                        <p:tav tm="0">
                                          <p:val>
                                            <p:fltVal val="0"/>
                                          </p:val>
                                        </p:tav>
                                        <p:tav tm="100000">
                                          <p:val>
                                            <p:strVal val="#ppt_h"/>
                                          </p:val>
                                        </p:tav>
                                      </p:tavLst>
                                    </p:anim>
                                    <p:animEffect transition="in" filter="fade">
                                      <p:cBhvr>
                                        <p:cTn id="49" dur="500"/>
                                        <p:tgtEl>
                                          <p:spTgt spid="108"/>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14"/>
                                        </p:tgtEl>
                                        <p:attrNameLst>
                                          <p:attrName>style.visibility</p:attrName>
                                        </p:attrNameLst>
                                      </p:cBhvr>
                                      <p:to>
                                        <p:strVal val="visible"/>
                                      </p:to>
                                    </p:set>
                                    <p:anim calcmode="lin" valueType="num">
                                      <p:cBhvr>
                                        <p:cTn id="52" dur="500" fill="hold"/>
                                        <p:tgtEl>
                                          <p:spTgt spid="114"/>
                                        </p:tgtEl>
                                        <p:attrNameLst>
                                          <p:attrName>ppt_w</p:attrName>
                                        </p:attrNameLst>
                                      </p:cBhvr>
                                      <p:tavLst>
                                        <p:tav tm="0">
                                          <p:val>
                                            <p:fltVal val="0"/>
                                          </p:val>
                                        </p:tav>
                                        <p:tav tm="100000">
                                          <p:val>
                                            <p:strVal val="#ppt_w"/>
                                          </p:val>
                                        </p:tav>
                                      </p:tavLst>
                                    </p:anim>
                                    <p:anim calcmode="lin" valueType="num">
                                      <p:cBhvr>
                                        <p:cTn id="53" dur="500" fill="hold"/>
                                        <p:tgtEl>
                                          <p:spTgt spid="114"/>
                                        </p:tgtEl>
                                        <p:attrNameLst>
                                          <p:attrName>ppt_h</p:attrName>
                                        </p:attrNameLst>
                                      </p:cBhvr>
                                      <p:tavLst>
                                        <p:tav tm="0">
                                          <p:val>
                                            <p:fltVal val="0"/>
                                          </p:val>
                                        </p:tav>
                                        <p:tav tm="100000">
                                          <p:val>
                                            <p:strVal val="#ppt_h"/>
                                          </p:val>
                                        </p:tav>
                                      </p:tavLst>
                                    </p:anim>
                                    <p:animEffect transition="in" filter="fade">
                                      <p:cBhvr>
                                        <p:cTn id="54" dur="500"/>
                                        <p:tgtEl>
                                          <p:spTgt spid="114"/>
                                        </p:tgtEl>
                                      </p:cBhvr>
                                    </p:animEffect>
                                  </p:childTnLst>
                                </p:cTn>
                              </p:par>
                              <p:par>
                                <p:cTn id="55" presetID="53" presetClass="entr" presetSubtype="16" fill="hold" nodeType="withEffect">
                                  <p:stCondLst>
                                    <p:cond delay="0"/>
                                  </p:stCondLst>
                                  <p:childTnLst>
                                    <p:set>
                                      <p:cBhvr>
                                        <p:cTn id="56" dur="1" fill="hold">
                                          <p:stCondLst>
                                            <p:cond delay="0"/>
                                          </p:stCondLst>
                                        </p:cTn>
                                        <p:tgtEl>
                                          <p:spTgt spid="115"/>
                                        </p:tgtEl>
                                        <p:attrNameLst>
                                          <p:attrName>style.visibility</p:attrName>
                                        </p:attrNameLst>
                                      </p:cBhvr>
                                      <p:to>
                                        <p:strVal val="visible"/>
                                      </p:to>
                                    </p:set>
                                    <p:anim calcmode="lin" valueType="num">
                                      <p:cBhvr>
                                        <p:cTn id="57" dur="500" fill="hold"/>
                                        <p:tgtEl>
                                          <p:spTgt spid="115"/>
                                        </p:tgtEl>
                                        <p:attrNameLst>
                                          <p:attrName>ppt_w</p:attrName>
                                        </p:attrNameLst>
                                      </p:cBhvr>
                                      <p:tavLst>
                                        <p:tav tm="0">
                                          <p:val>
                                            <p:fltVal val="0"/>
                                          </p:val>
                                        </p:tav>
                                        <p:tav tm="100000">
                                          <p:val>
                                            <p:strVal val="#ppt_w"/>
                                          </p:val>
                                        </p:tav>
                                      </p:tavLst>
                                    </p:anim>
                                    <p:anim calcmode="lin" valueType="num">
                                      <p:cBhvr>
                                        <p:cTn id="58" dur="500" fill="hold"/>
                                        <p:tgtEl>
                                          <p:spTgt spid="115"/>
                                        </p:tgtEl>
                                        <p:attrNameLst>
                                          <p:attrName>ppt_h</p:attrName>
                                        </p:attrNameLst>
                                      </p:cBhvr>
                                      <p:tavLst>
                                        <p:tav tm="0">
                                          <p:val>
                                            <p:fltVal val="0"/>
                                          </p:val>
                                        </p:tav>
                                        <p:tav tm="100000">
                                          <p:val>
                                            <p:strVal val="#ppt_h"/>
                                          </p:val>
                                        </p:tav>
                                      </p:tavLst>
                                    </p:anim>
                                    <p:animEffect transition="in" filter="fade">
                                      <p:cBhvr>
                                        <p:cTn id="59" dur="500"/>
                                        <p:tgtEl>
                                          <p:spTgt spid="115"/>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21"/>
                                        </p:tgtEl>
                                        <p:attrNameLst>
                                          <p:attrName>style.visibility</p:attrName>
                                        </p:attrNameLst>
                                      </p:cBhvr>
                                      <p:to>
                                        <p:strVal val="visible"/>
                                      </p:to>
                                    </p:set>
                                    <p:anim calcmode="lin" valueType="num">
                                      <p:cBhvr>
                                        <p:cTn id="62" dur="500" fill="hold"/>
                                        <p:tgtEl>
                                          <p:spTgt spid="121"/>
                                        </p:tgtEl>
                                        <p:attrNameLst>
                                          <p:attrName>ppt_w</p:attrName>
                                        </p:attrNameLst>
                                      </p:cBhvr>
                                      <p:tavLst>
                                        <p:tav tm="0">
                                          <p:val>
                                            <p:fltVal val="0"/>
                                          </p:val>
                                        </p:tav>
                                        <p:tav tm="100000">
                                          <p:val>
                                            <p:strVal val="#ppt_w"/>
                                          </p:val>
                                        </p:tav>
                                      </p:tavLst>
                                    </p:anim>
                                    <p:anim calcmode="lin" valueType="num">
                                      <p:cBhvr>
                                        <p:cTn id="63" dur="500" fill="hold"/>
                                        <p:tgtEl>
                                          <p:spTgt spid="121"/>
                                        </p:tgtEl>
                                        <p:attrNameLst>
                                          <p:attrName>ppt_h</p:attrName>
                                        </p:attrNameLst>
                                      </p:cBhvr>
                                      <p:tavLst>
                                        <p:tav tm="0">
                                          <p:val>
                                            <p:fltVal val="0"/>
                                          </p:val>
                                        </p:tav>
                                        <p:tav tm="100000">
                                          <p:val>
                                            <p:strVal val="#ppt_h"/>
                                          </p:val>
                                        </p:tav>
                                      </p:tavLst>
                                    </p:anim>
                                    <p:animEffect transition="in" filter="fade">
                                      <p:cBhvr>
                                        <p:cTn id="64"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7" grpId="0" animBg="1"/>
      <p:bldP spid="114" grpId="0" animBg="1"/>
      <p:bldP spid="12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3" y="1706160"/>
            <a:ext cx="12843443" cy="4730685"/>
            <a:chOff x="3" y="1706160"/>
            <a:chExt cx="12843443" cy="4730685"/>
          </a:xfrm>
        </p:grpSpPr>
        <p:cxnSp>
          <p:nvCxnSpPr>
            <p:cNvPr id="17" name="直接连接符 16"/>
            <p:cNvCxnSpPr/>
            <p:nvPr/>
          </p:nvCxnSpPr>
          <p:spPr>
            <a:xfrm>
              <a:off x="2418669" y="3629463"/>
              <a:ext cx="0" cy="1823964"/>
            </a:xfrm>
            <a:prstGeom prst="line">
              <a:avLst/>
            </a:prstGeom>
            <a:noFill/>
            <a:ln>
              <a:solidFill>
                <a:schemeClr val="bg1"/>
              </a:solidFill>
              <a:prstDash val="sysDash"/>
              <a:tailEnd type="oval" w="lg" len="lg"/>
            </a:ln>
          </p:spPr>
          <p:style>
            <a:lnRef idx="2">
              <a:schemeClr val="accent1">
                <a:shade val="50000"/>
              </a:schemeClr>
            </a:lnRef>
            <a:fillRef idx="1">
              <a:schemeClr val="accent1"/>
            </a:fillRef>
            <a:effectRef idx="0">
              <a:schemeClr val="accent1"/>
            </a:effectRef>
            <a:fontRef idx="minor">
              <a:schemeClr val="lt1"/>
            </a:fontRef>
          </p:style>
        </p:cxnSp>
        <p:cxnSp>
          <p:nvCxnSpPr>
            <p:cNvPr id="18" name="直接连接符 17"/>
            <p:cNvCxnSpPr>
              <a:cxnSpLocks/>
            </p:cNvCxnSpPr>
            <p:nvPr/>
          </p:nvCxnSpPr>
          <p:spPr>
            <a:xfrm>
              <a:off x="7915361" y="3314410"/>
              <a:ext cx="0" cy="2261926"/>
            </a:xfrm>
            <a:prstGeom prst="line">
              <a:avLst/>
            </a:prstGeom>
            <a:noFill/>
            <a:ln>
              <a:solidFill>
                <a:schemeClr val="bg1"/>
              </a:solidFill>
              <a:prstDash val="sysDash"/>
              <a:tailEnd type="oval" w="lg" len="lg"/>
            </a:ln>
          </p:spPr>
          <p:style>
            <a:lnRef idx="2">
              <a:schemeClr val="accent1">
                <a:shade val="50000"/>
              </a:schemeClr>
            </a:lnRef>
            <a:fillRef idx="1">
              <a:schemeClr val="accent1"/>
            </a:fillRef>
            <a:effectRef idx="0">
              <a:schemeClr val="accent1"/>
            </a:effectRef>
            <a:fontRef idx="minor">
              <a:schemeClr val="lt1"/>
            </a:fontRef>
          </p:style>
        </p:cxnSp>
        <p:grpSp>
          <p:nvGrpSpPr>
            <p:cNvPr id="3" name="组合 36"/>
            <p:cNvGrpSpPr/>
            <p:nvPr/>
          </p:nvGrpSpPr>
          <p:grpSpPr>
            <a:xfrm>
              <a:off x="3" y="3577132"/>
              <a:ext cx="12843443" cy="1805504"/>
              <a:chOff x="-1" y="3391836"/>
              <a:chExt cx="12177486" cy="1711978"/>
            </a:xfrm>
          </p:grpSpPr>
          <p:sp>
            <p:nvSpPr>
              <p:cNvPr id="2" name="任意多边形: 形状 1"/>
              <p:cNvSpPr/>
              <p:nvPr/>
            </p:nvSpPr>
            <p:spPr>
              <a:xfrm>
                <a:off x="0" y="3579814"/>
                <a:ext cx="12177485" cy="1524000"/>
              </a:xfrm>
              <a:custGeom>
                <a:avLst/>
                <a:gdLst>
                  <a:gd name="connsiteX0" fmla="*/ 0 w 12177485"/>
                  <a:gd name="connsiteY0" fmla="*/ 1791715 h 1791715"/>
                  <a:gd name="connsiteX1" fmla="*/ 2699657 w 12177485"/>
                  <a:gd name="connsiteY1" fmla="*/ 195144 h 1791715"/>
                  <a:gd name="connsiteX2" fmla="*/ 6183085 w 12177485"/>
                  <a:gd name="connsiteY2" fmla="*/ 1574001 h 1791715"/>
                  <a:gd name="connsiteX3" fmla="*/ 9826171 w 12177485"/>
                  <a:gd name="connsiteY3" fmla="*/ 20973 h 1791715"/>
                  <a:gd name="connsiteX4" fmla="*/ 12177485 w 12177485"/>
                  <a:gd name="connsiteY4" fmla="*/ 819258 h 1791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77485" h="1791715">
                    <a:moveTo>
                      <a:pt x="0" y="1791715"/>
                    </a:moveTo>
                    <a:cubicBezTo>
                      <a:pt x="834571" y="1011572"/>
                      <a:pt x="1669143" y="231430"/>
                      <a:pt x="2699657" y="195144"/>
                    </a:cubicBezTo>
                    <a:cubicBezTo>
                      <a:pt x="3730171" y="158858"/>
                      <a:pt x="4995333" y="1603029"/>
                      <a:pt x="6183085" y="1574001"/>
                    </a:cubicBezTo>
                    <a:cubicBezTo>
                      <a:pt x="7370837" y="1544973"/>
                      <a:pt x="8827104" y="146763"/>
                      <a:pt x="9826171" y="20973"/>
                    </a:cubicBezTo>
                    <a:cubicBezTo>
                      <a:pt x="10825238" y="-104818"/>
                      <a:pt x="11501361" y="357220"/>
                      <a:pt x="12177485" y="819258"/>
                    </a:cubicBezTo>
                  </a:path>
                </a:pathLst>
              </a:custGeom>
              <a:noFill/>
              <a:ln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dirty="0">
                  <a:solidFill>
                    <a:schemeClr val="bg1"/>
                  </a:solidFill>
                  <a:cs typeface="+mn-ea"/>
                  <a:sym typeface="+mn-lt"/>
                </a:endParaRPr>
              </a:p>
            </p:txBody>
          </p:sp>
          <p:sp>
            <p:nvSpPr>
              <p:cNvPr id="10" name="任意多边形: 形状 9"/>
              <p:cNvSpPr/>
              <p:nvPr/>
            </p:nvSpPr>
            <p:spPr>
              <a:xfrm flipH="1" flipV="1">
                <a:off x="-1" y="3391836"/>
                <a:ext cx="12177485" cy="1184928"/>
              </a:xfrm>
              <a:custGeom>
                <a:avLst/>
                <a:gdLst>
                  <a:gd name="connsiteX0" fmla="*/ 0 w 12177485"/>
                  <a:gd name="connsiteY0" fmla="*/ 1791715 h 1791715"/>
                  <a:gd name="connsiteX1" fmla="*/ 2699657 w 12177485"/>
                  <a:gd name="connsiteY1" fmla="*/ 195144 h 1791715"/>
                  <a:gd name="connsiteX2" fmla="*/ 6183085 w 12177485"/>
                  <a:gd name="connsiteY2" fmla="*/ 1574001 h 1791715"/>
                  <a:gd name="connsiteX3" fmla="*/ 9826171 w 12177485"/>
                  <a:gd name="connsiteY3" fmla="*/ 20973 h 1791715"/>
                  <a:gd name="connsiteX4" fmla="*/ 12177485 w 12177485"/>
                  <a:gd name="connsiteY4" fmla="*/ 819258 h 1791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77485" h="1791715">
                    <a:moveTo>
                      <a:pt x="0" y="1791715"/>
                    </a:moveTo>
                    <a:cubicBezTo>
                      <a:pt x="834571" y="1011572"/>
                      <a:pt x="1669143" y="231430"/>
                      <a:pt x="2699657" y="195144"/>
                    </a:cubicBezTo>
                    <a:cubicBezTo>
                      <a:pt x="3730171" y="158858"/>
                      <a:pt x="4995333" y="1603029"/>
                      <a:pt x="6183085" y="1574001"/>
                    </a:cubicBezTo>
                    <a:cubicBezTo>
                      <a:pt x="7370837" y="1544973"/>
                      <a:pt x="8827104" y="146763"/>
                      <a:pt x="9826171" y="20973"/>
                    </a:cubicBezTo>
                    <a:cubicBezTo>
                      <a:pt x="10825238" y="-104818"/>
                      <a:pt x="11501361" y="357220"/>
                      <a:pt x="12177485" y="819258"/>
                    </a:cubicBezTo>
                  </a:path>
                </a:pathLst>
              </a:custGeom>
              <a:noFill/>
              <a:ln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dirty="0">
                  <a:solidFill>
                    <a:schemeClr val="bg1"/>
                  </a:solidFill>
                  <a:cs typeface="+mn-ea"/>
                  <a:sym typeface="+mn-lt"/>
                </a:endParaRPr>
              </a:p>
            </p:txBody>
          </p:sp>
        </p:grpSp>
        <p:cxnSp>
          <p:nvCxnSpPr>
            <p:cNvPr id="20" name="直接连接符 19"/>
            <p:cNvCxnSpPr>
              <a:cxnSpLocks/>
            </p:cNvCxnSpPr>
            <p:nvPr/>
          </p:nvCxnSpPr>
          <p:spPr>
            <a:xfrm>
              <a:off x="10593160" y="2225288"/>
              <a:ext cx="0" cy="1339269"/>
            </a:xfrm>
            <a:prstGeom prst="line">
              <a:avLst/>
            </a:prstGeom>
            <a:noFill/>
            <a:ln>
              <a:solidFill>
                <a:schemeClr val="bg1"/>
              </a:solidFill>
              <a:prstDash val="sysDash"/>
              <a:headEnd type="oval" w="lg" len="lg"/>
              <a:tailEnd type="none" w="lg" len="lg"/>
            </a:ln>
          </p:spPr>
          <p:style>
            <a:lnRef idx="2">
              <a:schemeClr val="accent1">
                <a:shade val="50000"/>
              </a:schemeClr>
            </a:lnRef>
            <a:fillRef idx="1">
              <a:schemeClr val="accent1"/>
            </a:fillRef>
            <a:effectRef idx="0">
              <a:schemeClr val="accent1"/>
            </a:effectRef>
            <a:fontRef idx="minor">
              <a:schemeClr val="lt1"/>
            </a:fontRef>
          </p:style>
        </p:cxnSp>
        <p:cxnSp>
          <p:nvCxnSpPr>
            <p:cNvPr id="22" name="直接连接符 21"/>
            <p:cNvCxnSpPr>
              <a:cxnSpLocks/>
            </p:cNvCxnSpPr>
            <p:nvPr/>
          </p:nvCxnSpPr>
          <p:spPr>
            <a:xfrm>
              <a:off x="5566438" y="2225287"/>
              <a:ext cx="0" cy="2188929"/>
            </a:xfrm>
            <a:prstGeom prst="line">
              <a:avLst/>
            </a:prstGeom>
            <a:noFill/>
            <a:ln>
              <a:solidFill>
                <a:schemeClr val="bg1"/>
              </a:solidFill>
              <a:prstDash val="sysDash"/>
              <a:headEnd type="oval" w="lg" len="lg"/>
              <a:tailEnd type="none" w="lg" len="lg"/>
            </a:ln>
          </p:spPr>
          <p:style>
            <a:lnRef idx="2">
              <a:schemeClr val="accent1">
                <a:shade val="50000"/>
              </a:schemeClr>
            </a:lnRef>
            <a:fillRef idx="1">
              <a:schemeClr val="accent1"/>
            </a:fillRef>
            <a:effectRef idx="0">
              <a:schemeClr val="accent1"/>
            </a:effectRef>
            <a:fontRef idx="minor">
              <a:schemeClr val="lt1"/>
            </a:fontRef>
          </p:style>
        </p:cxnSp>
        <p:grpSp>
          <p:nvGrpSpPr>
            <p:cNvPr id="4" name="组合 40"/>
            <p:cNvGrpSpPr/>
            <p:nvPr/>
          </p:nvGrpSpPr>
          <p:grpSpPr>
            <a:xfrm>
              <a:off x="10125722" y="3564529"/>
              <a:ext cx="934873" cy="842496"/>
              <a:chOff x="9600686" y="3379883"/>
              <a:chExt cx="886398" cy="798854"/>
            </a:xfrm>
          </p:grpSpPr>
          <p:sp>
            <p:nvSpPr>
              <p:cNvPr id="11" name="泪滴形 10"/>
              <p:cNvSpPr/>
              <p:nvPr/>
            </p:nvSpPr>
            <p:spPr>
              <a:xfrm rot="8100000">
                <a:off x="9645376" y="3379883"/>
                <a:ext cx="798854" cy="798854"/>
              </a:xfrm>
              <a:prstGeom prst="teardrop">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dirty="0">
                  <a:solidFill>
                    <a:schemeClr val="bg1"/>
                  </a:solidFill>
                  <a:cs typeface="+mn-ea"/>
                  <a:sym typeface="+mn-lt"/>
                </a:endParaRPr>
              </a:p>
            </p:txBody>
          </p:sp>
          <p:sp>
            <p:nvSpPr>
              <p:cNvPr id="24" name="文本框 23"/>
              <p:cNvSpPr txBox="1"/>
              <p:nvPr/>
            </p:nvSpPr>
            <p:spPr>
              <a:xfrm>
                <a:off x="9600686" y="3603501"/>
                <a:ext cx="886398" cy="452342"/>
              </a:xfrm>
              <a:prstGeom prst="rect">
                <a:avLst/>
              </a:prstGeom>
              <a:noFill/>
            </p:spPr>
            <p:txBody>
              <a:bodyPr wrap="none" rtlCol="0">
                <a:spAutoFit/>
              </a:bodyPr>
              <a:lstStyle/>
              <a:p>
                <a:pPr algn="ctr"/>
                <a:r>
                  <a:rPr lang="en-US" altLang="zh-CN" sz="2500" dirty="0">
                    <a:solidFill>
                      <a:srgbClr val="2DBCEE"/>
                    </a:solidFill>
                    <a:latin typeface="+mn-lt"/>
                    <a:ea typeface="+mn-ea"/>
                    <a:cs typeface="+mn-ea"/>
                    <a:sym typeface="+mn-lt"/>
                  </a:rPr>
                  <a:t>2017</a:t>
                </a:r>
                <a:endParaRPr lang="zh-CN" altLang="en-US" sz="2500" dirty="0">
                  <a:solidFill>
                    <a:srgbClr val="2DBCEE"/>
                  </a:solidFill>
                  <a:latin typeface="+mn-lt"/>
                  <a:ea typeface="+mn-ea"/>
                  <a:cs typeface="+mn-ea"/>
                  <a:sym typeface="+mn-lt"/>
                </a:endParaRPr>
              </a:p>
            </p:txBody>
          </p:sp>
        </p:grpSp>
        <p:grpSp>
          <p:nvGrpSpPr>
            <p:cNvPr id="6" name="组合 39"/>
            <p:cNvGrpSpPr/>
            <p:nvPr/>
          </p:nvGrpSpPr>
          <p:grpSpPr>
            <a:xfrm>
              <a:off x="7447929" y="3184765"/>
              <a:ext cx="934872" cy="744062"/>
              <a:chOff x="7061735" y="3019795"/>
              <a:chExt cx="886397" cy="705520"/>
            </a:xfrm>
          </p:grpSpPr>
          <p:sp>
            <p:nvSpPr>
              <p:cNvPr id="12" name="泪滴形 11"/>
              <p:cNvSpPr/>
              <p:nvPr/>
            </p:nvSpPr>
            <p:spPr>
              <a:xfrm rot="8100000">
                <a:off x="7152175" y="3019795"/>
                <a:ext cx="705520" cy="705520"/>
              </a:xfrm>
              <a:prstGeom prst="teardrop">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dirty="0">
                  <a:solidFill>
                    <a:schemeClr val="bg1"/>
                  </a:solidFill>
                  <a:cs typeface="+mn-ea"/>
                  <a:sym typeface="+mn-lt"/>
                </a:endParaRPr>
              </a:p>
            </p:txBody>
          </p:sp>
          <p:sp>
            <p:nvSpPr>
              <p:cNvPr id="25" name="文本框 24"/>
              <p:cNvSpPr txBox="1"/>
              <p:nvPr/>
            </p:nvSpPr>
            <p:spPr>
              <a:xfrm>
                <a:off x="7061735" y="3152450"/>
                <a:ext cx="886397" cy="452343"/>
              </a:xfrm>
              <a:prstGeom prst="rect">
                <a:avLst/>
              </a:prstGeom>
              <a:noFill/>
            </p:spPr>
            <p:txBody>
              <a:bodyPr wrap="none" rtlCol="0">
                <a:spAutoFit/>
              </a:bodyPr>
              <a:lstStyle/>
              <a:p>
                <a:pPr algn="ctr"/>
                <a:r>
                  <a:rPr lang="en-US" altLang="zh-CN" sz="2500" dirty="0">
                    <a:solidFill>
                      <a:srgbClr val="2DBCEE"/>
                    </a:solidFill>
                    <a:latin typeface="+mn-lt"/>
                    <a:ea typeface="+mn-ea"/>
                    <a:cs typeface="+mn-ea"/>
                    <a:sym typeface="+mn-lt"/>
                  </a:rPr>
                  <a:t>2016</a:t>
                </a:r>
                <a:endParaRPr lang="zh-CN" altLang="en-US" sz="2500" dirty="0">
                  <a:solidFill>
                    <a:srgbClr val="2DBCEE"/>
                  </a:solidFill>
                  <a:latin typeface="+mn-lt"/>
                  <a:ea typeface="+mn-ea"/>
                  <a:cs typeface="+mn-ea"/>
                  <a:sym typeface="+mn-lt"/>
                </a:endParaRPr>
              </a:p>
            </p:txBody>
          </p:sp>
        </p:grpSp>
        <p:grpSp>
          <p:nvGrpSpPr>
            <p:cNvPr id="7" name="组合 38"/>
            <p:cNvGrpSpPr/>
            <p:nvPr/>
          </p:nvGrpSpPr>
          <p:grpSpPr>
            <a:xfrm>
              <a:off x="5144929" y="4012716"/>
              <a:ext cx="934873" cy="842496"/>
              <a:chOff x="4878153" y="3804856"/>
              <a:chExt cx="886398" cy="798854"/>
            </a:xfrm>
          </p:grpSpPr>
          <p:sp>
            <p:nvSpPr>
              <p:cNvPr id="5" name="泪滴形 4"/>
              <p:cNvSpPr/>
              <p:nvPr/>
            </p:nvSpPr>
            <p:spPr>
              <a:xfrm rot="8100000">
                <a:off x="4921923" y="3804856"/>
                <a:ext cx="798854" cy="798854"/>
              </a:xfrm>
              <a:prstGeom prst="teardrop">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dirty="0">
                  <a:solidFill>
                    <a:schemeClr val="bg1"/>
                  </a:solidFill>
                  <a:cs typeface="+mn-ea"/>
                  <a:sym typeface="+mn-lt"/>
                </a:endParaRPr>
              </a:p>
            </p:txBody>
          </p:sp>
          <p:sp>
            <p:nvSpPr>
              <p:cNvPr id="26" name="文本框 25"/>
              <p:cNvSpPr txBox="1"/>
              <p:nvPr/>
            </p:nvSpPr>
            <p:spPr>
              <a:xfrm>
                <a:off x="4878153" y="4002001"/>
                <a:ext cx="886398" cy="452342"/>
              </a:xfrm>
              <a:prstGeom prst="rect">
                <a:avLst/>
              </a:prstGeom>
              <a:noFill/>
            </p:spPr>
            <p:txBody>
              <a:bodyPr wrap="none" rtlCol="0">
                <a:spAutoFit/>
              </a:bodyPr>
              <a:lstStyle/>
              <a:p>
                <a:pPr algn="ctr"/>
                <a:r>
                  <a:rPr lang="en-US" altLang="zh-CN" sz="2500" dirty="0">
                    <a:solidFill>
                      <a:srgbClr val="2DBCEE"/>
                    </a:solidFill>
                    <a:latin typeface="+mn-lt"/>
                    <a:ea typeface="+mn-ea"/>
                    <a:cs typeface="+mn-ea"/>
                    <a:sym typeface="+mn-lt"/>
                  </a:rPr>
                  <a:t>2015</a:t>
                </a:r>
                <a:endParaRPr lang="zh-CN" altLang="en-US" sz="2500" dirty="0">
                  <a:solidFill>
                    <a:srgbClr val="2DBCEE"/>
                  </a:solidFill>
                  <a:latin typeface="+mn-lt"/>
                  <a:ea typeface="+mn-ea"/>
                  <a:cs typeface="+mn-ea"/>
                  <a:sym typeface="+mn-lt"/>
                </a:endParaRPr>
              </a:p>
            </p:txBody>
          </p:sp>
        </p:grpSp>
        <p:grpSp>
          <p:nvGrpSpPr>
            <p:cNvPr id="8" name="组合 37"/>
            <p:cNvGrpSpPr/>
            <p:nvPr/>
          </p:nvGrpSpPr>
          <p:grpSpPr>
            <a:xfrm>
              <a:off x="1954697" y="3105917"/>
              <a:ext cx="934872" cy="744062"/>
              <a:chOff x="1853337" y="2945030"/>
              <a:chExt cx="886397" cy="705520"/>
            </a:xfrm>
          </p:grpSpPr>
          <p:sp>
            <p:nvSpPr>
              <p:cNvPr id="13" name="泪滴形 12"/>
              <p:cNvSpPr/>
              <p:nvPr/>
            </p:nvSpPr>
            <p:spPr>
              <a:xfrm rot="8100000">
                <a:off x="1943294" y="2945030"/>
                <a:ext cx="705520" cy="705520"/>
              </a:xfrm>
              <a:prstGeom prst="teardrop">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dirty="0">
                  <a:solidFill>
                    <a:schemeClr val="bg1"/>
                  </a:solidFill>
                  <a:cs typeface="+mn-ea"/>
                  <a:sym typeface="+mn-lt"/>
                </a:endParaRPr>
              </a:p>
            </p:txBody>
          </p:sp>
          <p:sp>
            <p:nvSpPr>
              <p:cNvPr id="27" name="文本框 26"/>
              <p:cNvSpPr txBox="1"/>
              <p:nvPr/>
            </p:nvSpPr>
            <p:spPr>
              <a:xfrm>
                <a:off x="1853337" y="3082261"/>
                <a:ext cx="886397" cy="452343"/>
              </a:xfrm>
              <a:prstGeom prst="rect">
                <a:avLst/>
              </a:prstGeom>
              <a:noFill/>
            </p:spPr>
            <p:txBody>
              <a:bodyPr wrap="none" rtlCol="0">
                <a:spAutoFit/>
              </a:bodyPr>
              <a:lstStyle/>
              <a:p>
                <a:pPr algn="ctr"/>
                <a:r>
                  <a:rPr lang="en-US" altLang="zh-CN" sz="2500" dirty="0">
                    <a:solidFill>
                      <a:srgbClr val="2DBCEE"/>
                    </a:solidFill>
                    <a:latin typeface="+mn-lt"/>
                    <a:ea typeface="+mn-ea"/>
                    <a:cs typeface="+mn-ea"/>
                    <a:sym typeface="+mn-lt"/>
                  </a:rPr>
                  <a:t>2014</a:t>
                </a:r>
                <a:endParaRPr lang="zh-CN" altLang="en-US" sz="2500" dirty="0">
                  <a:solidFill>
                    <a:srgbClr val="2DBCEE"/>
                  </a:solidFill>
                  <a:latin typeface="+mn-lt"/>
                  <a:ea typeface="+mn-ea"/>
                  <a:cs typeface="+mn-ea"/>
                  <a:sym typeface="+mn-lt"/>
                </a:endParaRPr>
              </a:p>
            </p:txBody>
          </p:sp>
        </p:grpSp>
        <p:grpSp>
          <p:nvGrpSpPr>
            <p:cNvPr id="9" name="组合 41"/>
            <p:cNvGrpSpPr/>
            <p:nvPr/>
          </p:nvGrpSpPr>
          <p:grpSpPr>
            <a:xfrm>
              <a:off x="2638524" y="5141626"/>
              <a:ext cx="3509617" cy="1295219"/>
              <a:chOff x="2501711" y="4875289"/>
              <a:chExt cx="3327637" cy="1228126"/>
            </a:xfrm>
          </p:grpSpPr>
          <p:sp>
            <p:nvSpPr>
              <p:cNvPr id="28" name="矩形 27"/>
              <p:cNvSpPr/>
              <p:nvPr/>
            </p:nvSpPr>
            <p:spPr>
              <a:xfrm>
                <a:off x="2501712" y="5227914"/>
                <a:ext cx="3327636" cy="875501"/>
              </a:xfrm>
              <a:prstGeom prst="rect">
                <a:avLst/>
              </a:prstGeom>
            </p:spPr>
            <p:txBody>
              <a:bodyPr wrap="square">
                <a:spAutoFit/>
              </a:bodyPr>
              <a:lstStyle/>
              <a:p>
                <a:pPr algn="just">
                  <a:lnSpc>
                    <a:spcPct val="120000"/>
                  </a:lnSpc>
                </a:pPr>
                <a:r>
                  <a:rPr lang="zh-CN" altLang="en-US" sz="1500" dirty="0">
                    <a:solidFill>
                      <a:schemeClr val="bg1"/>
                    </a:solidFill>
                    <a:latin typeface="+mn-lt"/>
                    <a:ea typeface="+mn-ea"/>
                    <a:cs typeface="+mn-ea"/>
                    <a:sym typeface="+mn-lt"/>
                  </a:rPr>
                  <a:t>用户可以在投影仪或者计算机上进行演示也可以将演示文稿打印出来制作成胶片以便应用到更广泛的领域中</a:t>
                </a:r>
              </a:p>
            </p:txBody>
          </p:sp>
          <p:sp>
            <p:nvSpPr>
              <p:cNvPr id="29" name="矩形 28"/>
              <p:cNvSpPr/>
              <p:nvPr/>
            </p:nvSpPr>
            <p:spPr>
              <a:xfrm>
                <a:off x="2501711" y="4875289"/>
                <a:ext cx="2241973" cy="402731"/>
              </a:xfrm>
              <a:prstGeom prst="rect">
                <a:avLst/>
              </a:prstGeom>
            </p:spPr>
            <p:txBody>
              <a:bodyPr wrap="square">
                <a:spAutoFit/>
              </a:bodyPr>
              <a:lstStyle/>
              <a:p>
                <a:pPr algn="just">
                  <a:lnSpc>
                    <a:spcPct val="120000"/>
                  </a:lnSpc>
                </a:pPr>
                <a:r>
                  <a:rPr lang="zh-CN" altLang="en-US" b="1" dirty="0">
                    <a:solidFill>
                      <a:schemeClr val="bg1"/>
                    </a:solidFill>
                    <a:latin typeface="+mn-lt"/>
                    <a:ea typeface="+mn-ea"/>
                    <a:cs typeface="+mn-ea"/>
                    <a:sym typeface="+mn-lt"/>
                  </a:rPr>
                  <a:t>标题文字添加</a:t>
                </a:r>
              </a:p>
            </p:txBody>
          </p:sp>
        </p:grpSp>
        <p:grpSp>
          <p:nvGrpSpPr>
            <p:cNvPr id="14" name="组合 43"/>
            <p:cNvGrpSpPr/>
            <p:nvPr/>
          </p:nvGrpSpPr>
          <p:grpSpPr>
            <a:xfrm>
              <a:off x="8135217" y="5141626"/>
              <a:ext cx="3509617" cy="1295219"/>
              <a:chOff x="7713388" y="4875289"/>
              <a:chExt cx="3327637" cy="1228126"/>
            </a:xfrm>
          </p:grpSpPr>
          <p:sp>
            <p:nvSpPr>
              <p:cNvPr id="30" name="矩形 29"/>
              <p:cNvSpPr/>
              <p:nvPr/>
            </p:nvSpPr>
            <p:spPr>
              <a:xfrm>
                <a:off x="7713389" y="5227914"/>
                <a:ext cx="3327636" cy="875501"/>
              </a:xfrm>
              <a:prstGeom prst="rect">
                <a:avLst/>
              </a:prstGeom>
            </p:spPr>
            <p:txBody>
              <a:bodyPr wrap="square">
                <a:spAutoFit/>
              </a:bodyPr>
              <a:lstStyle/>
              <a:p>
                <a:pPr algn="just">
                  <a:lnSpc>
                    <a:spcPct val="120000"/>
                  </a:lnSpc>
                </a:pPr>
                <a:r>
                  <a:rPr lang="zh-CN" altLang="en-US" sz="1500" dirty="0">
                    <a:solidFill>
                      <a:schemeClr val="bg1"/>
                    </a:solidFill>
                    <a:latin typeface="+mn-lt"/>
                    <a:ea typeface="+mn-ea"/>
                    <a:cs typeface="+mn-ea"/>
                    <a:sym typeface="+mn-lt"/>
                  </a:rPr>
                  <a:t>用户可以在投影仪或者计算机上进行演示也可以将演示文稿打印出来制作成胶片以便应用到更广泛的领域中</a:t>
                </a:r>
              </a:p>
            </p:txBody>
          </p:sp>
          <p:sp>
            <p:nvSpPr>
              <p:cNvPr id="31" name="矩形 30"/>
              <p:cNvSpPr/>
              <p:nvPr/>
            </p:nvSpPr>
            <p:spPr>
              <a:xfrm>
                <a:off x="7713388" y="4875289"/>
                <a:ext cx="2241973" cy="402731"/>
              </a:xfrm>
              <a:prstGeom prst="rect">
                <a:avLst/>
              </a:prstGeom>
            </p:spPr>
            <p:txBody>
              <a:bodyPr wrap="square">
                <a:spAutoFit/>
              </a:bodyPr>
              <a:lstStyle/>
              <a:p>
                <a:pPr algn="just">
                  <a:lnSpc>
                    <a:spcPct val="120000"/>
                  </a:lnSpc>
                </a:pPr>
                <a:r>
                  <a:rPr lang="zh-CN" altLang="en-US" b="1" dirty="0">
                    <a:solidFill>
                      <a:schemeClr val="bg1"/>
                    </a:solidFill>
                    <a:latin typeface="+mn-lt"/>
                    <a:ea typeface="+mn-ea"/>
                    <a:cs typeface="+mn-ea"/>
                    <a:sym typeface="+mn-lt"/>
                  </a:rPr>
                  <a:t>标题文字添加</a:t>
                </a:r>
              </a:p>
            </p:txBody>
          </p:sp>
        </p:grpSp>
        <p:grpSp>
          <p:nvGrpSpPr>
            <p:cNvPr id="15" name="组合 44"/>
            <p:cNvGrpSpPr/>
            <p:nvPr/>
          </p:nvGrpSpPr>
          <p:grpSpPr>
            <a:xfrm>
              <a:off x="6990186" y="1706160"/>
              <a:ext cx="3509619" cy="1295218"/>
              <a:chOff x="6627726" y="1617780"/>
              <a:chExt cx="3327638" cy="1228126"/>
            </a:xfrm>
          </p:grpSpPr>
          <p:sp>
            <p:nvSpPr>
              <p:cNvPr id="32" name="矩形 31"/>
              <p:cNvSpPr/>
              <p:nvPr/>
            </p:nvSpPr>
            <p:spPr>
              <a:xfrm>
                <a:off x="6627726" y="1970404"/>
                <a:ext cx="3327635" cy="875502"/>
              </a:xfrm>
              <a:prstGeom prst="rect">
                <a:avLst/>
              </a:prstGeom>
            </p:spPr>
            <p:txBody>
              <a:bodyPr wrap="square">
                <a:spAutoFit/>
              </a:bodyPr>
              <a:lstStyle/>
              <a:p>
                <a:pPr algn="r">
                  <a:lnSpc>
                    <a:spcPct val="120000"/>
                  </a:lnSpc>
                </a:pPr>
                <a:r>
                  <a:rPr lang="zh-CN" altLang="en-US" sz="1500" dirty="0">
                    <a:solidFill>
                      <a:schemeClr val="bg1"/>
                    </a:solidFill>
                    <a:latin typeface="+mn-lt"/>
                    <a:ea typeface="+mn-ea"/>
                    <a:cs typeface="+mn-ea"/>
                    <a:sym typeface="+mn-lt"/>
                  </a:rPr>
                  <a:t>用户可以在投影仪或者计算机上进行演示也可以将演示文稿打印出来制作成胶片以便应用到更广泛的领域中</a:t>
                </a:r>
              </a:p>
            </p:txBody>
          </p:sp>
          <p:sp>
            <p:nvSpPr>
              <p:cNvPr id="33" name="矩形 32"/>
              <p:cNvSpPr/>
              <p:nvPr/>
            </p:nvSpPr>
            <p:spPr>
              <a:xfrm>
                <a:off x="7713388" y="1617780"/>
                <a:ext cx="2241976" cy="402731"/>
              </a:xfrm>
              <a:prstGeom prst="rect">
                <a:avLst/>
              </a:prstGeom>
            </p:spPr>
            <p:txBody>
              <a:bodyPr wrap="square">
                <a:spAutoFit/>
              </a:bodyPr>
              <a:lstStyle/>
              <a:p>
                <a:pPr algn="r">
                  <a:lnSpc>
                    <a:spcPct val="120000"/>
                  </a:lnSpc>
                </a:pPr>
                <a:r>
                  <a:rPr lang="zh-CN" altLang="en-US" b="1" dirty="0">
                    <a:solidFill>
                      <a:schemeClr val="bg1"/>
                    </a:solidFill>
                    <a:latin typeface="+mn-lt"/>
                    <a:ea typeface="+mn-ea"/>
                    <a:cs typeface="+mn-ea"/>
                    <a:sym typeface="+mn-lt"/>
                  </a:rPr>
                  <a:t>标题文字添加</a:t>
                </a:r>
              </a:p>
            </p:txBody>
          </p:sp>
        </p:grpSp>
        <p:grpSp>
          <p:nvGrpSpPr>
            <p:cNvPr id="16" name="组合 42"/>
            <p:cNvGrpSpPr/>
            <p:nvPr/>
          </p:nvGrpSpPr>
          <p:grpSpPr>
            <a:xfrm>
              <a:off x="1896115" y="1706160"/>
              <a:ext cx="3509619" cy="1295218"/>
              <a:chOff x="1797793" y="1617780"/>
              <a:chExt cx="3327638" cy="1228126"/>
            </a:xfrm>
          </p:grpSpPr>
          <p:sp>
            <p:nvSpPr>
              <p:cNvPr id="34" name="矩形 33"/>
              <p:cNvSpPr/>
              <p:nvPr/>
            </p:nvSpPr>
            <p:spPr>
              <a:xfrm>
                <a:off x="1797793" y="1970404"/>
                <a:ext cx="3327635" cy="875502"/>
              </a:xfrm>
              <a:prstGeom prst="rect">
                <a:avLst/>
              </a:prstGeom>
            </p:spPr>
            <p:txBody>
              <a:bodyPr wrap="square">
                <a:spAutoFit/>
              </a:bodyPr>
              <a:lstStyle/>
              <a:p>
                <a:pPr algn="r">
                  <a:lnSpc>
                    <a:spcPct val="120000"/>
                  </a:lnSpc>
                </a:pPr>
                <a:r>
                  <a:rPr lang="zh-CN" altLang="en-US" sz="1500" dirty="0">
                    <a:solidFill>
                      <a:schemeClr val="bg1"/>
                    </a:solidFill>
                    <a:latin typeface="+mn-lt"/>
                    <a:ea typeface="+mn-ea"/>
                    <a:cs typeface="+mn-ea"/>
                    <a:sym typeface="+mn-lt"/>
                  </a:rPr>
                  <a:t>用户可以在投影仪或者计算机上进行演示也可以将演示文稿打印出来制作成胶片以便应用到更广泛的领域中</a:t>
                </a:r>
              </a:p>
            </p:txBody>
          </p:sp>
          <p:sp>
            <p:nvSpPr>
              <p:cNvPr id="35" name="矩形 34"/>
              <p:cNvSpPr/>
              <p:nvPr/>
            </p:nvSpPr>
            <p:spPr>
              <a:xfrm>
                <a:off x="2883455" y="1617780"/>
                <a:ext cx="2241976" cy="402731"/>
              </a:xfrm>
              <a:prstGeom prst="rect">
                <a:avLst/>
              </a:prstGeom>
            </p:spPr>
            <p:txBody>
              <a:bodyPr wrap="square">
                <a:spAutoFit/>
              </a:bodyPr>
              <a:lstStyle/>
              <a:p>
                <a:pPr algn="r">
                  <a:lnSpc>
                    <a:spcPct val="120000"/>
                  </a:lnSpc>
                </a:pPr>
                <a:r>
                  <a:rPr lang="zh-CN" altLang="en-US" b="1" dirty="0">
                    <a:solidFill>
                      <a:schemeClr val="bg1"/>
                    </a:solidFill>
                    <a:latin typeface="+mn-lt"/>
                    <a:ea typeface="+mn-ea"/>
                    <a:cs typeface="+mn-ea"/>
                    <a:sym typeface="+mn-lt"/>
                  </a:rPr>
                  <a:t>标题文字添加</a:t>
                </a:r>
              </a:p>
            </p:txBody>
          </p:sp>
        </p:grpSp>
      </p:grpSp>
    </p:spTree>
    <p:extLst>
      <p:ext uri="{BB962C8B-B14F-4D97-AF65-F5344CB8AC3E}">
        <p14:creationId xmlns:p14="http://schemas.microsoft.com/office/powerpoint/2010/main" val="2074045514"/>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858750" cy="7232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59"/>
          <p:cNvSpPr txBox="1">
            <a:spLocks noChangeArrowheads="1"/>
          </p:cNvSpPr>
          <p:nvPr/>
        </p:nvSpPr>
        <p:spPr bwMode="auto">
          <a:xfrm flipH="1">
            <a:off x="5046080" y="1312069"/>
            <a:ext cx="2498668" cy="1569660"/>
          </a:xfrm>
          <a:prstGeom prst="rect">
            <a:avLst/>
          </a:prstGeom>
          <a:noFill/>
          <a:ln>
            <a:noFill/>
          </a:ln>
          <a:extLst/>
        </p:spPr>
        <p:txBody>
          <a:bodyPr wrap="square"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685800" fontAlgn="auto">
              <a:spcBef>
                <a:spcPts val="0"/>
              </a:spcBef>
              <a:spcAft>
                <a:spcPts val="0"/>
              </a:spcAft>
              <a:defRPr/>
            </a:pPr>
            <a:r>
              <a:rPr lang="en-US" altLang="zh-CN" sz="9600" b="1" kern="0" dirty="0">
                <a:solidFill>
                  <a:schemeClr val="bg1"/>
                </a:solidFill>
                <a:latin typeface="+mn-lt"/>
                <a:ea typeface="+mn-ea"/>
                <a:cs typeface="+mn-ea"/>
                <a:sym typeface="+mn-lt"/>
              </a:rPr>
              <a:t>02</a:t>
            </a:r>
            <a:endParaRPr lang="en-US" altLang="ko-KR" sz="8000" b="1" kern="0" dirty="0">
              <a:solidFill>
                <a:schemeClr val="bg1"/>
              </a:solidFill>
              <a:latin typeface="+mn-lt"/>
              <a:ea typeface="+mn-ea"/>
              <a:cs typeface="+mn-ea"/>
              <a:sym typeface="+mn-lt"/>
            </a:endParaRPr>
          </a:p>
        </p:txBody>
      </p:sp>
      <p:sp>
        <p:nvSpPr>
          <p:cNvPr id="13" name="文本框 17"/>
          <p:cNvSpPr txBox="1"/>
          <p:nvPr/>
        </p:nvSpPr>
        <p:spPr>
          <a:xfrm>
            <a:off x="4125589" y="2715937"/>
            <a:ext cx="4339650" cy="923330"/>
          </a:xfrm>
          <a:prstGeom prst="rect">
            <a:avLst/>
          </a:prstGeom>
          <a:noFill/>
        </p:spPr>
        <p:txBody>
          <a:bodyPr vert="horz" wrap="none" rtlCol="0" anchor="ctr">
            <a:spAutoFit/>
          </a:bodyPr>
          <a:lstStyle/>
          <a:p>
            <a:pPr algn="ctr" fontAlgn="auto">
              <a:spcBef>
                <a:spcPts val="0"/>
              </a:spcBef>
              <a:spcAft>
                <a:spcPts val="0"/>
              </a:spcAft>
            </a:pPr>
            <a:r>
              <a:rPr lang="zh-CN" altLang="en-US" sz="5400" b="1" dirty="0">
                <a:solidFill>
                  <a:schemeClr val="bg1"/>
                </a:solidFill>
                <a:latin typeface="+mn-lt"/>
                <a:ea typeface="+mn-ea"/>
                <a:cs typeface="+mn-ea"/>
                <a:sym typeface="+mn-lt"/>
              </a:rPr>
              <a:t>此处添加标题</a:t>
            </a:r>
          </a:p>
        </p:txBody>
      </p:sp>
      <p:sp>
        <p:nvSpPr>
          <p:cNvPr id="14" name="矩形 47"/>
          <p:cNvSpPr>
            <a:spLocks noChangeArrowheads="1"/>
          </p:cNvSpPr>
          <p:nvPr/>
        </p:nvSpPr>
        <p:spPr bwMode="auto">
          <a:xfrm>
            <a:off x="3857197" y="3718802"/>
            <a:ext cx="4876434" cy="613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lvl="0" algn="ctr">
              <a:lnSpc>
                <a:spcPct val="150000"/>
              </a:lnSpc>
              <a:spcBef>
                <a:spcPct val="0"/>
              </a:spcBef>
              <a:buNone/>
            </a:pPr>
            <a:r>
              <a:rPr lang="zh-CN" altLang="en-US" sz="1200" b="1" dirty="0">
                <a:solidFill>
                  <a:schemeClr val="bg1"/>
                </a:solidFill>
                <a:latin typeface="+mn-lt"/>
                <a:ea typeface="+mn-ea"/>
                <a:cs typeface="+mn-ea"/>
                <a:sym typeface="+mn-lt"/>
              </a:rPr>
              <a:t>这里输入简单的文字概述这里输入简单文字概述这里输入简单的文字概述这里入简单的文字概述这里输入述简单的文字</a:t>
            </a:r>
          </a:p>
        </p:txBody>
      </p:sp>
    </p:spTree>
    <p:extLst>
      <p:ext uri="{BB962C8B-B14F-4D97-AF65-F5344CB8AC3E}">
        <p14:creationId xmlns:p14="http://schemas.microsoft.com/office/powerpoint/2010/main" val="1288088891"/>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down)">
                                      <p:cBhvr>
                                        <p:cTn id="8" dur="500"/>
                                        <p:tgtEl>
                                          <p:spTgt spid="12"/>
                                        </p:tgtEl>
                                      </p:cBhvr>
                                    </p:animEffect>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outVertical)">
                                      <p:cBhvr>
                                        <p:cTn id="12" dur="500"/>
                                        <p:tgtEl>
                                          <p:spTgt spid="13"/>
                                        </p:tgtEl>
                                      </p:cBhvr>
                                    </p:animEffect>
                                  </p:childTnLst>
                                </p:cTn>
                              </p:par>
                            </p:childTnLst>
                          </p:cTn>
                        </p:par>
                        <p:par>
                          <p:cTn id="13" fill="hold">
                            <p:stCondLst>
                              <p:cond delay="1000"/>
                            </p:stCondLst>
                            <p:childTnLst>
                              <p:par>
                                <p:cTn id="14" presetID="12" presetClass="entr" presetSubtype="1"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p:tgtEl>
                                          <p:spTgt spid="14"/>
                                        </p:tgtEl>
                                        <p:attrNameLst>
                                          <p:attrName>ppt_y</p:attrName>
                                        </p:attrNameLst>
                                      </p:cBhvr>
                                      <p:tavLst>
                                        <p:tav tm="0">
                                          <p:val>
                                            <p:strVal val="#ppt_y-#ppt_h*1.125000"/>
                                          </p:val>
                                        </p:tav>
                                        <p:tav tm="100000">
                                          <p:val>
                                            <p:strVal val="#ppt_y"/>
                                          </p:val>
                                        </p:tav>
                                      </p:tavLst>
                                    </p:anim>
                                    <p:animEffect transition="in" filter="wipe(down)">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SCORM_ENDPOINT" val="&lt;endpoint&gt;&lt;enable&gt;0&lt;/enable&gt;&lt;lrs&gt;http://&lt;/lrs&gt;&lt;auth&gt;0&lt;/auth&gt;&lt;login&gt;&lt;/login&gt;&lt;password&gt;&lt;/password&gt;&lt;key&gt;&lt;/key&gt;&lt;name&gt;&lt;/name&gt;&lt;email&gt;&lt;/email&gt;&lt;/endpoint&gt;&#10;"/>
  <p:tag name="ISPRING_PRESENTATION_TITLE" val="蓝色卡通教师工作汇报总结PPT模板"/>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PA" val="v4.0.0"/>
</p:tagLst>
</file>

<file path=ppt/tags/tag12.xml><?xml version="1.0" encoding="utf-8"?>
<p:tagLst xmlns:a="http://schemas.openxmlformats.org/drawingml/2006/main" xmlns:r="http://schemas.openxmlformats.org/officeDocument/2006/relationships" xmlns:p="http://schemas.openxmlformats.org/presentationml/2006/main">
  <p:tag name="PA" val="v4.0.0"/>
</p:tagLst>
</file>

<file path=ppt/tags/tag13.xml><?xml version="1.0" encoding="utf-8"?>
<p:tagLst xmlns:a="http://schemas.openxmlformats.org/drawingml/2006/main" xmlns:r="http://schemas.openxmlformats.org/officeDocument/2006/relationships" xmlns:p="http://schemas.openxmlformats.org/presentationml/2006/main">
  <p:tag name="PA" val="v4.0.0"/>
</p:tagLst>
</file>

<file path=ppt/tags/tag14.xml><?xml version="1.0" encoding="utf-8"?>
<p:tagLst xmlns:a="http://schemas.openxmlformats.org/drawingml/2006/main" xmlns:r="http://schemas.openxmlformats.org/officeDocument/2006/relationships" xmlns:p="http://schemas.openxmlformats.org/presentationml/2006/main">
  <p:tag name="PA" val="v4.0.0"/>
</p:tagLst>
</file>

<file path=ppt/tags/tag15.xml><?xml version="1.0" encoding="utf-8"?>
<p:tagLst xmlns:a="http://schemas.openxmlformats.org/drawingml/2006/main" xmlns:r="http://schemas.openxmlformats.org/officeDocument/2006/relationships" xmlns:p="http://schemas.openxmlformats.org/presentationml/2006/main">
  <p:tag name="PA" val="v4.0.0"/>
</p:tagLst>
</file>

<file path=ppt/tags/tag16.xml><?xml version="1.0" encoding="utf-8"?>
<p:tagLst xmlns:a="http://schemas.openxmlformats.org/drawingml/2006/main" xmlns:r="http://schemas.openxmlformats.org/officeDocument/2006/relationships" xmlns:p="http://schemas.openxmlformats.org/presentationml/2006/main">
  <p:tag name="PA" val="v4.0.0"/>
</p:tagLst>
</file>

<file path=ppt/tags/tag17.xml><?xml version="1.0" encoding="utf-8"?>
<p:tagLst xmlns:a="http://schemas.openxmlformats.org/drawingml/2006/main" xmlns:r="http://schemas.openxmlformats.org/officeDocument/2006/relationships" xmlns:p="http://schemas.openxmlformats.org/presentationml/2006/main">
  <p:tag name="PA" val="v4.0.0"/>
</p:tagLst>
</file>

<file path=ppt/tags/tag18.xml><?xml version="1.0" encoding="utf-8"?>
<p:tagLst xmlns:a="http://schemas.openxmlformats.org/drawingml/2006/main" xmlns:r="http://schemas.openxmlformats.org/officeDocument/2006/relationships" xmlns:p="http://schemas.openxmlformats.org/presentationml/2006/main">
  <p:tag name="PA" val="v4.0.0"/>
</p:tagLst>
</file>

<file path=ppt/tags/tag19.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自定义设计方案">
  <a:themeElements>
    <a:clrScheme name="自定义 6">
      <a:dk1>
        <a:sysClr val="windowText" lastClr="000000"/>
      </a:dk1>
      <a:lt1>
        <a:sysClr val="window" lastClr="FFFFFF"/>
      </a:lt1>
      <a:dk2>
        <a:srgbClr val="44546A"/>
      </a:dk2>
      <a:lt2>
        <a:srgbClr val="E7E6E6"/>
      </a:lt2>
      <a:accent1>
        <a:srgbClr val="333F50"/>
      </a:accent1>
      <a:accent2>
        <a:srgbClr val="CA8F45"/>
      </a:accent2>
      <a:accent3>
        <a:srgbClr val="333F50"/>
      </a:accent3>
      <a:accent4>
        <a:srgbClr val="CA8F45"/>
      </a:accent4>
      <a:accent5>
        <a:srgbClr val="333F50"/>
      </a:accent5>
      <a:accent6>
        <a:srgbClr val="CA8F45"/>
      </a:accent6>
      <a:hlink>
        <a:srgbClr val="333F50"/>
      </a:hlink>
      <a:folHlink>
        <a:srgbClr val="CA8F45"/>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2103</Words>
  <Application>Microsoft Office PowerPoint</Application>
  <PresentationFormat>自定义</PresentationFormat>
  <Paragraphs>225</Paragraphs>
  <Slides>25</Slides>
  <Notes>25</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25</vt:i4>
      </vt:variant>
    </vt:vector>
  </HeadingPairs>
  <TitlesOfParts>
    <vt:vector size="29" baseType="lpstr">
      <vt:lpstr>微软雅黑</vt:lpstr>
      <vt:lpstr>Arial</vt:lpstr>
      <vt:lpstr>Calibri</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蓝色卡通教师工作汇报总结PPT模板</dc:title>
  <dc:creator/>
  <cp:lastModifiedBy/>
  <cp:revision>1</cp:revision>
  <dcterms:created xsi:type="dcterms:W3CDTF">2017-04-05T10:58:25Z</dcterms:created>
  <dcterms:modified xsi:type="dcterms:W3CDTF">2019-03-28T05:19:56Z</dcterms:modified>
</cp:coreProperties>
</file>