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7"/>
  </p:notesMasterIdLst>
  <p:handoutMasterIdLst>
    <p:handoutMasterId r:id="rId28"/>
  </p:handoutMasterIdLst>
  <p:sldIdLst>
    <p:sldId id="2907" r:id="rId2"/>
    <p:sldId id="2908" r:id="rId3"/>
    <p:sldId id="2909" r:id="rId4"/>
    <p:sldId id="2924" r:id="rId5"/>
    <p:sldId id="2914" r:id="rId6"/>
    <p:sldId id="2918" r:id="rId7"/>
    <p:sldId id="2910" r:id="rId8"/>
    <p:sldId id="2917" r:id="rId9"/>
    <p:sldId id="2931" r:id="rId10"/>
    <p:sldId id="2935" r:id="rId11"/>
    <p:sldId id="2920" r:id="rId12"/>
    <p:sldId id="2911" r:id="rId13"/>
    <p:sldId id="2919" r:id="rId14"/>
    <p:sldId id="2916" r:id="rId15"/>
    <p:sldId id="2930" r:id="rId16"/>
    <p:sldId id="2926" r:id="rId17"/>
    <p:sldId id="2933" r:id="rId18"/>
    <p:sldId id="2923" r:id="rId19"/>
    <p:sldId id="2912" r:id="rId20"/>
    <p:sldId id="2936" r:id="rId21"/>
    <p:sldId id="2921" r:id="rId22"/>
    <p:sldId id="2925" r:id="rId23"/>
    <p:sldId id="2915" r:id="rId24"/>
    <p:sldId id="2932" r:id="rId25"/>
    <p:sldId id="2913"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8">
          <p15:clr>
            <a:srgbClr val="A4A3A4"/>
          </p15:clr>
        </p15:guide>
        <p15:guide id="2" pos="405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C4F4"/>
    <a:srgbClr val="528B72"/>
    <a:srgbClr val="E883B9"/>
    <a:srgbClr val="62B1A7"/>
    <a:srgbClr val="0098AB"/>
    <a:srgbClr val="71B900"/>
    <a:srgbClr val="2DBCEE"/>
    <a:srgbClr val="466A57"/>
    <a:srgbClr val="FF5B6B"/>
    <a:srgbClr val="FF85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23" autoAdjust="0"/>
    <p:restoredTop sz="95317" autoAdjust="0"/>
  </p:normalViewPr>
  <p:slideViewPr>
    <p:cSldViewPr>
      <p:cViewPr varScale="1">
        <p:scale>
          <a:sx n="69" d="100"/>
          <a:sy n="69" d="100"/>
        </p:scale>
        <p:origin x="936" y="60"/>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50" d="100"/>
        <a:sy n="50" d="100"/>
      </p:scale>
      <p:origin x="0" y="0"/>
    </p:cViewPr>
  </p:sorterViewPr>
  <p:notesViewPr>
    <p:cSldViewPr>
      <p:cViewPr varScale="1">
        <p:scale>
          <a:sx n="57" d="100"/>
          <a:sy n="57" d="100"/>
        </p:scale>
        <p:origin x="-260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496365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FDC7F9-A332-45DB-95C1-7C354385CF6B}" type="slidenum">
              <a:rPr lang="zh-CN" altLang="en-US" smtClean="0"/>
              <a:t>11</a:t>
            </a:fld>
            <a:endParaRPr lang="zh-CN" altLang="en-US"/>
          </a:p>
        </p:txBody>
      </p:sp>
    </p:spTree>
    <p:extLst>
      <p:ext uri="{BB962C8B-B14F-4D97-AF65-F5344CB8AC3E}">
        <p14:creationId xmlns:p14="http://schemas.microsoft.com/office/powerpoint/2010/main" val="1871560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FDC7F9-A332-45DB-95C1-7C354385CF6B}" type="slidenum">
              <a:rPr lang="zh-CN" altLang="en-US" smtClean="0"/>
              <a:t>13</a:t>
            </a:fld>
            <a:endParaRPr lang="zh-CN" altLang="en-US"/>
          </a:p>
        </p:txBody>
      </p:sp>
    </p:spTree>
    <p:extLst>
      <p:ext uri="{BB962C8B-B14F-4D97-AF65-F5344CB8AC3E}">
        <p14:creationId xmlns:p14="http://schemas.microsoft.com/office/powerpoint/2010/main" val="2649493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6772653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932438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3E71D6-B571-4B2A-9F58-673DBB768961}" type="slidenum">
              <a:rPr lang="zh-CN" altLang="en-US" smtClean="0"/>
              <a:t>17</a:t>
            </a:fld>
            <a:endParaRPr lang="zh-CN" altLang="en-US"/>
          </a:p>
        </p:txBody>
      </p:sp>
    </p:spTree>
    <p:extLst>
      <p:ext uri="{BB962C8B-B14F-4D97-AF65-F5344CB8AC3E}">
        <p14:creationId xmlns:p14="http://schemas.microsoft.com/office/powerpoint/2010/main" val="2564387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FDC7F9-A332-45DB-95C1-7C354385CF6B}" type="slidenum">
              <a:rPr lang="zh-CN" altLang="en-US" smtClean="0"/>
              <a:t>21</a:t>
            </a:fld>
            <a:endParaRPr lang="zh-CN" altLang="en-US"/>
          </a:p>
        </p:txBody>
      </p:sp>
    </p:spTree>
    <p:extLst>
      <p:ext uri="{BB962C8B-B14F-4D97-AF65-F5344CB8AC3E}">
        <p14:creationId xmlns:p14="http://schemas.microsoft.com/office/powerpoint/2010/main" val="2280702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22</a:t>
            </a:fld>
            <a:endParaRPr lang="zh-CN" altLang="en-US"/>
          </a:p>
        </p:txBody>
      </p:sp>
    </p:spTree>
    <p:extLst>
      <p:ext uri="{BB962C8B-B14F-4D97-AF65-F5344CB8AC3E}">
        <p14:creationId xmlns:p14="http://schemas.microsoft.com/office/powerpoint/2010/main" val="37797193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FA7D2C-BD79-4F5D-B8E9-7DA9ED18E01B}" type="slidenum">
              <a:rPr lang="zh-CN" altLang="en-US" smtClean="0"/>
              <a:t>23</a:t>
            </a:fld>
            <a:endParaRPr lang="zh-CN" altLang="en-US"/>
          </a:p>
        </p:txBody>
      </p:sp>
    </p:spTree>
    <p:extLst>
      <p:ext uri="{BB962C8B-B14F-4D97-AF65-F5344CB8AC3E}">
        <p14:creationId xmlns:p14="http://schemas.microsoft.com/office/powerpoint/2010/main" val="37690611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485481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3863461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extLst>
      <p:ext uri="{BB962C8B-B14F-4D97-AF65-F5344CB8AC3E}">
        <p14:creationId xmlns:p14="http://schemas.microsoft.com/office/powerpoint/2010/main" val="4101902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FDC7F9-A332-45DB-95C1-7C354385CF6B}" type="slidenum">
              <a:rPr lang="zh-CN" altLang="en-US" smtClean="0"/>
              <a:t>6</a:t>
            </a:fld>
            <a:endParaRPr lang="zh-CN" altLang="en-US"/>
          </a:p>
        </p:txBody>
      </p:sp>
    </p:spTree>
    <p:extLst>
      <p:ext uri="{BB962C8B-B14F-4D97-AF65-F5344CB8AC3E}">
        <p14:creationId xmlns:p14="http://schemas.microsoft.com/office/powerpoint/2010/main" val="3175734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027583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2019/3/28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2931F4-194C-4DD9-9505-42FC048612EF}" type="datetimeFigureOut">
              <a:rPr lang="zh-CN" altLang="en-US" smtClean="0"/>
              <a:t>2019/3/28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84238" y="385763"/>
            <a:ext cx="11090275" cy="1397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84238" y="6704013"/>
            <a:ext cx="2892425" cy="384175"/>
          </a:xfrm>
          <a:prstGeom prst="rect">
            <a:avLst/>
          </a:prstGeom>
        </p:spPr>
        <p:txBody>
          <a:bodyPr/>
          <a:lstStyle/>
          <a:p>
            <a:fld id="{CB2931F4-194C-4DD9-9505-42FC048612EF}" type="datetimeFigureOut">
              <a:rPr lang="zh-CN" altLang="en-US" smtClean="0"/>
              <a:t>2019/3/28</a:t>
            </a:fld>
            <a:endParaRPr lang="zh-CN" altLang="en-US"/>
          </a:p>
        </p:txBody>
      </p:sp>
      <p:sp>
        <p:nvSpPr>
          <p:cNvPr id="4" name="页脚占位符 3"/>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9082088" y="6704013"/>
            <a:ext cx="2892425" cy="384175"/>
          </a:xfrm>
          <a:prstGeom prst="rect">
            <a:avLst/>
          </a:prstGeom>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57536069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84238" y="385763"/>
            <a:ext cx="11090275" cy="1397000"/>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884238" y="1925638"/>
            <a:ext cx="11090275" cy="458946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a:xfrm>
            <a:off x="884238" y="6704013"/>
            <a:ext cx="2892425" cy="384175"/>
          </a:xfrm>
          <a:prstGeom prst="rect">
            <a:avLst/>
          </a:prstGeom>
        </p:spPr>
        <p:txBody>
          <a:bodyPr/>
          <a:lstStyle/>
          <a:p>
            <a:fld id="{0A16ED07-CDC7-46FF-8C85-17627DBD8373}" type="datetimeFigureOut">
              <a:rPr lang="zh-CN" altLang="en-US" smtClean="0"/>
              <a:t>2019/3/28</a:t>
            </a:fld>
            <a:endParaRPr lang="zh-CN" altLang="en-US"/>
          </a:p>
        </p:txBody>
      </p:sp>
      <p:sp>
        <p:nvSpPr>
          <p:cNvPr id="5" name="Footer Placeholder 4"/>
          <p:cNvSpPr>
            <a:spLocks noGrp="1"/>
          </p:cNvSpPr>
          <p:nvPr>
            <p:ph type="ftr" sz="quarter" idx="11"/>
          </p:nvPr>
        </p:nvSpPr>
        <p:spPr>
          <a:xfrm>
            <a:off x="4259263" y="6704013"/>
            <a:ext cx="4340225" cy="38417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9082088" y="6704013"/>
            <a:ext cx="2892425" cy="384175"/>
          </a:xfrm>
          <a:prstGeom prst="rect">
            <a:avLst/>
          </a:prstGeom>
        </p:spPr>
        <p:txBody>
          <a:bodyPr/>
          <a:lstStyle/>
          <a:p>
            <a:fld id="{8A5D3022-2CAF-4BED-82C3-2FA6281781FC}" type="slidenum">
              <a:rPr lang="zh-CN" altLang="en-US" smtClean="0"/>
              <a:t>‹#›</a:t>
            </a:fld>
            <a:endParaRPr lang="zh-CN" altLang="en-US"/>
          </a:p>
        </p:txBody>
      </p:sp>
    </p:spTree>
    <p:extLst>
      <p:ext uri="{BB962C8B-B14F-4D97-AF65-F5344CB8AC3E}">
        <p14:creationId xmlns:p14="http://schemas.microsoft.com/office/powerpoint/2010/main" val="373187089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108177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49277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2019/3/28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pic>
        <p:nvPicPr>
          <p:cNvPr id="3077" name="Picture 5"/>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41"/>
          <p:cNvSpPr txBox="1"/>
          <p:nvPr userDrawn="1"/>
        </p:nvSpPr>
        <p:spPr>
          <a:xfrm>
            <a:off x="898306" y="416971"/>
            <a:ext cx="1579744" cy="374373"/>
          </a:xfrm>
          <a:prstGeom prst="rect">
            <a:avLst/>
          </a:prstGeom>
          <a:noFill/>
        </p:spPr>
        <p:txBody>
          <a:bodyPr wrap="none" lIns="96433" tIns="48216" rIns="96433" bIns="48216" rtlCol="0">
            <a:spAutoFit/>
          </a:bodyPr>
          <a:lstStyle/>
          <a:p>
            <a:pPr defTabSz="964326"/>
            <a:r>
              <a:rPr lang="zh-CN" altLang="en-US" dirty="0">
                <a:solidFill>
                  <a:prstClr val="black"/>
                </a:solidFill>
                <a:latin typeface="+mj-ea"/>
                <a:ea typeface="+mj-ea"/>
                <a:cs typeface="+mn-ea"/>
                <a:sym typeface="+mn-lt"/>
              </a:rPr>
              <a:t>点击输入标题</a:t>
            </a:r>
          </a:p>
        </p:txBody>
      </p:sp>
      <p:cxnSp>
        <p:nvCxnSpPr>
          <p:cNvPr id="8" name="直接连接符 7"/>
          <p:cNvCxnSpPr/>
          <p:nvPr userDrawn="1"/>
        </p:nvCxnSpPr>
        <p:spPr>
          <a:xfrm>
            <a:off x="657484" y="877396"/>
            <a:ext cx="11406773" cy="0"/>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0" r:id="rId6"/>
    <p:sldLayoutId id="2147483711" r:id="rId7"/>
  </p:sldLayoutIdLst>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4.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文本框 5"/>
          <p:cNvSpPr txBox="1"/>
          <p:nvPr/>
        </p:nvSpPr>
        <p:spPr>
          <a:xfrm>
            <a:off x="1748855" y="2436902"/>
            <a:ext cx="9941024" cy="1323439"/>
          </a:xfrm>
          <a:prstGeom prst="rect">
            <a:avLst/>
          </a:prstGeom>
          <a:noFill/>
        </p:spPr>
        <p:txBody>
          <a:bodyPr wrap="square" rtlCol="0">
            <a:spAutoFit/>
            <a:scene3d>
              <a:camera prst="orthographicFront"/>
              <a:lightRig rig="threePt" dir="t"/>
            </a:scene3d>
            <a:sp3d contourW="12700"/>
          </a:bodyPr>
          <a:lstStyle/>
          <a:p>
            <a:pPr algn="ctr"/>
            <a:r>
              <a:rPr lang="zh-CN" altLang="en-US" sz="8000" b="1" dirty="0">
                <a:solidFill>
                  <a:srgbClr val="5FC4F4"/>
                </a:solidFill>
                <a:latin typeface="+mn-lt"/>
                <a:ea typeface="+mn-ea"/>
                <a:cs typeface="+mn-ea"/>
                <a:sym typeface="+mn-lt"/>
              </a:rPr>
              <a:t>假期冬令营</a:t>
            </a:r>
            <a:r>
              <a:rPr lang="en-US" altLang="zh-CN" sz="8000" b="1" dirty="0">
                <a:solidFill>
                  <a:srgbClr val="5FC4F4"/>
                </a:solidFill>
                <a:latin typeface="+mn-lt"/>
                <a:ea typeface="+mn-ea"/>
                <a:cs typeface="+mn-ea"/>
                <a:sym typeface="+mn-lt"/>
              </a:rPr>
              <a:t>PPT</a:t>
            </a:r>
            <a:r>
              <a:rPr lang="zh-CN" altLang="en-US" sz="8000" b="1" dirty="0">
                <a:solidFill>
                  <a:srgbClr val="5FC4F4"/>
                </a:solidFill>
                <a:latin typeface="+mn-lt"/>
                <a:ea typeface="+mn-ea"/>
                <a:cs typeface="+mn-ea"/>
                <a:sym typeface="+mn-lt"/>
              </a:rPr>
              <a:t>模板</a:t>
            </a:r>
          </a:p>
        </p:txBody>
      </p:sp>
      <p:sp>
        <p:nvSpPr>
          <p:cNvPr id="32" name="文本框 6"/>
          <p:cNvSpPr txBox="1"/>
          <p:nvPr/>
        </p:nvSpPr>
        <p:spPr>
          <a:xfrm>
            <a:off x="3587019" y="3832349"/>
            <a:ext cx="6264696" cy="609398"/>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400" dirty="0">
                <a:solidFill>
                  <a:prstClr val="black">
                    <a:lumMod val="85000"/>
                    <a:lumOff val="15000"/>
                  </a:prstClr>
                </a:solidFill>
                <a:latin typeface="+mn-lt"/>
                <a:ea typeface="+mn-ea"/>
                <a:cs typeface="+mn-ea"/>
                <a:sym typeface="+mn-lt"/>
              </a:rPr>
              <a:t>请替换文字内容，修改文字内容，也可以直接复制你的内容到此。请替换文字内容，修改文字内容，也可以直接复制你的内容到此。</a:t>
            </a:r>
          </a:p>
        </p:txBody>
      </p:sp>
      <p:grpSp>
        <p:nvGrpSpPr>
          <p:cNvPr id="33" name="组合 32"/>
          <p:cNvGrpSpPr/>
          <p:nvPr/>
        </p:nvGrpSpPr>
        <p:grpSpPr>
          <a:xfrm>
            <a:off x="5928791" y="4552429"/>
            <a:ext cx="1581152" cy="384761"/>
            <a:chOff x="5305424" y="5593636"/>
            <a:chExt cx="1581152" cy="384761"/>
          </a:xfrm>
          <a:solidFill>
            <a:srgbClr val="528B72"/>
          </a:solidFill>
        </p:grpSpPr>
        <p:sp>
          <p:nvSpPr>
            <p:cNvPr id="35" name="圆角矩形 34"/>
            <p:cNvSpPr/>
            <p:nvPr/>
          </p:nvSpPr>
          <p:spPr>
            <a:xfrm>
              <a:off x="5305424" y="5593636"/>
              <a:ext cx="1581152" cy="384761"/>
            </a:xfrm>
            <a:prstGeom prst="roundRect">
              <a:avLst>
                <a:gd name="adj" fmla="val 50000"/>
              </a:avLst>
            </a:prstGeom>
            <a:solidFill>
              <a:srgbClr val="5FC4F4"/>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13" tIns="60956" rIns="121913" bIns="60956" numCol="1" anchor="t" anchorCtr="0" compatLnSpc="1">
              <a:prstTxWarp prst="textNoShape">
                <a:avLst/>
              </a:prstTxWarp>
              <a:noAutofit/>
            </a:bodyPr>
            <a:lstStyle/>
            <a:p>
              <a:pPr algn="ctr"/>
              <a:endParaRPr lang="zh-CN" altLang="en-US" sz="1707" b="1">
                <a:solidFill>
                  <a:srgbClr val="528B72"/>
                </a:solidFill>
                <a:cs typeface="+mn-ea"/>
                <a:sym typeface="+mn-lt"/>
              </a:endParaRPr>
            </a:p>
          </p:txBody>
        </p:sp>
        <p:sp>
          <p:nvSpPr>
            <p:cNvPr id="36" name="文本框 9"/>
            <p:cNvSpPr txBox="1"/>
            <p:nvPr/>
          </p:nvSpPr>
          <p:spPr>
            <a:xfrm>
              <a:off x="5305424" y="5639848"/>
              <a:ext cx="1581152"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latin typeface="+mn-lt"/>
                  <a:ea typeface="+mn-ea"/>
                  <a:cs typeface="+mn-ea"/>
                  <a:sym typeface="+mn-lt"/>
                </a:rPr>
                <a:t>汇报人：</a:t>
              </a:r>
              <a:r>
                <a:rPr lang="en-US" altLang="zh-CN" sz="1400" b="1" dirty="0">
                  <a:solidFill>
                    <a:schemeClr val="bg1"/>
                  </a:solidFill>
                  <a:latin typeface="+mn-lt"/>
                  <a:ea typeface="+mn-ea"/>
                  <a:cs typeface="+mn-ea"/>
                  <a:sym typeface="+mn-lt"/>
                </a:rPr>
                <a:t>XXX</a:t>
              </a:r>
              <a:endParaRPr lang="zh-CN" altLang="en-US" sz="1400" b="1"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66464051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up)">
                                      <p:cBhvr>
                                        <p:cTn id="12" dur="500"/>
                                        <p:tgtEl>
                                          <p:spTgt spid="32"/>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fltVal val="0"/>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animEffect transition="in" filter="fade">
                                      <p:cBhvr>
                                        <p:cTn id="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1928562" y="1977259"/>
            <a:ext cx="8999953" cy="4217174"/>
            <a:chOff x="1828562" y="1874838"/>
            <a:chExt cx="8533289" cy="3998725"/>
          </a:xfrm>
        </p:grpSpPr>
        <p:sp>
          <p:nvSpPr>
            <p:cNvPr id="17" name="Rounded Rectangle 29"/>
            <p:cNvSpPr>
              <a:spLocks noChangeArrowheads="1"/>
            </p:cNvSpPr>
            <p:nvPr/>
          </p:nvSpPr>
          <p:spPr bwMode="auto">
            <a:xfrm>
              <a:off x="1828562" y="1874838"/>
              <a:ext cx="2031736" cy="3048000"/>
            </a:xfrm>
            <a:prstGeom prst="roundRect">
              <a:avLst>
                <a:gd name="adj" fmla="val 16667"/>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18" name="Rounded Rectangle 30"/>
            <p:cNvSpPr>
              <a:spLocks noChangeArrowheads="1"/>
            </p:cNvSpPr>
            <p:nvPr/>
          </p:nvSpPr>
          <p:spPr bwMode="auto">
            <a:xfrm>
              <a:off x="3995218" y="1874838"/>
              <a:ext cx="2031736" cy="3048000"/>
            </a:xfrm>
            <a:prstGeom prst="roundRect">
              <a:avLst>
                <a:gd name="adj" fmla="val 16667"/>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19" name="Rounded Rectangle 31"/>
            <p:cNvSpPr>
              <a:spLocks noChangeArrowheads="1"/>
            </p:cNvSpPr>
            <p:nvPr/>
          </p:nvSpPr>
          <p:spPr bwMode="auto">
            <a:xfrm>
              <a:off x="6163460" y="1874838"/>
              <a:ext cx="2031736" cy="3048000"/>
            </a:xfrm>
            <a:prstGeom prst="roundRect">
              <a:avLst>
                <a:gd name="adj" fmla="val 16667"/>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0" name="Rounded Rectangle 32"/>
            <p:cNvSpPr>
              <a:spLocks noChangeArrowheads="1"/>
            </p:cNvSpPr>
            <p:nvPr/>
          </p:nvSpPr>
          <p:spPr bwMode="auto">
            <a:xfrm>
              <a:off x="8330115" y="1874838"/>
              <a:ext cx="2031736" cy="3048000"/>
            </a:xfrm>
            <a:prstGeom prst="roundRect">
              <a:avLst>
                <a:gd name="adj" fmla="val 16667"/>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1" name="Rounded Rectangle 9"/>
            <p:cNvSpPr>
              <a:spLocks noChangeArrowheads="1"/>
            </p:cNvSpPr>
            <p:nvPr/>
          </p:nvSpPr>
          <p:spPr bwMode="auto">
            <a:xfrm>
              <a:off x="1828562" y="1874838"/>
              <a:ext cx="2031736" cy="3048000"/>
            </a:xfrm>
            <a:prstGeom prst="roundRect">
              <a:avLst>
                <a:gd name="adj" fmla="val 16667"/>
              </a:avLst>
            </a:prstGeom>
            <a:solidFill>
              <a:srgbClr val="5FC4F4"/>
            </a:solidFill>
            <a:ln>
              <a:noFill/>
            </a:ln>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2" name="Rounded Rectangle 10"/>
            <p:cNvSpPr>
              <a:spLocks noChangeArrowheads="1"/>
            </p:cNvSpPr>
            <p:nvPr/>
          </p:nvSpPr>
          <p:spPr bwMode="auto">
            <a:xfrm>
              <a:off x="3995218" y="1874838"/>
              <a:ext cx="2031736" cy="3048000"/>
            </a:xfrm>
            <a:prstGeom prst="roundRect">
              <a:avLst>
                <a:gd name="adj" fmla="val 16667"/>
              </a:avLst>
            </a:prstGeom>
            <a:solidFill>
              <a:srgbClr val="5FC4F4"/>
            </a:solidFill>
            <a:ln>
              <a:noFill/>
            </a:ln>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3" name="Rounded Rectangle 11"/>
            <p:cNvSpPr>
              <a:spLocks noChangeArrowheads="1"/>
            </p:cNvSpPr>
            <p:nvPr/>
          </p:nvSpPr>
          <p:spPr bwMode="auto">
            <a:xfrm>
              <a:off x="6163460" y="1874838"/>
              <a:ext cx="2031736" cy="3048000"/>
            </a:xfrm>
            <a:prstGeom prst="roundRect">
              <a:avLst>
                <a:gd name="adj" fmla="val 16667"/>
              </a:avLst>
            </a:prstGeom>
            <a:solidFill>
              <a:srgbClr val="5FC4F4"/>
            </a:solidFill>
            <a:ln>
              <a:noFill/>
            </a:ln>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4" name="Rounded Rectangle 12"/>
            <p:cNvSpPr>
              <a:spLocks noChangeArrowheads="1"/>
            </p:cNvSpPr>
            <p:nvPr/>
          </p:nvSpPr>
          <p:spPr bwMode="auto">
            <a:xfrm>
              <a:off x="8330115" y="1874838"/>
              <a:ext cx="2031736" cy="3048000"/>
            </a:xfrm>
            <a:prstGeom prst="roundRect">
              <a:avLst>
                <a:gd name="adj" fmla="val 16667"/>
              </a:avLst>
            </a:prstGeom>
            <a:solidFill>
              <a:srgbClr val="5FC4F4"/>
            </a:solidFill>
            <a:ln>
              <a:noFill/>
            </a:ln>
            <a:extLst/>
          </p:spPr>
          <p:txBody>
            <a:bodyPr anchor="ctr"/>
            <a:lstStyle>
              <a:lvl1pPr>
                <a:defRPr>
                  <a:solidFill>
                    <a:schemeClr val="tx1"/>
                  </a:solidFill>
                  <a:latin typeface="Calibri" charset="0"/>
                  <a:ea typeface="宋体" charset="0"/>
                </a:defRPr>
              </a:lvl1pPr>
              <a:lvl2pPr marL="742950" indent="-285750">
                <a:defRPr>
                  <a:solidFill>
                    <a:schemeClr val="tx1"/>
                  </a:solidFill>
                  <a:latin typeface="Calibri" charset="0"/>
                  <a:ea typeface="宋体" charset="0"/>
                </a:defRPr>
              </a:lvl2pPr>
              <a:lvl3pPr marL="1143000" indent="-228600">
                <a:defRPr>
                  <a:solidFill>
                    <a:schemeClr val="tx1"/>
                  </a:solidFill>
                  <a:latin typeface="Calibri" charset="0"/>
                  <a:ea typeface="宋体" charset="0"/>
                </a:defRPr>
              </a:lvl3pPr>
              <a:lvl4pPr marL="1600200" indent="-228600">
                <a:defRPr>
                  <a:solidFill>
                    <a:schemeClr val="tx1"/>
                  </a:solidFill>
                  <a:latin typeface="Calibri" charset="0"/>
                  <a:ea typeface="宋体" charset="0"/>
                </a:defRPr>
              </a:lvl4pPr>
              <a:lvl5pPr marL="2057400" indent="-228600">
                <a:defRPr>
                  <a:solidFill>
                    <a:schemeClr val="tx1"/>
                  </a:solidFill>
                  <a:latin typeface="Calibri" charset="0"/>
                  <a:ea typeface="宋体" charset="0"/>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0"/>
                </a:defRPr>
              </a:lvl9pPr>
            </a:lstStyle>
            <a:p>
              <a:pPr algn="ctr" eaLnBrk="1" hangingPunct="1"/>
              <a:endParaRPr lang="en-US" altLang="zh-CN" sz="2500">
                <a:solidFill>
                  <a:srgbClr val="FFFFFF"/>
                </a:solidFill>
                <a:latin typeface="+mn-lt"/>
                <a:ea typeface="+mn-ea"/>
                <a:cs typeface="+mn-ea"/>
                <a:sym typeface="+mn-lt"/>
              </a:endParaRPr>
            </a:p>
          </p:txBody>
        </p:sp>
        <p:sp>
          <p:nvSpPr>
            <p:cNvPr id="27" name="Freeform 6"/>
            <p:cNvSpPr>
              <a:spLocks noEditPoints="1"/>
            </p:cNvSpPr>
            <p:nvPr/>
          </p:nvSpPr>
          <p:spPr bwMode="auto">
            <a:xfrm>
              <a:off x="4799976" y="2232026"/>
              <a:ext cx="423808" cy="517525"/>
            </a:xfrm>
            <a:custGeom>
              <a:avLst/>
              <a:gdLst>
                <a:gd name="T0" fmla="*/ 62955 w 781"/>
                <a:gd name="T1" fmla="*/ 426293 h 953"/>
                <a:gd name="T2" fmla="*/ 199178 w 781"/>
                <a:gd name="T3" fmla="*/ 426293 h 953"/>
                <a:gd name="T4" fmla="*/ 199178 w 781"/>
                <a:gd name="T5" fmla="*/ 455617 h 953"/>
                <a:gd name="T6" fmla="*/ 62955 w 781"/>
                <a:gd name="T7" fmla="*/ 455617 h 953"/>
                <a:gd name="T8" fmla="*/ 62955 w 781"/>
                <a:gd name="T9" fmla="*/ 426293 h 953"/>
                <a:gd name="T10" fmla="*/ 62955 w 781"/>
                <a:gd name="T11" fmla="*/ 379048 h 953"/>
                <a:gd name="T12" fmla="*/ 199178 w 781"/>
                <a:gd name="T13" fmla="*/ 379048 h 953"/>
                <a:gd name="T14" fmla="*/ 199178 w 781"/>
                <a:gd name="T15" fmla="*/ 408372 h 953"/>
                <a:gd name="T16" fmla="*/ 62955 w 781"/>
                <a:gd name="T17" fmla="*/ 408372 h 953"/>
                <a:gd name="T18" fmla="*/ 62955 w 781"/>
                <a:gd name="T19" fmla="*/ 379048 h 953"/>
                <a:gd name="T20" fmla="*/ 62955 w 781"/>
                <a:gd name="T21" fmla="*/ 328544 h 953"/>
                <a:gd name="T22" fmla="*/ 199178 w 781"/>
                <a:gd name="T23" fmla="*/ 328544 h 953"/>
                <a:gd name="T24" fmla="*/ 199178 w 781"/>
                <a:gd name="T25" fmla="*/ 357869 h 953"/>
                <a:gd name="T26" fmla="*/ 62955 w 781"/>
                <a:gd name="T27" fmla="*/ 357869 h 953"/>
                <a:gd name="T28" fmla="*/ 62955 w 781"/>
                <a:gd name="T29" fmla="*/ 328544 h 953"/>
                <a:gd name="T30" fmla="*/ 62955 w 781"/>
                <a:gd name="T31" fmla="*/ 284014 h 953"/>
                <a:gd name="T32" fmla="*/ 199178 w 781"/>
                <a:gd name="T33" fmla="*/ 284014 h 953"/>
                <a:gd name="T34" fmla="*/ 199178 w 781"/>
                <a:gd name="T35" fmla="*/ 312796 h 953"/>
                <a:gd name="T36" fmla="*/ 62955 w 781"/>
                <a:gd name="T37" fmla="*/ 312796 h 953"/>
                <a:gd name="T38" fmla="*/ 62955 w 781"/>
                <a:gd name="T39" fmla="*/ 284014 h 953"/>
                <a:gd name="T40" fmla="*/ 62955 w 781"/>
                <a:gd name="T41" fmla="*/ 235683 h 953"/>
                <a:gd name="T42" fmla="*/ 199178 w 781"/>
                <a:gd name="T43" fmla="*/ 235683 h 953"/>
                <a:gd name="T44" fmla="*/ 199178 w 781"/>
                <a:gd name="T45" fmla="*/ 265008 h 953"/>
                <a:gd name="T46" fmla="*/ 62955 w 781"/>
                <a:gd name="T47" fmla="*/ 265008 h 953"/>
                <a:gd name="T48" fmla="*/ 62955 w 781"/>
                <a:gd name="T49" fmla="*/ 235683 h 953"/>
                <a:gd name="T50" fmla="*/ 289269 w 781"/>
                <a:gd name="T51" fmla="*/ 91775 h 953"/>
                <a:gd name="T52" fmla="*/ 347882 w 781"/>
                <a:gd name="T53" fmla="*/ 91775 h 953"/>
                <a:gd name="T54" fmla="*/ 347882 w 781"/>
                <a:gd name="T55" fmla="*/ 445300 h 953"/>
                <a:gd name="T56" fmla="*/ 289269 w 781"/>
                <a:gd name="T57" fmla="*/ 445300 h 953"/>
                <a:gd name="T58" fmla="*/ 289269 w 781"/>
                <a:gd name="T59" fmla="*/ 91775 h 953"/>
                <a:gd name="T60" fmla="*/ 147077 w 781"/>
                <a:gd name="T61" fmla="*/ 36384 h 953"/>
                <a:gd name="T62" fmla="*/ 152504 w 781"/>
                <a:gd name="T63" fmla="*/ 57563 h 953"/>
                <a:gd name="T64" fmla="*/ 153589 w 781"/>
                <a:gd name="T65" fmla="*/ 79828 h 953"/>
                <a:gd name="T66" fmla="*/ 150876 w 781"/>
                <a:gd name="T67" fmla="*/ 103179 h 953"/>
                <a:gd name="T68" fmla="*/ 143820 w 781"/>
                <a:gd name="T69" fmla="*/ 125444 h 953"/>
                <a:gd name="T70" fmla="*/ 131881 w 781"/>
                <a:gd name="T71" fmla="*/ 147709 h 953"/>
                <a:gd name="T72" fmla="*/ 116142 w 781"/>
                <a:gd name="T73" fmla="*/ 168345 h 953"/>
                <a:gd name="T74" fmla="*/ 96604 w 781"/>
                <a:gd name="T75" fmla="*/ 187352 h 953"/>
                <a:gd name="T76" fmla="*/ 93348 w 781"/>
                <a:gd name="T77" fmla="*/ 177034 h 953"/>
                <a:gd name="T78" fmla="*/ 87920 w 781"/>
                <a:gd name="T79" fmla="*/ 166173 h 953"/>
                <a:gd name="T80" fmla="*/ 81950 w 781"/>
                <a:gd name="T81" fmla="*/ 156398 h 953"/>
                <a:gd name="T82" fmla="*/ 73267 w 781"/>
                <a:gd name="T83" fmla="*/ 147166 h 953"/>
                <a:gd name="T84" fmla="*/ 67297 w 781"/>
                <a:gd name="T85" fmla="*/ 142822 h 953"/>
                <a:gd name="T86" fmla="*/ 58614 w 781"/>
                <a:gd name="T87" fmla="*/ 137391 h 953"/>
                <a:gd name="T88" fmla="*/ 47216 w 781"/>
                <a:gd name="T89" fmla="*/ 132504 h 953"/>
                <a:gd name="T90" fmla="*/ 30935 w 781"/>
                <a:gd name="T91" fmla="*/ 148795 h 953"/>
                <a:gd name="T92" fmla="*/ 29307 w 781"/>
                <a:gd name="T93" fmla="*/ 480598 h 953"/>
                <a:gd name="T94" fmla="*/ 392385 w 781"/>
                <a:gd name="T95" fmla="*/ 480598 h 953"/>
                <a:gd name="T96" fmla="*/ 393471 w 781"/>
                <a:gd name="T97" fmla="*/ 36384 h 953"/>
                <a:gd name="T98" fmla="*/ 147077 w 781"/>
                <a:gd name="T99" fmla="*/ 36384 h 953"/>
                <a:gd name="T100" fmla="*/ 134594 w 781"/>
                <a:gd name="T101" fmla="*/ 0 h 953"/>
                <a:gd name="T102" fmla="*/ 423863 w 781"/>
                <a:gd name="T103" fmla="*/ 0 h 953"/>
                <a:gd name="T104" fmla="*/ 421692 w 781"/>
                <a:gd name="T105" fmla="*/ 517525 h 953"/>
                <a:gd name="T106" fmla="*/ 0 w 781"/>
                <a:gd name="T107" fmla="*/ 517525 h 953"/>
                <a:gd name="T108" fmla="*/ 1628 w 781"/>
                <a:gd name="T109" fmla="*/ 130875 h 953"/>
                <a:gd name="T110" fmla="*/ 134594 w 781"/>
                <a:gd name="T111" fmla="*/ 0 h 9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81" h="953">
                  <a:moveTo>
                    <a:pt x="116" y="785"/>
                  </a:moveTo>
                  <a:lnTo>
                    <a:pt x="367" y="785"/>
                  </a:lnTo>
                  <a:lnTo>
                    <a:pt x="367" y="839"/>
                  </a:lnTo>
                  <a:lnTo>
                    <a:pt x="116" y="839"/>
                  </a:lnTo>
                  <a:lnTo>
                    <a:pt x="116" y="785"/>
                  </a:lnTo>
                  <a:close/>
                  <a:moveTo>
                    <a:pt x="116" y="698"/>
                  </a:moveTo>
                  <a:lnTo>
                    <a:pt x="367" y="698"/>
                  </a:lnTo>
                  <a:lnTo>
                    <a:pt x="367" y="752"/>
                  </a:lnTo>
                  <a:lnTo>
                    <a:pt x="116" y="752"/>
                  </a:lnTo>
                  <a:lnTo>
                    <a:pt x="116" y="698"/>
                  </a:lnTo>
                  <a:close/>
                  <a:moveTo>
                    <a:pt x="116" y="605"/>
                  </a:moveTo>
                  <a:lnTo>
                    <a:pt x="367" y="605"/>
                  </a:lnTo>
                  <a:lnTo>
                    <a:pt x="367" y="659"/>
                  </a:lnTo>
                  <a:lnTo>
                    <a:pt x="116" y="659"/>
                  </a:lnTo>
                  <a:lnTo>
                    <a:pt x="116" y="605"/>
                  </a:lnTo>
                  <a:close/>
                  <a:moveTo>
                    <a:pt x="116" y="523"/>
                  </a:moveTo>
                  <a:lnTo>
                    <a:pt x="367" y="523"/>
                  </a:lnTo>
                  <a:lnTo>
                    <a:pt x="367" y="576"/>
                  </a:lnTo>
                  <a:lnTo>
                    <a:pt x="116" y="576"/>
                  </a:lnTo>
                  <a:lnTo>
                    <a:pt x="116" y="523"/>
                  </a:lnTo>
                  <a:close/>
                  <a:moveTo>
                    <a:pt x="116" y="434"/>
                  </a:moveTo>
                  <a:lnTo>
                    <a:pt x="367" y="434"/>
                  </a:lnTo>
                  <a:lnTo>
                    <a:pt x="367" y="488"/>
                  </a:lnTo>
                  <a:lnTo>
                    <a:pt x="116" y="488"/>
                  </a:lnTo>
                  <a:lnTo>
                    <a:pt x="116" y="434"/>
                  </a:lnTo>
                  <a:close/>
                  <a:moveTo>
                    <a:pt x="533" y="169"/>
                  </a:moveTo>
                  <a:lnTo>
                    <a:pt x="641" y="169"/>
                  </a:lnTo>
                  <a:lnTo>
                    <a:pt x="641" y="820"/>
                  </a:lnTo>
                  <a:lnTo>
                    <a:pt x="533" y="820"/>
                  </a:lnTo>
                  <a:lnTo>
                    <a:pt x="533" y="169"/>
                  </a:lnTo>
                  <a:close/>
                  <a:moveTo>
                    <a:pt x="271" y="67"/>
                  </a:moveTo>
                  <a:lnTo>
                    <a:pt x="281" y="106"/>
                  </a:lnTo>
                  <a:lnTo>
                    <a:pt x="283" y="147"/>
                  </a:lnTo>
                  <a:lnTo>
                    <a:pt x="278" y="190"/>
                  </a:lnTo>
                  <a:lnTo>
                    <a:pt x="265" y="231"/>
                  </a:lnTo>
                  <a:lnTo>
                    <a:pt x="243" y="272"/>
                  </a:lnTo>
                  <a:lnTo>
                    <a:pt x="214" y="310"/>
                  </a:lnTo>
                  <a:lnTo>
                    <a:pt x="178" y="345"/>
                  </a:lnTo>
                  <a:lnTo>
                    <a:pt x="172" y="326"/>
                  </a:lnTo>
                  <a:lnTo>
                    <a:pt x="162" y="306"/>
                  </a:lnTo>
                  <a:lnTo>
                    <a:pt x="151" y="288"/>
                  </a:lnTo>
                  <a:lnTo>
                    <a:pt x="135" y="271"/>
                  </a:lnTo>
                  <a:lnTo>
                    <a:pt x="124" y="263"/>
                  </a:lnTo>
                  <a:lnTo>
                    <a:pt x="108" y="253"/>
                  </a:lnTo>
                  <a:lnTo>
                    <a:pt x="87" y="244"/>
                  </a:lnTo>
                  <a:lnTo>
                    <a:pt x="57" y="274"/>
                  </a:lnTo>
                  <a:lnTo>
                    <a:pt x="54" y="885"/>
                  </a:lnTo>
                  <a:lnTo>
                    <a:pt x="723" y="885"/>
                  </a:lnTo>
                  <a:lnTo>
                    <a:pt x="725" y="67"/>
                  </a:lnTo>
                  <a:lnTo>
                    <a:pt x="271" y="67"/>
                  </a:lnTo>
                  <a:close/>
                  <a:moveTo>
                    <a:pt x="248" y="0"/>
                  </a:moveTo>
                  <a:lnTo>
                    <a:pt x="781" y="0"/>
                  </a:lnTo>
                  <a:lnTo>
                    <a:pt x="777" y="953"/>
                  </a:lnTo>
                  <a:lnTo>
                    <a:pt x="0" y="953"/>
                  </a:lnTo>
                  <a:lnTo>
                    <a:pt x="3" y="241"/>
                  </a:lnTo>
                  <a:lnTo>
                    <a:pt x="24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ea typeface="+mn-ea"/>
                <a:cs typeface="+mn-ea"/>
                <a:sym typeface="+mn-lt"/>
              </a:endParaRPr>
            </a:p>
          </p:txBody>
        </p:sp>
        <p:sp>
          <p:nvSpPr>
            <p:cNvPr id="28" name="Freeform 7"/>
            <p:cNvSpPr>
              <a:spLocks noEditPoints="1"/>
            </p:cNvSpPr>
            <p:nvPr/>
          </p:nvSpPr>
          <p:spPr bwMode="auto">
            <a:xfrm>
              <a:off x="2557131" y="2139951"/>
              <a:ext cx="574600" cy="701675"/>
            </a:xfrm>
            <a:custGeom>
              <a:avLst/>
              <a:gdLst>
                <a:gd name="T0" fmla="*/ 187406 w 1061"/>
                <a:gd name="T1" fmla="*/ 575081 h 1297"/>
                <a:gd name="T2" fmla="*/ 192281 w 1061"/>
                <a:gd name="T3" fmla="*/ 607541 h 1297"/>
                <a:gd name="T4" fmla="*/ 183614 w 1061"/>
                <a:gd name="T5" fmla="*/ 616738 h 1297"/>
                <a:gd name="T6" fmla="*/ 173323 w 1061"/>
                <a:gd name="T7" fmla="*/ 626476 h 1297"/>
                <a:gd name="T8" fmla="*/ 138117 w 1061"/>
                <a:gd name="T9" fmla="*/ 628099 h 1297"/>
                <a:gd name="T10" fmla="*/ 133242 w 1061"/>
                <a:gd name="T11" fmla="*/ 624312 h 1297"/>
                <a:gd name="T12" fmla="*/ 119160 w 1061"/>
                <a:gd name="T13" fmla="*/ 615115 h 1297"/>
                <a:gd name="T14" fmla="*/ 114285 w 1061"/>
                <a:gd name="T15" fmla="*/ 581573 h 1297"/>
                <a:gd name="T16" fmla="*/ 122951 w 1061"/>
                <a:gd name="T17" fmla="*/ 572917 h 1297"/>
                <a:gd name="T18" fmla="*/ 50914 w 1061"/>
                <a:gd name="T19" fmla="*/ 529637 h 1297"/>
                <a:gd name="T20" fmla="*/ 271359 w 1061"/>
                <a:gd name="T21" fmla="*/ 517736 h 1297"/>
                <a:gd name="T22" fmla="*/ 50914 w 1061"/>
                <a:gd name="T23" fmla="*/ 394929 h 1297"/>
                <a:gd name="T24" fmla="*/ 0 w 1061"/>
                <a:gd name="T25" fmla="*/ 394929 h 1297"/>
                <a:gd name="T26" fmla="*/ 261068 w 1061"/>
                <a:gd name="T27" fmla="*/ 410618 h 1297"/>
                <a:gd name="T28" fmla="*/ 140284 w 1061"/>
                <a:gd name="T29" fmla="*/ 328386 h 1297"/>
                <a:gd name="T30" fmla="*/ 92078 w 1061"/>
                <a:gd name="T31" fmla="*/ 359764 h 1297"/>
                <a:gd name="T32" fmla="*/ 80704 w 1061"/>
                <a:gd name="T33" fmla="*/ 417110 h 1297"/>
                <a:gd name="T34" fmla="*/ 114285 w 1061"/>
                <a:gd name="T35" fmla="*/ 466341 h 1297"/>
                <a:gd name="T36" fmla="*/ 126201 w 1061"/>
                <a:gd name="T37" fmla="*/ 484735 h 1297"/>
                <a:gd name="T38" fmla="*/ 181448 w 1061"/>
                <a:gd name="T39" fmla="*/ 478784 h 1297"/>
                <a:gd name="T40" fmla="*/ 205280 w 1061"/>
                <a:gd name="T41" fmla="*/ 457685 h 1297"/>
                <a:gd name="T42" fmla="*/ 229112 w 1061"/>
                <a:gd name="T43" fmla="*/ 401962 h 1297"/>
                <a:gd name="T44" fmla="*/ 206905 w 1061"/>
                <a:gd name="T45" fmla="*/ 348944 h 1297"/>
                <a:gd name="T46" fmla="*/ 154366 w 1061"/>
                <a:gd name="T47" fmla="*/ 326222 h 1297"/>
                <a:gd name="T48" fmla="*/ 207988 w 1061"/>
                <a:gd name="T49" fmla="*/ 321353 h 1297"/>
                <a:gd name="T50" fmla="*/ 248069 w 1061"/>
                <a:gd name="T51" fmla="*/ 383027 h 1297"/>
                <a:gd name="T52" fmla="*/ 232903 w 1061"/>
                <a:gd name="T53" fmla="*/ 458226 h 1297"/>
                <a:gd name="T54" fmla="*/ 202572 w 1061"/>
                <a:gd name="T55" fmla="*/ 485817 h 1297"/>
                <a:gd name="T56" fmla="*/ 193364 w 1061"/>
                <a:gd name="T57" fmla="*/ 566425 h 1297"/>
                <a:gd name="T58" fmla="*/ 107244 w 1061"/>
                <a:gd name="T59" fmla="*/ 560474 h 1297"/>
                <a:gd name="T60" fmla="*/ 102911 w 1061"/>
                <a:gd name="T61" fmla="*/ 484194 h 1297"/>
                <a:gd name="T62" fmla="*/ 66080 w 1061"/>
                <a:gd name="T63" fmla="*/ 440373 h 1297"/>
                <a:gd name="T64" fmla="*/ 67704 w 1061"/>
                <a:gd name="T65" fmla="*/ 359223 h 1297"/>
                <a:gd name="T66" fmla="*/ 132159 w 1061"/>
                <a:gd name="T67" fmla="*/ 307828 h 1297"/>
                <a:gd name="T68" fmla="*/ 76371 w 1061"/>
                <a:gd name="T69" fmla="*/ 327304 h 1297"/>
                <a:gd name="T70" fmla="*/ 271359 w 1061"/>
                <a:gd name="T71" fmla="*/ 287270 h 1297"/>
                <a:gd name="T72" fmla="*/ 163032 w 1061"/>
                <a:gd name="T73" fmla="*/ 231547 h 1297"/>
                <a:gd name="T74" fmla="*/ 163032 w 1061"/>
                <a:gd name="T75" fmla="*/ 231547 h 1297"/>
                <a:gd name="T76" fmla="*/ 432225 w 1061"/>
                <a:gd name="T77" fmla="*/ 179070 h 1297"/>
                <a:gd name="T78" fmla="*/ 497221 w 1061"/>
                <a:gd name="T79" fmla="*/ 139037 h 1297"/>
                <a:gd name="T80" fmla="*/ 527553 w 1061"/>
                <a:gd name="T81" fmla="*/ 159595 h 1297"/>
                <a:gd name="T82" fmla="*/ 563301 w 1061"/>
                <a:gd name="T83" fmla="*/ 427389 h 1297"/>
                <a:gd name="T84" fmla="*/ 527553 w 1061"/>
                <a:gd name="T85" fmla="*/ 420897 h 1297"/>
                <a:gd name="T86" fmla="*/ 445766 w 1061"/>
                <a:gd name="T87" fmla="*/ 476620 h 1297"/>
                <a:gd name="T88" fmla="*/ 145158 w 1061"/>
                <a:gd name="T89" fmla="*/ 192054 h 1297"/>
                <a:gd name="T90" fmla="*/ 118618 w 1061"/>
                <a:gd name="T91" fmla="*/ 166087 h 1297"/>
                <a:gd name="T92" fmla="*/ 145158 w 1061"/>
                <a:gd name="T93" fmla="*/ 140660 h 1297"/>
                <a:gd name="T94" fmla="*/ 412184 w 1061"/>
                <a:gd name="T95" fmla="*/ 225596 h 1297"/>
                <a:gd name="T96" fmla="*/ 459307 w 1061"/>
                <a:gd name="T97" fmla="*/ 139578 h 1297"/>
                <a:gd name="T98" fmla="*/ 431142 w 1061"/>
                <a:gd name="T99" fmla="*/ 2705 h 1297"/>
                <a:gd name="T100" fmla="*/ 475014 w 1061"/>
                <a:gd name="T101" fmla="*/ 52477 h 1297"/>
                <a:gd name="T102" fmla="*/ 459307 w 1061"/>
                <a:gd name="T103" fmla="*/ 121725 h 1297"/>
                <a:gd name="T104" fmla="*/ 397560 w 1061"/>
                <a:gd name="T105" fmla="*/ 140660 h 1297"/>
                <a:gd name="T106" fmla="*/ 353688 w 1061"/>
                <a:gd name="T107" fmla="*/ 90888 h 1297"/>
                <a:gd name="T108" fmla="*/ 370479 w 1061"/>
                <a:gd name="T109" fmla="*/ 20558 h 129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061" h="1297">
                  <a:moveTo>
                    <a:pt x="235" y="1059"/>
                  </a:moveTo>
                  <a:lnTo>
                    <a:pt x="331" y="1059"/>
                  </a:lnTo>
                  <a:lnTo>
                    <a:pt x="339" y="1059"/>
                  </a:lnTo>
                  <a:lnTo>
                    <a:pt x="346" y="1063"/>
                  </a:lnTo>
                  <a:lnTo>
                    <a:pt x="350" y="1066"/>
                  </a:lnTo>
                  <a:lnTo>
                    <a:pt x="354" y="1071"/>
                  </a:lnTo>
                  <a:lnTo>
                    <a:pt x="355" y="1075"/>
                  </a:lnTo>
                  <a:lnTo>
                    <a:pt x="355" y="1123"/>
                  </a:lnTo>
                  <a:lnTo>
                    <a:pt x="354" y="1129"/>
                  </a:lnTo>
                  <a:lnTo>
                    <a:pt x="350" y="1134"/>
                  </a:lnTo>
                  <a:lnTo>
                    <a:pt x="346" y="1137"/>
                  </a:lnTo>
                  <a:lnTo>
                    <a:pt x="339" y="1140"/>
                  </a:lnTo>
                  <a:lnTo>
                    <a:pt x="331" y="1140"/>
                  </a:lnTo>
                  <a:lnTo>
                    <a:pt x="320" y="1140"/>
                  </a:lnTo>
                  <a:lnTo>
                    <a:pt x="320" y="1154"/>
                  </a:lnTo>
                  <a:lnTo>
                    <a:pt x="320" y="1158"/>
                  </a:lnTo>
                  <a:lnTo>
                    <a:pt x="317" y="1159"/>
                  </a:lnTo>
                  <a:lnTo>
                    <a:pt x="314" y="1161"/>
                  </a:lnTo>
                  <a:lnTo>
                    <a:pt x="311" y="1161"/>
                  </a:lnTo>
                  <a:lnTo>
                    <a:pt x="255" y="1161"/>
                  </a:lnTo>
                  <a:lnTo>
                    <a:pt x="252" y="1161"/>
                  </a:lnTo>
                  <a:lnTo>
                    <a:pt x="247" y="1159"/>
                  </a:lnTo>
                  <a:lnTo>
                    <a:pt x="246" y="1158"/>
                  </a:lnTo>
                  <a:lnTo>
                    <a:pt x="246" y="1154"/>
                  </a:lnTo>
                  <a:lnTo>
                    <a:pt x="246" y="1140"/>
                  </a:lnTo>
                  <a:lnTo>
                    <a:pt x="235" y="1140"/>
                  </a:lnTo>
                  <a:lnTo>
                    <a:pt x="227" y="1140"/>
                  </a:lnTo>
                  <a:lnTo>
                    <a:pt x="220" y="1137"/>
                  </a:lnTo>
                  <a:lnTo>
                    <a:pt x="216" y="1134"/>
                  </a:lnTo>
                  <a:lnTo>
                    <a:pt x="211" y="1129"/>
                  </a:lnTo>
                  <a:lnTo>
                    <a:pt x="211" y="1123"/>
                  </a:lnTo>
                  <a:lnTo>
                    <a:pt x="211" y="1075"/>
                  </a:lnTo>
                  <a:lnTo>
                    <a:pt x="211" y="1071"/>
                  </a:lnTo>
                  <a:lnTo>
                    <a:pt x="216" y="1066"/>
                  </a:lnTo>
                  <a:lnTo>
                    <a:pt x="220" y="1063"/>
                  </a:lnTo>
                  <a:lnTo>
                    <a:pt x="227" y="1059"/>
                  </a:lnTo>
                  <a:lnTo>
                    <a:pt x="235" y="1059"/>
                  </a:lnTo>
                  <a:close/>
                  <a:moveTo>
                    <a:pt x="141" y="885"/>
                  </a:moveTo>
                  <a:lnTo>
                    <a:pt x="160" y="906"/>
                  </a:lnTo>
                  <a:lnTo>
                    <a:pt x="94" y="979"/>
                  </a:lnTo>
                  <a:lnTo>
                    <a:pt x="76" y="958"/>
                  </a:lnTo>
                  <a:lnTo>
                    <a:pt x="141" y="885"/>
                  </a:lnTo>
                  <a:close/>
                  <a:moveTo>
                    <a:pt x="435" y="884"/>
                  </a:moveTo>
                  <a:lnTo>
                    <a:pt x="501" y="957"/>
                  </a:lnTo>
                  <a:lnTo>
                    <a:pt x="482" y="977"/>
                  </a:lnTo>
                  <a:lnTo>
                    <a:pt x="416" y="904"/>
                  </a:lnTo>
                  <a:lnTo>
                    <a:pt x="435" y="884"/>
                  </a:lnTo>
                  <a:close/>
                  <a:moveTo>
                    <a:pt x="94" y="730"/>
                  </a:moveTo>
                  <a:lnTo>
                    <a:pt x="94" y="760"/>
                  </a:lnTo>
                  <a:lnTo>
                    <a:pt x="0" y="760"/>
                  </a:lnTo>
                  <a:lnTo>
                    <a:pt x="0" y="733"/>
                  </a:lnTo>
                  <a:lnTo>
                    <a:pt x="0" y="730"/>
                  </a:lnTo>
                  <a:lnTo>
                    <a:pt x="94" y="730"/>
                  </a:lnTo>
                  <a:close/>
                  <a:moveTo>
                    <a:pt x="576" y="729"/>
                  </a:moveTo>
                  <a:lnTo>
                    <a:pt x="576" y="759"/>
                  </a:lnTo>
                  <a:lnTo>
                    <a:pt x="482" y="759"/>
                  </a:lnTo>
                  <a:lnTo>
                    <a:pt x="482" y="729"/>
                  </a:lnTo>
                  <a:lnTo>
                    <a:pt x="576" y="729"/>
                  </a:lnTo>
                  <a:close/>
                  <a:moveTo>
                    <a:pt x="285" y="603"/>
                  </a:moveTo>
                  <a:lnTo>
                    <a:pt x="259" y="607"/>
                  </a:lnTo>
                  <a:lnTo>
                    <a:pt x="232" y="615"/>
                  </a:lnTo>
                  <a:lnTo>
                    <a:pt x="208" y="627"/>
                  </a:lnTo>
                  <a:lnTo>
                    <a:pt x="187" y="645"/>
                  </a:lnTo>
                  <a:lnTo>
                    <a:pt x="170" y="665"/>
                  </a:lnTo>
                  <a:lnTo>
                    <a:pt x="157" y="691"/>
                  </a:lnTo>
                  <a:lnTo>
                    <a:pt x="149" y="716"/>
                  </a:lnTo>
                  <a:lnTo>
                    <a:pt x="146" y="743"/>
                  </a:lnTo>
                  <a:lnTo>
                    <a:pt x="149" y="771"/>
                  </a:lnTo>
                  <a:lnTo>
                    <a:pt x="157" y="798"/>
                  </a:lnTo>
                  <a:lnTo>
                    <a:pt x="171" y="822"/>
                  </a:lnTo>
                  <a:lnTo>
                    <a:pt x="189" y="844"/>
                  </a:lnTo>
                  <a:lnTo>
                    <a:pt x="211" y="862"/>
                  </a:lnTo>
                  <a:lnTo>
                    <a:pt x="216" y="865"/>
                  </a:lnTo>
                  <a:lnTo>
                    <a:pt x="225" y="873"/>
                  </a:lnTo>
                  <a:lnTo>
                    <a:pt x="232" y="884"/>
                  </a:lnTo>
                  <a:lnTo>
                    <a:pt x="233" y="896"/>
                  </a:lnTo>
                  <a:lnTo>
                    <a:pt x="233" y="1012"/>
                  </a:lnTo>
                  <a:lnTo>
                    <a:pt x="333" y="1012"/>
                  </a:lnTo>
                  <a:lnTo>
                    <a:pt x="333" y="898"/>
                  </a:lnTo>
                  <a:lnTo>
                    <a:pt x="335" y="885"/>
                  </a:lnTo>
                  <a:lnTo>
                    <a:pt x="341" y="874"/>
                  </a:lnTo>
                  <a:lnTo>
                    <a:pt x="350" y="866"/>
                  </a:lnTo>
                  <a:lnTo>
                    <a:pt x="355" y="863"/>
                  </a:lnTo>
                  <a:lnTo>
                    <a:pt x="379" y="846"/>
                  </a:lnTo>
                  <a:lnTo>
                    <a:pt x="398" y="824"/>
                  </a:lnTo>
                  <a:lnTo>
                    <a:pt x="412" y="800"/>
                  </a:lnTo>
                  <a:lnTo>
                    <a:pt x="420" y="773"/>
                  </a:lnTo>
                  <a:lnTo>
                    <a:pt x="423" y="743"/>
                  </a:lnTo>
                  <a:lnTo>
                    <a:pt x="420" y="716"/>
                  </a:lnTo>
                  <a:lnTo>
                    <a:pt x="412" y="691"/>
                  </a:lnTo>
                  <a:lnTo>
                    <a:pt x="400" y="665"/>
                  </a:lnTo>
                  <a:lnTo>
                    <a:pt x="382" y="645"/>
                  </a:lnTo>
                  <a:lnTo>
                    <a:pt x="362" y="627"/>
                  </a:lnTo>
                  <a:lnTo>
                    <a:pt x="338" y="615"/>
                  </a:lnTo>
                  <a:lnTo>
                    <a:pt x="312" y="607"/>
                  </a:lnTo>
                  <a:lnTo>
                    <a:pt x="285" y="603"/>
                  </a:lnTo>
                  <a:close/>
                  <a:moveTo>
                    <a:pt x="285" y="564"/>
                  </a:moveTo>
                  <a:lnTo>
                    <a:pt x="320" y="567"/>
                  </a:lnTo>
                  <a:lnTo>
                    <a:pt x="352" y="578"/>
                  </a:lnTo>
                  <a:lnTo>
                    <a:pt x="384" y="594"/>
                  </a:lnTo>
                  <a:lnTo>
                    <a:pt x="411" y="616"/>
                  </a:lnTo>
                  <a:lnTo>
                    <a:pt x="433" y="643"/>
                  </a:lnTo>
                  <a:lnTo>
                    <a:pt x="449" y="675"/>
                  </a:lnTo>
                  <a:lnTo>
                    <a:pt x="458" y="708"/>
                  </a:lnTo>
                  <a:lnTo>
                    <a:pt x="463" y="743"/>
                  </a:lnTo>
                  <a:lnTo>
                    <a:pt x="458" y="781"/>
                  </a:lnTo>
                  <a:lnTo>
                    <a:pt x="447" y="816"/>
                  </a:lnTo>
                  <a:lnTo>
                    <a:pt x="430" y="847"/>
                  </a:lnTo>
                  <a:lnTo>
                    <a:pt x="406" y="874"/>
                  </a:lnTo>
                  <a:lnTo>
                    <a:pt x="376" y="898"/>
                  </a:lnTo>
                  <a:lnTo>
                    <a:pt x="374" y="898"/>
                  </a:lnTo>
                  <a:lnTo>
                    <a:pt x="373" y="900"/>
                  </a:lnTo>
                  <a:lnTo>
                    <a:pt x="373" y="1018"/>
                  </a:lnTo>
                  <a:lnTo>
                    <a:pt x="368" y="1036"/>
                  </a:lnTo>
                  <a:lnTo>
                    <a:pt x="357" y="1047"/>
                  </a:lnTo>
                  <a:lnTo>
                    <a:pt x="341" y="1052"/>
                  </a:lnTo>
                  <a:lnTo>
                    <a:pt x="225" y="1052"/>
                  </a:lnTo>
                  <a:lnTo>
                    <a:pt x="209" y="1047"/>
                  </a:lnTo>
                  <a:lnTo>
                    <a:pt x="198" y="1036"/>
                  </a:lnTo>
                  <a:lnTo>
                    <a:pt x="193" y="1018"/>
                  </a:lnTo>
                  <a:lnTo>
                    <a:pt x="193" y="898"/>
                  </a:lnTo>
                  <a:lnTo>
                    <a:pt x="192" y="896"/>
                  </a:lnTo>
                  <a:lnTo>
                    <a:pt x="190" y="895"/>
                  </a:lnTo>
                  <a:lnTo>
                    <a:pt x="162" y="873"/>
                  </a:lnTo>
                  <a:lnTo>
                    <a:pt x="138" y="846"/>
                  </a:lnTo>
                  <a:lnTo>
                    <a:pt x="122" y="814"/>
                  </a:lnTo>
                  <a:lnTo>
                    <a:pt x="111" y="779"/>
                  </a:lnTo>
                  <a:lnTo>
                    <a:pt x="108" y="743"/>
                  </a:lnTo>
                  <a:lnTo>
                    <a:pt x="113" y="702"/>
                  </a:lnTo>
                  <a:lnTo>
                    <a:pt x="125" y="664"/>
                  </a:lnTo>
                  <a:lnTo>
                    <a:pt x="146" y="630"/>
                  </a:lnTo>
                  <a:lnTo>
                    <a:pt x="174" y="603"/>
                  </a:lnTo>
                  <a:lnTo>
                    <a:pt x="206" y="581"/>
                  </a:lnTo>
                  <a:lnTo>
                    <a:pt x="244" y="569"/>
                  </a:lnTo>
                  <a:lnTo>
                    <a:pt x="285" y="564"/>
                  </a:lnTo>
                  <a:close/>
                  <a:moveTo>
                    <a:pt x="94" y="512"/>
                  </a:moveTo>
                  <a:lnTo>
                    <a:pt x="160" y="584"/>
                  </a:lnTo>
                  <a:lnTo>
                    <a:pt x="141" y="605"/>
                  </a:lnTo>
                  <a:lnTo>
                    <a:pt x="75" y="532"/>
                  </a:lnTo>
                  <a:lnTo>
                    <a:pt x="94" y="512"/>
                  </a:lnTo>
                  <a:close/>
                  <a:moveTo>
                    <a:pt x="482" y="510"/>
                  </a:moveTo>
                  <a:lnTo>
                    <a:pt x="501" y="531"/>
                  </a:lnTo>
                  <a:lnTo>
                    <a:pt x="435" y="603"/>
                  </a:lnTo>
                  <a:lnTo>
                    <a:pt x="416" y="583"/>
                  </a:lnTo>
                  <a:lnTo>
                    <a:pt x="482" y="510"/>
                  </a:lnTo>
                  <a:close/>
                  <a:moveTo>
                    <a:pt x="301" y="428"/>
                  </a:moveTo>
                  <a:lnTo>
                    <a:pt x="301" y="532"/>
                  </a:lnTo>
                  <a:lnTo>
                    <a:pt x="274" y="532"/>
                  </a:lnTo>
                  <a:lnTo>
                    <a:pt x="274" y="429"/>
                  </a:lnTo>
                  <a:lnTo>
                    <a:pt x="301" y="428"/>
                  </a:lnTo>
                  <a:close/>
                  <a:moveTo>
                    <a:pt x="764" y="273"/>
                  </a:moveTo>
                  <a:lnTo>
                    <a:pt x="798" y="273"/>
                  </a:lnTo>
                  <a:lnTo>
                    <a:pt x="815" y="301"/>
                  </a:lnTo>
                  <a:lnTo>
                    <a:pt x="798" y="331"/>
                  </a:lnTo>
                  <a:lnTo>
                    <a:pt x="764" y="331"/>
                  </a:lnTo>
                  <a:lnTo>
                    <a:pt x="747" y="301"/>
                  </a:lnTo>
                  <a:lnTo>
                    <a:pt x="764" y="273"/>
                  </a:lnTo>
                  <a:close/>
                  <a:moveTo>
                    <a:pt x="918" y="257"/>
                  </a:moveTo>
                  <a:lnTo>
                    <a:pt x="937" y="257"/>
                  </a:lnTo>
                  <a:lnTo>
                    <a:pt x="955" y="265"/>
                  </a:lnTo>
                  <a:lnTo>
                    <a:pt x="967" y="277"/>
                  </a:lnTo>
                  <a:lnTo>
                    <a:pt x="974" y="295"/>
                  </a:lnTo>
                  <a:lnTo>
                    <a:pt x="1061" y="743"/>
                  </a:lnTo>
                  <a:lnTo>
                    <a:pt x="1061" y="762"/>
                  </a:lnTo>
                  <a:lnTo>
                    <a:pt x="1053" y="778"/>
                  </a:lnTo>
                  <a:lnTo>
                    <a:pt x="1040" y="790"/>
                  </a:lnTo>
                  <a:lnTo>
                    <a:pt x="1023" y="798"/>
                  </a:lnTo>
                  <a:lnTo>
                    <a:pt x="1004" y="798"/>
                  </a:lnTo>
                  <a:lnTo>
                    <a:pt x="986" y="790"/>
                  </a:lnTo>
                  <a:lnTo>
                    <a:pt x="974" y="778"/>
                  </a:lnTo>
                  <a:lnTo>
                    <a:pt x="967" y="760"/>
                  </a:lnTo>
                  <a:lnTo>
                    <a:pt x="936" y="602"/>
                  </a:lnTo>
                  <a:lnTo>
                    <a:pt x="936" y="1297"/>
                  </a:lnTo>
                  <a:lnTo>
                    <a:pt x="823" y="881"/>
                  </a:lnTo>
                  <a:lnTo>
                    <a:pt x="763" y="881"/>
                  </a:lnTo>
                  <a:lnTo>
                    <a:pt x="630" y="1297"/>
                  </a:lnTo>
                  <a:lnTo>
                    <a:pt x="630" y="355"/>
                  </a:lnTo>
                  <a:lnTo>
                    <a:pt x="268" y="355"/>
                  </a:lnTo>
                  <a:lnTo>
                    <a:pt x="249" y="352"/>
                  </a:lnTo>
                  <a:lnTo>
                    <a:pt x="233" y="341"/>
                  </a:lnTo>
                  <a:lnTo>
                    <a:pt x="224" y="326"/>
                  </a:lnTo>
                  <a:lnTo>
                    <a:pt x="219" y="307"/>
                  </a:lnTo>
                  <a:lnTo>
                    <a:pt x="224" y="288"/>
                  </a:lnTo>
                  <a:lnTo>
                    <a:pt x="233" y="274"/>
                  </a:lnTo>
                  <a:lnTo>
                    <a:pt x="249" y="263"/>
                  </a:lnTo>
                  <a:lnTo>
                    <a:pt x="268" y="260"/>
                  </a:lnTo>
                  <a:lnTo>
                    <a:pt x="630" y="260"/>
                  </a:lnTo>
                  <a:lnTo>
                    <a:pt x="630" y="258"/>
                  </a:lnTo>
                  <a:lnTo>
                    <a:pt x="706" y="258"/>
                  </a:lnTo>
                  <a:lnTo>
                    <a:pt x="761" y="417"/>
                  </a:lnTo>
                  <a:lnTo>
                    <a:pt x="768" y="337"/>
                  </a:lnTo>
                  <a:lnTo>
                    <a:pt x="799" y="337"/>
                  </a:lnTo>
                  <a:lnTo>
                    <a:pt x="806" y="406"/>
                  </a:lnTo>
                  <a:lnTo>
                    <a:pt x="848" y="258"/>
                  </a:lnTo>
                  <a:lnTo>
                    <a:pt x="912" y="258"/>
                  </a:lnTo>
                  <a:lnTo>
                    <a:pt x="918" y="257"/>
                  </a:lnTo>
                  <a:close/>
                  <a:moveTo>
                    <a:pt x="766" y="0"/>
                  </a:moveTo>
                  <a:lnTo>
                    <a:pt x="796" y="5"/>
                  </a:lnTo>
                  <a:lnTo>
                    <a:pt x="825" y="18"/>
                  </a:lnTo>
                  <a:lnTo>
                    <a:pt x="848" y="38"/>
                  </a:lnTo>
                  <a:lnTo>
                    <a:pt x="866" y="65"/>
                  </a:lnTo>
                  <a:lnTo>
                    <a:pt x="877" y="97"/>
                  </a:lnTo>
                  <a:lnTo>
                    <a:pt x="882" y="132"/>
                  </a:lnTo>
                  <a:lnTo>
                    <a:pt x="877" y="168"/>
                  </a:lnTo>
                  <a:lnTo>
                    <a:pt x="866" y="198"/>
                  </a:lnTo>
                  <a:lnTo>
                    <a:pt x="848" y="225"/>
                  </a:lnTo>
                  <a:lnTo>
                    <a:pt x="825" y="246"/>
                  </a:lnTo>
                  <a:lnTo>
                    <a:pt x="796" y="260"/>
                  </a:lnTo>
                  <a:lnTo>
                    <a:pt x="766" y="265"/>
                  </a:lnTo>
                  <a:lnTo>
                    <a:pt x="734" y="260"/>
                  </a:lnTo>
                  <a:lnTo>
                    <a:pt x="707" y="246"/>
                  </a:lnTo>
                  <a:lnTo>
                    <a:pt x="684" y="225"/>
                  </a:lnTo>
                  <a:lnTo>
                    <a:pt x="666" y="198"/>
                  </a:lnTo>
                  <a:lnTo>
                    <a:pt x="653" y="168"/>
                  </a:lnTo>
                  <a:lnTo>
                    <a:pt x="650" y="132"/>
                  </a:lnTo>
                  <a:lnTo>
                    <a:pt x="653" y="97"/>
                  </a:lnTo>
                  <a:lnTo>
                    <a:pt x="666" y="65"/>
                  </a:lnTo>
                  <a:lnTo>
                    <a:pt x="684" y="38"/>
                  </a:lnTo>
                  <a:lnTo>
                    <a:pt x="707" y="18"/>
                  </a:lnTo>
                  <a:lnTo>
                    <a:pt x="734" y="5"/>
                  </a:lnTo>
                  <a:lnTo>
                    <a:pt x="76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ea typeface="+mn-ea"/>
                <a:cs typeface="+mn-ea"/>
                <a:sym typeface="+mn-lt"/>
              </a:endParaRPr>
            </a:p>
          </p:txBody>
        </p:sp>
        <p:sp>
          <p:nvSpPr>
            <p:cNvPr id="29" name="Freeform 8"/>
            <p:cNvSpPr>
              <a:spLocks noEditPoints="1"/>
            </p:cNvSpPr>
            <p:nvPr/>
          </p:nvSpPr>
          <p:spPr bwMode="auto">
            <a:xfrm>
              <a:off x="6844409" y="2235201"/>
              <a:ext cx="668251" cy="511175"/>
            </a:xfrm>
            <a:custGeom>
              <a:avLst/>
              <a:gdLst>
                <a:gd name="T0" fmla="*/ 148640 w 1232"/>
                <a:gd name="T1" fmla="*/ 436448 h 944"/>
                <a:gd name="T2" fmla="*/ 193124 w 1232"/>
                <a:gd name="T3" fmla="*/ 439156 h 944"/>
                <a:gd name="T4" fmla="*/ 250084 w 1232"/>
                <a:gd name="T5" fmla="*/ 428867 h 944"/>
                <a:gd name="T6" fmla="*/ 249542 w 1232"/>
                <a:gd name="T7" fmla="*/ 360097 h 944"/>
                <a:gd name="T8" fmla="*/ 310300 w 1232"/>
                <a:gd name="T9" fmla="*/ 307571 h 944"/>
                <a:gd name="T10" fmla="*/ 206143 w 1232"/>
                <a:gd name="T11" fmla="*/ 367136 h 944"/>
                <a:gd name="T12" fmla="*/ 249542 w 1232"/>
                <a:gd name="T13" fmla="*/ 307571 h 944"/>
                <a:gd name="T14" fmla="*/ 133993 w 1232"/>
                <a:gd name="T15" fmla="*/ 344393 h 944"/>
                <a:gd name="T16" fmla="*/ 170339 w 1232"/>
                <a:gd name="T17" fmla="*/ 307571 h 944"/>
                <a:gd name="T18" fmla="*/ 91679 w 1232"/>
                <a:gd name="T19" fmla="*/ 346559 h 944"/>
                <a:gd name="T20" fmla="*/ 89510 w 1232"/>
                <a:gd name="T21" fmla="*/ 307571 h 944"/>
                <a:gd name="T22" fmla="*/ 292398 w 1232"/>
                <a:gd name="T23" fmla="*/ 511175 h 944"/>
                <a:gd name="T24" fmla="*/ 355326 w 1232"/>
                <a:gd name="T25" fmla="*/ 355765 h 944"/>
                <a:gd name="T26" fmla="*/ 379195 w 1232"/>
                <a:gd name="T27" fmla="*/ 319484 h 944"/>
                <a:gd name="T28" fmla="*/ 393842 w 1232"/>
                <a:gd name="T29" fmla="*/ 283745 h 944"/>
                <a:gd name="T30" fmla="*/ 324947 w 1232"/>
                <a:gd name="T31" fmla="*/ 284828 h 944"/>
                <a:gd name="T32" fmla="*/ 288058 w 1232"/>
                <a:gd name="T33" fmla="*/ 229596 h 944"/>
                <a:gd name="T34" fmla="*/ 261476 w 1232"/>
                <a:gd name="T35" fmla="*/ 257753 h 944"/>
                <a:gd name="T36" fmla="*/ 103072 w 1232"/>
                <a:gd name="T37" fmla="*/ 257753 h 944"/>
                <a:gd name="T38" fmla="*/ 100359 w 1232"/>
                <a:gd name="T39" fmla="*/ 229596 h 944"/>
                <a:gd name="T40" fmla="*/ 82457 w 1232"/>
                <a:gd name="T41" fmla="*/ 284828 h 944"/>
                <a:gd name="T42" fmla="*/ 281006 w 1232"/>
                <a:gd name="T43" fmla="*/ 151620 h 944"/>
                <a:gd name="T44" fmla="*/ 336881 w 1232"/>
                <a:gd name="T45" fmla="*/ 187900 h 944"/>
                <a:gd name="T46" fmla="*/ 193124 w 1232"/>
                <a:gd name="T47" fmla="*/ 151620 h 944"/>
                <a:gd name="T48" fmla="*/ 256052 w 1232"/>
                <a:gd name="T49" fmla="*/ 151620 h 944"/>
                <a:gd name="T50" fmla="*/ 100359 w 1232"/>
                <a:gd name="T51" fmla="*/ 206311 h 944"/>
                <a:gd name="T52" fmla="*/ 38516 w 1232"/>
                <a:gd name="T53" fmla="*/ 151620 h 944"/>
                <a:gd name="T54" fmla="*/ 75405 w 1232"/>
                <a:gd name="T55" fmla="*/ 206311 h 944"/>
                <a:gd name="T56" fmla="*/ 423136 w 1232"/>
                <a:gd name="T57" fmla="*/ 130501 h 944"/>
                <a:gd name="T58" fmla="*/ 423136 w 1232"/>
                <a:gd name="T59" fmla="*/ 130501 h 944"/>
                <a:gd name="T60" fmla="*/ 274496 w 1232"/>
                <a:gd name="T61" fmla="*/ 128335 h 944"/>
                <a:gd name="T62" fmla="*/ 266359 w 1232"/>
                <a:gd name="T63" fmla="*/ 86640 h 944"/>
                <a:gd name="T64" fmla="*/ 80830 w 1232"/>
                <a:gd name="T65" fmla="*/ 98553 h 944"/>
                <a:gd name="T66" fmla="*/ 97104 w 1232"/>
                <a:gd name="T67" fmla="*/ 108841 h 944"/>
                <a:gd name="T68" fmla="*/ 193124 w 1232"/>
                <a:gd name="T69" fmla="*/ 128335 h 944"/>
                <a:gd name="T70" fmla="*/ 219163 w 1232"/>
                <a:gd name="T71" fmla="*/ 79059 h 944"/>
                <a:gd name="T72" fmla="*/ 157320 w 1232"/>
                <a:gd name="T73" fmla="*/ 69312 h 944"/>
                <a:gd name="T74" fmla="*/ 115006 w 1232"/>
                <a:gd name="T75" fmla="*/ 128335 h 944"/>
                <a:gd name="T76" fmla="*/ 193124 w 1232"/>
                <a:gd name="T77" fmla="*/ 36822 h 944"/>
                <a:gd name="T78" fmla="*/ 267444 w 1232"/>
                <a:gd name="T79" fmla="*/ 58482 h 944"/>
                <a:gd name="T80" fmla="*/ 339594 w 1232"/>
                <a:gd name="T81" fmla="*/ 128335 h 944"/>
                <a:gd name="T82" fmla="*/ 351528 w 1232"/>
                <a:gd name="T83" fmla="*/ 151620 h 944"/>
                <a:gd name="T84" fmla="*/ 364548 w 1232"/>
                <a:gd name="T85" fmla="*/ 229596 h 944"/>
                <a:gd name="T86" fmla="*/ 352613 w 1232"/>
                <a:gd name="T87" fmla="*/ 284828 h 944"/>
                <a:gd name="T88" fmla="*/ 324947 w 1232"/>
                <a:gd name="T89" fmla="*/ 329773 h 944"/>
                <a:gd name="T90" fmla="*/ 244117 w 1232"/>
                <a:gd name="T91" fmla="*/ 388255 h 944"/>
                <a:gd name="T92" fmla="*/ 170339 w 1232"/>
                <a:gd name="T93" fmla="*/ 399626 h 944"/>
                <a:gd name="T94" fmla="*/ 97104 w 1232"/>
                <a:gd name="T95" fmla="*/ 377966 h 944"/>
                <a:gd name="T96" fmla="*/ 23869 w 1232"/>
                <a:gd name="T97" fmla="*/ 307571 h 944"/>
                <a:gd name="T98" fmla="*/ 12477 w 1232"/>
                <a:gd name="T99" fmla="*/ 284828 h 944"/>
                <a:gd name="T100" fmla="*/ 0 w 1232"/>
                <a:gd name="T101" fmla="*/ 206311 h 944"/>
                <a:gd name="T102" fmla="*/ 10850 w 1232"/>
                <a:gd name="T103" fmla="*/ 151620 h 944"/>
                <a:gd name="T104" fmla="*/ 38516 w 1232"/>
                <a:gd name="T105" fmla="*/ 107217 h 944"/>
                <a:gd name="T106" fmla="*/ 120431 w 1232"/>
                <a:gd name="T107" fmla="*/ 48193 h 944"/>
                <a:gd name="T108" fmla="*/ 566894 w 1232"/>
                <a:gd name="T109" fmla="*/ 0 h 944"/>
                <a:gd name="T110" fmla="*/ 566894 w 1232"/>
                <a:gd name="T111" fmla="*/ 0 h 94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232" h="944">
                  <a:moveTo>
                    <a:pt x="461" y="792"/>
                  </a:moveTo>
                  <a:lnTo>
                    <a:pt x="461" y="944"/>
                  </a:lnTo>
                  <a:lnTo>
                    <a:pt x="274" y="944"/>
                  </a:lnTo>
                  <a:lnTo>
                    <a:pt x="274" y="806"/>
                  </a:lnTo>
                  <a:lnTo>
                    <a:pt x="295" y="809"/>
                  </a:lnTo>
                  <a:lnTo>
                    <a:pt x="304" y="811"/>
                  </a:lnTo>
                  <a:lnTo>
                    <a:pt x="314" y="811"/>
                  </a:lnTo>
                  <a:lnTo>
                    <a:pt x="356" y="811"/>
                  </a:lnTo>
                  <a:lnTo>
                    <a:pt x="368" y="811"/>
                  </a:lnTo>
                  <a:lnTo>
                    <a:pt x="377" y="809"/>
                  </a:lnTo>
                  <a:lnTo>
                    <a:pt x="420" y="803"/>
                  </a:lnTo>
                  <a:lnTo>
                    <a:pt x="461" y="792"/>
                  </a:lnTo>
                  <a:close/>
                  <a:moveTo>
                    <a:pt x="506" y="568"/>
                  </a:moveTo>
                  <a:lnTo>
                    <a:pt x="493" y="605"/>
                  </a:lnTo>
                  <a:lnTo>
                    <a:pt x="477" y="636"/>
                  </a:lnTo>
                  <a:lnTo>
                    <a:pt x="460" y="665"/>
                  </a:lnTo>
                  <a:lnTo>
                    <a:pt x="491" y="646"/>
                  </a:lnTo>
                  <a:lnTo>
                    <a:pt x="521" y="624"/>
                  </a:lnTo>
                  <a:lnTo>
                    <a:pt x="548" y="598"/>
                  </a:lnTo>
                  <a:lnTo>
                    <a:pt x="572" y="568"/>
                  </a:lnTo>
                  <a:lnTo>
                    <a:pt x="506" y="568"/>
                  </a:lnTo>
                  <a:close/>
                  <a:moveTo>
                    <a:pt x="356" y="568"/>
                  </a:moveTo>
                  <a:lnTo>
                    <a:pt x="356" y="689"/>
                  </a:lnTo>
                  <a:lnTo>
                    <a:pt x="380" y="678"/>
                  </a:lnTo>
                  <a:lnTo>
                    <a:pt x="404" y="660"/>
                  </a:lnTo>
                  <a:lnTo>
                    <a:pt x="425" y="636"/>
                  </a:lnTo>
                  <a:lnTo>
                    <a:pt x="444" y="605"/>
                  </a:lnTo>
                  <a:lnTo>
                    <a:pt x="460" y="568"/>
                  </a:lnTo>
                  <a:lnTo>
                    <a:pt x="356" y="568"/>
                  </a:lnTo>
                  <a:close/>
                  <a:moveTo>
                    <a:pt x="212" y="568"/>
                  </a:moveTo>
                  <a:lnTo>
                    <a:pt x="228" y="605"/>
                  </a:lnTo>
                  <a:lnTo>
                    <a:pt x="247" y="636"/>
                  </a:lnTo>
                  <a:lnTo>
                    <a:pt x="268" y="660"/>
                  </a:lnTo>
                  <a:lnTo>
                    <a:pt x="290" y="678"/>
                  </a:lnTo>
                  <a:lnTo>
                    <a:pt x="314" y="689"/>
                  </a:lnTo>
                  <a:lnTo>
                    <a:pt x="314" y="568"/>
                  </a:lnTo>
                  <a:lnTo>
                    <a:pt x="212" y="568"/>
                  </a:lnTo>
                  <a:close/>
                  <a:moveTo>
                    <a:pt x="98" y="568"/>
                  </a:moveTo>
                  <a:lnTo>
                    <a:pt x="131" y="608"/>
                  </a:lnTo>
                  <a:lnTo>
                    <a:pt x="169" y="640"/>
                  </a:lnTo>
                  <a:lnTo>
                    <a:pt x="212" y="665"/>
                  </a:lnTo>
                  <a:lnTo>
                    <a:pt x="195" y="636"/>
                  </a:lnTo>
                  <a:lnTo>
                    <a:pt x="179" y="605"/>
                  </a:lnTo>
                  <a:lnTo>
                    <a:pt x="165" y="568"/>
                  </a:lnTo>
                  <a:lnTo>
                    <a:pt x="98" y="568"/>
                  </a:lnTo>
                  <a:close/>
                  <a:moveTo>
                    <a:pt x="726" y="524"/>
                  </a:moveTo>
                  <a:lnTo>
                    <a:pt x="726" y="944"/>
                  </a:lnTo>
                  <a:lnTo>
                    <a:pt x="539" y="944"/>
                  </a:lnTo>
                  <a:lnTo>
                    <a:pt x="539" y="757"/>
                  </a:lnTo>
                  <a:lnTo>
                    <a:pt x="582" y="728"/>
                  </a:lnTo>
                  <a:lnTo>
                    <a:pt x="620" y="695"/>
                  </a:lnTo>
                  <a:lnTo>
                    <a:pt x="655" y="657"/>
                  </a:lnTo>
                  <a:lnTo>
                    <a:pt x="685" y="616"/>
                  </a:lnTo>
                  <a:lnTo>
                    <a:pt x="688" y="609"/>
                  </a:lnTo>
                  <a:lnTo>
                    <a:pt x="693" y="603"/>
                  </a:lnTo>
                  <a:lnTo>
                    <a:pt x="699" y="590"/>
                  </a:lnTo>
                  <a:lnTo>
                    <a:pt x="715" y="559"/>
                  </a:lnTo>
                  <a:lnTo>
                    <a:pt x="720" y="546"/>
                  </a:lnTo>
                  <a:lnTo>
                    <a:pt x="723" y="533"/>
                  </a:lnTo>
                  <a:lnTo>
                    <a:pt x="726" y="524"/>
                  </a:lnTo>
                  <a:close/>
                  <a:moveTo>
                    <a:pt x="531" y="424"/>
                  </a:moveTo>
                  <a:lnTo>
                    <a:pt x="528" y="476"/>
                  </a:lnTo>
                  <a:lnTo>
                    <a:pt x="518" y="526"/>
                  </a:lnTo>
                  <a:lnTo>
                    <a:pt x="599" y="526"/>
                  </a:lnTo>
                  <a:lnTo>
                    <a:pt x="612" y="492"/>
                  </a:lnTo>
                  <a:lnTo>
                    <a:pt x="621" y="459"/>
                  </a:lnTo>
                  <a:lnTo>
                    <a:pt x="626" y="424"/>
                  </a:lnTo>
                  <a:lnTo>
                    <a:pt x="531" y="424"/>
                  </a:lnTo>
                  <a:close/>
                  <a:moveTo>
                    <a:pt x="356" y="424"/>
                  </a:moveTo>
                  <a:lnTo>
                    <a:pt x="356" y="526"/>
                  </a:lnTo>
                  <a:lnTo>
                    <a:pt x="472" y="526"/>
                  </a:lnTo>
                  <a:lnTo>
                    <a:pt x="482" y="476"/>
                  </a:lnTo>
                  <a:lnTo>
                    <a:pt x="485" y="424"/>
                  </a:lnTo>
                  <a:lnTo>
                    <a:pt x="356" y="424"/>
                  </a:lnTo>
                  <a:close/>
                  <a:moveTo>
                    <a:pt x="185" y="424"/>
                  </a:moveTo>
                  <a:lnTo>
                    <a:pt x="190" y="476"/>
                  </a:lnTo>
                  <a:lnTo>
                    <a:pt x="199" y="526"/>
                  </a:lnTo>
                  <a:lnTo>
                    <a:pt x="314" y="526"/>
                  </a:lnTo>
                  <a:lnTo>
                    <a:pt x="314" y="424"/>
                  </a:lnTo>
                  <a:lnTo>
                    <a:pt x="185" y="424"/>
                  </a:lnTo>
                  <a:close/>
                  <a:moveTo>
                    <a:pt x="46" y="424"/>
                  </a:moveTo>
                  <a:lnTo>
                    <a:pt x="54" y="476"/>
                  </a:lnTo>
                  <a:lnTo>
                    <a:pt x="71" y="526"/>
                  </a:lnTo>
                  <a:lnTo>
                    <a:pt x="152" y="526"/>
                  </a:lnTo>
                  <a:lnTo>
                    <a:pt x="144" y="476"/>
                  </a:lnTo>
                  <a:lnTo>
                    <a:pt x="139" y="424"/>
                  </a:lnTo>
                  <a:lnTo>
                    <a:pt x="46" y="424"/>
                  </a:lnTo>
                  <a:close/>
                  <a:moveTo>
                    <a:pt x="518" y="280"/>
                  </a:moveTo>
                  <a:lnTo>
                    <a:pt x="528" y="329"/>
                  </a:lnTo>
                  <a:lnTo>
                    <a:pt x="531" y="381"/>
                  </a:lnTo>
                  <a:lnTo>
                    <a:pt x="626" y="381"/>
                  </a:lnTo>
                  <a:lnTo>
                    <a:pt x="621" y="347"/>
                  </a:lnTo>
                  <a:lnTo>
                    <a:pt x="612" y="313"/>
                  </a:lnTo>
                  <a:lnTo>
                    <a:pt x="599" y="280"/>
                  </a:lnTo>
                  <a:lnTo>
                    <a:pt x="518" y="280"/>
                  </a:lnTo>
                  <a:close/>
                  <a:moveTo>
                    <a:pt x="356" y="280"/>
                  </a:moveTo>
                  <a:lnTo>
                    <a:pt x="356" y="381"/>
                  </a:lnTo>
                  <a:lnTo>
                    <a:pt x="485" y="381"/>
                  </a:lnTo>
                  <a:lnTo>
                    <a:pt x="482" y="329"/>
                  </a:lnTo>
                  <a:lnTo>
                    <a:pt x="472" y="280"/>
                  </a:lnTo>
                  <a:lnTo>
                    <a:pt x="356" y="280"/>
                  </a:lnTo>
                  <a:close/>
                  <a:moveTo>
                    <a:pt x="199" y="280"/>
                  </a:moveTo>
                  <a:lnTo>
                    <a:pt x="190" y="329"/>
                  </a:lnTo>
                  <a:lnTo>
                    <a:pt x="185" y="381"/>
                  </a:lnTo>
                  <a:lnTo>
                    <a:pt x="314" y="381"/>
                  </a:lnTo>
                  <a:lnTo>
                    <a:pt x="314" y="280"/>
                  </a:lnTo>
                  <a:lnTo>
                    <a:pt x="199" y="280"/>
                  </a:lnTo>
                  <a:close/>
                  <a:moveTo>
                    <a:pt x="71" y="280"/>
                  </a:moveTo>
                  <a:lnTo>
                    <a:pt x="58" y="313"/>
                  </a:lnTo>
                  <a:lnTo>
                    <a:pt x="50" y="347"/>
                  </a:lnTo>
                  <a:lnTo>
                    <a:pt x="46" y="381"/>
                  </a:lnTo>
                  <a:lnTo>
                    <a:pt x="139" y="381"/>
                  </a:lnTo>
                  <a:lnTo>
                    <a:pt x="144" y="329"/>
                  </a:lnTo>
                  <a:lnTo>
                    <a:pt x="152" y="280"/>
                  </a:lnTo>
                  <a:lnTo>
                    <a:pt x="71" y="280"/>
                  </a:lnTo>
                  <a:close/>
                  <a:moveTo>
                    <a:pt x="780" y="241"/>
                  </a:moveTo>
                  <a:lnTo>
                    <a:pt x="967" y="241"/>
                  </a:lnTo>
                  <a:lnTo>
                    <a:pt x="967" y="944"/>
                  </a:lnTo>
                  <a:lnTo>
                    <a:pt x="780" y="944"/>
                  </a:lnTo>
                  <a:lnTo>
                    <a:pt x="780" y="241"/>
                  </a:lnTo>
                  <a:close/>
                  <a:moveTo>
                    <a:pt x="460" y="141"/>
                  </a:moveTo>
                  <a:lnTo>
                    <a:pt x="477" y="169"/>
                  </a:lnTo>
                  <a:lnTo>
                    <a:pt x="493" y="201"/>
                  </a:lnTo>
                  <a:lnTo>
                    <a:pt x="506" y="237"/>
                  </a:lnTo>
                  <a:lnTo>
                    <a:pt x="572" y="237"/>
                  </a:lnTo>
                  <a:lnTo>
                    <a:pt x="548" y="207"/>
                  </a:lnTo>
                  <a:lnTo>
                    <a:pt x="521" y="182"/>
                  </a:lnTo>
                  <a:lnTo>
                    <a:pt x="491" y="160"/>
                  </a:lnTo>
                  <a:lnTo>
                    <a:pt x="460" y="141"/>
                  </a:lnTo>
                  <a:close/>
                  <a:moveTo>
                    <a:pt x="212" y="141"/>
                  </a:moveTo>
                  <a:lnTo>
                    <a:pt x="179" y="160"/>
                  </a:lnTo>
                  <a:lnTo>
                    <a:pt x="149" y="182"/>
                  </a:lnTo>
                  <a:lnTo>
                    <a:pt x="122" y="207"/>
                  </a:lnTo>
                  <a:lnTo>
                    <a:pt x="98" y="237"/>
                  </a:lnTo>
                  <a:lnTo>
                    <a:pt x="165" y="237"/>
                  </a:lnTo>
                  <a:lnTo>
                    <a:pt x="179" y="201"/>
                  </a:lnTo>
                  <a:lnTo>
                    <a:pt x="195" y="169"/>
                  </a:lnTo>
                  <a:lnTo>
                    <a:pt x="212" y="141"/>
                  </a:lnTo>
                  <a:close/>
                  <a:moveTo>
                    <a:pt x="356" y="117"/>
                  </a:moveTo>
                  <a:lnTo>
                    <a:pt x="356" y="237"/>
                  </a:lnTo>
                  <a:lnTo>
                    <a:pt x="460" y="237"/>
                  </a:lnTo>
                  <a:lnTo>
                    <a:pt x="444" y="201"/>
                  </a:lnTo>
                  <a:lnTo>
                    <a:pt x="425" y="169"/>
                  </a:lnTo>
                  <a:lnTo>
                    <a:pt x="404" y="146"/>
                  </a:lnTo>
                  <a:lnTo>
                    <a:pt x="380" y="128"/>
                  </a:lnTo>
                  <a:lnTo>
                    <a:pt x="356" y="117"/>
                  </a:lnTo>
                  <a:close/>
                  <a:moveTo>
                    <a:pt x="314" y="117"/>
                  </a:moveTo>
                  <a:lnTo>
                    <a:pt x="290" y="128"/>
                  </a:lnTo>
                  <a:lnTo>
                    <a:pt x="268" y="146"/>
                  </a:lnTo>
                  <a:lnTo>
                    <a:pt x="247" y="169"/>
                  </a:lnTo>
                  <a:lnTo>
                    <a:pt x="228" y="201"/>
                  </a:lnTo>
                  <a:lnTo>
                    <a:pt x="212" y="237"/>
                  </a:lnTo>
                  <a:lnTo>
                    <a:pt x="314" y="237"/>
                  </a:lnTo>
                  <a:lnTo>
                    <a:pt x="314" y="117"/>
                  </a:lnTo>
                  <a:close/>
                  <a:moveTo>
                    <a:pt x="314" y="68"/>
                  </a:moveTo>
                  <a:lnTo>
                    <a:pt x="356" y="68"/>
                  </a:lnTo>
                  <a:lnTo>
                    <a:pt x="356" y="70"/>
                  </a:lnTo>
                  <a:lnTo>
                    <a:pt x="404" y="76"/>
                  </a:lnTo>
                  <a:lnTo>
                    <a:pt x="450" y="89"/>
                  </a:lnTo>
                  <a:lnTo>
                    <a:pt x="493" y="108"/>
                  </a:lnTo>
                  <a:lnTo>
                    <a:pt x="533" y="131"/>
                  </a:lnTo>
                  <a:lnTo>
                    <a:pt x="569" y="161"/>
                  </a:lnTo>
                  <a:lnTo>
                    <a:pt x="599" y="198"/>
                  </a:lnTo>
                  <a:lnTo>
                    <a:pt x="626" y="237"/>
                  </a:lnTo>
                  <a:lnTo>
                    <a:pt x="628" y="237"/>
                  </a:lnTo>
                  <a:lnTo>
                    <a:pt x="634" y="248"/>
                  </a:lnTo>
                  <a:lnTo>
                    <a:pt x="650" y="280"/>
                  </a:lnTo>
                  <a:lnTo>
                    <a:pt x="648" y="280"/>
                  </a:lnTo>
                  <a:lnTo>
                    <a:pt x="663" y="329"/>
                  </a:lnTo>
                  <a:lnTo>
                    <a:pt x="671" y="381"/>
                  </a:lnTo>
                  <a:lnTo>
                    <a:pt x="672" y="381"/>
                  </a:lnTo>
                  <a:lnTo>
                    <a:pt x="672" y="424"/>
                  </a:lnTo>
                  <a:lnTo>
                    <a:pt x="671" y="424"/>
                  </a:lnTo>
                  <a:lnTo>
                    <a:pt x="663" y="476"/>
                  </a:lnTo>
                  <a:lnTo>
                    <a:pt x="648" y="526"/>
                  </a:lnTo>
                  <a:lnTo>
                    <a:pt x="650" y="526"/>
                  </a:lnTo>
                  <a:lnTo>
                    <a:pt x="634" y="557"/>
                  </a:lnTo>
                  <a:lnTo>
                    <a:pt x="628" y="568"/>
                  </a:lnTo>
                  <a:lnTo>
                    <a:pt x="626" y="568"/>
                  </a:lnTo>
                  <a:lnTo>
                    <a:pt x="599" y="609"/>
                  </a:lnTo>
                  <a:lnTo>
                    <a:pt x="569" y="644"/>
                  </a:lnTo>
                  <a:lnTo>
                    <a:pt x="533" y="674"/>
                  </a:lnTo>
                  <a:lnTo>
                    <a:pt x="493" y="698"/>
                  </a:lnTo>
                  <a:lnTo>
                    <a:pt x="450" y="717"/>
                  </a:lnTo>
                  <a:lnTo>
                    <a:pt x="404" y="730"/>
                  </a:lnTo>
                  <a:lnTo>
                    <a:pt x="356" y="736"/>
                  </a:lnTo>
                  <a:lnTo>
                    <a:pt x="356" y="738"/>
                  </a:lnTo>
                  <a:lnTo>
                    <a:pt x="314" y="738"/>
                  </a:lnTo>
                  <a:lnTo>
                    <a:pt x="314" y="736"/>
                  </a:lnTo>
                  <a:lnTo>
                    <a:pt x="266" y="730"/>
                  </a:lnTo>
                  <a:lnTo>
                    <a:pt x="222" y="717"/>
                  </a:lnTo>
                  <a:lnTo>
                    <a:pt x="179" y="698"/>
                  </a:lnTo>
                  <a:lnTo>
                    <a:pt x="139" y="674"/>
                  </a:lnTo>
                  <a:lnTo>
                    <a:pt x="103" y="644"/>
                  </a:lnTo>
                  <a:lnTo>
                    <a:pt x="71" y="609"/>
                  </a:lnTo>
                  <a:lnTo>
                    <a:pt x="44" y="568"/>
                  </a:lnTo>
                  <a:lnTo>
                    <a:pt x="38" y="557"/>
                  </a:lnTo>
                  <a:lnTo>
                    <a:pt x="20" y="526"/>
                  </a:lnTo>
                  <a:lnTo>
                    <a:pt x="23" y="526"/>
                  </a:lnTo>
                  <a:lnTo>
                    <a:pt x="8" y="476"/>
                  </a:lnTo>
                  <a:lnTo>
                    <a:pt x="1" y="424"/>
                  </a:lnTo>
                  <a:lnTo>
                    <a:pt x="0" y="424"/>
                  </a:lnTo>
                  <a:lnTo>
                    <a:pt x="0" y="381"/>
                  </a:lnTo>
                  <a:lnTo>
                    <a:pt x="1" y="381"/>
                  </a:lnTo>
                  <a:lnTo>
                    <a:pt x="8" y="329"/>
                  </a:lnTo>
                  <a:lnTo>
                    <a:pt x="23" y="280"/>
                  </a:lnTo>
                  <a:lnTo>
                    <a:pt x="20" y="280"/>
                  </a:lnTo>
                  <a:lnTo>
                    <a:pt x="38" y="248"/>
                  </a:lnTo>
                  <a:lnTo>
                    <a:pt x="44" y="237"/>
                  </a:lnTo>
                  <a:lnTo>
                    <a:pt x="71" y="198"/>
                  </a:lnTo>
                  <a:lnTo>
                    <a:pt x="103" y="161"/>
                  </a:lnTo>
                  <a:lnTo>
                    <a:pt x="139" y="131"/>
                  </a:lnTo>
                  <a:lnTo>
                    <a:pt x="179" y="108"/>
                  </a:lnTo>
                  <a:lnTo>
                    <a:pt x="222" y="89"/>
                  </a:lnTo>
                  <a:lnTo>
                    <a:pt x="266" y="76"/>
                  </a:lnTo>
                  <a:lnTo>
                    <a:pt x="314" y="70"/>
                  </a:lnTo>
                  <a:lnTo>
                    <a:pt x="314" y="68"/>
                  </a:lnTo>
                  <a:close/>
                  <a:moveTo>
                    <a:pt x="1045" y="0"/>
                  </a:moveTo>
                  <a:lnTo>
                    <a:pt x="1232" y="0"/>
                  </a:lnTo>
                  <a:lnTo>
                    <a:pt x="1232" y="944"/>
                  </a:lnTo>
                  <a:lnTo>
                    <a:pt x="1045" y="944"/>
                  </a:lnTo>
                  <a:lnTo>
                    <a:pt x="10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ea typeface="+mn-ea"/>
                <a:cs typeface="+mn-ea"/>
                <a:sym typeface="+mn-lt"/>
              </a:endParaRPr>
            </a:p>
          </p:txBody>
        </p:sp>
        <p:sp>
          <p:nvSpPr>
            <p:cNvPr id="30" name="Freeform 9"/>
            <p:cNvSpPr>
              <a:spLocks noEditPoints="1"/>
            </p:cNvSpPr>
            <p:nvPr/>
          </p:nvSpPr>
          <p:spPr bwMode="auto">
            <a:xfrm>
              <a:off x="9068208" y="2214563"/>
              <a:ext cx="555553" cy="552450"/>
            </a:xfrm>
            <a:custGeom>
              <a:avLst/>
              <a:gdLst>
                <a:gd name="T0" fmla="*/ 319988 w 1021"/>
                <a:gd name="T1" fmla="*/ 358713 h 1018"/>
                <a:gd name="T2" fmla="*/ 319444 w 1021"/>
                <a:gd name="T3" fmla="*/ 510121 h 1018"/>
                <a:gd name="T4" fmla="*/ 321076 w 1021"/>
                <a:gd name="T5" fmla="*/ 511749 h 1018"/>
                <a:gd name="T6" fmla="*/ 446786 w 1021"/>
                <a:gd name="T7" fmla="*/ 511206 h 1018"/>
                <a:gd name="T8" fmla="*/ 447874 w 1021"/>
                <a:gd name="T9" fmla="*/ 359798 h 1018"/>
                <a:gd name="T10" fmla="*/ 446241 w 1021"/>
                <a:gd name="T11" fmla="*/ 358713 h 1018"/>
                <a:gd name="T12" fmla="*/ 148566 w 1021"/>
                <a:gd name="T13" fmla="*/ 358713 h 1018"/>
                <a:gd name="T14" fmla="*/ 145845 w 1021"/>
                <a:gd name="T15" fmla="*/ 359798 h 1018"/>
                <a:gd name="T16" fmla="*/ 131151 w 1021"/>
                <a:gd name="T17" fmla="*/ 374993 h 1018"/>
                <a:gd name="T18" fmla="*/ 131151 w 1021"/>
                <a:gd name="T19" fmla="*/ 422749 h 1018"/>
                <a:gd name="T20" fmla="*/ 131151 w 1021"/>
                <a:gd name="T21" fmla="*/ 424377 h 1018"/>
                <a:gd name="T22" fmla="*/ 146933 w 1021"/>
                <a:gd name="T23" fmla="*/ 439030 h 1018"/>
                <a:gd name="T24" fmla="*/ 228018 w 1021"/>
                <a:gd name="T25" fmla="*/ 439030 h 1018"/>
                <a:gd name="T26" fmla="*/ 229651 w 1021"/>
                <a:gd name="T27" fmla="*/ 439030 h 1018"/>
                <a:gd name="T28" fmla="*/ 244889 w 1021"/>
                <a:gd name="T29" fmla="*/ 423292 h 1018"/>
                <a:gd name="T30" fmla="*/ 244889 w 1021"/>
                <a:gd name="T31" fmla="*/ 376078 h 1018"/>
                <a:gd name="T32" fmla="*/ 244344 w 1021"/>
                <a:gd name="T33" fmla="*/ 373365 h 1018"/>
                <a:gd name="T34" fmla="*/ 228563 w 1021"/>
                <a:gd name="T35" fmla="*/ 358713 h 1018"/>
                <a:gd name="T36" fmla="*/ 148566 w 1021"/>
                <a:gd name="T37" fmla="*/ 358713 h 1018"/>
                <a:gd name="T38" fmla="*/ 484879 w 1021"/>
                <a:gd name="T39" fmla="*/ 269713 h 1018"/>
                <a:gd name="T40" fmla="*/ 485968 w 1021"/>
                <a:gd name="T41" fmla="*/ 270256 h 1018"/>
                <a:gd name="T42" fmla="*/ 485968 w 1021"/>
                <a:gd name="T43" fmla="*/ 552450 h 1018"/>
                <a:gd name="T44" fmla="*/ 69657 w 1021"/>
                <a:gd name="T45" fmla="*/ 552450 h 1018"/>
                <a:gd name="T46" fmla="*/ 69113 w 1021"/>
                <a:gd name="T47" fmla="*/ 551365 h 1018"/>
                <a:gd name="T48" fmla="*/ 69113 w 1021"/>
                <a:gd name="T49" fmla="*/ 269713 h 1018"/>
                <a:gd name="T50" fmla="*/ 426106 w 1021"/>
                <a:gd name="T51" fmla="*/ 0 h 1018"/>
                <a:gd name="T52" fmla="*/ 426106 w 1021"/>
                <a:gd name="T53" fmla="*/ 122646 h 1018"/>
                <a:gd name="T54" fmla="*/ 428827 w 1021"/>
                <a:gd name="T55" fmla="*/ 126988 h 1018"/>
                <a:gd name="T56" fmla="*/ 555625 w 1021"/>
                <a:gd name="T57" fmla="*/ 230097 h 1018"/>
                <a:gd name="T58" fmla="*/ 555081 w 1021"/>
                <a:gd name="T59" fmla="*/ 230640 h 1018"/>
                <a:gd name="T60" fmla="*/ 1633 w 1021"/>
                <a:gd name="T61" fmla="*/ 230640 h 1018"/>
                <a:gd name="T62" fmla="*/ 0 w 1021"/>
                <a:gd name="T63" fmla="*/ 230640 h 1018"/>
                <a:gd name="T64" fmla="*/ 544 w 1021"/>
                <a:gd name="T65" fmla="*/ 229012 h 1018"/>
                <a:gd name="T66" fmla="*/ 261214 w 1021"/>
                <a:gd name="T67" fmla="*/ 16823 h 1018"/>
                <a:gd name="T68" fmla="*/ 266656 w 1021"/>
                <a:gd name="T69" fmla="*/ 15195 h 1018"/>
                <a:gd name="T70" fmla="*/ 290601 w 1021"/>
                <a:gd name="T71" fmla="*/ 16280 h 1018"/>
                <a:gd name="T72" fmla="*/ 294955 w 1021"/>
                <a:gd name="T73" fmla="*/ 17908 h 1018"/>
                <a:gd name="T74" fmla="*/ 368421 w 1021"/>
                <a:gd name="T75" fmla="*/ 77061 h 1018"/>
                <a:gd name="T76" fmla="*/ 371142 w 1021"/>
                <a:gd name="T77" fmla="*/ 75433 h 1018"/>
                <a:gd name="T78" fmla="*/ 426106 w 1021"/>
                <a:gd name="T79" fmla="*/ 0 h 101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21" h="1018">
                  <a:moveTo>
                    <a:pt x="590" y="661"/>
                  </a:moveTo>
                  <a:lnTo>
                    <a:pt x="588" y="661"/>
                  </a:lnTo>
                  <a:lnTo>
                    <a:pt x="587" y="663"/>
                  </a:lnTo>
                  <a:lnTo>
                    <a:pt x="587" y="940"/>
                  </a:lnTo>
                  <a:lnTo>
                    <a:pt x="588" y="942"/>
                  </a:lnTo>
                  <a:lnTo>
                    <a:pt x="590" y="943"/>
                  </a:lnTo>
                  <a:lnTo>
                    <a:pt x="820" y="943"/>
                  </a:lnTo>
                  <a:lnTo>
                    <a:pt x="821" y="942"/>
                  </a:lnTo>
                  <a:lnTo>
                    <a:pt x="823" y="940"/>
                  </a:lnTo>
                  <a:lnTo>
                    <a:pt x="823" y="663"/>
                  </a:lnTo>
                  <a:lnTo>
                    <a:pt x="821" y="661"/>
                  </a:lnTo>
                  <a:lnTo>
                    <a:pt x="820" y="661"/>
                  </a:lnTo>
                  <a:lnTo>
                    <a:pt x="590" y="661"/>
                  </a:lnTo>
                  <a:close/>
                  <a:moveTo>
                    <a:pt x="273" y="661"/>
                  </a:moveTo>
                  <a:lnTo>
                    <a:pt x="270" y="661"/>
                  </a:lnTo>
                  <a:lnTo>
                    <a:pt x="268" y="663"/>
                  </a:lnTo>
                  <a:lnTo>
                    <a:pt x="241" y="688"/>
                  </a:lnTo>
                  <a:lnTo>
                    <a:pt x="241" y="691"/>
                  </a:lnTo>
                  <a:lnTo>
                    <a:pt x="241" y="693"/>
                  </a:lnTo>
                  <a:lnTo>
                    <a:pt x="241" y="779"/>
                  </a:lnTo>
                  <a:lnTo>
                    <a:pt x="241" y="780"/>
                  </a:lnTo>
                  <a:lnTo>
                    <a:pt x="241" y="782"/>
                  </a:lnTo>
                  <a:lnTo>
                    <a:pt x="268" y="809"/>
                  </a:lnTo>
                  <a:lnTo>
                    <a:pt x="270" y="809"/>
                  </a:lnTo>
                  <a:lnTo>
                    <a:pt x="273" y="809"/>
                  </a:lnTo>
                  <a:lnTo>
                    <a:pt x="419" y="809"/>
                  </a:lnTo>
                  <a:lnTo>
                    <a:pt x="420" y="809"/>
                  </a:lnTo>
                  <a:lnTo>
                    <a:pt x="422" y="809"/>
                  </a:lnTo>
                  <a:lnTo>
                    <a:pt x="449" y="782"/>
                  </a:lnTo>
                  <a:lnTo>
                    <a:pt x="450" y="780"/>
                  </a:lnTo>
                  <a:lnTo>
                    <a:pt x="450" y="779"/>
                  </a:lnTo>
                  <a:lnTo>
                    <a:pt x="450" y="693"/>
                  </a:lnTo>
                  <a:lnTo>
                    <a:pt x="450" y="691"/>
                  </a:lnTo>
                  <a:lnTo>
                    <a:pt x="449" y="688"/>
                  </a:lnTo>
                  <a:lnTo>
                    <a:pt x="422" y="663"/>
                  </a:lnTo>
                  <a:lnTo>
                    <a:pt x="420" y="661"/>
                  </a:lnTo>
                  <a:lnTo>
                    <a:pt x="419" y="661"/>
                  </a:lnTo>
                  <a:lnTo>
                    <a:pt x="273" y="661"/>
                  </a:lnTo>
                  <a:close/>
                  <a:moveTo>
                    <a:pt x="128" y="497"/>
                  </a:moveTo>
                  <a:lnTo>
                    <a:pt x="891" y="497"/>
                  </a:lnTo>
                  <a:lnTo>
                    <a:pt x="893" y="497"/>
                  </a:lnTo>
                  <a:lnTo>
                    <a:pt x="893" y="498"/>
                  </a:lnTo>
                  <a:lnTo>
                    <a:pt x="893" y="1016"/>
                  </a:lnTo>
                  <a:lnTo>
                    <a:pt x="893" y="1018"/>
                  </a:lnTo>
                  <a:lnTo>
                    <a:pt x="891" y="1018"/>
                  </a:lnTo>
                  <a:lnTo>
                    <a:pt x="128" y="1018"/>
                  </a:lnTo>
                  <a:lnTo>
                    <a:pt x="127" y="1018"/>
                  </a:lnTo>
                  <a:lnTo>
                    <a:pt x="127" y="1016"/>
                  </a:lnTo>
                  <a:lnTo>
                    <a:pt x="127" y="498"/>
                  </a:lnTo>
                  <a:lnTo>
                    <a:pt x="127" y="497"/>
                  </a:lnTo>
                  <a:lnTo>
                    <a:pt x="128" y="497"/>
                  </a:lnTo>
                  <a:close/>
                  <a:moveTo>
                    <a:pt x="783" y="0"/>
                  </a:moveTo>
                  <a:lnTo>
                    <a:pt x="783" y="223"/>
                  </a:lnTo>
                  <a:lnTo>
                    <a:pt x="783" y="226"/>
                  </a:lnTo>
                  <a:lnTo>
                    <a:pt x="787" y="231"/>
                  </a:lnTo>
                  <a:lnTo>
                    <a:pt x="788" y="234"/>
                  </a:lnTo>
                  <a:lnTo>
                    <a:pt x="1020" y="422"/>
                  </a:lnTo>
                  <a:lnTo>
                    <a:pt x="1021" y="424"/>
                  </a:lnTo>
                  <a:lnTo>
                    <a:pt x="1021" y="425"/>
                  </a:lnTo>
                  <a:lnTo>
                    <a:pt x="1020" y="425"/>
                  </a:lnTo>
                  <a:lnTo>
                    <a:pt x="1018" y="425"/>
                  </a:lnTo>
                  <a:lnTo>
                    <a:pt x="3" y="425"/>
                  </a:lnTo>
                  <a:lnTo>
                    <a:pt x="0" y="425"/>
                  </a:lnTo>
                  <a:lnTo>
                    <a:pt x="0" y="424"/>
                  </a:lnTo>
                  <a:lnTo>
                    <a:pt x="1" y="422"/>
                  </a:lnTo>
                  <a:lnTo>
                    <a:pt x="477" y="33"/>
                  </a:lnTo>
                  <a:lnTo>
                    <a:pt x="480" y="31"/>
                  </a:lnTo>
                  <a:lnTo>
                    <a:pt x="485" y="30"/>
                  </a:lnTo>
                  <a:lnTo>
                    <a:pt x="490" y="28"/>
                  </a:lnTo>
                  <a:lnTo>
                    <a:pt x="531" y="28"/>
                  </a:lnTo>
                  <a:lnTo>
                    <a:pt x="534" y="30"/>
                  </a:lnTo>
                  <a:lnTo>
                    <a:pt x="539" y="31"/>
                  </a:lnTo>
                  <a:lnTo>
                    <a:pt x="542" y="33"/>
                  </a:lnTo>
                  <a:lnTo>
                    <a:pt x="674" y="140"/>
                  </a:lnTo>
                  <a:lnTo>
                    <a:pt x="677" y="142"/>
                  </a:lnTo>
                  <a:lnTo>
                    <a:pt x="680" y="140"/>
                  </a:lnTo>
                  <a:lnTo>
                    <a:pt x="682" y="139"/>
                  </a:lnTo>
                  <a:lnTo>
                    <a:pt x="715" y="3"/>
                  </a:lnTo>
                  <a:lnTo>
                    <a:pt x="78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ea typeface="+mn-ea"/>
                <a:cs typeface="+mn-ea"/>
                <a:sym typeface="+mn-lt"/>
              </a:endParaRPr>
            </a:p>
          </p:txBody>
        </p:sp>
        <p:sp>
          <p:nvSpPr>
            <p:cNvPr id="31" name="矩形 15"/>
            <p:cNvSpPr>
              <a:spLocks noChangeArrowheads="1"/>
            </p:cNvSpPr>
            <p:nvPr/>
          </p:nvSpPr>
          <p:spPr bwMode="auto">
            <a:xfrm>
              <a:off x="1982530" y="5370514"/>
              <a:ext cx="8341226" cy="503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charset="0"/>
                  <a:ea typeface="宋体" charset="0"/>
                </a:defRPr>
              </a:lvl1pPr>
              <a:lvl2pPr marL="742950" indent="-285750" defTabSz="1216025">
                <a:defRPr>
                  <a:solidFill>
                    <a:schemeClr val="tx1"/>
                  </a:solidFill>
                  <a:latin typeface="Calibri" charset="0"/>
                  <a:ea typeface="宋体" charset="0"/>
                </a:defRPr>
              </a:lvl2pPr>
              <a:lvl3pPr marL="1143000" indent="-228600" defTabSz="1216025">
                <a:defRPr>
                  <a:solidFill>
                    <a:schemeClr val="tx1"/>
                  </a:solidFill>
                  <a:latin typeface="Calibri" charset="0"/>
                  <a:ea typeface="宋体" charset="0"/>
                </a:defRPr>
              </a:lvl3pPr>
              <a:lvl4pPr marL="1600200" indent="-228600" defTabSz="1216025">
                <a:defRPr>
                  <a:solidFill>
                    <a:schemeClr val="tx1"/>
                  </a:solidFill>
                  <a:latin typeface="Calibri" charset="0"/>
                  <a:ea typeface="宋体" charset="0"/>
                </a:defRPr>
              </a:lvl4pPr>
              <a:lvl5pPr marL="2057400" indent="-228600" defTabSz="1216025">
                <a:defRPr>
                  <a:solidFill>
                    <a:schemeClr val="tx1"/>
                  </a:solidFill>
                  <a:latin typeface="Calibri" charset="0"/>
                  <a:ea typeface="宋体" charset="0"/>
                </a:defRPr>
              </a:lvl5pPr>
              <a:lvl6pPr marL="2514600" indent="-228600" defTabSz="1216025" eaLnBrk="0" fontAlgn="base" hangingPunct="0">
                <a:spcBef>
                  <a:spcPct val="0"/>
                </a:spcBef>
                <a:spcAft>
                  <a:spcPct val="0"/>
                </a:spcAft>
                <a:buFont typeface="Arial" charset="0"/>
                <a:defRPr>
                  <a:solidFill>
                    <a:schemeClr val="tx1"/>
                  </a:solidFill>
                  <a:latin typeface="Calibri" charset="0"/>
                  <a:ea typeface="宋体" charset="0"/>
                </a:defRPr>
              </a:lvl6pPr>
              <a:lvl7pPr marL="2971800" indent="-228600" defTabSz="1216025" eaLnBrk="0" fontAlgn="base" hangingPunct="0">
                <a:spcBef>
                  <a:spcPct val="0"/>
                </a:spcBef>
                <a:spcAft>
                  <a:spcPct val="0"/>
                </a:spcAft>
                <a:buFont typeface="Arial" charset="0"/>
                <a:defRPr>
                  <a:solidFill>
                    <a:schemeClr val="tx1"/>
                  </a:solidFill>
                  <a:latin typeface="Calibri" charset="0"/>
                  <a:ea typeface="宋体" charset="0"/>
                </a:defRPr>
              </a:lvl7pPr>
              <a:lvl8pPr marL="3429000" indent="-228600" defTabSz="1216025" eaLnBrk="0" fontAlgn="base" hangingPunct="0">
                <a:spcBef>
                  <a:spcPct val="0"/>
                </a:spcBef>
                <a:spcAft>
                  <a:spcPct val="0"/>
                </a:spcAft>
                <a:buFont typeface="Arial" charset="0"/>
                <a:defRPr>
                  <a:solidFill>
                    <a:schemeClr val="tx1"/>
                  </a:solidFill>
                  <a:latin typeface="Calibri" charset="0"/>
                  <a:ea typeface="宋体" charset="0"/>
                </a:defRPr>
              </a:lvl8pPr>
              <a:lvl9pPr marL="3886200" indent="-228600" defTabSz="1216025" eaLnBrk="0" fontAlgn="base" hangingPunct="0">
                <a:spcBef>
                  <a:spcPct val="0"/>
                </a:spcBef>
                <a:spcAft>
                  <a:spcPct val="0"/>
                </a:spcAft>
                <a:buFont typeface="Arial" charset="0"/>
                <a:defRPr>
                  <a:solidFill>
                    <a:schemeClr val="tx1"/>
                  </a:solidFill>
                  <a:latin typeface="Calibri" charset="0"/>
                  <a:ea typeface="宋体" charset="0"/>
                </a:defRPr>
              </a:lvl9pPr>
            </a:lstStyle>
            <a:p>
              <a:pPr algn="ctr">
                <a:lnSpc>
                  <a:spcPct val="120000"/>
                </a:lnSpc>
              </a:pPr>
              <a:r>
                <a:rPr lang="zh-CN" altLang="en-US" sz="1500" dirty="0">
                  <a:solidFill>
                    <a:schemeClr val="tx1">
                      <a:lumMod val="75000"/>
                      <a:lumOff val="25000"/>
                    </a:schemeClr>
                  </a:solidFill>
                  <a:latin typeface="+mn-lt"/>
                  <a:ea typeface="+mn-ea"/>
                  <a:cs typeface="+mn-ea"/>
                  <a:sym typeface="+mn-lt"/>
                </a:rPr>
                <a:t>根据你所需的内容输入你想要的文本</a:t>
              </a:r>
            </a:p>
            <a:p>
              <a:pPr algn="ctr">
                <a:lnSpc>
                  <a:spcPct val="120000"/>
                </a:lnSpc>
              </a:pPr>
              <a:r>
                <a:rPr lang="zh-CN" altLang="en-US" sz="1500" dirty="0">
                  <a:solidFill>
                    <a:schemeClr val="tx1">
                      <a:lumMod val="75000"/>
                      <a:lumOff val="25000"/>
                    </a:schemeClr>
                  </a:solidFill>
                  <a:latin typeface="+mn-lt"/>
                  <a:ea typeface="+mn-ea"/>
                  <a:cs typeface="+mn-ea"/>
                  <a:sym typeface="+mn-lt"/>
                </a:rPr>
                <a:t>点击输入本栏的具体文字，简明扼要的说明分项内容，此为概念图解，请根据您的具体内容酌情修改。</a:t>
              </a:r>
              <a:endParaRPr lang="en-US" altLang="zh-CN" sz="1500" dirty="0">
                <a:solidFill>
                  <a:schemeClr val="tx1">
                    <a:lumMod val="75000"/>
                    <a:lumOff val="25000"/>
                  </a:schemeClr>
                </a:solidFill>
                <a:latin typeface="+mn-lt"/>
                <a:ea typeface="+mn-ea"/>
                <a:cs typeface="+mn-ea"/>
                <a:sym typeface="+mn-lt"/>
              </a:endParaRPr>
            </a:p>
          </p:txBody>
        </p:sp>
        <p:sp>
          <p:nvSpPr>
            <p:cNvPr id="32" name="Subtitle 2"/>
            <p:cNvSpPr txBox="1">
              <a:spLocks/>
            </p:cNvSpPr>
            <p:nvPr/>
          </p:nvSpPr>
          <p:spPr bwMode="auto">
            <a:xfrm>
              <a:off x="1828563" y="2871002"/>
              <a:ext cx="1924934" cy="156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eaLnBrk="1" hangingPunct="1">
                <a:lnSpc>
                  <a:spcPct val="120000"/>
                </a:lnSpc>
                <a:buFontTx/>
                <a:buNone/>
              </a:pPr>
              <a:r>
                <a:rPr lang="zh-CN" altLang="en-US" sz="1700" b="1" dirty="0">
                  <a:solidFill>
                    <a:schemeClr val="bg1"/>
                  </a:solidFill>
                  <a:latin typeface="+mn-lt"/>
                  <a:ea typeface="+mn-ea"/>
                  <a:cs typeface="+mn-ea"/>
                  <a:sym typeface="+mn-lt"/>
                </a:rPr>
                <a:t>输入你的标题</a:t>
              </a:r>
            </a:p>
            <a:p>
              <a:pPr algn="ctr" eaLnBrk="1" hangingPunct="1">
                <a:lnSpc>
                  <a:spcPct val="120000"/>
                </a:lnSpc>
                <a:buFontTx/>
                <a:buNone/>
              </a:pPr>
              <a:r>
                <a:rPr lang="zh-CN" altLang="en-US" sz="1500" dirty="0">
                  <a:solidFill>
                    <a:schemeClr val="bg1"/>
                  </a:solidFill>
                  <a:latin typeface="+mn-lt"/>
                  <a:ea typeface="+mn-ea"/>
                  <a:cs typeface="+mn-ea"/>
                  <a:sym typeface="+mn-lt"/>
                </a:rPr>
                <a:t>根据你所需的内容输入你想要的文本</a:t>
              </a:r>
            </a:p>
            <a:p>
              <a:pPr algn="ctr" eaLnBrk="1" hangingPunct="1">
                <a:lnSpc>
                  <a:spcPct val="120000"/>
                </a:lnSpc>
                <a:buFontTx/>
                <a:buNone/>
              </a:pPr>
              <a:r>
                <a:rPr lang="zh-CN" altLang="en-US" sz="1500" dirty="0">
                  <a:solidFill>
                    <a:schemeClr val="bg1"/>
                  </a:solidFill>
                  <a:latin typeface="+mn-lt"/>
                  <a:ea typeface="+mn-ea"/>
                  <a:cs typeface="+mn-ea"/>
                  <a:sym typeface="+mn-lt"/>
                </a:rPr>
                <a:t>点击输入本栏的具体文字</a:t>
              </a:r>
              <a:endParaRPr lang="en-US" altLang="zh-CN" sz="1500" dirty="0">
                <a:solidFill>
                  <a:schemeClr val="bg1"/>
                </a:solidFill>
                <a:latin typeface="+mn-lt"/>
                <a:ea typeface="+mn-ea"/>
                <a:cs typeface="+mn-ea"/>
                <a:sym typeface="+mn-lt"/>
              </a:endParaRPr>
            </a:p>
          </p:txBody>
        </p:sp>
        <p:sp>
          <p:nvSpPr>
            <p:cNvPr id="44" name="Subtitle 2"/>
            <p:cNvSpPr txBox="1">
              <a:spLocks/>
            </p:cNvSpPr>
            <p:nvPr/>
          </p:nvSpPr>
          <p:spPr bwMode="auto">
            <a:xfrm>
              <a:off x="4049412" y="2891638"/>
              <a:ext cx="1924934" cy="156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a:lnSpc>
                  <a:spcPct val="120000"/>
                </a:lnSpc>
                <a:buNone/>
              </a:pPr>
              <a:r>
                <a:rPr lang="zh-CN" altLang="en-US" sz="1700" b="1" dirty="0">
                  <a:solidFill>
                    <a:schemeClr val="bg1"/>
                  </a:solidFill>
                  <a:latin typeface="+mn-lt"/>
                  <a:ea typeface="+mn-ea"/>
                  <a:cs typeface="+mn-ea"/>
                  <a:sym typeface="+mn-lt"/>
                </a:rPr>
                <a:t>输入你的标题</a:t>
              </a:r>
            </a:p>
            <a:p>
              <a:pPr algn="ctr">
                <a:lnSpc>
                  <a:spcPct val="120000"/>
                </a:lnSpc>
                <a:buNone/>
              </a:pPr>
              <a:r>
                <a:rPr lang="zh-CN" altLang="en-US" sz="1500" dirty="0">
                  <a:solidFill>
                    <a:schemeClr val="bg1"/>
                  </a:solidFill>
                  <a:latin typeface="+mn-lt"/>
                  <a:ea typeface="+mn-ea"/>
                  <a:cs typeface="+mn-ea"/>
                  <a:sym typeface="+mn-lt"/>
                </a:rPr>
                <a:t>根据你所需的内容输入你想要的文本</a:t>
              </a:r>
            </a:p>
            <a:p>
              <a:pPr algn="ctr">
                <a:lnSpc>
                  <a:spcPct val="120000"/>
                </a:lnSpc>
                <a:buNone/>
              </a:pPr>
              <a:r>
                <a:rPr lang="zh-CN" altLang="en-US" sz="1500" dirty="0">
                  <a:solidFill>
                    <a:schemeClr val="bg1"/>
                  </a:solidFill>
                  <a:latin typeface="+mn-lt"/>
                  <a:ea typeface="+mn-ea"/>
                  <a:cs typeface="+mn-ea"/>
                  <a:sym typeface="+mn-lt"/>
                </a:rPr>
                <a:t>点击输入本栏的具体文字</a:t>
              </a:r>
              <a:endParaRPr lang="en-US" altLang="zh-CN" sz="1500" dirty="0">
                <a:solidFill>
                  <a:schemeClr val="bg1"/>
                </a:solidFill>
                <a:latin typeface="+mn-lt"/>
                <a:ea typeface="+mn-ea"/>
                <a:cs typeface="+mn-ea"/>
                <a:sym typeface="+mn-lt"/>
              </a:endParaRPr>
            </a:p>
          </p:txBody>
        </p:sp>
        <p:sp>
          <p:nvSpPr>
            <p:cNvPr id="45" name="Subtitle 2"/>
            <p:cNvSpPr txBox="1">
              <a:spLocks/>
            </p:cNvSpPr>
            <p:nvPr/>
          </p:nvSpPr>
          <p:spPr bwMode="auto">
            <a:xfrm>
              <a:off x="6162326" y="2891639"/>
              <a:ext cx="1924934" cy="156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a:lnSpc>
                  <a:spcPct val="120000"/>
                </a:lnSpc>
                <a:buNone/>
              </a:pPr>
              <a:r>
                <a:rPr lang="zh-CN" altLang="en-US" sz="1700" b="1" dirty="0">
                  <a:solidFill>
                    <a:schemeClr val="bg1"/>
                  </a:solidFill>
                  <a:latin typeface="+mn-lt"/>
                  <a:ea typeface="+mn-ea"/>
                  <a:cs typeface="+mn-ea"/>
                  <a:sym typeface="+mn-lt"/>
                </a:rPr>
                <a:t>输入你的标题</a:t>
              </a:r>
            </a:p>
            <a:p>
              <a:pPr algn="ctr">
                <a:lnSpc>
                  <a:spcPct val="120000"/>
                </a:lnSpc>
                <a:buNone/>
              </a:pPr>
              <a:r>
                <a:rPr lang="zh-CN" altLang="en-US" sz="1500" dirty="0">
                  <a:solidFill>
                    <a:schemeClr val="bg1"/>
                  </a:solidFill>
                  <a:latin typeface="+mn-lt"/>
                  <a:ea typeface="+mn-ea"/>
                  <a:cs typeface="+mn-ea"/>
                  <a:sym typeface="+mn-lt"/>
                </a:rPr>
                <a:t>根据你所需的内容输入你想要的文本</a:t>
              </a:r>
            </a:p>
            <a:p>
              <a:pPr algn="ctr">
                <a:lnSpc>
                  <a:spcPct val="120000"/>
                </a:lnSpc>
                <a:buNone/>
              </a:pPr>
              <a:r>
                <a:rPr lang="zh-CN" altLang="en-US" sz="1500" dirty="0">
                  <a:solidFill>
                    <a:schemeClr val="bg1"/>
                  </a:solidFill>
                  <a:latin typeface="+mn-lt"/>
                  <a:ea typeface="+mn-ea"/>
                  <a:cs typeface="+mn-ea"/>
                  <a:sym typeface="+mn-lt"/>
                </a:rPr>
                <a:t>点击输入本栏的具体文字</a:t>
              </a:r>
              <a:endParaRPr lang="en-US" altLang="zh-CN" sz="1500" dirty="0">
                <a:solidFill>
                  <a:schemeClr val="bg1"/>
                </a:solidFill>
                <a:latin typeface="+mn-lt"/>
                <a:ea typeface="+mn-ea"/>
                <a:cs typeface="+mn-ea"/>
                <a:sym typeface="+mn-lt"/>
              </a:endParaRPr>
            </a:p>
          </p:txBody>
        </p:sp>
        <p:sp>
          <p:nvSpPr>
            <p:cNvPr id="46" name="Subtitle 2"/>
            <p:cNvSpPr txBox="1">
              <a:spLocks/>
            </p:cNvSpPr>
            <p:nvPr/>
          </p:nvSpPr>
          <p:spPr bwMode="auto">
            <a:xfrm>
              <a:off x="8398822" y="2895948"/>
              <a:ext cx="1924934" cy="1562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a:lnSpc>
                  <a:spcPct val="120000"/>
                </a:lnSpc>
                <a:buNone/>
              </a:pPr>
              <a:r>
                <a:rPr lang="zh-CN" altLang="en-US" sz="1700" b="1" dirty="0">
                  <a:solidFill>
                    <a:schemeClr val="bg1"/>
                  </a:solidFill>
                  <a:latin typeface="+mn-lt"/>
                  <a:ea typeface="+mn-ea"/>
                  <a:cs typeface="+mn-ea"/>
                  <a:sym typeface="+mn-lt"/>
                </a:rPr>
                <a:t>输入你的标题</a:t>
              </a:r>
            </a:p>
            <a:p>
              <a:pPr algn="ctr">
                <a:lnSpc>
                  <a:spcPct val="120000"/>
                </a:lnSpc>
                <a:buNone/>
              </a:pPr>
              <a:r>
                <a:rPr lang="zh-CN" altLang="en-US" sz="1500" dirty="0">
                  <a:solidFill>
                    <a:schemeClr val="bg1"/>
                  </a:solidFill>
                  <a:latin typeface="+mn-lt"/>
                  <a:ea typeface="+mn-ea"/>
                  <a:cs typeface="+mn-ea"/>
                  <a:sym typeface="+mn-lt"/>
                </a:rPr>
                <a:t>根据你所需的内容输入你想要的文本</a:t>
              </a:r>
            </a:p>
            <a:p>
              <a:pPr algn="ctr">
                <a:lnSpc>
                  <a:spcPct val="120000"/>
                </a:lnSpc>
                <a:buNone/>
              </a:pPr>
              <a:r>
                <a:rPr lang="zh-CN" altLang="en-US" sz="1500" dirty="0">
                  <a:solidFill>
                    <a:schemeClr val="bg1"/>
                  </a:solidFill>
                  <a:latin typeface="+mn-lt"/>
                  <a:ea typeface="+mn-ea"/>
                  <a:cs typeface="+mn-ea"/>
                  <a:sym typeface="+mn-lt"/>
                </a:rPr>
                <a:t>点击输入本栏的具体文字</a:t>
              </a:r>
              <a:endParaRPr lang="en-US" altLang="zh-CN" sz="1500" dirty="0">
                <a:solidFill>
                  <a:schemeClr val="bg1"/>
                </a:solidFill>
                <a:latin typeface="+mn-lt"/>
                <a:ea typeface="+mn-ea"/>
                <a:cs typeface="+mn-ea"/>
                <a:sym typeface="+mn-lt"/>
              </a:endParaRPr>
            </a:p>
          </p:txBody>
        </p:sp>
      </p:grpSp>
      <p:cxnSp>
        <p:nvCxnSpPr>
          <p:cNvPr id="33" name="直接连接符 32"/>
          <p:cNvCxnSpPr/>
          <p:nvPr/>
        </p:nvCxnSpPr>
        <p:spPr>
          <a:xfrm>
            <a:off x="657484" y="877396"/>
            <a:ext cx="11406773" cy="0"/>
          </a:xfrm>
          <a:prstGeom prst="line">
            <a:avLst/>
          </a:prstGeom>
          <a:noFill/>
          <a:ln w="12700" cap="flat" cmpd="sng" algn="ctr">
            <a:solidFill>
              <a:sysClr val="windowText" lastClr="000000"/>
            </a:solidFill>
            <a:prstDash val="dash"/>
          </a:ln>
          <a:effectLst/>
        </p:spPr>
      </p:cxnSp>
      <p:sp>
        <p:nvSpPr>
          <p:cNvPr id="34" name="TextBox 41"/>
          <p:cNvSpPr txBox="1"/>
          <p:nvPr/>
        </p:nvSpPr>
        <p:spPr>
          <a:xfrm>
            <a:off x="898306" y="416971"/>
            <a:ext cx="1579744" cy="374373"/>
          </a:xfrm>
          <a:prstGeom prst="rect">
            <a:avLst/>
          </a:prstGeom>
          <a:noFill/>
        </p:spPr>
        <p:txBody>
          <a:bodyPr wrap="none" lIns="96433" tIns="48216" rIns="96433" bIns="48216" rtlCol="0">
            <a:spAutoFit/>
          </a:bodyPr>
          <a:lstStyle/>
          <a:p>
            <a:pPr defTabSz="964326"/>
            <a:r>
              <a:rPr lang="zh-CN" altLang="en-US" dirty="0">
                <a:solidFill>
                  <a:prstClr val="black"/>
                </a:solidFill>
                <a:latin typeface="+mn-lt"/>
                <a:ea typeface="+mn-ea"/>
                <a:cs typeface="+mn-ea"/>
                <a:sym typeface="+mn-lt"/>
              </a:rPr>
              <a:t>点击输入标题</a:t>
            </a:r>
          </a:p>
        </p:txBody>
      </p:sp>
    </p:spTree>
    <p:extLst>
      <p:ext uri="{BB962C8B-B14F-4D97-AF65-F5344CB8AC3E}">
        <p14:creationId xmlns:p14="http://schemas.microsoft.com/office/powerpoint/2010/main" val="259818720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6"/>
          <p:cNvGrpSpPr>
            <a:grpSpLocks noChangeAspect="1"/>
          </p:cNvGrpSpPr>
          <p:nvPr/>
        </p:nvGrpSpPr>
        <p:grpSpPr>
          <a:xfrm>
            <a:off x="2987707" y="2404219"/>
            <a:ext cx="957052" cy="957178"/>
            <a:chOff x="6560456" y="2515733"/>
            <a:chExt cx="359999" cy="359998"/>
          </a:xfrm>
        </p:grpSpPr>
        <p:sp>
          <p:nvSpPr>
            <p:cNvPr id="9" name="Oval 17"/>
            <p:cNvSpPr/>
            <p:nvPr/>
          </p:nvSpPr>
          <p:spPr>
            <a:xfrm>
              <a:off x="6560456" y="2515733"/>
              <a:ext cx="359999" cy="359998"/>
            </a:xfrm>
            <a:prstGeom prst="ellipse">
              <a:avLst/>
            </a:prstGeom>
            <a:solidFill>
              <a:srgbClr val="5FC4F4"/>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cs typeface="+mn-ea"/>
                <a:sym typeface="+mn-lt"/>
              </a:endParaRPr>
            </a:p>
          </p:txBody>
        </p:sp>
        <p:grpSp>
          <p:nvGrpSpPr>
            <p:cNvPr id="10" name="Group 18"/>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1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1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1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grpSp>
      </p:grpSp>
      <p:grpSp>
        <p:nvGrpSpPr>
          <p:cNvPr id="14" name="Group 22"/>
          <p:cNvGrpSpPr>
            <a:grpSpLocks noChangeAspect="1"/>
          </p:cNvGrpSpPr>
          <p:nvPr/>
        </p:nvGrpSpPr>
        <p:grpSpPr>
          <a:xfrm>
            <a:off x="7308306" y="2388912"/>
            <a:ext cx="957052" cy="957178"/>
            <a:chOff x="6560455" y="4169941"/>
            <a:chExt cx="359999" cy="359998"/>
          </a:xfrm>
        </p:grpSpPr>
        <p:sp>
          <p:nvSpPr>
            <p:cNvPr id="15" name="Oval 23"/>
            <p:cNvSpPr/>
            <p:nvPr/>
          </p:nvSpPr>
          <p:spPr>
            <a:xfrm>
              <a:off x="6560455" y="4169941"/>
              <a:ext cx="359999" cy="359998"/>
            </a:xfrm>
            <a:prstGeom prst="ellipse">
              <a:avLst/>
            </a:prstGeom>
            <a:solidFill>
              <a:srgbClr val="5FC4F4"/>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cs typeface="+mn-ea"/>
                <a:sym typeface="+mn-lt"/>
              </a:endParaRPr>
            </a:p>
          </p:txBody>
        </p:sp>
        <p:grpSp>
          <p:nvGrpSpPr>
            <p:cNvPr id="16" name="Group 24"/>
            <p:cNvGrpSpPr>
              <a:grpSpLocks noChangeAspect="1"/>
            </p:cNvGrpSpPr>
            <p:nvPr/>
          </p:nvGrpSpPr>
          <p:grpSpPr>
            <a:xfrm>
              <a:off x="6649416" y="4269792"/>
              <a:ext cx="182074" cy="160295"/>
              <a:chOff x="6040049" y="4182118"/>
              <a:chExt cx="521619" cy="459224"/>
            </a:xfrm>
            <a:solidFill>
              <a:schemeClr val="bg1">
                <a:lumMod val="95000"/>
              </a:schemeClr>
            </a:solidFill>
          </p:grpSpPr>
          <p:sp>
            <p:nvSpPr>
              <p:cNvPr id="17"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18"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19"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20"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sp>
            <p:nvSpPr>
              <p:cNvPr id="21"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05" tIns="48203" rIns="96405" bIns="48203" numCol="1" anchor="t" anchorCtr="0" compatLnSpc="1">
                <a:prstTxWarp prst="textNoShape">
                  <a:avLst/>
                </a:prstTxWarp>
              </a:bodyPr>
              <a:lstStyle/>
              <a:p>
                <a:endParaRPr lang="en-US" sz="2500">
                  <a:latin typeface="+mn-lt"/>
                  <a:ea typeface="+mn-ea"/>
                  <a:cs typeface="+mn-ea"/>
                  <a:sym typeface="+mn-lt"/>
                </a:endParaRPr>
              </a:p>
            </p:txBody>
          </p:sp>
        </p:grpSp>
      </p:grpSp>
      <p:grpSp>
        <p:nvGrpSpPr>
          <p:cNvPr id="22" name="Group 30"/>
          <p:cNvGrpSpPr>
            <a:grpSpLocks noChangeAspect="1"/>
          </p:cNvGrpSpPr>
          <p:nvPr/>
        </p:nvGrpSpPr>
        <p:grpSpPr>
          <a:xfrm>
            <a:off x="9453303" y="2403759"/>
            <a:ext cx="957052" cy="957178"/>
            <a:chOff x="6560454" y="4997045"/>
            <a:chExt cx="359999" cy="359998"/>
          </a:xfrm>
        </p:grpSpPr>
        <p:sp>
          <p:nvSpPr>
            <p:cNvPr id="23" name="Oval 31"/>
            <p:cNvSpPr/>
            <p:nvPr/>
          </p:nvSpPr>
          <p:spPr>
            <a:xfrm>
              <a:off x="6560454" y="4997045"/>
              <a:ext cx="359999" cy="359998"/>
            </a:xfrm>
            <a:prstGeom prst="ellipse">
              <a:avLst/>
            </a:prstGeom>
            <a:solidFill>
              <a:srgbClr val="5FC4F4"/>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cs typeface="+mn-ea"/>
                <a:sym typeface="+mn-lt"/>
              </a:endParaRPr>
            </a:p>
          </p:txBody>
        </p:sp>
        <p:sp>
          <p:nvSpPr>
            <p:cNvPr id="24" name="Freeform 16"/>
            <p:cNvSpPr>
              <a:spLocks noChangeAspect="1" noEditPoints="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96405" tIns="48203" rIns="96405" bIns="48203" numCol="1" anchor="t" anchorCtr="0" compatLnSpc="1">
              <a:prstTxWarp prst="textNoShape">
                <a:avLst/>
              </a:prstTxWarp>
            </a:bodyPr>
            <a:lstStyle/>
            <a:p>
              <a:endParaRPr lang="en-US" sz="2500" dirty="0">
                <a:latin typeface="+mn-lt"/>
                <a:ea typeface="+mn-ea"/>
                <a:cs typeface="+mn-ea"/>
                <a:sym typeface="+mn-lt"/>
              </a:endParaRPr>
            </a:p>
          </p:txBody>
        </p:sp>
      </p:grpSp>
      <p:grpSp>
        <p:nvGrpSpPr>
          <p:cNvPr id="25" name="Group 33"/>
          <p:cNvGrpSpPr>
            <a:grpSpLocks noChangeAspect="1"/>
          </p:cNvGrpSpPr>
          <p:nvPr/>
        </p:nvGrpSpPr>
        <p:grpSpPr>
          <a:xfrm>
            <a:off x="5178619" y="2388912"/>
            <a:ext cx="957052" cy="957178"/>
            <a:chOff x="6560456" y="3342837"/>
            <a:chExt cx="359999" cy="359998"/>
          </a:xfrm>
        </p:grpSpPr>
        <p:sp>
          <p:nvSpPr>
            <p:cNvPr id="26" name="Oval 34"/>
            <p:cNvSpPr/>
            <p:nvPr/>
          </p:nvSpPr>
          <p:spPr>
            <a:xfrm>
              <a:off x="6560456" y="3342837"/>
              <a:ext cx="359999" cy="359998"/>
            </a:xfrm>
            <a:prstGeom prst="ellipse">
              <a:avLst/>
            </a:prstGeom>
            <a:solidFill>
              <a:srgbClr val="5FC4F4"/>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endParaRPr lang="zh-CN" altLang="en-US">
                <a:cs typeface="+mn-ea"/>
                <a:sym typeface="+mn-lt"/>
              </a:endParaRPr>
            </a:p>
          </p:txBody>
        </p:sp>
        <p:sp>
          <p:nvSpPr>
            <p:cNvPr id="27" name="Freeform 6"/>
            <p:cNvSpPr>
              <a:spLocks noEditPoints="1"/>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96405" tIns="48203" rIns="96405" bIns="48203" numCol="1" anchor="t" anchorCtr="0" compatLnSpc="1">
              <a:prstTxWarp prst="textNoShape">
                <a:avLst/>
              </a:prstTxWarp>
            </a:bodyPr>
            <a:lstStyle/>
            <a:p>
              <a:endParaRPr lang="en-US" sz="2500" dirty="0">
                <a:latin typeface="+mn-lt"/>
                <a:ea typeface="+mn-ea"/>
                <a:cs typeface="+mn-ea"/>
                <a:sym typeface="+mn-lt"/>
              </a:endParaRPr>
            </a:p>
          </p:txBody>
        </p:sp>
      </p:grpSp>
      <p:cxnSp>
        <p:nvCxnSpPr>
          <p:cNvPr id="28" name="Elbow Connector 8"/>
          <p:cNvCxnSpPr/>
          <p:nvPr/>
        </p:nvCxnSpPr>
        <p:spPr>
          <a:xfrm rot="10800000" flipV="1">
            <a:off x="2425009" y="2943093"/>
            <a:ext cx="584689" cy="474907"/>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9" name="Elbow Connector 53"/>
          <p:cNvCxnSpPr/>
          <p:nvPr/>
        </p:nvCxnSpPr>
        <p:spPr>
          <a:xfrm rot="10800000" flipV="1">
            <a:off x="4604795" y="2934875"/>
            <a:ext cx="584689" cy="474907"/>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0" name="Elbow Connector 54"/>
          <p:cNvCxnSpPr/>
          <p:nvPr/>
        </p:nvCxnSpPr>
        <p:spPr>
          <a:xfrm rot="10800000" flipV="1">
            <a:off x="6739713" y="2939870"/>
            <a:ext cx="584689" cy="474907"/>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1" name="Elbow Connector 55"/>
          <p:cNvCxnSpPr/>
          <p:nvPr/>
        </p:nvCxnSpPr>
        <p:spPr>
          <a:xfrm rot="10800000" flipV="1">
            <a:off x="8878516" y="2934875"/>
            <a:ext cx="584689" cy="474907"/>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32" name="TextBox 23"/>
          <p:cNvSpPr txBox="1"/>
          <p:nvPr/>
        </p:nvSpPr>
        <p:spPr>
          <a:xfrm>
            <a:off x="1712593" y="4750353"/>
            <a:ext cx="2013992" cy="646311"/>
          </a:xfrm>
          <a:prstGeom prst="rect">
            <a:avLst/>
          </a:prstGeom>
          <a:noFill/>
        </p:spPr>
        <p:txBody>
          <a:bodyPr wrap="square" lIns="91420" tIns="45710" rIns="91420" bIns="45710" rtlCol="0">
            <a:spAutoFit/>
          </a:bodyPr>
          <a:lstStyle/>
          <a:p>
            <a:pPr>
              <a:lnSpc>
                <a:spcPct val="150000"/>
              </a:lnSpc>
            </a:pPr>
            <a:r>
              <a:rPr lang="zh-CN" altLang="en-US" sz="800" dirty="0">
                <a:solidFill>
                  <a:schemeClr val="tx1">
                    <a:lumMod val="65000"/>
                    <a:lumOff val="35000"/>
                  </a:schemeClr>
                </a:solidFill>
                <a:latin typeface="+mn-lt"/>
                <a:ea typeface="+mn-ea"/>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mn-lt"/>
              <a:ea typeface="+mn-ea"/>
              <a:cs typeface="+mn-ea"/>
              <a:sym typeface="+mn-lt"/>
            </a:endParaRPr>
          </a:p>
        </p:txBody>
      </p:sp>
      <p:sp>
        <p:nvSpPr>
          <p:cNvPr id="33" name="TextBox 24"/>
          <p:cNvSpPr txBox="1"/>
          <p:nvPr/>
        </p:nvSpPr>
        <p:spPr>
          <a:xfrm>
            <a:off x="1712595" y="4411798"/>
            <a:ext cx="1531148" cy="323145"/>
          </a:xfrm>
          <a:prstGeom prst="rect">
            <a:avLst/>
          </a:prstGeom>
          <a:noFill/>
        </p:spPr>
        <p:txBody>
          <a:bodyPr wrap="none" lIns="91420" tIns="45710" rIns="91420" bIns="45710" rtlCol="0">
            <a:spAutoFit/>
          </a:bodyPr>
          <a:lstStyle/>
          <a:p>
            <a:r>
              <a:rPr lang="zh-CN" altLang="en-US" sz="1500" dirty="0">
                <a:solidFill>
                  <a:schemeClr val="tx1">
                    <a:lumMod val="65000"/>
                    <a:lumOff val="35000"/>
                  </a:schemeClr>
                </a:solidFill>
                <a:latin typeface="+mn-lt"/>
                <a:ea typeface="+mn-ea"/>
                <a:cs typeface="+mn-ea"/>
                <a:sym typeface="+mn-lt"/>
              </a:rPr>
              <a:t>请替换文字内容</a:t>
            </a:r>
          </a:p>
        </p:txBody>
      </p:sp>
      <p:sp>
        <p:nvSpPr>
          <p:cNvPr id="34" name="TextBox 23"/>
          <p:cNvSpPr txBox="1"/>
          <p:nvPr/>
        </p:nvSpPr>
        <p:spPr>
          <a:xfrm>
            <a:off x="4074476" y="4750353"/>
            <a:ext cx="2013992" cy="646311"/>
          </a:xfrm>
          <a:prstGeom prst="rect">
            <a:avLst/>
          </a:prstGeom>
          <a:noFill/>
        </p:spPr>
        <p:txBody>
          <a:bodyPr wrap="square" lIns="91420" tIns="45710" rIns="91420" bIns="45710" rtlCol="0">
            <a:spAutoFit/>
          </a:bodyPr>
          <a:lstStyle/>
          <a:p>
            <a:pPr>
              <a:lnSpc>
                <a:spcPct val="150000"/>
              </a:lnSpc>
            </a:pPr>
            <a:r>
              <a:rPr lang="zh-CN" altLang="en-US" sz="800" dirty="0">
                <a:solidFill>
                  <a:schemeClr val="tx1">
                    <a:lumMod val="65000"/>
                    <a:lumOff val="35000"/>
                  </a:schemeClr>
                </a:solidFill>
                <a:latin typeface="+mn-lt"/>
                <a:ea typeface="+mn-ea"/>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mn-lt"/>
              <a:ea typeface="+mn-ea"/>
              <a:cs typeface="+mn-ea"/>
              <a:sym typeface="+mn-lt"/>
            </a:endParaRPr>
          </a:p>
        </p:txBody>
      </p:sp>
      <p:sp>
        <p:nvSpPr>
          <p:cNvPr id="35" name="TextBox 24"/>
          <p:cNvSpPr txBox="1"/>
          <p:nvPr/>
        </p:nvSpPr>
        <p:spPr>
          <a:xfrm>
            <a:off x="4074475" y="4411798"/>
            <a:ext cx="1531148" cy="323145"/>
          </a:xfrm>
          <a:prstGeom prst="rect">
            <a:avLst/>
          </a:prstGeom>
          <a:noFill/>
        </p:spPr>
        <p:txBody>
          <a:bodyPr wrap="none" lIns="91420" tIns="45710" rIns="91420" bIns="45710" rtlCol="0">
            <a:spAutoFit/>
          </a:bodyPr>
          <a:lstStyle/>
          <a:p>
            <a:r>
              <a:rPr lang="zh-CN" altLang="en-US" sz="1500" dirty="0">
                <a:solidFill>
                  <a:schemeClr val="tx1">
                    <a:lumMod val="65000"/>
                    <a:lumOff val="35000"/>
                  </a:schemeClr>
                </a:solidFill>
                <a:latin typeface="+mn-lt"/>
                <a:ea typeface="+mn-ea"/>
                <a:cs typeface="+mn-ea"/>
                <a:sym typeface="+mn-lt"/>
              </a:rPr>
              <a:t>请替换文字内容</a:t>
            </a:r>
          </a:p>
        </p:txBody>
      </p:sp>
      <p:sp>
        <p:nvSpPr>
          <p:cNvPr id="36" name="TextBox 23"/>
          <p:cNvSpPr txBox="1"/>
          <p:nvPr/>
        </p:nvSpPr>
        <p:spPr>
          <a:xfrm>
            <a:off x="6522071" y="4750353"/>
            <a:ext cx="2013992" cy="646311"/>
          </a:xfrm>
          <a:prstGeom prst="rect">
            <a:avLst/>
          </a:prstGeom>
          <a:noFill/>
        </p:spPr>
        <p:txBody>
          <a:bodyPr wrap="square" lIns="91420" tIns="45710" rIns="91420" bIns="45710" rtlCol="0">
            <a:spAutoFit/>
          </a:bodyPr>
          <a:lstStyle/>
          <a:p>
            <a:pPr>
              <a:lnSpc>
                <a:spcPct val="150000"/>
              </a:lnSpc>
            </a:pPr>
            <a:r>
              <a:rPr lang="zh-CN" altLang="en-US" sz="800" dirty="0">
                <a:solidFill>
                  <a:schemeClr val="tx1">
                    <a:lumMod val="65000"/>
                    <a:lumOff val="35000"/>
                  </a:schemeClr>
                </a:solidFill>
                <a:latin typeface="+mn-lt"/>
                <a:ea typeface="+mn-ea"/>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mn-lt"/>
              <a:ea typeface="+mn-ea"/>
              <a:cs typeface="+mn-ea"/>
              <a:sym typeface="+mn-lt"/>
            </a:endParaRPr>
          </a:p>
        </p:txBody>
      </p:sp>
      <p:sp>
        <p:nvSpPr>
          <p:cNvPr id="37" name="TextBox 24"/>
          <p:cNvSpPr txBox="1"/>
          <p:nvPr/>
        </p:nvSpPr>
        <p:spPr>
          <a:xfrm>
            <a:off x="6522070" y="4411798"/>
            <a:ext cx="1531148" cy="323145"/>
          </a:xfrm>
          <a:prstGeom prst="rect">
            <a:avLst/>
          </a:prstGeom>
          <a:noFill/>
        </p:spPr>
        <p:txBody>
          <a:bodyPr wrap="none" lIns="91420" tIns="45710" rIns="91420" bIns="45710" rtlCol="0">
            <a:spAutoFit/>
          </a:bodyPr>
          <a:lstStyle/>
          <a:p>
            <a:r>
              <a:rPr lang="zh-CN" altLang="en-US" sz="1500" dirty="0">
                <a:solidFill>
                  <a:schemeClr val="tx1">
                    <a:lumMod val="65000"/>
                    <a:lumOff val="35000"/>
                  </a:schemeClr>
                </a:solidFill>
                <a:latin typeface="+mn-lt"/>
                <a:ea typeface="+mn-ea"/>
                <a:cs typeface="+mn-ea"/>
                <a:sym typeface="+mn-lt"/>
              </a:rPr>
              <a:t>请替换文字内容</a:t>
            </a:r>
          </a:p>
        </p:txBody>
      </p:sp>
      <p:sp>
        <p:nvSpPr>
          <p:cNvPr id="38" name="TextBox 23"/>
          <p:cNvSpPr txBox="1"/>
          <p:nvPr/>
        </p:nvSpPr>
        <p:spPr>
          <a:xfrm>
            <a:off x="8883951" y="4750353"/>
            <a:ext cx="2013992" cy="646311"/>
          </a:xfrm>
          <a:prstGeom prst="rect">
            <a:avLst/>
          </a:prstGeom>
          <a:noFill/>
        </p:spPr>
        <p:txBody>
          <a:bodyPr wrap="square" lIns="91420" tIns="45710" rIns="91420" bIns="45710" rtlCol="0">
            <a:spAutoFit/>
          </a:bodyPr>
          <a:lstStyle/>
          <a:p>
            <a:pPr>
              <a:lnSpc>
                <a:spcPct val="150000"/>
              </a:lnSpc>
            </a:pPr>
            <a:r>
              <a:rPr lang="zh-CN" altLang="en-US" sz="800" dirty="0">
                <a:solidFill>
                  <a:schemeClr val="tx1">
                    <a:lumMod val="65000"/>
                    <a:lumOff val="35000"/>
                  </a:schemeClr>
                </a:solidFill>
                <a:latin typeface="+mn-lt"/>
                <a:ea typeface="+mn-ea"/>
                <a:cs typeface="+mn-ea"/>
                <a:sym typeface="+mn-lt"/>
              </a:rPr>
              <a:t>点击添加相关标题文字，点击添加相关标题文字，点击添加相关标题文字，点击添加相关标题文字。</a:t>
            </a:r>
            <a:endParaRPr lang="en-GB" altLang="zh-CN" sz="800" dirty="0">
              <a:solidFill>
                <a:schemeClr val="tx1">
                  <a:lumMod val="65000"/>
                  <a:lumOff val="35000"/>
                </a:schemeClr>
              </a:solidFill>
              <a:latin typeface="+mn-lt"/>
              <a:ea typeface="+mn-ea"/>
              <a:cs typeface="+mn-ea"/>
              <a:sym typeface="+mn-lt"/>
            </a:endParaRPr>
          </a:p>
        </p:txBody>
      </p:sp>
      <p:sp>
        <p:nvSpPr>
          <p:cNvPr id="39" name="TextBox 24"/>
          <p:cNvSpPr txBox="1"/>
          <p:nvPr/>
        </p:nvSpPr>
        <p:spPr>
          <a:xfrm>
            <a:off x="8883951" y="4411798"/>
            <a:ext cx="1531148" cy="323145"/>
          </a:xfrm>
          <a:prstGeom prst="rect">
            <a:avLst/>
          </a:prstGeom>
          <a:noFill/>
        </p:spPr>
        <p:txBody>
          <a:bodyPr wrap="none" lIns="91420" tIns="45710" rIns="91420" bIns="45710" rtlCol="0">
            <a:spAutoFit/>
          </a:bodyPr>
          <a:lstStyle/>
          <a:p>
            <a:r>
              <a:rPr lang="zh-CN" altLang="en-US" sz="1500" dirty="0">
                <a:solidFill>
                  <a:schemeClr val="tx1">
                    <a:lumMod val="65000"/>
                    <a:lumOff val="35000"/>
                  </a:schemeClr>
                </a:solidFill>
                <a:latin typeface="+mn-lt"/>
                <a:ea typeface="+mn-ea"/>
                <a:cs typeface="+mn-ea"/>
                <a:sym typeface="+mn-lt"/>
              </a:rPr>
              <a:t>请替换文字内容</a:t>
            </a:r>
          </a:p>
        </p:txBody>
      </p:sp>
      <p:sp>
        <p:nvSpPr>
          <p:cNvPr id="40" name="矩形 39"/>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1362286495"/>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25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par>
                                <p:cTn id="10" presetID="53" presetClass="entr" presetSubtype="16" fill="hold" nodeType="withEffect">
                                  <p:stCondLst>
                                    <p:cond delay="2250"/>
                                  </p:stCondLst>
                                  <p:childTnLst>
                                    <p:set>
                                      <p:cBhvr>
                                        <p:cTn id="11" dur="1" fill="hold">
                                          <p:stCondLst>
                                            <p:cond delay="0"/>
                                          </p:stCondLst>
                                        </p:cTn>
                                        <p:tgtEl>
                                          <p:spTgt spid="25"/>
                                        </p:tgtEl>
                                        <p:attrNameLst>
                                          <p:attrName>style.visibility</p:attrName>
                                        </p:attrNameLst>
                                      </p:cBhvr>
                                      <p:to>
                                        <p:strVal val="visible"/>
                                      </p:to>
                                    </p:set>
                                    <p:anim calcmode="lin" valueType="num">
                                      <p:cBhvr>
                                        <p:cTn id="12" dur="1000" fill="hold"/>
                                        <p:tgtEl>
                                          <p:spTgt spid="25"/>
                                        </p:tgtEl>
                                        <p:attrNameLst>
                                          <p:attrName>ppt_w</p:attrName>
                                        </p:attrNameLst>
                                      </p:cBhvr>
                                      <p:tavLst>
                                        <p:tav tm="0">
                                          <p:val>
                                            <p:fltVal val="0"/>
                                          </p:val>
                                        </p:tav>
                                        <p:tav tm="100000">
                                          <p:val>
                                            <p:strVal val="#ppt_w"/>
                                          </p:val>
                                        </p:tav>
                                      </p:tavLst>
                                    </p:anim>
                                    <p:anim calcmode="lin" valueType="num">
                                      <p:cBhvr>
                                        <p:cTn id="13" dur="1000" fill="hold"/>
                                        <p:tgtEl>
                                          <p:spTgt spid="25"/>
                                        </p:tgtEl>
                                        <p:attrNameLst>
                                          <p:attrName>ppt_h</p:attrName>
                                        </p:attrNameLst>
                                      </p:cBhvr>
                                      <p:tavLst>
                                        <p:tav tm="0">
                                          <p:val>
                                            <p:fltVal val="0"/>
                                          </p:val>
                                        </p:tav>
                                        <p:tav tm="100000">
                                          <p:val>
                                            <p:strVal val="#ppt_h"/>
                                          </p:val>
                                        </p:tav>
                                      </p:tavLst>
                                    </p:anim>
                                    <p:animEffect transition="in" filter="fade">
                                      <p:cBhvr>
                                        <p:cTn id="14" dur="1000"/>
                                        <p:tgtEl>
                                          <p:spTgt spid="25"/>
                                        </p:tgtEl>
                                      </p:cBhvr>
                                    </p:animEffect>
                                  </p:childTnLst>
                                </p:cTn>
                              </p:par>
                              <p:par>
                                <p:cTn id="15" presetID="53" presetClass="entr" presetSubtype="16" fill="hold" nodeType="withEffect">
                                  <p:stCondLst>
                                    <p:cond delay="22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1000" fill="hold"/>
                                        <p:tgtEl>
                                          <p:spTgt spid="14"/>
                                        </p:tgtEl>
                                        <p:attrNameLst>
                                          <p:attrName>ppt_w</p:attrName>
                                        </p:attrNameLst>
                                      </p:cBhvr>
                                      <p:tavLst>
                                        <p:tav tm="0">
                                          <p:val>
                                            <p:fltVal val="0"/>
                                          </p:val>
                                        </p:tav>
                                        <p:tav tm="100000">
                                          <p:val>
                                            <p:strVal val="#ppt_w"/>
                                          </p:val>
                                        </p:tav>
                                      </p:tavLst>
                                    </p:anim>
                                    <p:anim calcmode="lin" valueType="num">
                                      <p:cBhvr>
                                        <p:cTn id="18" dur="1000" fill="hold"/>
                                        <p:tgtEl>
                                          <p:spTgt spid="14"/>
                                        </p:tgtEl>
                                        <p:attrNameLst>
                                          <p:attrName>ppt_h</p:attrName>
                                        </p:attrNameLst>
                                      </p:cBhvr>
                                      <p:tavLst>
                                        <p:tav tm="0">
                                          <p:val>
                                            <p:fltVal val="0"/>
                                          </p:val>
                                        </p:tav>
                                        <p:tav tm="100000">
                                          <p:val>
                                            <p:strVal val="#ppt_h"/>
                                          </p:val>
                                        </p:tav>
                                      </p:tavLst>
                                    </p:anim>
                                    <p:animEffect transition="in" filter="fade">
                                      <p:cBhvr>
                                        <p:cTn id="19" dur="10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ppt_w</p:attrName>
                                        </p:attrNameLst>
                                      </p:cBhvr>
                                      <p:tavLst>
                                        <p:tav tm="0">
                                          <p:val>
                                            <p:fltVal val="0"/>
                                          </p:val>
                                        </p:tav>
                                        <p:tav tm="100000">
                                          <p:val>
                                            <p:strVal val="#ppt_w"/>
                                          </p:val>
                                        </p:tav>
                                      </p:tavLst>
                                    </p:anim>
                                    <p:anim calcmode="lin" valueType="num">
                                      <p:cBhvr>
                                        <p:cTn id="23" dur="1000" fill="hold"/>
                                        <p:tgtEl>
                                          <p:spTgt spid="22"/>
                                        </p:tgtEl>
                                        <p:attrNameLst>
                                          <p:attrName>ppt_h</p:attrName>
                                        </p:attrNameLst>
                                      </p:cBhvr>
                                      <p:tavLst>
                                        <p:tav tm="0">
                                          <p:val>
                                            <p:fltVal val="0"/>
                                          </p:val>
                                        </p:tav>
                                        <p:tav tm="100000">
                                          <p:val>
                                            <p:strVal val="#ppt_h"/>
                                          </p:val>
                                        </p:tav>
                                      </p:tavLst>
                                    </p:anim>
                                    <p:animEffect transition="in" filter="fade">
                                      <p:cBhvr>
                                        <p:cTn id="24" dur="1000"/>
                                        <p:tgtEl>
                                          <p:spTgt spid="22"/>
                                        </p:tgtEl>
                                      </p:cBhvr>
                                    </p:animEffect>
                                  </p:childTnLst>
                                </p:cTn>
                              </p:par>
                              <p:par>
                                <p:cTn id="25" presetID="22" presetClass="entr" presetSubtype="1" fill="hold" nodeType="withEffect">
                                  <p:stCondLst>
                                    <p:cond delay="3250"/>
                                  </p:stCondLst>
                                  <p:childTnLst>
                                    <p:set>
                                      <p:cBhvr>
                                        <p:cTn id="26" dur="1" fill="hold">
                                          <p:stCondLst>
                                            <p:cond delay="0"/>
                                          </p:stCondLst>
                                        </p:cTn>
                                        <p:tgtEl>
                                          <p:spTgt spid="28"/>
                                        </p:tgtEl>
                                        <p:attrNameLst>
                                          <p:attrName>style.visibility</p:attrName>
                                        </p:attrNameLst>
                                      </p:cBhvr>
                                      <p:to>
                                        <p:strVal val="visible"/>
                                      </p:to>
                                    </p:set>
                                    <p:animEffect transition="in" filter="wipe(up)">
                                      <p:cBhvr>
                                        <p:cTn id="27" dur="500"/>
                                        <p:tgtEl>
                                          <p:spTgt spid="28"/>
                                        </p:tgtEl>
                                      </p:cBhvr>
                                    </p:animEffect>
                                  </p:childTnLst>
                                </p:cTn>
                              </p:par>
                              <p:par>
                                <p:cTn id="28" presetID="22" presetClass="entr" presetSubtype="1" fill="hold" nodeType="withEffect">
                                  <p:stCondLst>
                                    <p:cond delay="325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par>
                                <p:cTn id="31" presetID="22" presetClass="entr" presetSubtype="1" fill="hold" nodeType="withEffect">
                                  <p:stCondLst>
                                    <p:cond delay="325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par>
                                <p:cTn id="34" presetID="22" presetClass="entr" presetSubtype="1" fill="hold" nodeType="withEffect">
                                  <p:stCondLst>
                                    <p:cond delay="3250"/>
                                  </p:stCondLst>
                                  <p:childTnLst>
                                    <p:set>
                                      <p:cBhvr>
                                        <p:cTn id="35" dur="1" fill="hold">
                                          <p:stCondLst>
                                            <p:cond delay="0"/>
                                          </p:stCondLst>
                                        </p:cTn>
                                        <p:tgtEl>
                                          <p:spTgt spid="31"/>
                                        </p:tgtEl>
                                        <p:attrNameLst>
                                          <p:attrName>style.visibility</p:attrName>
                                        </p:attrNameLst>
                                      </p:cBhvr>
                                      <p:to>
                                        <p:strVal val="visible"/>
                                      </p:to>
                                    </p:set>
                                    <p:animEffect transition="in" filter="wipe(up)">
                                      <p:cBhvr>
                                        <p:cTn id="36" dur="500"/>
                                        <p:tgtEl>
                                          <p:spTgt spid="31"/>
                                        </p:tgtEl>
                                      </p:cBhvr>
                                    </p:animEffect>
                                  </p:childTnLst>
                                </p:cTn>
                              </p:par>
                            </p:childTnLst>
                          </p:cTn>
                        </p:par>
                        <p:par>
                          <p:cTn id="37" fill="hold">
                            <p:stCondLst>
                              <p:cond delay="3750"/>
                            </p:stCondLst>
                            <p:childTnLst>
                              <p:par>
                                <p:cTn id="38" presetID="1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p:tgtEl>
                                          <p:spTgt spid="32"/>
                                        </p:tgtEl>
                                        <p:attrNameLst>
                                          <p:attrName>ppt_y</p:attrName>
                                        </p:attrNameLst>
                                      </p:cBhvr>
                                      <p:tavLst>
                                        <p:tav tm="0">
                                          <p:val>
                                            <p:strVal val="#ppt_y+#ppt_h*1.125000"/>
                                          </p:val>
                                        </p:tav>
                                        <p:tav tm="100000">
                                          <p:val>
                                            <p:strVal val="#ppt_y"/>
                                          </p:val>
                                        </p:tav>
                                      </p:tavLst>
                                    </p:anim>
                                    <p:animEffect transition="in" filter="wipe(up)">
                                      <p:cBhvr>
                                        <p:cTn id="41" dur="500"/>
                                        <p:tgtEl>
                                          <p:spTgt spid="32"/>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ppt_y</p:attrName>
                                        </p:attrNameLst>
                                      </p:cBhvr>
                                      <p:tavLst>
                                        <p:tav tm="0">
                                          <p:val>
                                            <p:strVal val="#ppt_y-#ppt_h*1.125000"/>
                                          </p:val>
                                        </p:tav>
                                        <p:tav tm="100000">
                                          <p:val>
                                            <p:strVal val="#ppt_y"/>
                                          </p:val>
                                        </p:tav>
                                      </p:tavLst>
                                    </p:anim>
                                    <p:animEffect transition="in" filter="wipe(down)">
                                      <p:cBhvr>
                                        <p:cTn id="45" dur="500"/>
                                        <p:tgtEl>
                                          <p:spTgt spid="33"/>
                                        </p:tgtEl>
                                      </p:cBhvr>
                                    </p:animEffect>
                                  </p:childTnLst>
                                </p:cTn>
                              </p:par>
                            </p:childTnLst>
                          </p:cTn>
                        </p:par>
                        <p:par>
                          <p:cTn id="46" fill="hold">
                            <p:stCondLst>
                              <p:cond delay="4250"/>
                            </p:stCondLst>
                            <p:childTnLst>
                              <p:par>
                                <p:cTn id="47" presetID="12" presetClass="entr" presetSubtype="4"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p:tgtEl>
                                          <p:spTgt spid="34"/>
                                        </p:tgtEl>
                                        <p:attrNameLst>
                                          <p:attrName>ppt_y</p:attrName>
                                        </p:attrNameLst>
                                      </p:cBhvr>
                                      <p:tavLst>
                                        <p:tav tm="0">
                                          <p:val>
                                            <p:strVal val="#ppt_y+#ppt_h*1.125000"/>
                                          </p:val>
                                        </p:tav>
                                        <p:tav tm="100000">
                                          <p:val>
                                            <p:strVal val="#ppt_y"/>
                                          </p:val>
                                        </p:tav>
                                      </p:tavLst>
                                    </p:anim>
                                    <p:animEffect transition="in" filter="wipe(up)">
                                      <p:cBhvr>
                                        <p:cTn id="50" dur="500"/>
                                        <p:tgtEl>
                                          <p:spTgt spid="34"/>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p:tgtEl>
                                          <p:spTgt spid="35"/>
                                        </p:tgtEl>
                                        <p:attrNameLst>
                                          <p:attrName>ppt_y</p:attrName>
                                        </p:attrNameLst>
                                      </p:cBhvr>
                                      <p:tavLst>
                                        <p:tav tm="0">
                                          <p:val>
                                            <p:strVal val="#ppt_y-#ppt_h*1.125000"/>
                                          </p:val>
                                        </p:tav>
                                        <p:tav tm="100000">
                                          <p:val>
                                            <p:strVal val="#ppt_y"/>
                                          </p:val>
                                        </p:tav>
                                      </p:tavLst>
                                    </p:anim>
                                    <p:animEffect transition="in" filter="wipe(down)">
                                      <p:cBhvr>
                                        <p:cTn id="54" dur="500"/>
                                        <p:tgtEl>
                                          <p:spTgt spid="35"/>
                                        </p:tgtEl>
                                      </p:cBhvr>
                                    </p:animEffect>
                                  </p:childTnLst>
                                </p:cTn>
                              </p:par>
                            </p:childTnLst>
                          </p:cTn>
                        </p:par>
                        <p:par>
                          <p:cTn id="55" fill="hold">
                            <p:stCondLst>
                              <p:cond delay="4750"/>
                            </p:stCondLst>
                            <p:childTnLst>
                              <p:par>
                                <p:cTn id="56" presetID="12" presetClass="entr" presetSubtype="4"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500"/>
                                        <p:tgtEl>
                                          <p:spTgt spid="37"/>
                                        </p:tgtEl>
                                        <p:attrNameLst>
                                          <p:attrName>ppt_y</p:attrName>
                                        </p:attrNameLst>
                                      </p:cBhvr>
                                      <p:tavLst>
                                        <p:tav tm="0">
                                          <p:val>
                                            <p:strVal val="#ppt_y-#ppt_h*1.125000"/>
                                          </p:val>
                                        </p:tav>
                                        <p:tav tm="100000">
                                          <p:val>
                                            <p:strVal val="#ppt_y"/>
                                          </p:val>
                                        </p:tav>
                                      </p:tavLst>
                                    </p:anim>
                                    <p:animEffect transition="in" filter="wipe(down)">
                                      <p:cBhvr>
                                        <p:cTn id="63" dur="500"/>
                                        <p:tgtEl>
                                          <p:spTgt spid="37"/>
                                        </p:tgtEl>
                                      </p:cBhvr>
                                    </p:animEffect>
                                  </p:childTnLst>
                                </p:cTn>
                              </p:par>
                            </p:childTnLst>
                          </p:cTn>
                        </p:par>
                        <p:par>
                          <p:cTn id="64" fill="hold">
                            <p:stCondLst>
                              <p:cond delay="5250"/>
                            </p:stCondLst>
                            <p:childTnLst>
                              <p:par>
                                <p:cTn id="65" presetID="12" presetClass="entr" presetSubtype="4"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p:tgtEl>
                                          <p:spTgt spid="38"/>
                                        </p:tgtEl>
                                        <p:attrNameLst>
                                          <p:attrName>ppt_y</p:attrName>
                                        </p:attrNameLst>
                                      </p:cBhvr>
                                      <p:tavLst>
                                        <p:tav tm="0">
                                          <p:val>
                                            <p:strVal val="#ppt_y+#ppt_h*1.125000"/>
                                          </p:val>
                                        </p:tav>
                                        <p:tav tm="100000">
                                          <p:val>
                                            <p:strVal val="#ppt_y"/>
                                          </p:val>
                                        </p:tav>
                                      </p:tavLst>
                                    </p:anim>
                                    <p:animEffect transition="in" filter="wipe(up)">
                                      <p:cBhvr>
                                        <p:cTn id="68" dur="500"/>
                                        <p:tgtEl>
                                          <p:spTgt spid="38"/>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p:tgtEl>
                                          <p:spTgt spid="39"/>
                                        </p:tgtEl>
                                        <p:attrNameLst>
                                          <p:attrName>ppt_y</p:attrName>
                                        </p:attrNameLst>
                                      </p:cBhvr>
                                      <p:tavLst>
                                        <p:tav tm="0">
                                          <p:val>
                                            <p:strVal val="#ppt_y-#ppt_h*1.125000"/>
                                          </p:val>
                                        </p:tav>
                                        <p:tav tm="100000">
                                          <p:val>
                                            <p:strVal val="#ppt_y"/>
                                          </p:val>
                                        </p:tav>
                                      </p:tavLst>
                                    </p:anim>
                                    <p:animEffect transition="in" filter="wipe(down)">
                                      <p:cBhvr>
                                        <p:cTn id="7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526"/>
            <a:ext cx="12858750" cy="736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直接连接符 12"/>
          <p:cNvCxnSpPr/>
          <p:nvPr/>
        </p:nvCxnSpPr>
        <p:spPr>
          <a:xfrm>
            <a:off x="4903266" y="4347937"/>
            <a:ext cx="3347016" cy="0"/>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125951" y="3689309"/>
            <a:ext cx="2977807" cy="584775"/>
          </a:xfrm>
          <a:prstGeom prst="rect">
            <a:avLst/>
          </a:prstGeom>
          <a:noFill/>
        </p:spPr>
        <p:txBody>
          <a:bodyPr wrap="square">
            <a:spAutoFit/>
          </a:bodyPr>
          <a:lstStyle/>
          <a:p>
            <a:pPr algn="ctr"/>
            <a:r>
              <a:rPr lang="zh-CN" altLang="en-US" sz="3200" b="1" dirty="0">
                <a:solidFill>
                  <a:srgbClr val="5FC4F4"/>
                </a:solidFill>
                <a:latin typeface="+mn-lt"/>
                <a:ea typeface="+mn-ea"/>
                <a:cs typeface="+mn-ea"/>
                <a:sym typeface="+mn-lt"/>
              </a:rPr>
              <a:t>点击输入标题</a:t>
            </a:r>
          </a:p>
        </p:txBody>
      </p:sp>
      <p:grpSp>
        <p:nvGrpSpPr>
          <p:cNvPr id="15" name="组合 14"/>
          <p:cNvGrpSpPr/>
          <p:nvPr/>
        </p:nvGrpSpPr>
        <p:grpSpPr>
          <a:xfrm>
            <a:off x="5532798" y="1672109"/>
            <a:ext cx="2264729" cy="1754589"/>
            <a:chOff x="5689550" y="2404945"/>
            <a:chExt cx="1099308" cy="851684"/>
          </a:xfrm>
        </p:grpSpPr>
        <p:sp>
          <p:nvSpPr>
            <p:cNvPr id="16" name="椭圆 15"/>
            <p:cNvSpPr/>
            <p:nvPr/>
          </p:nvSpPr>
          <p:spPr>
            <a:xfrm>
              <a:off x="5805623" y="2404945"/>
              <a:ext cx="851684" cy="851684"/>
            </a:xfrm>
            <a:prstGeom prst="ellipse">
              <a:avLst/>
            </a:prstGeom>
            <a:solidFill>
              <a:srgbClr val="5FC4F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700" b="1" dirty="0">
                <a:solidFill>
                  <a:schemeClr val="bg1"/>
                </a:solidFill>
                <a:cs typeface="+mn-ea"/>
                <a:sym typeface="+mn-lt"/>
              </a:endParaRPr>
            </a:p>
          </p:txBody>
        </p:sp>
        <p:sp>
          <p:nvSpPr>
            <p:cNvPr id="17" name="TextBox 152"/>
            <p:cNvSpPr>
              <a:spLocks noChangeArrowheads="1"/>
            </p:cNvSpPr>
            <p:nvPr/>
          </p:nvSpPr>
          <p:spPr bwMode="auto">
            <a:xfrm>
              <a:off x="5689550" y="2438230"/>
              <a:ext cx="1099308" cy="697212"/>
            </a:xfrm>
            <a:prstGeom prst="rect">
              <a:avLst/>
            </a:prstGeom>
            <a:noFill/>
            <a:ln w="6350">
              <a:noFill/>
              <a:miter lim="800000"/>
              <a:headEnd/>
              <a:tailEnd/>
            </a:ln>
          </p:spPr>
          <p:txBody>
            <a:bodyPr wrap="square">
              <a:spAutoFit/>
            </a:bodyPr>
            <a:lstStyle/>
            <a:p>
              <a:pPr algn="ctr" defTabSz="914133" fontAlgn="base">
                <a:lnSpc>
                  <a:spcPct val="150000"/>
                </a:lnSpc>
                <a:spcBef>
                  <a:spcPts val="600"/>
                </a:spcBef>
                <a:spcAft>
                  <a:spcPts val="600"/>
                </a:spcAft>
                <a:defRPr/>
              </a:pPr>
              <a:r>
                <a:rPr lang="en-US" altLang="zh-CN" sz="6600" b="1" kern="0" dirty="0">
                  <a:solidFill>
                    <a:schemeClr val="bg1"/>
                  </a:solidFill>
                  <a:latin typeface="+mn-lt"/>
                  <a:ea typeface="+mn-ea"/>
                  <a:cs typeface="+mn-ea"/>
                  <a:sym typeface="+mn-lt"/>
                </a:rPr>
                <a:t>03</a:t>
              </a:r>
              <a:endParaRPr lang="zh-CN" altLang="en-US" sz="6600" b="1" kern="0" dirty="0">
                <a:solidFill>
                  <a:schemeClr val="bg1"/>
                </a:solidFill>
                <a:latin typeface="+mn-lt"/>
                <a:ea typeface="+mn-ea"/>
                <a:cs typeface="+mn-ea"/>
                <a:sym typeface="+mn-lt"/>
              </a:endParaRPr>
            </a:p>
          </p:txBody>
        </p:sp>
      </p:grpSp>
      <p:sp>
        <p:nvSpPr>
          <p:cNvPr id="18" name="矩形 17"/>
          <p:cNvSpPr/>
          <p:nvPr/>
        </p:nvSpPr>
        <p:spPr>
          <a:xfrm>
            <a:off x="4771793" y="4419462"/>
            <a:ext cx="3673806" cy="1061829"/>
          </a:xfrm>
          <a:prstGeom prst="rect">
            <a:avLst/>
          </a:prstGeom>
        </p:spPr>
        <p:txBody>
          <a:bodyPr wrap="square">
            <a:spAutoFit/>
          </a:bodyPr>
          <a:lstStyle/>
          <a:p>
            <a:pPr algn="ctr">
              <a:lnSpc>
                <a:spcPct val="150000"/>
              </a:lnSpc>
            </a:pPr>
            <a:r>
              <a:rPr lang="zh-CN" altLang="en-US" sz="1400" b="1" dirty="0">
                <a:solidFill>
                  <a:srgbClr val="5FC4F4"/>
                </a:solidFill>
                <a:latin typeface="+mn-lt"/>
                <a:ea typeface="+mn-ea"/>
                <a:cs typeface="+mn-ea"/>
                <a:sym typeface="+mn-lt"/>
              </a:rPr>
              <a:t>点击输入简要文字介绍，文字内容需概括精炼，不用多余的文字修饰，言简意赅的说明分项内容</a:t>
            </a:r>
            <a:r>
              <a:rPr lang="en-US" altLang="zh-CN" sz="1400" b="1" dirty="0">
                <a:solidFill>
                  <a:srgbClr val="5FC4F4"/>
                </a:solidFill>
                <a:latin typeface="+mn-lt"/>
                <a:ea typeface="+mn-ea"/>
                <a:cs typeface="+mn-ea"/>
                <a:sym typeface="+mn-lt"/>
              </a:rPr>
              <a:t>……</a:t>
            </a:r>
            <a:r>
              <a:rPr lang="zh-CN" altLang="en-US" sz="1400" b="1" dirty="0">
                <a:solidFill>
                  <a:srgbClr val="5FC4F4"/>
                </a:solidFill>
                <a:latin typeface="+mn-lt"/>
                <a:ea typeface="+mn-ea"/>
                <a:cs typeface="+mn-ea"/>
                <a:sym typeface="+mn-lt"/>
              </a:rPr>
              <a:t>。</a:t>
            </a:r>
            <a:endParaRPr lang="en-US" altLang="zh-CN" sz="1400" b="1" dirty="0">
              <a:solidFill>
                <a:srgbClr val="5FC4F4"/>
              </a:solidFill>
              <a:latin typeface="+mn-lt"/>
              <a:ea typeface="+mn-ea"/>
              <a:cs typeface="+mn-ea"/>
              <a:sym typeface="+mn-lt"/>
            </a:endParaRPr>
          </a:p>
        </p:txBody>
      </p:sp>
    </p:spTree>
    <p:extLst>
      <p:ext uri="{BB962C8B-B14F-4D97-AF65-F5344CB8AC3E}">
        <p14:creationId xmlns:p14="http://schemas.microsoft.com/office/powerpoint/2010/main" val="47132468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799098" y="2366683"/>
            <a:ext cx="2799430" cy="3368783"/>
            <a:chOff x="3412692" y="1034939"/>
            <a:chExt cx="1990706" cy="2395711"/>
          </a:xfrm>
        </p:grpSpPr>
        <p:sp>
          <p:nvSpPr>
            <p:cNvPr id="9" name="L 形 8"/>
            <p:cNvSpPr/>
            <p:nvPr/>
          </p:nvSpPr>
          <p:spPr>
            <a:xfrm rot="2686645">
              <a:off x="3412692" y="1373813"/>
              <a:ext cx="1072548" cy="1082750"/>
            </a:xfrm>
            <a:prstGeom prst="corner">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a:solidFill>
                  <a:schemeClr val="tx1">
                    <a:lumMod val="85000"/>
                    <a:lumOff val="15000"/>
                  </a:schemeClr>
                </a:solidFill>
                <a:cs typeface="+mn-ea"/>
                <a:sym typeface="+mn-lt"/>
              </a:endParaRPr>
            </a:p>
          </p:txBody>
        </p:sp>
        <p:sp>
          <p:nvSpPr>
            <p:cNvPr id="10" name="L 形 9"/>
            <p:cNvSpPr/>
            <p:nvPr/>
          </p:nvSpPr>
          <p:spPr>
            <a:xfrm rot="8086645">
              <a:off x="4322965" y="1376983"/>
              <a:ext cx="1065517" cy="1044228"/>
            </a:xfrm>
            <a:prstGeom prst="corner">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a:solidFill>
                  <a:schemeClr val="tx1">
                    <a:lumMod val="85000"/>
                    <a:lumOff val="15000"/>
                  </a:schemeClr>
                </a:solidFill>
                <a:cs typeface="+mn-ea"/>
                <a:sym typeface="+mn-lt"/>
              </a:endParaRPr>
            </a:p>
          </p:txBody>
        </p:sp>
        <p:sp>
          <p:nvSpPr>
            <p:cNvPr id="11" name="L 形 10"/>
            <p:cNvSpPr/>
            <p:nvPr/>
          </p:nvSpPr>
          <p:spPr>
            <a:xfrm rot="13486645">
              <a:off x="4331784" y="2272495"/>
              <a:ext cx="1071614" cy="1071614"/>
            </a:xfrm>
            <a:prstGeom prst="corner">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a:solidFill>
                  <a:schemeClr val="tx1">
                    <a:lumMod val="85000"/>
                    <a:lumOff val="15000"/>
                  </a:schemeClr>
                </a:solidFill>
                <a:cs typeface="+mn-ea"/>
                <a:sym typeface="+mn-lt"/>
              </a:endParaRPr>
            </a:p>
          </p:txBody>
        </p:sp>
        <p:sp>
          <p:nvSpPr>
            <p:cNvPr id="12" name="L 形 11"/>
            <p:cNvSpPr/>
            <p:nvPr/>
          </p:nvSpPr>
          <p:spPr>
            <a:xfrm rot="18886645">
              <a:off x="3431631" y="2294959"/>
              <a:ext cx="1071614" cy="1071614"/>
            </a:xfrm>
            <a:prstGeom prst="corner">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a:solidFill>
                  <a:schemeClr val="tx1">
                    <a:lumMod val="85000"/>
                    <a:lumOff val="15000"/>
                  </a:schemeClr>
                </a:solidFill>
                <a:cs typeface="+mn-ea"/>
                <a:sym typeface="+mn-lt"/>
              </a:endParaRPr>
            </a:p>
          </p:txBody>
        </p:sp>
        <p:sp>
          <p:nvSpPr>
            <p:cNvPr id="13" name="文本框 12"/>
            <p:cNvSpPr txBox="1"/>
            <p:nvPr/>
          </p:nvSpPr>
          <p:spPr>
            <a:xfrm>
              <a:off x="3433135" y="1418531"/>
              <a:ext cx="405486" cy="793969"/>
            </a:xfrm>
            <a:prstGeom prst="rect">
              <a:avLst/>
            </a:prstGeom>
            <a:noFill/>
          </p:spPr>
          <p:txBody>
            <a:bodyPr wrap="square" lIns="68577" tIns="34289" rIns="68577" bIns="34289" rtlCol="0">
              <a:spAutoFit/>
            </a:bodyPr>
            <a:lstStyle/>
            <a:p>
              <a:pPr>
                <a:lnSpc>
                  <a:spcPct val="130000"/>
                </a:lnSpc>
              </a:pPr>
              <a:r>
                <a:rPr lang="en-US" altLang="zh-CN" sz="5800" dirty="0">
                  <a:solidFill>
                    <a:schemeClr val="bg1"/>
                  </a:solidFill>
                  <a:latin typeface="+mn-lt"/>
                  <a:ea typeface="+mn-ea"/>
                  <a:cs typeface="+mn-ea"/>
                  <a:sym typeface="+mn-lt"/>
                </a:rPr>
                <a:t>S</a:t>
              </a:r>
              <a:endParaRPr lang="zh-CN" altLang="en-US" sz="5800" dirty="0">
                <a:solidFill>
                  <a:schemeClr val="bg1"/>
                </a:solidFill>
                <a:latin typeface="+mn-lt"/>
                <a:ea typeface="+mn-ea"/>
                <a:cs typeface="+mn-ea"/>
                <a:sym typeface="+mn-lt"/>
              </a:endParaRPr>
            </a:p>
          </p:txBody>
        </p:sp>
        <p:sp>
          <p:nvSpPr>
            <p:cNvPr id="14" name="文本框 13"/>
            <p:cNvSpPr txBox="1"/>
            <p:nvPr/>
          </p:nvSpPr>
          <p:spPr>
            <a:xfrm>
              <a:off x="4558755" y="1034939"/>
              <a:ext cx="405486" cy="793969"/>
            </a:xfrm>
            <a:prstGeom prst="rect">
              <a:avLst/>
            </a:prstGeom>
            <a:noFill/>
          </p:spPr>
          <p:txBody>
            <a:bodyPr wrap="square" lIns="68577" tIns="34289" rIns="68577" bIns="34289" rtlCol="0">
              <a:spAutoFit/>
            </a:bodyPr>
            <a:lstStyle/>
            <a:p>
              <a:pPr>
                <a:lnSpc>
                  <a:spcPct val="130000"/>
                </a:lnSpc>
              </a:pPr>
              <a:r>
                <a:rPr lang="en-US" altLang="zh-CN" sz="5800" dirty="0">
                  <a:solidFill>
                    <a:schemeClr val="bg1"/>
                  </a:solidFill>
                  <a:latin typeface="+mn-lt"/>
                  <a:ea typeface="+mn-ea"/>
                  <a:cs typeface="+mn-ea"/>
                  <a:sym typeface="+mn-lt"/>
                </a:rPr>
                <a:t>w</a:t>
              </a:r>
              <a:endParaRPr lang="zh-CN" altLang="en-US" sz="5800" dirty="0">
                <a:solidFill>
                  <a:schemeClr val="bg1"/>
                </a:solidFill>
                <a:latin typeface="+mn-lt"/>
                <a:ea typeface="+mn-ea"/>
                <a:cs typeface="+mn-ea"/>
                <a:sym typeface="+mn-lt"/>
              </a:endParaRPr>
            </a:p>
          </p:txBody>
        </p:sp>
        <p:sp>
          <p:nvSpPr>
            <p:cNvPr id="15" name="文本框 14"/>
            <p:cNvSpPr txBox="1"/>
            <p:nvPr/>
          </p:nvSpPr>
          <p:spPr>
            <a:xfrm>
              <a:off x="4971340" y="2334110"/>
              <a:ext cx="405486" cy="793969"/>
            </a:xfrm>
            <a:prstGeom prst="rect">
              <a:avLst/>
            </a:prstGeom>
            <a:noFill/>
          </p:spPr>
          <p:txBody>
            <a:bodyPr wrap="square" lIns="68577" tIns="34289" rIns="68577" bIns="34289" rtlCol="0">
              <a:spAutoFit/>
            </a:bodyPr>
            <a:lstStyle/>
            <a:p>
              <a:pPr>
                <a:lnSpc>
                  <a:spcPct val="130000"/>
                </a:lnSpc>
              </a:pPr>
              <a:r>
                <a:rPr lang="en-US" altLang="zh-CN" sz="5800" dirty="0">
                  <a:solidFill>
                    <a:schemeClr val="bg1"/>
                  </a:solidFill>
                  <a:latin typeface="+mn-lt"/>
                  <a:ea typeface="+mn-ea"/>
                  <a:cs typeface="+mn-ea"/>
                  <a:sym typeface="+mn-lt"/>
                </a:rPr>
                <a:t>T</a:t>
              </a:r>
              <a:endParaRPr lang="zh-CN" altLang="en-US" sz="5800" dirty="0">
                <a:solidFill>
                  <a:schemeClr val="bg1"/>
                </a:solidFill>
                <a:latin typeface="+mn-lt"/>
                <a:ea typeface="+mn-ea"/>
                <a:cs typeface="+mn-ea"/>
                <a:sym typeface="+mn-lt"/>
              </a:endParaRPr>
            </a:p>
          </p:txBody>
        </p:sp>
        <p:sp>
          <p:nvSpPr>
            <p:cNvPr id="16" name="文本框 15"/>
            <p:cNvSpPr txBox="1"/>
            <p:nvPr/>
          </p:nvSpPr>
          <p:spPr>
            <a:xfrm>
              <a:off x="3733690" y="2636681"/>
              <a:ext cx="405486" cy="793969"/>
            </a:xfrm>
            <a:prstGeom prst="rect">
              <a:avLst/>
            </a:prstGeom>
            <a:noFill/>
          </p:spPr>
          <p:txBody>
            <a:bodyPr wrap="square" lIns="68577" tIns="34289" rIns="68577" bIns="34289" rtlCol="0">
              <a:spAutoFit/>
            </a:bodyPr>
            <a:lstStyle/>
            <a:p>
              <a:pPr>
                <a:lnSpc>
                  <a:spcPct val="130000"/>
                </a:lnSpc>
              </a:pPr>
              <a:r>
                <a:rPr lang="en-US" altLang="zh-CN" sz="5800" dirty="0">
                  <a:solidFill>
                    <a:schemeClr val="bg1"/>
                  </a:solidFill>
                  <a:latin typeface="+mn-lt"/>
                  <a:ea typeface="+mn-ea"/>
                  <a:cs typeface="+mn-ea"/>
                  <a:sym typeface="+mn-lt"/>
                </a:rPr>
                <a:t>o</a:t>
              </a:r>
              <a:endParaRPr lang="zh-CN" altLang="en-US" sz="5800" dirty="0">
                <a:solidFill>
                  <a:schemeClr val="bg1"/>
                </a:solidFill>
                <a:latin typeface="+mn-lt"/>
                <a:ea typeface="+mn-ea"/>
                <a:cs typeface="+mn-ea"/>
                <a:sym typeface="+mn-lt"/>
              </a:endParaRPr>
            </a:p>
          </p:txBody>
        </p:sp>
      </p:grpSp>
      <p:grpSp>
        <p:nvGrpSpPr>
          <p:cNvPr id="17" name="组合 16"/>
          <p:cNvGrpSpPr/>
          <p:nvPr/>
        </p:nvGrpSpPr>
        <p:grpSpPr>
          <a:xfrm>
            <a:off x="823251" y="2440508"/>
            <a:ext cx="2987381" cy="1095828"/>
            <a:chOff x="585423" y="1087440"/>
            <a:chExt cx="2124360" cy="779298"/>
          </a:xfrm>
        </p:grpSpPr>
        <p:sp>
          <p:nvSpPr>
            <p:cNvPr id="18" name="圆角矩形 17"/>
            <p:cNvSpPr/>
            <p:nvPr/>
          </p:nvSpPr>
          <p:spPr>
            <a:xfrm rot="10800000" flipV="1">
              <a:off x="2505605" y="1200177"/>
              <a:ext cx="204178" cy="207057"/>
            </a:xfrm>
            <a:prstGeom prst="roundRect">
              <a:avLst>
                <a:gd name="adj" fmla="val 5039"/>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dirty="0">
                <a:solidFill>
                  <a:schemeClr val="tx1">
                    <a:lumMod val="85000"/>
                    <a:lumOff val="15000"/>
                  </a:schemeClr>
                </a:solidFill>
                <a:cs typeface="+mn-ea"/>
                <a:sym typeface="+mn-lt"/>
              </a:endParaRPr>
            </a:p>
          </p:txBody>
        </p:sp>
        <p:sp>
          <p:nvSpPr>
            <p:cNvPr id="19" name="文本框 18"/>
            <p:cNvSpPr txBox="1"/>
            <p:nvPr/>
          </p:nvSpPr>
          <p:spPr>
            <a:xfrm>
              <a:off x="1159206" y="1087440"/>
              <a:ext cx="864509" cy="318873"/>
            </a:xfrm>
            <a:prstGeom prst="rect">
              <a:avLst/>
            </a:prstGeom>
            <a:noFill/>
          </p:spPr>
          <p:txBody>
            <a:bodyPr wrap="none" lIns="68579" tIns="34289" rIns="68579" bIns="34289" rtlCol="0">
              <a:spAutoFit/>
            </a:bodyPr>
            <a:lstStyle/>
            <a:p>
              <a:pPr>
                <a:lnSpc>
                  <a:spcPct val="130000"/>
                </a:lnSpc>
              </a:pPr>
              <a:r>
                <a:rPr lang="zh-CN" altLang="en-US" sz="2100">
                  <a:solidFill>
                    <a:schemeClr val="tx1">
                      <a:lumMod val="85000"/>
                      <a:lumOff val="15000"/>
                    </a:schemeClr>
                  </a:solidFill>
                  <a:latin typeface="+mn-lt"/>
                  <a:ea typeface="+mn-ea"/>
                  <a:cs typeface="+mn-ea"/>
                  <a:sym typeface="+mn-lt"/>
                </a:rPr>
                <a:t>添加标题</a:t>
              </a:r>
              <a:endParaRPr lang="zh-CN" altLang="en-US" sz="2100" dirty="0">
                <a:solidFill>
                  <a:schemeClr val="tx1">
                    <a:lumMod val="85000"/>
                    <a:lumOff val="15000"/>
                  </a:schemeClr>
                </a:solidFill>
                <a:latin typeface="+mn-lt"/>
                <a:ea typeface="+mn-ea"/>
                <a:cs typeface="+mn-ea"/>
                <a:sym typeface="+mn-lt"/>
              </a:endParaRPr>
            </a:p>
          </p:txBody>
        </p:sp>
        <p:cxnSp>
          <p:nvCxnSpPr>
            <p:cNvPr id="20" name="直接连接符 19"/>
            <p:cNvCxnSpPr/>
            <p:nvPr/>
          </p:nvCxnSpPr>
          <p:spPr>
            <a:xfrm>
              <a:off x="648330" y="1407236"/>
              <a:ext cx="1672100" cy="1097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585423" y="1465650"/>
              <a:ext cx="1797914" cy="401088"/>
            </a:xfrm>
            <a:prstGeom prst="rect">
              <a:avLst/>
            </a:prstGeom>
          </p:spPr>
          <p:txBody>
            <a:bodyPr wrap="square" lIns="68579" tIns="34289" rIns="68579" bIns="34289">
              <a:spAutoFit/>
            </a:bodyPr>
            <a:lstStyle/>
            <a:p>
              <a:pPr>
                <a:lnSpc>
                  <a:spcPct val="130000"/>
                </a:lnSpc>
              </a:pPr>
              <a:r>
                <a:rPr lang="zh-CN" altLang="en-US" sz="1300">
                  <a:solidFill>
                    <a:schemeClr val="tx1">
                      <a:lumMod val="85000"/>
                      <a:lumOff val="15000"/>
                    </a:schemeClr>
                  </a:solidFill>
                  <a:latin typeface="+mn-lt"/>
                  <a:ea typeface="+mn-ea"/>
                  <a:cs typeface="+mn-ea"/>
                  <a:sym typeface="+mn-lt"/>
                </a:rPr>
                <a:t>点击输入简要文字内容，概括精炼言简意赅的说明分项内容。</a:t>
              </a:r>
              <a:endParaRPr lang="en-US" altLang="zh-CN" sz="1300" dirty="0">
                <a:solidFill>
                  <a:schemeClr val="tx1">
                    <a:lumMod val="85000"/>
                    <a:lumOff val="15000"/>
                  </a:schemeClr>
                </a:solidFill>
                <a:latin typeface="+mn-lt"/>
                <a:ea typeface="+mn-ea"/>
                <a:cs typeface="+mn-ea"/>
                <a:sym typeface="+mn-lt"/>
              </a:endParaRPr>
            </a:p>
          </p:txBody>
        </p:sp>
      </p:grpSp>
      <p:grpSp>
        <p:nvGrpSpPr>
          <p:cNvPr id="22" name="组合 21"/>
          <p:cNvGrpSpPr/>
          <p:nvPr/>
        </p:nvGrpSpPr>
        <p:grpSpPr>
          <a:xfrm>
            <a:off x="8685176" y="2520970"/>
            <a:ext cx="2980628" cy="1080403"/>
            <a:chOff x="6176125" y="1144661"/>
            <a:chExt cx="2119558" cy="768328"/>
          </a:xfrm>
        </p:grpSpPr>
        <p:sp>
          <p:nvSpPr>
            <p:cNvPr id="23" name="圆角矩形 22"/>
            <p:cNvSpPr/>
            <p:nvPr/>
          </p:nvSpPr>
          <p:spPr>
            <a:xfrm rot="10800000" flipV="1">
              <a:off x="6176125" y="1211148"/>
              <a:ext cx="204178" cy="207057"/>
            </a:xfrm>
            <a:prstGeom prst="roundRect">
              <a:avLst>
                <a:gd name="adj" fmla="val 5039"/>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dirty="0">
                <a:solidFill>
                  <a:schemeClr val="tx1">
                    <a:lumMod val="85000"/>
                    <a:lumOff val="15000"/>
                  </a:schemeClr>
                </a:solidFill>
                <a:cs typeface="+mn-ea"/>
                <a:sym typeface="+mn-lt"/>
              </a:endParaRPr>
            </a:p>
          </p:txBody>
        </p:sp>
        <p:sp>
          <p:nvSpPr>
            <p:cNvPr id="24" name="文本框 23"/>
            <p:cNvSpPr txBox="1"/>
            <p:nvPr/>
          </p:nvSpPr>
          <p:spPr>
            <a:xfrm>
              <a:off x="6499472" y="1144661"/>
              <a:ext cx="864509" cy="318872"/>
            </a:xfrm>
            <a:prstGeom prst="rect">
              <a:avLst/>
            </a:prstGeom>
            <a:noFill/>
          </p:spPr>
          <p:txBody>
            <a:bodyPr wrap="none" lIns="68579" tIns="34289" rIns="68579" bIns="34289" rtlCol="0">
              <a:spAutoFit/>
            </a:bodyPr>
            <a:lstStyle/>
            <a:p>
              <a:pPr>
                <a:lnSpc>
                  <a:spcPct val="130000"/>
                </a:lnSpc>
              </a:pPr>
              <a:r>
                <a:rPr lang="zh-CN" altLang="en-US" sz="2100">
                  <a:solidFill>
                    <a:schemeClr val="tx1">
                      <a:lumMod val="85000"/>
                      <a:lumOff val="15000"/>
                    </a:schemeClr>
                  </a:solidFill>
                  <a:latin typeface="+mn-lt"/>
                  <a:ea typeface="+mn-ea"/>
                  <a:cs typeface="+mn-ea"/>
                  <a:sym typeface="+mn-lt"/>
                </a:rPr>
                <a:t>添加标题</a:t>
              </a:r>
              <a:endParaRPr lang="zh-CN" altLang="en-US" sz="2100" dirty="0">
                <a:solidFill>
                  <a:schemeClr val="tx1">
                    <a:lumMod val="85000"/>
                    <a:lumOff val="15000"/>
                  </a:schemeClr>
                </a:solidFill>
                <a:latin typeface="+mn-lt"/>
                <a:ea typeface="+mn-ea"/>
                <a:cs typeface="+mn-ea"/>
                <a:sym typeface="+mn-lt"/>
              </a:endParaRPr>
            </a:p>
          </p:txBody>
        </p:sp>
        <p:cxnSp>
          <p:nvCxnSpPr>
            <p:cNvPr id="25" name="直接连接符 24"/>
            <p:cNvCxnSpPr/>
            <p:nvPr/>
          </p:nvCxnSpPr>
          <p:spPr>
            <a:xfrm>
              <a:off x="6560676" y="1453486"/>
              <a:ext cx="1672100" cy="1097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6497769" y="1511901"/>
              <a:ext cx="1797914" cy="401088"/>
            </a:xfrm>
            <a:prstGeom prst="rect">
              <a:avLst/>
            </a:prstGeom>
          </p:spPr>
          <p:txBody>
            <a:bodyPr wrap="square" lIns="68579" tIns="34289" rIns="68579" bIns="34289">
              <a:spAutoFit/>
            </a:bodyPr>
            <a:lstStyle/>
            <a:p>
              <a:pPr>
                <a:lnSpc>
                  <a:spcPct val="130000"/>
                </a:lnSpc>
              </a:pPr>
              <a:r>
                <a:rPr lang="zh-CN" altLang="en-US" sz="1300">
                  <a:solidFill>
                    <a:schemeClr val="tx1">
                      <a:lumMod val="85000"/>
                      <a:lumOff val="15000"/>
                    </a:schemeClr>
                  </a:solidFill>
                  <a:latin typeface="+mn-lt"/>
                  <a:ea typeface="+mn-ea"/>
                  <a:cs typeface="+mn-ea"/>
                  <a:sym typeface="+mn-lt"/>
                </a:rPr>
                <a:t>点击输入简要文字内容，概括精炼言简意赅的说明分项内容。</a:t>
              </a:r>
              <a:endParaRPr lang="en-US" altLang="zh-CN" sz="1300" dirty="0">
                <a:solidFill>
                  <a:schemeClr val="tx1">
                    <a:lumMod val="85000"/>
                    <a:lumOff val="15000"/>
                  </a:schemeClr>
                </a:solidFill>
                <a:latin typeface="+mn-lt"/>
                <a:ea typeface="+mn-ea"/>
                <a:cs typeface="+mn-ea"/>
                <a:sym typeface="+mn-lt"/>
              </a:endParaRPr>
            </a:p>
          </p:txBody>
        </p:sp>
      </p:grpSp>
      <p:grpSp>
        <p:nvGrpSpPr>
          <p:cNvPr id="27" name="组合 26"/>
          <p:cNvGrpSpPr/>
          <p:nvPr/>
        </p:nvGrpSpPr>
        <p:grpSpPr>
          <a:xfrm>
            <a:off x="823252" y="4630605"/>
            <a:ext cx="2980770" cy="1081045"/>
            <a:chOff x="585423" y="2644927"/>
            <a:chExt cx="2119659" cy="768785"/>
          </a:xfrm>
        </p:grpSpPr>
        <p:sp>
          <p:nvSpPr>
            <p:cNvPr id="28" name="圆角矩形 27"/>
            <p:cNvSpPr/>
            <p:nvPr/>
          </p:nvSpPr>
          <p:spPr>
            <a:xfrm rot="10800000" flipV="1">
              <a:off x="2500904" y="2748714"/>
              <a:ext cx="204178" cy="207057"/>
            </a:xfrm>
            <a:prstGeom prst="roundRect">
              <a:avLst>
                <a:gd name="adj" fmla="val 5039"/>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dirty="0">
                <a:solidFill>
                  <a:schemeClr val="tx1">
                    <a:lumMod val="85000"/>
                    <a:lumOff val="15000"/>
                  </a:schemeClr>
                </a:solidFill>
                <a:cs typeface="+mn-ea"/>
                <a:sym typeface="+mn-lt"/>
              </a:endParaRPr>
            </a:p>
          </p:txBody>
        </p:sp>
        <p:sp>
          <p:nvSpPr>
            <p:cNvPr id="29" name="文本框 28"/>
            <p:cNvSpPr txBox="1"/>
            <p:nvPr/>
          </p:nvSpPr>
          <p:spPr>
            <a:xfrm>
              <a:off x="997624" y="2644927"/>
              <a:ext cx="864509" cy="318872"/>
            </a:xfrm>
            <a:prstGeom prst="rect">
              <a:avLst/>
            </a:prstGeom>
            <a:noFill/>
          </p:spPr>
          <p:txBody>
            <a:bodyPr wrap="none" lIns="68579" tIns="34289" rIns="68579" bIns="34289" rtlCol="0">
              <a:spAutoFit/>
            </a:bodyPr>
            <a:lstStyle/>
            <a:p>
              <a:pPr>
                <a:lnSpc>
                  <a:spcPct val="130000"/>
                </a:lnSpc>
              </a:pPr>
              <a:r>
                <a:rPr lang="zh-CN" altLang="en-US" sz="2100">
                  <a:solidFill>
                    <a:schemeClr val="tx1">
                      <a:lumMod val="85000"/>
                      <a:lumOff val="15000"/>
                    </a:schemeClr>
                  </a:solidFill>
                  <a:latin typeface="+mn-lt"/>
                  <a:ea typeface="+mn-ea"/>
                  <a:cs typeface="+mn-ea"/>
                  <a:sym typeface="+mn-lt"/>
                </a:rPr>
                <a:t>添加标题</a:t>
              </a:r>
              <a:endParaRPr lang="zh-CN" altLang="en-US" sz="2100" dirty="0">
                <a:solidFill>
                  <a:schemeClr val="tx1">
                    <a:lumMod val="85000"/>
                    <a:lumOff val="15000"/>
                  </a:schemeClr>
                </a:solidFill>
                <a:latin typeface="+mn-lt"/>
                <a:ea typeface="+mn-ea"/>
                <a:cs typeface="+mn-ea"/>
                <a:sym typeface="+mn-lt"/>
              </a:endParaRPr>
            </a:p>
          </p:txBody>
        </p:sp>
        <p:cxnSp>
          <p:nvCxnSpPr>
            <p:cNvPr id="30" name="直接连接符 29"/>
            <p:cNvCxnSpPr/>
            <p:nvPr/>
          </p:nvCxnSpPr>
          <p:spPr>
            <a:xfrm>
              <a:off x="648332" y="2954209"/>
              <a:ext cx="1672100" cy="1097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85423" y="3012624"/>
              <a:ext cx="1797914" cy="401088"/>
            </a:xfrm>
            <a:prstGeom prst="rect">
              <a:avLst/>
            </a:prstGeom>
          </p:spPr>
          <p:txBody>
            <a:bodyPr wrap="square" lIns="68579" tIns="34289" rIns="68579" bIns="34289">
              <a:spAutoFit/>
            </a:bodyPr>
            <a:lstStyle/>
            <a:p>
              <a:pPr>
                <a:lnSpc>
                  <a:spcPct val="130000"/>
                </a:lnSpc>
              </a:pPr>
              <a:r>
                <a:rPr lang="zh-CN" altLang="en-US" sz="1300">
                  <a:solidFill>
                    <a:schemeClr val="tx1">
                      <a:lumMod val="85000"/>
                      <a:lumOff val="15000"/>
                    </a:schemeClr>
                  </a:solidFill>
                  <a:latin typeface="+mn-lt"/>
                  <a:ea typeface="+mn-ea"/>
                  <a:cs typeface="+mn-ea"/>
                  <a:sym typeface="+mn-lt"/>
                </a:rPr>
                <a:t>点击输入简要文字内容，概括精炼言简意赅的说明分项内容。</a:t>
              </a:r>
              <a:endParaRPr lang="en-US" altLang="zh-CN" sz="1300" dirty="0">
                <a:solidFill>
                  <a:schemeClr val="tx1">
                    <a:lumMod val="85000"/>
                    <a:lumOff val="15000"/>
                  </a:schemeClr>
                </a:solidFill>
                <a:latin typeface="+mn-lt"/>
                <a:ea typeface="+mn-ea"/>
                <a:cs typeface="+mn-ea"/>
                <a:sym typeface="+mn-lt"/>
              </a:endParaRPr>
            </a:p>
          </p:txBody>
        </p:sp>
      </p:grpSp>
      <p:grpSp>
        <p:nvGrpSpPr>
          <p:cNvPr id="32" name="组合 31"/>
          <p:cNvGrpSpPr/>
          <p:nvPr/>
        </p:nvGrpSpPr>
        <p:grpSpPr>
          <a:xfrm>
            <a:off x="8685174" y="4718641"/>
            <a:ext cx="2980630" cy="1080404"/>
            <a:chOff x="6176123" y="2707534"/>
            <a:chExt cx="2119559" cy="768329"/>
          </a:xfrm>
        </p:grpSpPr>
        <p:sp>
          <p:nvSpPr>
            <p:cNvPr id="33" name="圆角矩形 32"/>
            <p:cNvSpPr/>
            <p:nvPr/>
          </p:nvSpPr>
          <p:spPr>
            <a:xfrm rot="10800000" flipV="1">
              <a:off x="6176123" y="2774786"/>
              <a:ext cx="204178" cy="207057"/>
            </a:xfrm>
            <a:prstGeom prst="roundRect">
              <a:avLst>
                <a:gd name="adj" fmla="val 5039"/>
              </a:avLst>
            </a:prstGeom>
            <a:solidFill>
              <a:srgbClr val="5FC4F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lnSpc>
                  <a:spcPct val="130000"/>
                </a:lnSpc>
              </a:pPr>
              <a:endParaRPr lang="zh-CN" altLang="en-US" sz="3800" dirty="0">
                <a:solidFill>
                  <a:schemeClr val="tx1">
                    <a:lumMod val="85000"/>
                    <a:lumOff val="15000"/>
                  </a:schemeClr>
                </a:solidFill>
                <a:cs typeface="+mn-ea"/>
                <a:sym typeface="+mn-lt"/>
              </a:endParaRPr>
            </a:p>
          </p:txBody>
        </p:sp>
        <p:sp>
          <p:nvSpPr>
            <p:cNvPr id="34" name="文本框 33"/>
            <p:cNvSpPr txBox="1"/>
            <p:nvPr/>
          </p:nvSpPr>
          <p:spPr>
            <a:xfrm>
              <a:off x="6499469" y="2707534"/>
              <a:ext cx="864508" cy="318872"/>
            </a:xfrm>
            <a:prstGeom prst="rect">
              <a:avLst/>
            </a:prstGeom>
            <a:noFill/>
          </p:spPr>
          <p:txBody>
            <a:bodyPr wrap="none" lIns="68579" tIns="34289" rIns="68579" bIns="34289" rtlCol="0">
              <a:spAutoFit/>
            </a:bodyPr>
            <a:lstStyle/>
            <a:p>
              <a:pPr>
                <a:lnSpc>
                  <a:spcPct val="130000"/>
                </a:lnSpc>
              </a:pPr>
              <a:r>
                <a:rPr lang="zh-CN" altLang="en-US" sz="2100">
                  <a:solidFill>
                    <a:schemeClr val="tx1">
                      <a:lumMod val="85000"/>
                      <a:lumOff val="15000"/>
                    </a:schemeClr>
                  </a:solidFill>
                  <a:latin typeface="+mn-lt"/>
                  <a:ea typeface="+mn-ea"/>
                  <a:cs typeface="+mn-ea"/>
                  <a:sym typeface="+mn-lt"/>
                </a:rPr>
                <a:t>添加标题</a:t>
              </a:r>
              <a:endParaRPr lang="zh-CN" altLang="en-US" sz="2100" dirty="0">
                <a:solidFill>
                  <a:schemeClr val="tx1">
                    <a:lumMod val="85000"/>
                    <a:lumOff val="15000"/>
                  </a:schemeClr>
                </a:solidFill>
                <a:latin typeface="+mn-lt"/>
                <a:ea typeface="+mn-ea"/>
                <a:cs typeface="+mn-ea"/>
                <a:sym typeface="+mn-lt"/>
              </a:endParaRPr>
            </a:p>
          </p:txBody>
        </p:sp>
        <p:cxnSp>
          <p:nvCxnSpPr>
            <p:cNvPr id="35" name="直接连接符 34"/>
            <p:cNvCxnSpPr/>
            <p:nvPr/>
          </p:nvCxnSpPr>
          <p:spPr>
            <a:xfrm>
              <a:off x="6560676" y="3016358"/>
              <a:ext cx="1672100" cy="1097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6497767" y="3074775"/>
              <a:ext cx="1797915" cy="401088"/>
            </a:xfrm>
            <a:prstGeom prst="rect">
              <a:avLst/>
            </a:prstGeom>
          </p:spPr>
          <p:txBody>
            <a:bodyPr wrap="square" lIns="68579" tIns="34289" rIns="68579" bIns="34289">
              <a:spAutoFit/>
            </a:bodyPr>
            <a:lstStyle/>
            <a:p>
              <a:pPr>
                <a:lnSpc>
                  <a:spcPct val="130000"/>
                </a:lnSpc>
              </a:pPr>
              <a:r>
                <a:rPr lang="zh-CN" altLang="en-US" sz="1300">
                  <a:solidFill>
                    <a:schemeClr val="tx1">
                      <a:lumMod val="85000"/>
                      <a:lumOff val="15000"/>
                    </a:schemeClr>
                  </a:solidFill>
                  <a:latin typeface="+mn-lt"/>
                  <a:ea typeface="+mn-ea"/>
                  <a:cs typeface="+mn-ea"/>
                  <a:sym typeface="+mn-lt"/>
                </a:rPr>
                <a:t>点击输入简要文字内容，概括精炼言简意赅的说明分项内容。</a:t>
              </a:r>
              <a:endParaRPr lang="en-US" altLang="zh-CN" sz="1300" dirty="0">
                <a:solidFill>
                  <a:schemeClr val="tx1">
                    <a:lumMod val="85000"/>
                    <a:lumOff val="15000"/>
                  </a:schemeClr>
                </a:solidFill>
                <a:latin typeface="+mn-lt"/>
                <a:ea typeface="+mn-ea"/>
                <a:cs typeface="+mn-ea"/>
                <a:sym typeface="+mn-lt"/>
              </a:endParaRPr>
            </a:p>
          </p:txBody>
        </p:sp>
      </p:grpSp>
      <p:sp>
        <p:nvSpPr>
          <p:cNvPr id="37" name="矩形 36"/>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387151843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17" name="Straight Connector 3"/>
          <p:cNvCxnSpPr/>
          <p:nvPr/>
        </p:nvCxnSpPr>
        <p:spPr>
          <a:xfrm>
            <a:off x="2545433" y="2831740"/>
            <a:ext cx="1412089" cy="0"/>
          </a:xfrm>
          <a:prstGeom prst="line">
            <a:avLst/>
          </a:prstGeom>
          <a:solidFill>
            <a:srgbClr val="C00000"/>
          </a:solidFill>
          <a:ln w="19050" cap="flat" cmpd="sng" algn="ctr">
            <a:solidFill>
              <a:srgbClr val="5FC4F4"/>
            </a:solidFill>
            <a:prstDash val="solid"/>
          </a:ln>
          <a:effectLst/>
        </p:spPr>
      </p:cxnSp>
      <p:cxnSp>
        <p:nvCxnSpPr>
          <p:cNvPr id="118" name="Straight Connector 4"/>
          <p:cNvCxnSpPr/>
          <p:nvPr/>
        </p:nvCxnSpPr>
        <p:spPr>
          <a:xfrm>
            <a:off x="1282385" y="2831740"/>
            <a:ext cx="1078266" cy="0"/>
          </a:xfrm>
          <a:prstGeom prst="line">
            <a:avLst/>
          </a:prstGeom>
          <a:solidFill>
            <a:srgbClr val="C00000"/>
          </a:solidFill>
          <a:ln w="19050" cap="flat" cmpd="sng" algn="ctr">
            <a:solidFill>
              <a:srgbClr val="5FC4F4"/>
            </a:solidFill>
            <a:prstDash val="solid"/>
            <a:headEnd type="oval"/>
          </a:ln>
          <a:effectLst/>
        </p:spPr>
      </p:cxnSp>
      <p:cxnSp>
        <p:nvCxnSpPr>
          <p:cNvPr id="119" name="Straight Connector 5"/>
          <p:cNvCxnSpPr/>
          <p:nvPr/>
        </p:nvCxnSpPr>
        <p:spPr>
          <a:xfrm>
            <a:off x="10591379" y="2831740"/>
            <a:ext cx="1078266" cy="0"/>
          </a:xfrm>
          <a:prstGeom prst="line">
            <a:avLst/>
          </a:prstGeom>
          <a:solidFill>
            <a:srgbClr val="C00000"/>
          </a:solidFill>
          <a:ln w="19050" cap="flat" cmpd="sng" algn="ctr">
            <a:solidFill>
              <a:srgbClr val="5FC4F4"/>
            </a:solidFill>
            <a:prstDash val="solid"/>
            <a:tailEnd type="oval"/>
          </a:ln>
          <a:effectLst/>
        </p:spPr>
      </p:cxnSp>
      <p:sp>
        <p:nvSpPr>
          <p:cNvPr id="120" name="Oval 6"/>
          <p:cNvSpPr>
            <a:spLocks noChangeAspect="1"/>
          </p:cNvSpPr>
          <p:nvPr/>
        </p:nvSpPr>
        <p:spPr bwMode="auto">
          <a:xfrm rot="16200000" flipH="1" flipV="1">
            <a:off x="2371417" y="2739354"/>
            <a:ext cx="163252" cy="184780"/>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21" name="Straight Connector 7"/>
          <p:cNvCxnSpPr/>
          <p:nvPr/>
        </p:nvCxnSpPr>
        <p:spPr>
          <a:xfrm>
            <a:off x="4148605" y="2831740"/>
            <a:ext cx="1412089" cy="0"/>
          </a:xfrm>
          <a:prstGeom prst="line">
            <a:avLst/>
          </a:prstGeom>
          <a:solidFill>
            <a:srgbClr val="C00000"/>
          </a:solidFill>
          <a:ln w="19050" cap="flat" cmpd="sng" algn="ctr">
            <a:solidFill>
              <a:srgbClr val="5FC4F4"/>
            </a:solidFill>
            <a:prstDash val="solid"/>
          </a:ln>
          <a:effectLst/>
        </p:spPr>
      </p:cxnSp>
      <p:cxnSp>
        <p:nvCxnSpPr>
          <p:cNvPr id="122" name="Straight Connector 8"/>
          <p:cNvCxnSpPr/>
          <p:nvPr/>
        </p:nvCxnSpPr>
        <p:spPr>
          <a:xfrm>
            <a:off x="5759705" y="2831740"/>
            <a:ext cx="1412089" cy="0"/>
          </a:xfrm>
          <a:prstGeom prst="line">
            <a:avLst/>
          </a:prstGeom>
          <a:solidFill>
            <a:srgbClr val="C00000"/>
          </a:solidFill>
          <a:ln w="19050" cap="flat" cmpd="sng" algn="ctr">
            <a:solidFill>
              <a:srgbClr val="5FC4F4"/>
            </a:solidFill>
            <a:prstDash val="solid"/>
          </a:ln>
          <a:effectLst/>
        </p:spPr>
      </p:cxnSp>
      <p:sp>
        <p:nvSpPr>
          <p:cNvPr id="123" name="Oval 9"/>
          <p:cNvSpPr>
            <a:spLocks noChangeAspect="1"/>
          </p:cNvSpPr>
          <p:nvPr/>
        </p:nvSpPr>
        <p:spPr bwMode="auto">
          <a:xfrm rot="16200000" flipH="1" flipV="1">
            <a:off x="3969482" y="2729086"/>
            <a:ext cx="181391" cy="205311"/>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24" name="Straight Connector 10"/>
          <p:cNvCxnSpPr/>
          <p:nvPr/>
        </p:nvCxnSpPr>
        <p:spPr>
          <a:xfrm>
            <a:off x="7356577" y="2831740"/>
            <a:ext cx="1412089" cy="0"/>
          </a:xfrm>
          <a:prstGeom prst="line">
            <a:avLst/>
          </a:prstGeom>
          <a:solidFill>
            <a:srgbClr val="C00000"/>
          </a:solidFill>
          <a:ln w="19050" cap="flat" cmpd="sng" algn="ctr">
            <a:solidFill>
              <a:srgbClr val="5FC4F4"/>
            </a:solidFill>
            <a:prstDash val="solid"/>
          </a:ln>
          <a:effectLst/>
        </p:spPr>
      </p:cxnSp>
      <p:sp>
        <p:nvSpPr>
          <p:cNvPr id="125" name="Oval 11"/>
          <p:cNvSpPr>
            <a:spLocks noChangeAspect="1"/>
          </p:cNvSpPr>
          <p:nvPr/>
        </p:nvSpPr>
        <p:spPr bwMode="auto">
          <a:xfrm rot="16200000" flipH="1" flipV="1">
            <a:off x="5566355" y="2729086"/>
            <a:ext cx="181391" cy="205311"/>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26" name="Straight Connector 12"/>
          <p:cNvCxnSpPr/>
          <p:nvPr/>
        </p:nvCxnSpPr>
        <p:spPr>
          <a:xfrm>
            <a:off x="8973977" y="2831740"/>
            <a:ext cx="1412089" cy="0"/>
          </a:xfrm>
          <a:prstGeom prst="line">
            <a:avLst/>
          </a:prstGeom>
          <a:solidFill>
            <a:srgbClr val="C00000"/>
          </a:solidFill>
          <a:ln w="19050" cap="flat" cmpd="sng" algn="ctr">
            <a:solidFill>
              <a:srgbClr val="5FC4F4"/>
            </a:solidFill>
            <a:prstDash val="solid"/>
          </a:ln>
          <a:effectLst/>
        </p:spPr>
      </p:cxnSp>
      <p:sp>
        <p:nvSpPr>
          <p:cNvPr id="127" name="Oval 13"/>
          <p:cNvSpPr>
            <a:spLocks noChangeAspect="1"/>
          </p:cNvSpPr>
          <p:nvPr/>
        </p:nvSpPr>
        <p:spPr bwMode="auto">
          <a:xfrm rot="16200000" flipH="1" flipV="1">
            <a:off x="7183754" y="2729085"/>
            <a:ext cx="181391" cy="205311"/>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28" name="Oval 14"/>
          <p:cNvSpPr>
            <a:spLocks noChangeAspect="1"/>
          </p:cNvSpPr>
          <p:nvPr/>
        </p:nvSpPr>
        <p:spPr bwMode="auto">
          <a:xfrm rot="16200000" flipH="1" flipV="1">
            <a:off x="8780628" y="2729086"/>
            <a:ext cx="181391" cy="205311"/>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29" name="Oval 15"/>
          <p:cNvSpPr>
            <a:spLocks noChangeAspect="1"/>
          </p:cNvSpPr>
          <p:nvPr/>
        </p:nvSpPr>
        <p:spPr bwMode="auto">
          <a:xfrm rot="16200000" flipH="1" flipV="1">
            <a:off x="10398027" y="2729086"/>
            <a:ext cx="181391" cy="205311"/>
          </a:xfrm>
          <a:prstGeom prst="ellipse">
            <a:avLst/>
          </a:prstGeom>
          <a:solidFill>
            <a:srgbClr val="5FC4F4"/>
          </a:solidFill>
          <a:ln w="2857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31" name="TextBox 130"/>
          <p:cNvSpPr txBox="1"/>
          <p:nvPr/>
        </p:nvSpPr>
        <p:spPr>
          <a:xfrm>
            <a:off x="1909855"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2014</a:t>
            </a:r>
          </a:p>
        </p:txBody>
      </p:sp>
      <p:sp>
        <p:nvSpPr>
          <p:cNvPr id="132" name="TextBox 131"/>
          <p:cNvSpPr txBox="1"/>
          <p:nvPr/>
        </p:nvSpPr>
        <p:spPr>
          <a:xfrm>
            <a:off x="3516992"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2015</a:t>
            </a:r>
          </a:p>
        </p:txBody>
      </p:sp>
      <p:sp>
        <p:nvSpPr>
          <p:cNvPr id="133" name="TextBox 132"/>
          <p:cNvSpPr txBox="1"/>
          <p:nvPr/>
        </p:nvSpPr>
        <p:spPr>
          <a:xfrm>
            <a:off x="5113862"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2016</a:t>
            </a:r>
          </a:p>
        </p:txBody>
      </p:sp>
      <p:sp>
        <p:nvSpPr>
          <p:cNvPr id="134" name="TextBox 133"/>
          <p:cNvSpPr txBox="1"/>
          <p:nvPr/>
        </p:nvSpPr>
        <p:spPr>
          <a:xfrm>
            <a:off x="6731264"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2017</a:t>
            </a:r>
          </a:p>
        </p:txBody>
      </p:sp>
      <p:sp>
        <p:nvSpPr>
          <p:cNvPr id="135" name="TextBox 134"/>
          <p:cNvSpPr txBox="1"/>
          <p:nvPr/>
        </p:nvSpPr>
        <p:spPr>
          <a:xfrm>
            <a:off x="8328135"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2018</a:t>
            </a:r>
          </a:p>
        </p:txBody>
      </p:sp>
      <p:sp>
        <p:nvSpPr>
          <p:cNvPr id="136" name="TextBox 135"/>
          <p:cNvSpPr txBox="1"/>
          <p:nvPr/>
        </p:nvSpPr>
        <p:spPr>
          <a:xfrm>
            <a:off x="9945536" y="2202895"/>
            <a:ext cx="1086378" cy="580015"/>
          </a:xfrm>
          <a:prstGeom prst="rect">
            <a:avLst/>
          </a:prstGeom>
          <a:noFill/>
          <a:ln>
            <a:noFill/>
          </a:ln>
        </p:spPr>
        <p:txBody>
          <a:bodyPr wrap="none">
            <a:normAutofit lnSpcReduction="10000"/>
          </a:bodyPr>
          <a:lstStyle/>
          <a:p>
            <a:pPr algn="ctr" defTabSz="963657"/>
            <a:r>
              <a:rPr lang="en-US" sz="3400" b="1" dirty="0">
                <a:solidFill>
                  <a:schemeClr val="tx1">
                    <a:lumMod val="85000"/>
                    <a:lumOff val="15000"/>
                  </a:schemeClr>
                </a:solidFill>
                <a:latin typeface="+mn-lt"/>
                <a:ea typeface="+mn-ea"/>
                <a:cs typeface="+mn-ea"/>
                <a:sym typeface="+mn-lt"/>
              </a:rPr>
              <a:t>2019</a:t>
            </a:r>
          </a:p>
        </p:txBody>
      </p:sp>
      <p:cxnSp>
        <p:nvCxnSpPr>
          <p:cNvPr id="138" name="Straight Connector 22"/>
          <p:cNvCxnSpPr/>
          <p:nvPr/>
        </p:nvCxnSpPr>
        <p:spPr>
          <a:xfrm>
            <a:off x="2453042" y="2934361"/>
            <a:ext cx="0" cy="948523"/>
          </a:xfrm>
          <a:prstGeom prst="line">
            <a:avLst/>
          </a:prstGeom>
          <a:solidFill>
            <a:srgbClr val="C00000"/>
          </a:solidFill>
          <a:ln w="19050" cap="flat" cmpd="sng" algn="ctr">
            <a:solidFill>
              <a:srgbClr val="5FC4F4"/>
            </a:solidFill>
            <a:prstDash val="solid"/>
          </a:ln>
          <a:effectLst/>
        </p:spPr>
      </p:cxnSp>
      <p:sp>
        <p:nvSpPr>
          <p:cNvPr id="139" name="Isosceles Triangle 23"/>
          <p:cNvSpPr/>
          <p:nvPr/>
        </p:nvSpPr>
        <p:spPr bwMode="auto">
          <a:xfrm>
            <a:off x="2041792"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40" name="Straight Connector 24"/>
          <p:cNvCxnSpPr/>
          <p:nvPr/>
        </p:nvCxnSpPr>
        <p:spPr>
          <a:xfrm>
            <a:off x="4060176" y="2934361"/>
            <a:ext cx="0" cy="948523"/>
          </a:xfrm>
          <a:prstGeom prst="line">
            <a:avLst/>
          </a:prstGeom>
          <a:solidFill>
            <a:srgbClr val="C00000"/>
          </a:solidFill>
          <a:ln w="19050" cap="flat" cmpd="sng" algn="ctr">
            <a:solidFill>
              <a:srgbClr val="5FC4F4"/>
            </a:solidFill>
            <a:prstDash val="solid"/>
          </a:ln>
          <a:effectLst/>
        </p:spPr>
      </p:cxnSp>
      <p:sp>
        <p:nvSpPr>
          <p:cNvPr id="141" name="Isosceles Triangle 25"/>
          <p:cNvSpPr/>
          <p:nvPr/>
        </p:nvSpPr>
        <p:spPr bwMode="auto">
          <a:xfrm>
            <a:off x="3648929"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42" name="Straight Connector 26"/>
          <p:cNvCxnSpPr/>
          <p:nvPr/>
        </p:nvCxnSpPr>
        <p:spPr>
          <a:xfrm>
            <a:off x="5657049" y="2934361"/>
            <a:ext cx="0" cy="948523"/>
          </a:xfrm>
          <a:prstGeom prst="line">
            <a:avLst/>
          </a:prstGeom>
          <a:solidFill>
            <a:srgbClr val="C00000"/>
          </a:solidFill>
          <a:ln w="19050" cap="flat" cmpd="sng" algn="ctr">
            <a:solidFill>
              <a:srgbClr val="5FC4F4"/>
            </a:solidFill>
            <a:prstDash val="solid"/>
          </a:ln>
          <a:effectLst/>
        </p:spPr>
      </p:cxnSp>
      <p:sp>
        <p:nvSpPr>
          <p:cNvPr id="143" name="Isosceles Triangle 27"/>
          <p:cNvSpPr/>
          <p:nvPr/>
        </p:nvSpPr>
        <p:spPr bwMode="auto">
          <a:xfrm>
            <a:off x="5245799"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44" name="Straight Connector 28"/>
          <p:cNvCxnSpPr/>
          <p:nvPr/>
        </p:nvCxnSpPr>
        <p:spPr>
          <a:xfrm>
            <a:off x="7274448" y="2934361"/>
            <a:ext cx="0" cy="948523"/>
          </a:xfrm>
          <a:prstGeom prst="line">
            <a:avLst/>
          </a:prstGeom>
          <a:solidFill>
            <a:srgbClr val="C00000"/>
          </a:solidFill>
          <a:ln w="19050" cap="flat" cmpd="sng" algn="ctr">
            <a:solidFill>
              <a:srgbClr val="5FC4F4"/>
            </a:solidFill>
            <a:prstDash val="solid"/>
          </a:ln>
          <a:effectLst/>
        </p:spPr>
      </p:cxnSp>
      <p:sp>
        <p:nvSpPr>
          <p:cNvPr id="145" name="Isosceles Triangle 29"/>
          <p:cNvSpPr/>
          <p:nvPr/>
        </p:nvSpPr>
        <p:spPr bwMode="auto">
          <a:xfrm>
            <a:off x="6863201"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46" name="Straight Connector 30"/>
          <p:cNvCxnSpPr/>
          <p:nvPr/>
        </p:nvCxnSpPr>
        <p:spPr>
          <a:xfrm>
            <a:off x="8871321" y="2934361"/>
            <a:ext cx="0" cy="948523"/>
          </a:xfrm>
          <a:prstGeom prst="line">
            <a:avLst/>
          </a:prstGeom>
          <a:solidFill>
            <a:srgbClr val="C00000"/>
          </a:solidFill>
          <a:ln w="19050" cap="flat" cmpd="sng" algn="ctr">
            <a:solidFill>
              <a:srgbClr val="5FC4F4"/>
            </a:solidFill>
            <a:prstDash val="solid"/>
          </a:ln>
          <a:effectLst/>
        </p:spPr>
      </p:cxnSp>
      <p:sp>
        <p:nvSpPr>
          <p:cNvPr id="147" name="Isosceles Triangle 31"/>
          <p:cNvSpPr/>
          <p:nvPr/>
        </p:nvSpPr>
        <p:spPr bwMode="auto">
          <a:xfrm>
            <a:off x="8460072"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cxnSp>
        <p:nvCxnSpPr>
          <p:cNvPr id="148" name="Straight Connector 32"/>
          <p:cNvCxnSpPr/>
          <p:nvPr/>
        </p:nvCxnSpPr>
        <p:spPr>
          <a:xfrm>
            <a:off x="10488720" y="2934361"/>
            <a:ext cx="0" cy="948523"/>
          </a:xfrm>
          <a:prstGeom prst="line">
            <a:avLst/>
          </a:prstGeom>
          <a:solidFill>
            <a:srgbClr val="C00000"/>
          </a:solidFill>
          <a:ln w="19050" cap="flat" cmpd="sng" algn="ctr">
            <a:solidFill>
              <a:srgbClr val="5FC4F4"/>
            </a:solidFill>
            <a:prstDash val="solid"/>
          </a:ln>
          <a:effectLst/>
        </p:spPr>
      </p:cxnSp>
      <p:sp>
        <p:nvSpPr>
          <p:cNvPr id="149" name="Isosceles Triangle 33"/>
          <p:cNvSpPr/>
          <p:nvPr/>
        </p:nvSpPr>
        <p:spPr bwMode="auto">
          <a:xfrm>
            <a:off x="10077473" y="3849341"/>
            <a:ext cx="822497" cy="822406"/>
          </a:xfrm>
          <a:prstGeom prst="triangle">
            <a:avLst/>
          </a:pr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0" name="Freeform: Shape 40"/>
          <p:cNvSpPr/>
          <p:nvPr/>
        </p:nvSpPr>
        <p:spPr bwMode="auto">
          <a:xfrm>
            <a:off x="2326081" y="4323120"/>
            <a:ext cx="253921" cy="204754"/>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1" name="Freeform: Shape 41"/>
          <p:cNvSpPr/>
          <p:nvPr/>
        </p:nvSpPr>
        <p:spPr bwMode="auto">
          <a:xfrm>
            <a:off x="3919844" y="4295680"/>
            <a:ext cx="280664" cy="25963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2" name="Freeform: Shape 42"/>
          <p:cNvSpPr/>
          <p:nvPr/>
        </p:nvSpPr>
        <p:spPr bwMode="auto">
          <a:xfrm>
            <a:off x="5547250" y="4303915"/>
            <a:ext cx="219596" cy="243162"/>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3" name="Freeform: Shape 43"/>
          <p:cNvSpPr>
            <a:spLocks noChangeAspect="1"/>
          </p:cNvSpPr>
          <p:nvPr/>
        </p:nvSpPr>
        <p:spPr bwMode="auto">
          <a:xfrm>
            <a:off x="7132977" y="4304165"/>
            <a:ext cx="282955" cy="243971"/>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4" name="Freeform: Shape 44"/>
          <p:cNvSpPr>
            <a:spLocks noChangeAspect="1"/>
          </p:cNvSpPr>
          <p:nvPr/>
        </p:nvSpPr>
        <p:spPr bwMode="auto">
          <a:xfrm>
            <a:off x="8771799" y="4303626"/>
            <a:ext cx="199042" cy="243744"/>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5" name="Freeform: Shape 45"/>
          <p:cNvSpPr>
            <a:spLocks noChangeAspect="1"/>
          </p:cNvSpPr>
          <p:nvPr/>
        </p:nvSpPr>
        <p:spPr bwMode="auto">
          <a:xfrm>
            <a:off x="10362109" y="4317847"/>
            <a:ext cx="253222" cy="215303"/>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rgbClr val="5FC4F4"/>
          </a:solidFill>
          <a:ln w="9525">
            <a:solidFill>
              <a:srgbClr val="5FC4F4"/>
            </a:solidFill>
            <a:round/>
          </a:ln>
        </p:spPr>
        <p:txBody>
          <a:bodyPr anchor="ctr"/>
          <a:lstStyle/>
          <a:p>
            <a:pPr algn="ctr" defTabSz="963657" fontAlgn="auto">
              <a:spcBef>
                <a:spcPts val="0"/>
              </a:spcBef>
              <a:spcAft>
                <a:spcPts val="0"/>
              </a:spcAft>
              <a:defRPr/>
            </a:pPr>
            <a:endParaRPr sz="1300" kern="0">
              <a:solidFill>
                <a:schemeClr val="tx1">
                  <a:lumMod val="85000"/>
                  <a:lumOff val="15000"/>
                </a:schemeClr>
              </a:solidFill>
              <a:latin typeface="+mn-lt"/>
              <a:ea typeface="+mn-ea"/>
              <a:cs typeface="+mn-ea"/>
              <a:sym typeface="+mn-lt"/>
            </a:endParaRPr>
          </a:p>
        </p:txBody>
      </p:sp>
      <p:sp>
        <p:nvSpPr>
          <p:cNvPr id="157" name="TextBox 48"/>
          <p:cNvSpPr txBox="1"/>
          <p:nvPr/>
        </p:nvSpPr>
        <p:spPr>
          <a:xfrm>
            <a:off x="1643284"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58" name="TextBox 49"/>
          <p:cNvSpPr txBox="1"/>
          <p:nvPr/>
        </p:nvSpPr>
        <p:spPr>
          <a:xfrm>
            <a:off x="1643284"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
        <p:nvSpPr>
          <p:cNvPr id="160" name="TextBox 51"/>
          <p:cNvSpPr txBox="1"/>
          <p:nvPr/>
        </p:nvSpPr>
        <p:spPr>
          <a:xfrm>
            <a:off x="3262801"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61" name="TextBox 52"/>
          <p:cNvSpPr txBox="1"/>
          <p:nvPr/>
        </p:nvSpPr>
        <p:spPr>
          <a:xfrm>
            <a:off x="3262801"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
        <p:nvSpPr>
          <p:cNvPr id="163" name="TextBox 54"/>
          <p:cNvSpPr txBox="1"/>
          <p:nvPr/>
        </p:nvSpPr>
        <p:spPr>
          <a:xfrm>
            <a:off x="4854883"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64" name="TextBox 55"/>
          <p:cNvSpPr txBox="1"/>
          <p:nvPr/>
        </p:nvSpPr>
        <p:spPr>
          <a:xfrm>
            <a:off x="4854883"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
        <p:nvSpPr>
          <p:cNvPr id="166" name="TextBox 57"/>
          <p:cNvSpPr txBox="1"/>
          <p:nvPr/>
        </p:nvSpPr>
        <p:spPr>
          <a:xfrm>
            <a:off x="6484437"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67" name="TextBox 58"/>
          <p:cNvSpPr txBox="1"/>
          <p:nvPr/>
        </p:nvSpPr>
        <p:spPr>
          <a:xfrm>
            <a:off x="6484437"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
        <p:nvSpPr>
          <p:cNvPr id="169" name="TextBox 60"/>
          <p:cNvSpPr txBox="1"/>
          <p:nvPr/>
        </p:nvSpPr>
        <p:spPr>
          <a:xfrm>
            <a:off x="8082830"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70" name="TextBox 61"/>
          <p:cNvSpPr txBox="1"/>
          <p:nvPr/>
        </p:nvSpPr>
        <p:spPr>
          <a:xfrm>
            <a:off x="8082830"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
        <p:nvSpPr>
          <p:cNvPr id="172" name="TextBox 63"/>
          <p:cNvSpPr txBox="1"/>
          <p:nvPr/>
        </p:nvSpPr>
        <p:spPr>
          <a:xfrm>
            <a:off x="9678964" y="4895285"/>
            <a:ext cx="1619518" cy="342114"/>
          </a:xfrm>
          <a:prstGeom prst="rect">
            <a:avLst/>
          </a:prstGeom>
          <a:noFill/>
          <a:ln>
            <a:noFill/>
          </a:ln>
        </p:spPr>
        <p:txBody>
          <a:bodyPr wrap="none" lIns="0" tIns="0" rIns="0" bIns="0" anchor="ctr" anchorCtr="1">
            <a:normAutofit/>
          </a:bodyPr>
          <a:lstStyle/>
          <a:p>
            <a:pPr algn="ctr" defTabSz="963657"/>
            <a:r>
              <a:rPr lang="zh-CN" altLang="en-US" sz="1500" b="1" dirty="0">
                <a:solidFill>
                  <a:schemeClr val="tx1">
                    <a:lumMod val="85000"/>
                    <a:lumOff val="15000"/>
                  </a:schemeClr>
                </a:solidFill>
                <a:latin typeface="+mn-lt"/>
                <a:ea typeface="+mn-ea"/>
                <a:cs typeface="+mn-ea"/>
                <a:sym typeface="+mn-lt"/>
              </a:rPr>
              <a:t>标题文本预设</a:t>
            </a:r>
          </a:p>
        </p:txBody>
      </p:sp>
      <p:sp>
        <p:nvSpPr>
          <p:cNvPr id="173" name="TextBox 64"/>
          <p:cNvSpPr txBox="1"/>
          <p:nvPr/>
        </p:nvSpPr>
        <p:spPr>
          <a:xfrm>
            <a:off x="9678964" y="5237398"/>
            <a:ext cx="1607024" cy="581239"/>
          </a:xfrm>
          <a:prstGeom prst="rect">
            <a:avLst/>
          </a:prstGeom>
          <a:noFill/>
          <a:ln>
            <a:noFill/>
          </a:ln>
        </p:spPr>
        <p:txBody>
          <a:bodyPr vert="horz" wrap="square" lIns="0" tIns="0" rIns="0" bIns="0" anchor="ctr" anchorCtr="1">
            <a:noAutofit/>
          </a:bodyPr>
          <a:lstStyle/>
          <a:p>
            <a:pPr defTabSz="963657">
              <a:lnSpc>
                <a:spcPct val="120000"/>
              </a:lnSpc>
            </a:pPr>
            <a:r>
              <a:rPr lang="zh-CN" altLang="en-US" sz="900" dirty="0">
                <a:solidFill>
                  <a:schemeClr val="tx1">
                    <a:lumMod val="85000"/>
                    <a:lumOff val="15000"/>
                  </a:schemeClr>
                </a:solidFill>
                <a:latin typeface="+mn-lt"/>
                <a:ea typeface="+mn-ea"/>
                <a:cs typeface="+mn-ea"/>
                <a:sym typeface="+mn-lt"/>
              </a:rPr>
              <a:t>此部分内容作为文字</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排版占位显示 </a:t>
            </a:r>
            <a:br>
              <a:rPr lang="zh-CN" altLang="en-US" sz="900" dirty="0">
                <a:solidFill>
                  <a:schemeClr val="tx1">
                    <a:lumMod val="85000"/>
                    <a:lumOff val="15000"/>
                  </a:schemeClr>
                </a:solidFill>
                <a:latin typeface="+mn-lt"/>
                <a:ea typeface="+mn-ea"/>
                <a:cs typeface="+mn-ea"/>
                <a:sym typeface="+mn-lt"/>
              </a:rPr>
            </a:br>
            <a:r>
              <a:rPr lang="zh-CN" altLang="en-US" sz="900" dirty="0">
                <a:solidFill>
                  <a:schemeClr val="tx1">
                    <a:lumMod val="85000"/>
                    <a:lumOff val="15000"/>
                  </a:schemeClr>
                </a:solidFill>
                <a:latin typeface="+mn-lt"/>
                <a:ea typeface="+mn-ea"/>
                <a:cs typeface="+mn-ea"/>
                <a:sym typeface="+mn-lt"/>
              </a:rPr>
              <a:t>（建议使用主题字体）</a:t>
            </a:r>
          </a:p>
        </p:txBody>
      </p:sp>
    </p:spTree>
    <p:extLst>
      <p:ext uri="{BB962C8B-B14F-4D97-AF65-F5344CB8AC3E}">
        <p14:creationId xmlns:p14="http://schemas.microsoft.com/office/powerpoint/2010/main" val="1528191392"/>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500" fill="hold"/>
                                        <p:tgtEl>
                                          <p:spTgt spid="118"/>
                                        </p:tgtEl>
                                        <p:attrNameLst>
                                          <p:attrName>ppt_x</p:attrName>
                                        </p:attrNameLst>
                                      </p:cBhvr>
                                      <p:tavLst>
                                        <p:tav tm="0">
                                          <p:val>
                                            <p:strVal val="#ppt_x"/>
                                          </p:val>
                                        </p:tav>
                                        <p:tav tm="100000">
                                          <p:val>
                                            <p:strVal val="#ppt_x"/>
                                          </p:val>
                                        </p:tav>
                                      </p:tavLst>
                                    </p:anim>
                                    <p:anim calcmode="lin" valueType="num">
                                      <p:cBhvr additive="base">
                                        <p:cTn id="12" dur="500" fill="hold"/>
                                        <p:tgtEl>
                                          <p:spTgt spid="1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9"/>
                                        </p:tgtEl>
                                        <p:attrNameLst>
                                          <p:attrName>style.visibility</p:attrName>
                                        </p:attrNameLst>
                                      </p:cBhvr>
                                      <p:to>
                                        <p:strVal val="visible"/>
                                      </p:to>
                                    </p:set>
                                    <p:anim calcmode="lin" valueType="num">
                                      <p:cBhvr additive="base">
                                        <p:cTn id="15" dur="500" fill="hold"/>
                                        <p:tgtEl>
                                          <p:spTgt spid="119"/>
                                        </p:tgtEl>
                                        <p:attrNameLst>
                                          <p:attrName>ppt_x</p:attrName>
                                        </p:attrNameLst>
                                      </p:cBhvr>
                                      <p:tavLst>
                                        <p:tav tm="0">
                                          <p:val>
                                            <p:strVal val="#ppt_x"/>
                                          </p:val>
                                        </p:tav>
                                        <p:tav tm="100000">
                                          <p:val>
                                            <p:strVal val="#ppt_x"/>
                                          </p:val>
                                        </p:tav>
                                      </p:tavLst>
                                    </p:anim>
                                    <p:anim calcmode="lin" valueType="num">
                                      <p:cBhvr additive="base">
                                        <p:cTn id="16" dur="500" fill="hold"/>
                                        <p:tgtEl>
                                          <p:spTgt spid="1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additive="base">
                                        <p:cTn id="19" dur="500" fill="hold"/>
                                        <p:tgtEl>
                                          <p:spTgt spid="120"/>
                                        </p:tgtEl>
                                        <p:attrNameLst>
                                          <p:attrName>ppt_x</p:attrName>
                                        </p:attrNameLst>
                                      </p:cBhvr>
                                      <p:tavLst>
                                        <p:tav tm="0">
                                          <p:val>
                                            <p:strVal val="#ppt_x"/>
                                          </p:val>
                                        </p:tav>
                                        <p:tav tm="100000">
                                          <p:val>
                                            <p:strVal val="#ppt_x"/>
                                          </p:val>
                                        </p:tav>
                                      </p:tavLst>
                                    </p:anim>
                                    <p:anim calcmode="lin" valueType="num">
                                      <p:cBhvr additive="base">
                                        <p:cTn id="20" dur="500" fill="hold"/>
                                        <p:tgtEl>
                                          <p:spTgt spid="1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1"/>
                                        </p:tgtEl>
                                        <p:attrNameLst>
                                          <p:attrName>style.visibility</p:attrName>
                                        </p:attrNameLst>
                                      </p:cBhvr>
                                      <p:to>
                                        <p:strVal val="visible"/>
                                      </p:to>
                                    </p:set>
                                    <p:anim calcmode="lin" valueType="num">
                                      <p:cBhvr additive="base">
                                        <p:cTn id="23" dur="500" fill="hold"/>
                                        <p:tgtEl>
                                          <p:spTgt spid="121"/>
                                        </p:tgtEl>
                                        <p:attrNameLst>
                                          <p:attrName>ppt_x</p:attrName>
                                        </p:attrNameLst>
                                      </p:cBhvr>
                                      <p:tavLst>
                                        <p:tav tm="0">
                                          <p:val>
                                            <p:strVal val="#ppt_x"/>
                                          </p:val>
                                        </p:tav>
                                        <p:tav tm="100000">
                                          <p:val>
                                            <p:strVal val="#ppt_x"/>
                                          </p:val>
                                        </p:tav>
                                      </p:tavLst>
                                    </p:anim>
                                    <p:anim calcmode="lin" valueType="num">
                                      <p:cBhvr additive="base">
                                        <p:cTn id="24" dur="500" fill="hold"/>
                                        <p:tgtEl>
                                          <p:spTgt spid="12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2"/>
                                        </p:tgtEl>
                                        <p:attrNameLst>
                                          <p:attrName>style.visibility</p:attrName>
                                        </p:attrNameLst>
                                      </p:cBhvr>
                                      <p:to>
                                        <p:strVal val="visible"/>
                                      </p:to>
                                    </p:set>
                                    <p:anim calcmode="lin" valueType="num">
                                      <p:cBhvr additive="base">
                                        <p:cTn id="27" dur="500" fill="hold"/>
                                        <p:tgtEl>
                                          <p:spTgt spid="122"/>
                                        </p:tgtEl>
                                        <p:attrNameLst>
                                          <p:attrName>ppt_x</p:attrName>
                                        </p:attrNameLst>
                                      </p:cBhvr>
                                      <p:tavLst>
                                        <p:tav tm="0">
                                          <p:val>
                                            <p:strVal val="#ppt_x"/>
                                          </p:val>
                                        </p:tav>
                                        <p:tav tm="100000">
                                          <p:val>
                                            <p:strVal val="#ppt_x"/>
                                          </p:val>
                                        </p:tav>
                                      </p:tavLst>
                                    </p:anim>
                                    <p:anim calcmode="lin" valueType="num">
                                      <p:cBhvr additive="base">
                                        <p:cTn id="28" dur="500" fill="hold"/>
                                        <p:tgtEl>
                                          <p:spTgt spid="1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3"/>
                                        </p:tgtEl>
                                        <p:attrNameLst>
                                          <p:attrName>style.visibility</p:attrName>
                                        </p:attrNameLst>
                                      </p:cBhvr>
                                      <p:to>
                                        <p:strVal val="visible"/>
                                      </p:to>
                                    </p:set>
                                    <p:anim calcmode="lin" valueType="num">
                                      <p:cBhvr additive="base">
                                        <p:cTn id="31" dur="500" fill="hold"/>
                                        <p:tgtEl>
                                          <p:spTgt spid="123"/>
                                        </p:tgtEl>
                                        <p:attrNameLst>
                                          <p:attrName>ppt_x</p:attrName>
                                        </p:attrNameLst>
                                      </p:cBhvr>
                                      <p:tavLst>
                                        <p:tav tm="0">
                                          <p:val>
                                            <p:strVal val="#ppt_x"/>
                                          </p:val>
                                        </p:tav>
                                        <p:tav tm="100000">
                                          <p:val>
                                            <p:strVal val="#ppt_x"/>
                                          </p:val>
                                        </p:tav>
                                      </p:tavLst>
                                    </p:anim>
                                    <p:anim calcmode="lin" valueType="num">
                                      <p:cBhvr additive="base">
                                        <p:cTn id="32" dur="500" fill="hold"/>
                                        <p:tgtEl>
                                          <p:spTgt spid="12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24"/>
                                        </p:tgtEl>
                                        <p:attrNameLst>
                                          <p:attrName>style.visibility</p:attrName>
                                        </p:attrNameLst>
                                      </p:cBhvr>
                                      <p:to>
                                        <p:strVal val="visible"/>
                                      </p:to>
                                    </p:set>
                                    <p:anim calcmode="lin" valueType="num">
                                      <p:cBhvr additive="base">
                                        <p:cTn id="35" dur="500" fill="hold"/>
                                        <p:tgtEl>
                                          <p:spTgt spid="124"/>
                                        </p:tgtEl>
                                        <p:attrNameLst>
                                          <p:attrName>ppt_x</p:attrName>
                                        </p:attrNameLst>
                                      </p:cBhvr>
                                      <p:tavLst>
                                        <p:tav tm="0">
                                          <p:val>
                                            <p:strVal val="#ppt_x"/>
                                          </p:val>
                                        </p:tav>
                                        <p:tav tm="100000">
                                          <p:val>
                                            <p:strVal val="#ppt_x"/>
                                          </p:val>
                                        </p:tav>
                                      </p:tavLst>
                                    </p:anim>
                                    <p:anim calcmode="lin" valueType="num">
                                      <p:cBhvr additive="base">
                                        <p:cTn id="36" dur="500" fill="hold"/>
                                        <p:tgtEl>
                                          <p:spTgt spid="1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500" fill="hold"/>
                                        <p:tgtEl>
                                          <p:spTgt spid="125"/>
                                        </p:tgtEl>
                                        <p:attrNameLst>
                                          <p:attrName>ppt_x</p:attrName>
                                        </p:attrNameLst>
                                      </p:cBhvr>
                                      <p:tavLst>
                                        <p:tav tm="0">
                                          <p:val>
                                            <p:strVal val="#ppt_x"/>
                                          </p:val>
                                        </p:tav>
                                        <p:tav tm="100000">
                                          <p:val>
                                            <p:strVal val="#ppt_x"/>
                                          </p:val>
                                        </p:tav>
                                      </p:tavLst>
                                    </p:anim>
                                    <p:anim calcmode="lin" valueType="num">
                                      <p:cBhvr additive="base">
                                        <p:cTn id="40" dur="500" fill="hold"/>
                                        <p:tgtEl>
                                          <p:spTgt spid="12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26"/>
                                        </p:tgtEl>
                                        <p:attrNameLst>
                                          <p:attrName>style.visibility</p:attrName>
                                        </p:attrNameLst>
                                      </p:cBhvr>
                                      <p:to>
                                        <p:strVal val="visible"/>
                                      </p:to>
                                    </p:set>
                                    <p:anim calcmode="lin" valueType="num">
                                      <p:cBhvr additive="base">
                                        <p:cTn id="43" dur="500" fill="hold"/>
                                        <p:tgtEl>
                                          <p:spTgt spid="126"/>
                                        </p:tgtEl>
                                        <p:attrNameLst>
                                          <p:attrName>ppt_x</p:attrName>
                                        </p:attrNameLst>
                                      </p:cBhvr>
                                      <p:tavLst>
                                        <p:tav tm="0">
                                          <p:val>
                                            <p:strVal val="#ppt_x"/>
                                          </p:val>
                                        </p:tav>
                                        <p:tav tm="100000">
                                          <p:val>
                                            <p:strVal val="#ppt_x"/>
                                          </p:val>
                                        </p:tav>
                                      </p:tavLst>
                                    </p:anim>
                                    <p:anim calcmode="lin" valueType="num">
                                      <p:cBhvr additive="base">
                                        <p:cTn id="44" dur="500" fill="hold"/>
                                        <p:tgtEl>
                                          <p:spTgt spid="12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7"/>
                                        </p:tgtEl>
                                        <p:attrNameLst>
                                          <p:attrName>style.visibility</p:attrName>
                                        </p:attrNameLst>
                                      </p:cBhvr>
                                      <p:to>
                                        <p:strVal val="visible"/>
                                      </p:to>
                                    </p:set>
                                    <p:anim calcmode="lin" valueType="num">
                                      <p:cBhvr additive="base">
                                        <p:cTn id="47" dur="500" fill="hold"/>
                                        <p:tgtEl>
                                          <p:spTgt spid="127"/>
                                        </p:tgtEl>
                                        <p:attrNameLst>
                                          <p:attrName>ppt_x</p:attrName>
                                        </p:attrNameLst>
                                      </p:cBhvr>
                                      <p:tavLst>
                                        <p:tav tm="0">
                                          <p:val>
                                            <p:strVal val="#ppt_x"/>
                                          </p:val>
                                        </p:tav>
                                        <p:tav tm="100000">
                                          <p:val>
                                            <p:strVal val="#ppt_x"/>
                                          </p:val>
                                        </p:tav>
                                      </p:tavLst>
                                    </p:anim>
                                    <p:anim calcmode="lin" valueType="num">
                                      <p:cBhvr additive="base">
                                        <p:cTn id="48" dur="500" fill="hold"/>
                                        <p:tgtEl>
                                          <p:spTgt spid="12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8"/>
                                        </p:tgtEl>
                                        <p:attrNameLst>
                                          <p:attrName>style.visibility</p:attrName>
                                        </p:attrNameLst>
                                      </p:cBhvr>
                                      <p:to>
                                        <p:strVal val="visible"/>
                                      </p:to>
                                    </p:set>
                                    <p:anim calcmode="lin" valueType="num">
                                      <p:cBhvr additive="base">
                                        <p:cTn id="51" dur="500" fill="hold"/>
                                        <p:tgtEl>
                                          <p:spTgt spid="128"/>
                                        </p:tgtEl>
                                        <p:attrNameLst>
                                          <p:attrName>ppt_x</p:attrName>
                                        </p:attrNameLst>
                                      </p:cBhvr>
                                      <p:tavLst>
                                        <p:tav tm="0">
                                          <p:val>
                                            <p:strVal val="#ppt_x"/>
                                          </p:val>
                                        </p:tav>
                                        <p:tav tm="100000">
                                          <p:val>
                                            <p:strVal val="#ppt_x"/>
                                          </p:val>
                                        </p:tav>
                                      </p:tavLst>
                                    </p:anim>
                                    <p:anim calcmode="lin" valueType="num">
                                      <p:cBhvr additive="base">
                                        <p:cTn id="52" dur="500" fill="hold"/>
                                        <p:tgtEl>
                                          <p:spTgt spid="12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9"/>
                                        </p:tgtEl>
                                        <p:attrNameLst>
                                          <p:attrName>style.visibility</p:attrName>
                                        </p:attrNameLst>
                                      </p:cBhvr>
                                      <p:to>
                                        <p:strVal val="visible"/>
                                      </p:to>
                                    </p:set>
                                    <p:anim calcmode="lin" valueType="num">
                                      <p:cBhvr additive="base">
                                        <p:cTn id="55" dur="500" fill="hold"/>
                                        <p:tgtEl>
                                          <p:spTgt spid="129"/>
                                        </p:tgtEl>
                                        <p:attrNameLst>
                                          <p:attrName>ppt_x</p:attrName>
                                        </p:attrNameLst>
                                      </p:cBhvr>
                                      <p:tavLst>
                                        <p:tav tm="0">
                                          <p:val>
                                            <p:strVal val="#ppt_x"/>
                                          </p:val>
                                        </p:tav>
                                        <p:tav tm="100000">
                                          <p:val>
                                            <p:strVal val="#ppt_x"/>
                                          </p:val>
                                        </p:tav>
                                      </p:tavLst>
                                    </p:anim>
                                    <p:anim calcmode="lin" valueType="num">
                                      <p:cBhvr additive="base">
                                        <p:cTn id="56" dur="500" fill="hold"/>
                                        <p:tgtEl>
                                          <p:spTgt spid="12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1"/>
                                        </p:tgtEl>
                                        <p:attrNameLst>
                                          <p:attrName>style.visibility</p:attrName>
                                        </p:attrNameLst>
                                      </p:cBhvr>
                                      <p:to>
                                        <p:strVal val="visible"/>
                                      </p:to>
                                    </p:set>
                                    <p:anim calcmode="lin" valueType="num">
                                      <p:cBhvr additive="base">
                                        <p:cTn id="59" dur="500" fill="hold"/>
                                        <p:tgtEl>
                                          <p:spTgt spid="131"/>
                                        </p:tgtEl>
                                        <p:attrNameLst>
                                          <p:attrName>ppt_x</p:attrName>
                                        </p:attrNameLst>
                                      </p:cBhvr>
                                      <p:tavLst>
                                        <p:tav tm="0">
                                          <p:val>
                                            <p:strVal val="#ppt_x"/>
                                          </p:val>
                                        </p:tav>
                                        <p:tav tm="100000">
                                          <p:val>
                                            <p:strVal val="#ppt_x"/>
                                          </p:val>
                                        </p:tav>
                                      </p:tavLst>
                                    </p:anim>
                                    <p:anim calcmode="lin" valueType="num">
                                      <p:cBhvr additive="base">
                                        <p:cTn id="60" dur="500" fill="hold"/>
                                        <p:tgtEl>
                                          <p:spTgt spid="1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32"/>
                                        </p:tgtEl>
                                        <p:attrNameLst>
                                          <p:attrName>style.visibility</p:attrName>
                                        </p:attrNameLst>
                                      </p:cBhvr>
                                      <p:to>
                                        <p:strVal val="visible"/>
                                      </p:to>
                                    </p:set>
                                    <p:anim calcmode="lin" valueType="num">
                                      <p:cBhvr additive="base">
                                        <p:cTn id="63" dur="500" fill="hold"/>
                                        <p:tgtEl>
                                          <p:spTgt spid="132"/>
                                        </p:tgtEl>
                                        <p:attrNameLst>
                                          <p:attrName>ppt_x</p:attrName>
                                        </p:attrNameLst>
                                      </p:cBhvr>
                                      <p:tavLst>
                                        <p:tav tm="0">
                                          <p:val>
                                            <p:strVal val="#ppt_x"/>
                                          </p:val>
                                        </p:tav>
                                        <p:tav tm="100000">
                                          <p:val>
                                            <p:strVal val="#ppt_x"/>
                                          </p:val>
                                        </p:tav>
                                      </p:tavLst>
                                    </p:anim>
                                    <p:anim calcmode="lin" valueType="num">
                                      <p:cBhvr additive="base">
                                        <p:cTn id="64" dur="500" fill="hold"/>
                                        <p:tgtEl>
                                          <p:spTgt spid="13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33"/>
                                        </p:tgtEl>
                                        <p:attrNameLst>
                                          <p:attrName>style.visibility</p:attrName>
                                        </p:attrNameLst>
                                      </p:cBhvr>
                                      <p:to>
                                        <p:strVal val="visible"/>
                                      </p:to>
                                    </p:set>
                                    <p:anim calcmode="lin" valueType="num">
                                      <p:cBhvr additive="base">
                                        <p:cTn id="67" dur="500" fill="hold"/>
                                        <p:tgtEl>
                                          <p:spTgt spid="133"/>
                                        </p:tgtEl>
                                        <p:attrNameLst>
                                          <p:attrName>ppt_x</p:attrName>
                                        </p:attrNameLst>
                                      </p:cBhvr>
                                      <p:tavLst>
                                        <p:tav tm="0">
                                          <p:val>
                                            <p:strVal val="#ppt_x"/>
                                          </p:val>
                                        </p:tav>
                                        <p:tav tm="100000">
                                          <p:val>
                                            <p:strVal val="#ppt_x"/>
                                          </p:val>
                                        </p:tav>
                                      </p:tavLst>
                                    </p:anim>
                                    <p:anim calcmode="lin" valueType="num">
                                      <p:cBhvr additive="base">
                                        <p:cTn id="68" dur="500" fill="hold"/>
                                        <p:tgtEl>
                                          <p:spTgt spid="13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34"/>
                                        </p:tgtEl>
                                        <p:attrNameLst>
                                          <p:attrName>style.visibility</p:attrName>
                                        </p:attrNameLst>
                                      </p:cBhvr>
                                      <p:to>
                                        <p:strVal val="visible"/>
                                      </p:to>
                                    </p:set>
                                    <p:anim calcmode="lin" valueType="num">
                                      <p:cBhvr additive="base">
                                        <p:cTn id="71" dur="500" fill="hold"/>
                                        <p:tgtEl>
                                          <p:spTgt spid="134"/>
                                        </p:tgtEl>
                                        <p:attrNameLst>
                                          <p:attrName>ppt_x</p:attrName>
                                        </p:attrNameLst>
                                      </p:cBhvr>
                                      <p:tavLst>
                                        <p:tav tm="0">
                                          <p:val>
                                            <p:strVal val="#ppt_x"/>
                                          </p:val>
                                        </p:tav>
                                        <p:tav tm="100000">
                                          <p:val>
                                            <p:strVal val="#ppt_x"/>
                                          </p:val>
                                        </p:tav>
                                      </p:tavLst>
                                    </p:anim>
                                    <p:anim calcmode="lin" valueType="num">
                                      <p:cBhvr additive="base">
                                        <p:cTn id="72" dur="500" fill="hold"/>
                                        <p:tgtEl>
                                          <p:spTgt spid="13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35"/>
                                        </p:tgtEl>
                                        <p:attrNameLst>
                                          <p:attrName>style.visibility</p:attrName>
                                        </p:attrNameLst>
                                      </p:cBhvr>
                                      <p:to>
                                        <p:strVal val="visible"/>
                                      </p:to>
                                    </p:set>
                                    <p:anim calcmode="lin" valueType="num">
                                      <p:cBhvr additive="base">
                                        <p:cTn id="75" dur="500" fill="hold"/>
                                        <p:tgtEl>
                                          <p:spTgt spid="135"/>
                                        </p:tgtEl>
                                        <p:attrNameLst>
                                          <p:attrName>ppt_x</p:attrName>
                                        </p:attrNameLst>
                                      </p:cBhvr>
                                      <p:tavLst>
                                        <p:tav tm="0">
                                          <p:val>
                                            <p:strVal val="#ppt_x"/>
                                          </p:val>
                                        </p:tav>
                                        <p:tav tm="100000">
                                          <p:val>
                                            <p:strVal val="#ppt_x"/>
                                          </p:val>
                                        </p:tav>
                                      </p:tavLst>
                                    </p:anim>
                                    <p:anim calcmode="lin" valueType="num">
                                      <p:cBhvr additive="base">
                                        <p:cTn id="76" dur="500" fill="hold"/>
                                        <p:tgtEl>
                                          <p:spTgt spid="13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36"/>
                                        </p:tgtEl>
                                        <p:attrNameLst>
                                          <p:attrName>style.visibility</p:attrName>
                                        </p:attrNameLst>
                                      </p:cBhvr>
                                      <p:to>
                                        <p:strVal val="visible"/>
                                      </p:to>
                                    </p:set>
                                    <p:anim calcmode="lin" valueType="num">
                                      <p:cBhvr additive="base">
                                        <p:cTn id="79" dur="500" fill="hold"/>
                                        <p:tgtEl>
                                          <p:spTgt spid="136"/>
                                        </p:tgtEl>
                                        <p:attrNameLst>
                                          <p:attrName>ppt_x</p:attrName>
                                        </p:attrNameLst>
                                      </p:cBhvr>
                                      <p:tavLst>
                                        <p:tav tm="0">
                                          <p:val>
                                            <p:strVal val="#ppt_x"/>
                                          </p:val>
                                        </p:tav>
                                        <p:tav tm="100000">
                                          <p:val>
                                            <p:strVal val="#ppt_x"/>
                                          </p:val>
                                        </p:tav>
                                      </p:tavLst>
                                    </p:anim>
                                    <p:anim calcmode="lin" valueType="num">
                                      <p:cBhvr additive="base">
                                        <p:cTn id="80" dur="500" fill="hold"/>
                                        <p:tgtEl>
                                          <p:spTgt spid="13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38"/>
                                        </p:tgtEl>
                                        <p:attrNameLst>
                                          <p:attrName>style.visibility</p:attrName>
                                        </p:attrNameLst>
                                      </p:cBhvr>
                                      <p:to>
                                        <p:strVal val="visible"/>
                                      </p:to>
                                    </p:set>
                                    <p:anim calcmode="lin" valueType="num">
                                      <p:cBhvr additive="base">
                                        <p:cTn id="83" dur="500" fill="hold"/>
                                        <p:tgtEl>
                                          <p:spTgt spid="138"/>
                                        </p:tgtEl>
                                        <p:attrNameLst>
                                          <p:attrName>ppt_x</p:attrName>
                                        </p:attrNameLst>
                                      </p:cBhvr>
                                      <p:tavLst>
                                        <p:tav tm="0">
                                          <p:val>
                                            <p:strVal val="#ppt_x"/>
                                          </p:val>
                                        </p:tav>
                                        <p:tav tm="100000">
                                          <p:val>
                                            <p:strVal val="#ppt_x"/>
                                          </p:val>
                                        </p:tav>
                                      </p:tavLst>
                                    </p:anim>
                                    <p:anim calcmode="lin" valueType="num">
                                      <p:cBhvr additive="base">
                                        <p:cTn id="84" dur="500" fill="hold"/>
                                        <p:tgtEl>
                                          <p:spTgt spid="13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39"/>
                                        </p:tgtEl>
                                        <p:attrNameLst>
                                          <p:attrName>style.visibility</p:attrName>
                                        </p:attrNameLst>
                                      </p:cBhvr>
                                      <p:to>
                                        <p:strVal val="visible"/>
                                      </p:to>
                                    </p:set>
                                    <p:anim calcmode="lin" valueType="num">
                                      <p:cBhvr additive="base">
                                        <p:cTn id="87" dur="500" fill="hold"/>
                                        <p:tgtEl>
                                          <p:spTgt spid="139"/>
                                        </p:tgtEl>
                                        <p:attrNameLst>
                                          <p:attrName>ppt_x</p:attrName>
                                        </p:attrNameLst>
                                      </p:cBhvr>
                                      <p:tavLst>
                                        <p:tav tm="0">
                                          <p:val>
                                            <p:strVal val="#ppt_x"/>
                                          </p:val>
                                        </p:tav>
                                        <p:tav tm="100000">
                                          <p:val>
                                            <p:strVal val="#ppt_x"/>
                                          </p:val>
                                        </p:tav>
                                      </p:tavLst>
                                    </p:anim>
                                    <p:anim calcmode="lin" valueType="num">
                                      <p:cBhvr additive="base">
                                        <p:cTn id="88" dur="500" fill="hold"/>
                                        <p:tgtEl>
                                          <p:spTgt spid="139"/>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140"/>
                                        </p:tgtEl>
                                        <p:attrNameLst>
                                          <p:attrName>style.visibility</p:attrName>
                                        </p:attrNameLst>
                                      </p:cBhvr>
                                      <p:to>
                                        <p:strVal val="visible"/>
                                      </p:to>
                                    </p:set>
                                    <p:anim calcmode="lin" valueType="num">
                                      <p:cBhvr additive="base">
                                        <p:cTn id="91" dur="500" fill="hold"/>
                                        <p:tgtEl>
                                          <p:spTgt spid="140"/>
                                        </p:tgtEl>
                                        <p:attrNameLst>
                                          <p:attrName>ppt_x</p:attrName>
                                        </p:attrNameLst>
                                      </p:cBhvr>
                                      <p:tavLst>
                                        <p:tav tm="0">
                                          <p:val>
                                            <p:strVal val="#ppt_x"/>
                                          </p:val>
                                        </p:tav>
                                        <p:tav tm="100000">
                                          <p:val>
                                            <p:strVal val="#ppt_x"/>
                                          </p:val>
                                        </p:tav>
                                      </p:tavLst>
                                    </p:anim>
                                    <p:anim calcmode="lin" valueType="num">
                                      <p:cBhvr additive="base">
                                        <p:cTn id="92" dur="500" fill="hold"/>
                                        <p:tgtEl>
                                          <p:spTgt spid="140"/>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41"/>
                                        </p:tgtEl>
                                        <p:attrNameLst>
                                          <p:attrName>style.visibility</p:attrName>
                                        </p:attrNameLst>
                                      </p:cBhvr>
                                      <p:to>
                                        <p:strVal val="visible"/>
                                      </p:to>
                                    </p:set>
                                    <p:anim calcmode="lin" valueType="num">
                                      <p:cBhvr additive="base">
                                        <p:cTn id="95" dur="500" fill="hold"/>
                                        <p:tgtEl>
                                          <p:spTgt spid="141"/>
                                        </p:tgtEl>
                                        <p:attrNameLst>
                                          <p:attrName>ppt_x</p:attrName>
                                        </p:attrNameLst>
                                      </p:cBhvr>
                                      <p:tavLst>
                                        <p:tav tm="0">
                                          <p:val>
                                            <p:strVal val="#ppt_x"/>
                                          </p:val>
                                        </p:tav>
                                        <p:tav tm="100000">
                                          <p:val>
                                            <p:strVal val="#ppt_x"/>
                                          </p:val>
                                        </p:tav>
                                      </p:tavLst>
                                    </p:anim>
                                    <p:anim calcmode="lin" valueType="num">
                                      <p:cBhvr additive="base">
                                        <p:cTn id="96" dur="500" fill="hold"/>
                                        <p:tgtEl>
                                          <p:spTgt spid="141"/>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142"/>
                                        </p:tgtEl>
                                        <p:attrNameLst>
                                          <p:attrName>style.visibility</p:attrName>
                                        </p:attrNameLst>
                                      </p:cBhvr>
                                      <p:to>
                                        <p:strVal val="visible"/>
                                      </p:to>
                                    </p:set>
                                    <p:anim calcmode="lin" valueType="num">
                                      <p:cBhvr additive="base">
                                        <p:cTn id="99" dur="500" fill="hold"/>
                                        <p:tgtEl>
                                          <p:spTgt spid="142"/>
                                        </p:tgtEl>
                                        <p:attrNameLst>
                                          <p:attrName>ppt_x</p:attrName>
                                        </p:attrNameLst>
                                      </p:cBhvr>
                                      <p:tavLst>
                                        <p:tav tm="0">
                                          <p:val>
                                            <p:strVal val="#ppt_x"/>
                                          </p:val>
                                        </p:tav>
                                        <p:tav tm="100000">
                                          <p:val>
                                            <p:strVal val="#ppt_x"/>
                                          </p:val>
                                        </p:tav>
                                      </p:tavLst>
                                    </p:anim>
                                    <p:anim calcmode="lin" valueType="num">
                                      <p:cBhvr additive="base">
                                        <p:cTn id="100" dur="500" fill="hold"/>
                                        <p:tgtEl>
                                          <p:spTgt spid="14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43"/>
                                        </p:tgtEl>
                                        <p:attrNameLst>
                                          <p:attrName>style.visibility</p:attrName>
                                        </p:attrNameLst>
                                      </p:cBhvr>
                                      <p:to>
                                        <p:strVal val="visible"/>
                                      </p:to>
                                    </p:set>
                                    <p:anim calcmode="lin" valueType="num">
                                      <p:cBhvr additive="base">
                                        <p:cTn id="103" dur="500" fill="hold"/>
                                        <p:tgtEl>
                                          <p:spTgt spid="143"/>
                                        </p:tgtEl>
                                        <p:attrNameLst>
                                          <p:attrName>ppt_x</p:attrName>
                                        </p:attrNameLst>
                                      </p:cBhvr>
                                      <p:tavLst>
                                        <p:tav tm="0">
                                          <p:val>
                                            <p:strVal val="#ppt_x"/>
                                          </p:val>
                                        </p:tav>
                                        <p:tav tm="100000">
                                          <p:val>
                                            <p:strVal val="#ppt_x"/>
                                          </p:val>
                                        </p:tav>
                                      </p:tavLst>
                                    </p:anim>
                                    <p:anim calcmode="lin" valueType="num">
                                      <p:cBhvr additive="base">
                                        <p:cTn id="104" dur="500" fill="hold"/>
                                        <p:tgtEl>
                                          <p:spTgt spid="143"/>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144"/>
                                        </p:tgtEl>
                                        <p:attrNameLst>
                                          <p:attrName>style.visibility</p:attrName>
                                        </p:attrNameLst>
                                      </p:cBhvr>
                                      <p:to>
                                        <p:strVal val="visible"/>
                                      </p:to>
                                    </p:set>
                                    <p:anim calcmode="lin" valueType="num">
                                      <p:cBhvr additive="base">
                                        <p:cTn id="107" dur="500" fill="hold"/>
                                        <p:tgtEl>
                                          <p:spTgt spid="144"/>
                                        </p:tgtEl>
                                        <p:attrNameLst>
                                          <p:attrName>ppt_x</p:attrName>
                                        </p:attrNameLst>
                                      </p:cBhvr>
                                      <p:tavLst>
                                        <p:tav tm="0">
                                          <p:val>
                                            <p:strVal val="#ppt_x"/>
                                          </p:val>
                                        </p:tav>
                                        <p:tav tm="100000">
                                          <p:val>
                                            <p:strVal val="#ppt_x"/>
                                          </p:val>
                                        </p:tav>
                                      </p:tavLst>
                                    </p:anim>
                                    <p:anim calcmode="lin" valueType="num">
                                      <p:cBhvr additive="base">
                                        <p:cTn id="108" dur="500" fill="hold"/>
                                        <p:tgtEl>
                                          <p:spTgt spid="144"/>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45"/>
                                        </p:tgtEl>
                                        <p:attrNameLst>
                                          <p:attrName>style.visibility</p:attrName>
                                        </p:attrNameLst>
                                      </p:cBhvr>
                                      <p:to>
                                        <p:strVal val="visible"/>
                                      </p:to>
                                    </p:set>
                                    <p:anim calcmode="lin" valueType="num">
                                      <p:cBhvr additive="base">
                                        <p:cTn id="111" dur="500" fill="hold"/>
                                        <p:tgtEl>
                                          <p:spTgt spid="145"/>
                                        </p:tgtEl>
                                        <p:attrNameLst>
                                          <p:attrName>ppt_x</p:attrName>
                                        </p:attrNameLst>
                                      </p:cBhvr>
                                      <p:tavLst>
                                        <p:tav tm="0">
                                          <p:val>
                                            <p:strVal val="#ppt_x"/>
                                          </p:val>
                                        </p:tav>
                                        <p:tav tm="100000">
                                          <p:val>
                                            <p:strVal val="#ppt_x"/>
                                          </p:val>
                                        </p:tav>
                                      </p:tavLst>
                                    </p:anim>
                                    <p:anim calcmode="lin" valueType="num">
                                      <p:cBhvr additive="base">
                                        <p:cTn id="112" dur="500" fill="hold"/>
                                        <p:tgtEl>
                                          <p:spTgt spid="145"/>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146"/>
                                        </p:tgtEl>
                                        <p:attrNameLst>
                                          <p:attrName>style.visibility</p:attrName>
                                        </p:attrNameLst>
                                      </p:cBhvr>
                                      <p:to>
                                        <p:strVal val="visible"/>
                                      </p:to>
                                    </p:set>
                                    <p:anim calcmode="lin" valueType="num">
                                      <p:cBhvr additive="base">
                                        <p:cTn id="115" dur="500" fill="hold"/>
                                        <p:tgtEl>
                                          <p:spTgt spid="146"/>
                                        </p:tgtEl>
                                        <p:attrNameLst>
                                          <p:attrName>ppt_x</p:attrName>
                                        </p:attrNameLst>
                                      </p:cBhvr>
                                      <p:tavLst>
                                        <p:tav tm="0">
                                          <p:val>
                                            <p:strVal val="#ppt_x"/>
                                          </p:val>
                                        </p:tav>
                                        <p:tav tm="100000">
                                          <p:val>
                                            <p:strVal val="#ppt_x"/>
                                          </p:val>
                                        </p:tav>
                                      </p:tavLst>
                                    </p:anim>
                                    <p:anim calcmode="lin" valueType="num">
                                      <p:cBhvr additive="base">
                                        <p:cTn id="116" dur="500" fill="hold"/>
                                        <p:tgtEl>
                                          <p:spTgt spid="146"/>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147"/>
                                        </p:tgtEl>
                                        <p:attrNameLst>
                                          <p:attrName>style.visibility</p:attrName>
                                        </p:attrNameLst>
                                      </p:cBhvr>
                                      <p:to>
                                        <p:strVal val="visible"/>
                                      </p:to>
                                    </p:set>
                                    <p:anim calcmode="lin" valueType="num">
                                      <p:cBhvr additive="base">
                                        <p:cTn id="119" dur="500" fill="hold"/>
                                        <p:tgtEl>
                                          <p:spTgt spid="147"/>
                                        </p:tgtEl>
                                        <p:attrNameLst>
                                          <p:attrName>ppt_x</p:attrName>
                                        </p:attrNameLst>
                                      </p:cBhvr>
                                      <p:tavLst>
                                        <p:tav tm="0">
                                          <p:val>
                                            <p:strVal val="#ppt_x"/>
                                          </p:val>
                                        </p:tav>
                                        <p:tav tm="100000">
                                          <p:val>
                                            <p:strVal val="#ppt_x"/>
                                          </p:val>
                                        </p:tav>
                                      </p:tavLst>
                                    </p:anim>
                                    <p:anim calcmode="lin" valueType="num">
                                      <p:cBhvr additive="base">
                                        <p:cTn id="120" dur="500" fill="hold"/>
                                        <p:tgtEl>
                                          <p:spTgt spid="147"/>
                                        </p:tgtEl>
                                        <p:attrNameLst>
                                          <p:attrName>ppt_y</p:attrName>
                                        </p:attrNameLst>
                                      </p:cBhvr>
                                      <p:tavLst>
                                        <p:tav tm="0">
                                          <p:val>
                                            <p:strVal val="1+#ppt_h/2"/>
                                          </p:val>
                                        </p:tav>
                                        <p:tav tm="100000">
                                          <p:val>
                                            <p:strVal val="#ppt_y"/>
                                          </p:val>
                                        </p:tav>
                                      </p:tavLst>
                                    </p:anim>
                                  </p:childTnLst>
                                </p:cTn>
                              </p:par>
                              <p:par>
                                <p:cTn id="121" presetID="2" presetClass="entr" presetSubtype="4" fill="hold" nodeType="withEffect">
                                  <p:stCondLst>
                                    <p:cond delay="0"/>
                                  </p:stCondLst>
                                  <p:childTnLst>
                                    <p:set>
                                      <p:cBhvr>
                                        <p:cTn id="122" dur="1" fill="hold">
                                          <p:stCondLst>
                                            <p:cond delay="0"/>
                                          </p:stCondLst>
                                        </p:cTn>
                                        <p:tgtEl>
                                          <p:spTgt spid="148"/>
                                        </p:tgtEl>
                                        <p:attrNameLst>
                                          <p:attrName>style.visibility</p:attrName>
                                        </p:attrNameLst>
                                      </p:cBhvr>
                                      <p:to>
                                        <p:strVal val="visible"/>
                                      </p:to>
                                    </p:set>
                                    <p:anim calcmode="lin" valueType="num">
                                      <p:cBhvr additive="base">
                                        <p:cTn id="123" dur="500" fill="hold"/>
                                        <p:tgtEl>
                                          <p:spTgt spid="148"/>
                                        </p:tgtEl>
                                        <p:attrNameLst>
                                          <p:attrName>ppt_x</p:attrName>
                                        </p:attrNameLst>
                                      </p:cBhvr>
                                      <p:tavLst>
                                        <p:tav tm="0">
                                          <p:val>
                                            <p:strVal val="#ppt_x"/>
                                          </p:val>
                                        </p:tav>
                                        <p:tav tm="100000">
                                          <p:val>
                                            <p:strVal val="#ppt_x"/>
                                          </p:val>
                                        </p:tav>
                                      </p:tavLst>
                                    </p:anim>
                                    <p:anim calcmode="lin" valueType="num">
                                      <p:cBhvr additive="base">
                                        <p:cTn id="124" dur="500" fill="hold"/>
                                        <p:tgtEl>
                                          <p:spTgt spid="148"/>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49"/>
                                        </p:tgtEl>
                                        <p:attrNameLst>
                                          <p:attrName>style.visibility</p:attrName>
                                        </p:attrNameLst>
                                      </p:cBhvr>
                                      <p:to>
                                        <p:strVal val="visible"/>
                                      </p:to>
                                    </p:set>
                                    <p:anim calcmode="lin" valueType="num">
                                      <p:cBhvr additive="base">
                                        <p:cTn id="127" dur="500" fill="hold"/>
                                        <p:tgtEl>
                                          <p:spTgt spid="149"/>
                                        </p:tgtEl>
                                        <p:attrNameLst>
                                          <p:attrName>ppt_x</p:attrName>
                                        </p:attrNameLst>
                                      </p:cBhvr>
                                      <p:tavLst>
                                        <p:tav tm="0">
                                          <p:val>
                                            <p:strVal val="#ppt_x"/>
                                          </p:val>
                                        </p:tav>
                                        <p:tav tm="100000">
                                          <p:val>
                                            <p:strVal val="#ppt_x"/>
                                          </p:val>
                                        </p:tav>
                                      </p:tavLst>
                                    </p:anim>
                                    <p:anim calcmode="lin" valueType="num">
                                      <p:cBhvr additive="base">
                                        <p:cTn id="128" dur="500" fill="hold"/>
                                        <p:tgtEl>
                                          <p:spTgt spid="149"/>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50"/>
                                        </p:tgtEl>
                                        <p:attrNameLst>
                                          <p:attrName>style.visibility</p:attrName>
                                        </p:attrNameLst>
                                      </p:cBhvr>
                                      <p:to>
                                        <p:strVal val="visible"/>
                                      </p:to>
                                    </p:set>
                                    <p:anim calcmode="lin" valueType="num">
                                      <p:cBhvr additive="base">
                                        <p:cTn id="131" dur="500" fill="hold"/>
                                        <p:tgtEl>
                                          <p:spTgt spid="150"/>
                                        </p:tgtEl>
                                        <p:attrNameLst>
                                          <p:attrName>ppt_x</p:attrName>
                                        </p:attrNameLst>
                                      </p:cBhvr>
                                      <p:tavLst>
                                        <p:tav tm="0">
                                          <p:val>
                                            <p:strVal val="#ppt_x"/>
                                          </p:val>
                                        </p:tav>
                                        <p:tav tm="100000">
                                          <p:val>
                                            <p:strVal val="#ppt_x"/>
                                          </p:val>
                                        </p:tav>
                                      </p:tavLst>
                                    </p:anim>
                                    <p:anim calcmode="lin" valueType="num">
                                      <p:cBhvr additive="base">
                                        <p:cTn id="132" dur="500" fill="hold"/>
                                        <p:tgtEl>
                                          <p:spTgt spid="150"/>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51"/>
                                        </p:tgtEl>
                                        <p:attrNameLst>
                                          <p:attrName>style.visibility</p:attrName>
                                        </p:attrNameLst>
                                      </p:cBhvr>
                                      <p:to>
                                        <p:strVal val="visible"/>
                                      </p:to>
                                    </p:set>
                                    <p:anim calcmode="lin" valueType="num">
                                      <p:cBhvr additive="base">
                                        <p:cTn id="135" dur="500" fill="hold"/>
                                        <p:tgtEl>
                                          <p:spTgt spid="151"/>
                                        </p:tgtEl>
                                        <p:attrNameLst>
                                          <p:attrName>ppt_x</p:attrName>
                                        </p:attrNameLst>
                                      </p:cBhvr>
                                      <p:tavLst>
                                        <p:tav tm="0">
                                          <p:val>
                                            <p:strVal val="#ppt_x"/>
                                          </p:val>
                                        </p:tav>
                                        <p:tav tm="100000">
                                          <p:val>
                                            <p:strVal val="#ppt_x"/>
                                          </p:val>
                                        </p:tav>
                                      </p:tavLst>
                                    </p:anim>
                                    <p:anim calcmode="lin" valueType="num">
                                      <p:cBhvr additive="base">
                                        <p:cTn id="136" dur="500" fill="hold"/>
                                        <p:tgtEl>
                                          <p:spTgt spid="151"/>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152"/>
                                        </p:tgtEl>
                                        <p:attrNameLst>
                                          <p:attrName>style.visibility</p:attrName>
                                        </p:attrNameLst>
                                      </p:cBhvr>
                                      <p:to>
                                        <p:strVal val="visible"/>
                                      </p:to>
                                    </p:set>
                                    <p:anim calcmode="lin" valueType="num">
                                      <p:cBhvr additive="base">
                                        <p:cTn id="139" dur="500" fill="hold"/>
                                        <p:tgtEl>
                                          <p:spTgt spid="152"/>
                                        </p:tgtEl>
                                        <p:attrNameLst>
                                          <p:attrName>ppt_x</p:attrName>
                                        </p:attrNameLst>
                                      </p:cBhvr>
                                      <p:tavLst>
                                        <p:tav tm="0">
                                          <p:val>
                                            <p:strVal val="#ppt_x"/>
                                          </p:val>
                                        </p:tav>
                                        <p:tav tm="100000">
                                          <p:val>
                                            <p:strVal val="#ppt_x"/>
                                          </p:val>
                                        </p:tav>
                                      </p:tavLst>
                                    </p:anim>
                                    <p:anim calcmode="lin" valueType="num">
                                      <p:cBhvr additive="base">
                                        <p:cTn id="140" dur="500" fill="hold"/>
                                        <p:tgtEl>
                                          <p:spTgt spid="152"/>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53"/>
                                        </p:tgtEl>
                                        <p:attrNameLst>
                                          <p:attrName>style.visibility</p:attrName>
                                        </p:attrNameLst>
                                      </p:cBhvr>
                                      <p:to>
                                        <p:strVal val="visible"/>
                                      </p:to>
                                    </p:set>
                                    <p:anim calcmode="lin" valueType="num">
                                      <p:cBhvr additive="base">
                                        <p:cTn id="143" dur="500" fill="hold"/>
                                        <p:tgtEl>
                                          <p:spTgt spid="153"/>
                                        </p:tgtEl>
                                        <p:attrNameLst>
                                          <p:attrName>ppt_x</p:attrName>
                                        </p:attrNameLst>
                                      </p:cBhvr>
                                      <p:tavLst>
                                        <p:tav tm="0">
                                          <p:val>
                                            <p:strVal val="#ppt_x"/>
                                          </p:val>
                                        </p:tav>
                                        <p:tav tm="100000">
                                          <p:val>
                                            <p:strVal val="#ppt_x"/>
                                          </p:val>
                                        </p:tav>
                                      </p:tavLst>
                                    </p:anim>
                                    <p:anim calcmode="lin" valueType="num">
                                      <p:cBhvr additive="base">
                                        <p:cTn id="144" dur="500" fill="hold"/>
                                        <p:tgtEl>
                                          <p:spTgt spid="153"/>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154"/>
                                        </p:tgtEl>
                                        <p:attrNameLst>
                                          <p:attrName>style.visibility</p:attrName>
                                        </p:attrNameLst>
                                      </p:cBhvr>
                                      <p:to>
                                        <p:strVal val="visible"/>
                                      </p:to>
                                    </p:set>
                                    <p:anim calcmode="lin" valueType="num">
                                      <p:cBhvr additive="base">
                                        <p:cTn id="147" dur="500" fill="hold"/>
                                        <p:tgtEl>
                                          <p:spTgt spid="154"/>
                                        </p:tgtEl>
                                        <p:attrNameLst>
                                          <p:attrName>ppt_x</p:attrName>
                                        </p:attrNameLst>
                                      </p:cBhvr>
                                      <p:tavLst>
                                        <p:tav tm="0">
                                          <p:val>
                                            <p:strVal val="#ppt_x"/>
                                          </p:val>
                                        </p:tav>
                                        <p:tav tm="100000">
                                          <p:val>
                                            <p:strVal val="#ppt_x"/>
                                          </p:val>
                                        </p:tav>
                                      </p:tavLst>
                                    </p:anim>
                                    <p:anim calcmode="lin" valueType="num">
                                      <p:cBhvr additive="base">
                                        <p:cTn id="148" dur="500" fill="hold"/>
                                        <p:tgtEl>
                                          <p:spTgt spid="154"/>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55"/>
                                        </p:tgtEl>
                                        <p:attrNameLst>
                                          <p:attrName>style.visibility</p:attrName>
                                        </p:attrNameLst>
                                      </p:cBhvr>
                                      <p:to>
                                        <p:strVal val="visible"/>
                                      </p:to>
                                    </p:set>
                                    <p:anim calcmode="lin" valueType="num">
                                      <p:cBhvr additive="base">
                                        <p:cTn id="151" dur="500" fill="hold"/>
                                        <p:tgtEl>
                                          <p:spTgt spid="155"/>
                                        </p:tgtEl>
                                        <p:attrNameLst>
                                          <p:attrName>ppt_x</p:attrName>
                                        </p:attrNameLst>
                                      </p:cBhvr>
                                      <p:tavLst>
                                        <p:tav tm="0">
                                          <p:val>
                                            <p:strVal val="#ppt_x"/>
                                          </p:val>
                                        </p:tav>
                                        <p:tav tm="100000">
                                          <p:val>
                                            <p:strVal val="#ppt_x"/>
                                          </p:val>
                                        </p:tav>
                                      </p:tavLst>
                                    </p:anim>
                                    <p:anim calcmode="lin" valueType="num">
                                      <p:cBhvr additive="base">
                                        <p:cTn id="152" dur="500" fill="hold"/>
                                        <p:tgtEl>
                                          <p:spTgt spid="155"/>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157"/>
                                        </p:tgtEl>
                                        <p:attrNameLst>
                                          <p:attrName>style.visibility</p:attrName>
                                        </p:attrNameLst>
                                      </p:cBhvr>
                                      <p:to>
                                        <p:strVal val="visible"/>
                                      </p:to>
                                    </p:set>
                                    <p:anim calcmode="lin" valueType="num">
                                      <p:cBhvr additive="base">
                                        <p:cTn id="155" dur="500" fill="hold"/>
                                        <p:tgtEl>
                                          <p:spTgt spid="157"/>
                                        </p:tgtEl>
                                        <p:attrNameLst>
                                          <p:attrName>ppt_x</p:attrName>
                                        </p:attrNameLst>
                                      </p:cBhvr>
                                      <p:tavLst>
                                        <p:tav tm="0">
                                          <p:val>
                                            <p:strVal val="#ppt_x"/>
                                          </p:val>
                                        </p:tav>
                                        <p:tav tm="100000">
                                          <p:val>
                                            <p:strVal val="#ppt_x"/>
                                          </p:val>
                                        </p:tav>
                                      </p:tavLst>
                                    </p:anim>
                                    <p:anim calcmode="lin" valueType="num">
                                      <p:cBhvr additive="base">
                                        <p:cTn id="156" dur="500" fill="hold"/>
                                        <p:tgtEl>
                                          <p:spTgt spid="157"/>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58"/>
                                        </p:tgtEl>
                                        <p:attrNameLst>
                                          <p:attrName>style.visibility</p:attrName>
                                        </p:attrNameLst>
                                      </p:cBhvr>
                                      <p:to>
                                        <p:strVal val="visible"/>
                                      </p:to>
                                    </p:set>
                                    <p:anim calcmode="lin" valueType="num">
                                      <p:cBhvr additive="base">
                                        <p:cTn id="159" dur="500" fill="hold"/>
                                        <p:tgtEl>
                                          <p:spTgt spid="158"/>
                                        </p:tgtEl>
                                        <p:attrNameLst>
                                          <p:attrName>ppt_x</p:attrName>
                                        </p:attrNameLst>
                                      </p:cBhvr>
                                      <p:tavLst>
                                        <p:tav tm="0">
                                          <p:val>
                                            <p:strVal val="#ppt_x"/>
                                          </p:val>
                                        </p:tav>
                                        <p:tav tm="100000">
                                          <p:val>
                                            <p:strVal val="#ppt_x"/>
                                          </p:val>
                                        </p:tav>
                                      </p:tavLst>
                                    </p:anim>
                                    <p:anim calcmode="lin" valueType="num">
                                      <p:cBhvr additive="base">
                                        <p:cTn id="160" dur="500" fill="hold"/>
                                        <p:tgtEl>
                                          <p:spTgt spid="158"/>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160"/>
                                        </p:tgtEl>
                                        <p:attrNameLst>
                                          <p:attrName>style.visibility</p:attrName>
                                        </p:attrNameLst>
                                      </p:cBhvr>
                                      <p:to>
                                        <p:strVal val="visible"/>
                                      </p:to>
                                    </p:set>
                                    <p:anim calcmode="lin" valueType="num">
                                      <p:cBhvr additive="base">
                                        <p:cTn id="163" dur="500" fill="hold"/>
                                        <p:tgtEl>
                                          <p:spTgt spid="160"/>
                                        </p:tgtEl>
                                        <p:attrNameLst>
                                          <p:attrName>ppt_x</p:attrName>
                                        </p:attrNameLst>
                                      </p:cBhvr>
                                      <p:tavLst>
                                        <p:tav tm="0">
                                          <p:val>
                                            <p:strVal val="#ppt_x"/>
                                          </p:val>
                                        </p:tav>
                                        <p:tav tm="100000">
                                          <p:val>
                                            <p:strVal val="#ppt_x"/>
                                          </p:val>
                                        </p:tav>
                                      </p:tavLst>
                                    </p:anim>
                                    <p:anim calcmode="lin" valueType="num">
                                      <p:cBhvr additive="base">
                                        <p:cTn id="164" dur="500" fill="hold"/>
                                        <p:tgtEl>
                                          <p:spTgt spid="160"/>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61"/>
                                        </p:tgtEl>
                                        <p:attrNameLst>
                                          <p:attrName>style.visibility</p:attrName>
                                        </p:attrNameLst>
                                      </p:cBhvr>
                                      <p:to>
                                        <p:strVal val="visible"/>
                                      </p:to>
                                    </p:set>
                                    <p:anim calcmode="lin" valueType="num">
                                      <p:cBhvr additive="base">
                                        <p:cTn id="167" dur="500" fill="hold"/>
                                        <p:tgtEl>
                                          <p:spTgt spid="161"/>
                                        </p:tgtEl>
                                        <p:attrNameLst>
                                          <p:attrName>ppt_x</p:attrName>
                                        </p:attrNameLst>
                                      </p:cBhvr>
                                      <p:tavLst>
                                        <p:tav tm="0">
                                          <p:val>
                                            <p:strVal val="#ppt_x"/>
                                          </p:val>
                                        </p:tav>
                                        <p:tav tm="100000">
                                          <p:val>
                                            <p:strVal val="#ppt_x"/>
                                          </p:val>
                                        </p:tav>
                                      </p:tavLst>
                                    </p:anim>
                                    <p:anim calcmode="lin" valueType="num">
                                      <p:cBhvr additive="base">
                                        <p:cTn id="168" dur="500" fill="hold"/>
                                        <p:tgtEl>
                                          <p:spTgt spid="161"/>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63"/>
                                        </p:tgtEl>
                                        <p:attrNameLst>
                                          <p:attrName>style.visibility</p:attrName>
                                        </p:attrNameLst>
                                      </p:cBhvr>
                                      <p:to>
                                        <p:strVal val="visible"/>
                                      </p:to>
                                    </p:set>
                                    <p:anim calcmode="lin" valueType="num">
                                      <p:cBhvr additive="base">
                                        <p:cTn id="171" dur="500" fill="hold"/>
                                        <p:tgtEl>
                                          <p:spTgt spid="163"/>
                                        </p:tgtEl>
                                        <p:attrNameLst>
                                          <p:attrName>ppt_x</p:attrName>
                                        </p:attrNameLst>
                                      </p:cBhvr>
                                      <p:tavLst>
                                        <p:tav tm="0">
                                          <p:val>
                                            <p:strVal val="#ppt_x"/>
                                          </p:val>
                                        </p:tav>
                                        <p:tav tm="100000">
                                          <p:val>
                                            <p:strVal val="#ppt_x"/>
                                          </p:val>
                                        </p:tav>
                                      </p:tavLst>
                                    </p:anim>
                                    <p:anim calcmode="lin" valueType="num">
                                      <p:cBhvr additive="base">
                                        <p:cTn id="172" dur="500" fill="hold"/>
                                        <p:tgtEl>
                                          <p:spTgt spid="163"/>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64"/>
                                        </p:tgtEl>
                                        <p:attrNameLst>
                                          <p:attrName>style.visibility</p:attrName>
                                        </p:attrNameLst>
                                      </p:cBhvr>
                                      <p:to>
                                        <p:strVal val="visible"/>
                                      </p:to>
                                    </p:set>
                                    <p:anim calcmode="lin" valueType="num">
                                      <p:cBhvr additive="base">
                                        <p:cTn id="175" dur="500" fill="hold"/>
                                        <p:tgtEl>
                                          <p:spTgt spid="164"/>
                                        </p:tgtEl>
                                        <p:attrNameLst>
                                          <p:attrName>ppt_x</p:attrName>
                                        </p:attrNameLst>
                                      </p:cBhvr>
                                      <p:tavLst>
                                        <p:tav tm="0">
                                          <p:val>
                                            <p:strVal val="#ppt_x"/>
                                          </p:val>
                                        </p:tav>
                                        <p:tav tm="100000">
                                          <p:val>
                                            <p:strVal val="#ppt_x"/>
                                          </p:val>
                                        </p:tav>
                                      </p:tavLst>
                                    </p:anim>
                                    <p:anim calcmode="lin" valueType="num">
                                      <p:cBhvr additive="base">
                                        <p:cTn id="176" dur="500" fill="hold"/>
                                        <p:tgtEl>
                                          <p:spTgt spid="164"/>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66"/>
                                        </p:tgtEl>
                                        <p:attrNameLst>
                                          <p:attrName>style.visibility</p:attrName>
                                        </p:attrNameLst>
                                      </p:cBhvr>
                                      <p:to>
                                        <p:strVal val="visible"/>
                                      </p:to>
                                    </p:set>
                                    <p:anim calcmode="lin" valueType="num">
                                      <p:cBhvr additive="base">
                                        <p:cTn id="179" dur="500" fill="hold"/>
                                        <p:tgtEl>
                                          <p:spTgt spid="166"/>
                                        </p:tgtEl>
                                        <p:attrNameLst>
                                          <p:attrName>ppt_x</p:attrName>
                                        </p:attrNameLst>
                                      </p:cBhvr>
                                      <p:tavLst>
                                        <p:tav tm="0">
                                          <p:val>
                                            <p:strVal val="#ppt_x"/>
                                          </p:val>
                                        </p:tav>
                                        <p:tav tm="100000">
                                          <p:val>
                                            <p:strVal val="#ppt_x"/>
                                          </p:val>
                                        </p:tav>
                                      </p:tavLst>
                                    </p:anim>
                                    <p:anim calcmode="lin" valueType="num">
                                      <p:cBhvr additive="base">
                                        <p:cTn id="180" dur="500" fill="hold"/>
                                        <p:tgtEl>
                                          <p:spTgt spid="166"/>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67"/>
                                        </p:tgtEl>
                                        <p:attrNameLst>
                                          <p:attrName>style.visibility</p:attrName>
                                        </p:attrNameLst>
                                      </p:cBhvr>
                                      <p:to>
                                        <p:strVal val="visible"/>
                                      </p:to>
                                    </p:set>
                                    <p:anim calcmode="lin" valueType="num">
                                      <p:cBhvr additive="base">
                                        <p:cTn id="183" dur="500" fill="hold"/>
                                        <p:tgtEl>
                                          <p:spTgt spid="167"/>
                                        </p:tgtEl>
                                        <p:attrNameLst>
                                          <p:attrName>ppt_x</p:attrName>
                                        </p:attrNameLst>
                                      </p:cBhvr>
                                      <p:tavLst>
                                        <p:tav tm="0">
                                          <p:val>
                                            <p:strVal val="#ppt_x"/>
                                          </p:val>
                                        </p:tav>
                                        <p:tav tm="100000">
                                          <p:val>
                                            <p:strVal val="#ppt_x"/>
                                          </p:val>
                                        </p:tav>
                                      </p:tavLst>
                                    </p:anim>
                                    <p:anim calcmode="lin" valueType="num">
                                      <p:cBhvr additive="base">
                                        <p:cTn id="184" dur="500" fill="hold"/>
                                        <p:tgtEl>
                                          <p:spTgt spid="167"/>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69"/>
                                        </p:tgtEl>
                                        <p:attrNameLst>
                                          <p:attrName>style.visibility</p:attrName>
                                        </p:attrNameLst>
                                      </p:cBhvr>
                                      <p:to>
                                        <p:strVal val="visible"/>
                                      </p:to>
                                    </p:set>
                                    <p:anim calcmode="lin" valueType="num">
                                      <p:cBhvr additive="base">
                                        <p:cTn id="187" dur="500" fill="hold"/>
                                        <p:tgtEl>
                                          <p:spTgt spid="169"/>
                                        </p:tgtEl>
                                        <p:attrNameLst>
                                          <p:attrName>ppt_x</p:attrName>
                                        </p:attrNameLst>
                                      </p:cBhvr>
                                      <p:tavLst>
                                        <p:tav tm="0">
                                          <p:val>
                                            <p:strVal val="#ppt_x"/>
                                          </p:val>
                                        </p:tav>
                                        <p:tav tm="100000">
                                          <p:val>
                                            <p:strVal val="#ppt_x"/>
                                          </p:val>
                                        </p:tav>
                                      </p:tavLst>
                                    </p:anim>
                                    <p:anim calcmode="lin" valueType="num">
                                      <p:cBhvr additive="base">
                                        <p:cTn id="188" dur="500" fill="hold"/>
                                        <p:tgtEl>
                                          <p:spTgt spid="169"/>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70"/>
                                        </p:tgtEl>
                                        <p:attrNameLst>
                                          <p:attrName>style.visibility</p:attrName>
                                        </p:attrNameLst>
                                      </p:cBhvr>
                                      <p:to>
                                        <p:strVal val="visible"/>
                                      </p:to>
                                    </p:set>
                                    <p:anim calcmode="lin" valueType="num">
                                      <p:cBhvr additive="base">
                                        <p:cTn id="191" dur="500" fill="hold"/>
                                        <p:tgtEl>
                                          <p:spTgt spid="170"/>
                                        </p:tgtEl>
                                        <p:attrNameLst>
                                          <p:attrName>ppt_x</p:attrName>
                                        </p:attrNameLst>
                                      </p:cBhvr>
                                      <p:tavLst>
                                        <p:tav tm="0">
                                          <p:val>
                                            <p:strVal val="#ppt_x"/>
                                          </p:val>
                                        </p:tav>
                                        <p:tav tm="100000">
                                          <p:val>
                                            <p:strVal val="#ppt_x"/>
                                          </p:val>
                                        </p:tav>
                                      </p:tavLst>
                                    </p:anim>
                                    <p:anim calcmode="lin" valueType="num">
                                      <p:cBhvr additive="base">
                                        <p:cTn id="192" dur="500" fill="hold"/>
                                        <p:tgtEl>
                                          <p:spTgt spid="170"/>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72"/>
                                        </p:tgtEl>
                                        <p:attrNameLst>
                                          <p:attrName>style.visibility</p:attrName>
                                        </p:attrNameLst>
                                      </p:cBhvr>
                                      <p:to>
                                        <p:strVal val="visible"/>
                                      </p:to>
                                    </p:set>
                                    <p:anim calcmode="lin" valueType="num">
                                      <p:cBhvr additive="base">
                                        <p:cTn id="195" dur="500" fill="hold"/>
                                        <p:tgtEl>
                                          <p:spTgt spid="172"/>
                                        </p:tgtEl>
                                        <p:attrNameLst>
                                          <p:attrName>ppt_x</p:attrName>
                                        </p:attrNameLst>
                                      </p:cBhvr>
                                      <p:tavLst>
                                        <p:tav tm="0">
                                          <p:val>
                                            <p:strVal val="#ppt_x"/>
                                          </p:val>
                                        </p:tav>
                                        <p:tav tm="100000">
                                          <p:val>
                                            <p:strVal val="#ppt_x"/>
                                          </p:val>
                                        </p:tav>
                                      </p:tavLst>
                                    </p:anim>
                                    <p:anim calcmode="lin" valueType="num">
                                      <p:cBhvr additive="base">
                                        <p:cTn id="196" dur="500" fill="hold"/>
                                        <p:tgtEl>
                                          <p:spTgt spid="172"/>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73"/>
                                        </p:tgtEl>
                                        <p:attrNameLst>
                                          <p:attrName>style.visibility</p:attrName>
                                        </p:attrNameLst>
                                      </p:cBhvr>
                                      <p:to>
                                        <p:strVal val="visible"/>
                                      </p:to>
                                    </p:set>
                                    <p:anim calcmode="lin" valueType="num">
                                      <p:cBhvr additive="base">
                                        <p:cTn id="199" dur="500" fill="hold"/>
                                        <p:tgtEl>
                                          <p:spTgt spid="173"/>
                                        </p:tgtEl>
                                        <p:attrNameLst>
                                          <p:attrName>ppt_x</p:attrName>
                                        </p:attrNameLst>
                                      </p:cBhvr>
                                      <p:tavLst>
                                        <p:tav tm="0">
                                          <p:val>
                                            <p:strVal val="#ppt_x"/>
                                          </p:val>
                                        </p:tav>
                                        <p:tav tm="100000">
                                          <p:val>
                                            <p:strVal val="#ppt_x"/>
                                          </p:val>
                                        </p:tav>
                                      </p:tavLst>
                                    </p:anim>
                                    <p:anim calcmode="lin" valueType="num">
                                      <p:cBhvr additive="base">
                                        <p:cTn id="200" dur="500" fill="hold"/>
                                        <p:tgtEl>
                                          <p:spTgt spid="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3" grpId="0" animBg="1"/>
      <p:bldP spid="125" grpId="0" animBg="1"/>
      <p:bldP spid="127" grpId="0" animBg="1"/>
      <p:bldP spid="128" grpId="0" animBg="1"/>
      <p:bldP spid="129" grpId="0" animBg="1"/>
      <p:bldP spid="131" grpId="0"/>
      <p:bldP spid="132" grpId="0"/>
      <p:bldP spid="133" grpId="0"/>
      <p:bldP spid="134" grpId="0"/>
      <p:bldP spid="135" grpId="0"/>
      <p:bldP spid="136" grpId="0"/>
      <p:bldP spid="139" grpId="0" animBg="1"/>
      <p:bldP spid="141" grpId="0" animBg="1"/>
      <p:bldP spid="143" grpId="0" animBg="1"/>
      <p:bldP spid="145" grpId="0" animBg="1"/>
      <p:bldP spid="147" grpId="0" animBg="1"/>
      <p:bldP spid="149" grpId="0" animBg="1"/>
      <p:bldP spid="150" grpId="0" animBg="1"/>
      <p:bldP spid="151" grpId="0" animBg="1"/>
      <p:bldP spid="152" grpId="0" animBg="1"/>
      <p:bldP spid="153" grpId="0" animBg="1"/>
      <p:bldP spid="154" grpId="0" animBg="1"/>
      <p:bldP spid="155" grpId="0" animBg="1"/>
      <p:bldP spid="157" grpId="0"/>
      <p:bldP spid="158" grpId="0"/>
      <p:bldP spid="160" grpId="0"/>
      <p:bldP spid="161" grpId="0"/>
      <p:bldP spid="163" grpId="0"/>
      <p:bldP spid="164" grpId="0"/>
      <p:bldP spid="166" grpId="0"/>
      <p:bldP spid="167" grpId="0"/>
      <p:bldP spid="169" grpId="0"/>
      <p:bldP spid="170" grpId="0"/>
      <p:bldP spid="172" grpId="0"/>
      <p:bldP spid="1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0260" y="1986263"/>
            <a:ext cx="11894344" cy="3934318"/>
            <a:chOff x="380260" y="1624866"/>
            <a:chExt cx="11894344" cy="3934318"/>
          </a:xfrm>
        </p:grpSpPr>
        <p:sp>
          <p:nvSpPr>
            <p:cNvPr id="5" name="Rounded Rectangle 6"/>
            <p:cNvSpPr/>
            <p:nvPr/>
          </p:nvSpPr>
          <p:spPr>
            <a:xfrm>
              <a:off x="3036039" y="1674176"/>
              <a:ext cx="1309002" cy="1265020"/>
            </a:xfrm>
            <a:prstGeom prst="roundRect">
              <a:avLst>
                <a:gd name="adj" fmla="val 7442"/>
              </a:avLst>
            </a:prstGeom>
            <a:solidFill>
              <a:srgbClr val="5FC4F4"/>
            </a:solidFill>
            <a:ln w="25400" cap="flat" cmpd="sng" algn="ctr">
              <a:noFill/>
              <a:prstDash val="solid"/>
            </a:ln>
            <a:effectLst/>
          </p:spPr>
          <p:txBody>
            <a:bodyPr lIns="128583" tIns="64291" rIns="128583" bIns="64291" rtlCol="0" anchor="ctr"/>
            <a:lstStyle/>
            <a:p>
              <a:pPr algn="ctr" defTabSz="1285160">
                <a:defRPr/>
              </a:pPr>
              <a:endParaRPr lang="en-US" sz="1900" kern="0">
                <a:solidFill>
                  <a:schemeClr val="tx1">
                    <a:lumMod val="75000"/>
                    <a:lumOff val="25000"/>
                  </a:schemeClr>
                </a:solidFill>
                <a:latin typeface="+mn-lt"/>
                <a:ea typeface="+mn-ea"/>
                <a:cs typeface="+mn-ea"/>
                <a:sym typeface="+mn-lt"/>
              </a:endParaRPr>
            </a:p>
          </p:txBody>
        </p:sp>
        <p:sp>
          <p:nvSpPr>
            <p:cNvPr id="6" name="Rounded Rectangle 7"/>
            <p:cNvSpPr/>
            <p:nvPr/>
          </p:nvSpPr>
          <p:spPr>
            <a:xfrm>
              <a:off x="3059166" y="4294164"/>
              <a:ext cx="1309002" cy="1265020"/>
            </a:xfrm>
            <a:prstGeom prst="roundRect">
              <a:avLst>
                <a:gd name="adj" fmla="val 7442"/>
              </a:avLst>
            </a:prstGeom>
            <a:solidFill>
              <a:srgbClr val="5FC4F4"/>
            </a:solidFill>
            <a:ln w="25400" cap="flat" cmpd="sng" algn="ctr">
              <a:noFill/>
              <a:prstDash val="solid"/>
            </a:ln>
            <a:effectLst/>
          </p:spPr>
          <p:txBody>
            <a:bodyPr lIns="128583" tIns="64291" rIns="128583" bIns="64291" rtlCol="0" anchor="ctr"/>
            <a:lstStyle/>
            <a:p>
              <a:pPr algn="ctr" defTabSz="1285160">
                <a:defRPr/>
              </a:pPr>
              <a:endParaRPr lang="en-US" sz="1900" kern="0">
                <a:solidFill>
                  <a:schemeClr val="tx1">
                    <a:lumMod val="75000"/>
                    <a:lumOff val="25000"/>
                  </a:schemeClr>
                </a:solidFill>
                <a:latin typeface="+mn-lt"/>
                <a:ea typeface="+mn-ea"/>
                <a:cs typeface="+mn-ea"/>
                <a:sym typeface="+mn-lt"/>
              </a:endParaRPr>
            </a:p>
          </p:txBody>
        </p:sp>
        <p:sp>
          <p:nvSpPr>
            <p:cNvPr id="7" name="Rounded Rectangle 8"/>
            <p:cNvSpPr/>
            <p:nvPr/>
          </p:nvSpPr>
          <p:spPr>
            <a:xfrm>
              <a:off x="8309822" y="1674176"/>
              <a:ext cx="1309002" cy="1265020"/>
            </a:xfrm>
            <a:prstGeom prst="roundRect">
              <a:avLst>
                <a:gd name="adj" fmla="val 7442"/>
              </a:avLst>
            </a:prstGeom>
            <a:solidFill>
              <a:srgbClr val="5FC4F4"/>
            </a:solidFill>
            <a:ln w="25400" cap="flat" cmpd="sng" algn="ctr">
              <a:noFill/>
              <a:prstDash val="solid"/>
            </a:ln>
            <a:effectLst/>
          </p:spPr>
          <p:txBody>
            <a:bodyPr lIns="128583" tIns="64291" rIns="128583" bIns="64291" rtlCol="0" anchor="ctr"/>
            <a:lstStyle/>
            <a:p>
              <a:pPr algn="ctr" defTabSz="1285160">
                <a:defRPr/>
              </a:pPr>
              <a:endParaRPr lang="en-US" sz="1900" kern="0">
                <a:solidFill>
                  <a:schemeClr val="tx1">
                    <a:lumMod val="75000"/>
                    <a:lumOff val="25000"/>
                  </a:schemeClr>
                </a:solidFill>
                <a:latin typeface="+mn-lt"/>
                <a:ea typeface="+mn-ea"/>
                <a:cs typeface="+mn-ea"/>
                <a:sym typeface="+mn-lt"/>
              </a:endParaRPr>
            </a:p>
          </p:txBody>
        </p:sp>
        <p:sp>
          <p:nvSpPr>
            <p:cNvPr id="8" name="Rounded Rectangle 9"/>
            <p:cNvSpPr/>
            <p:nvPr/>
          </p:nvSpPr>
          <p:spPr>
            <a:xfrm>
              <a:off x="8309822" y="4294164"/>
              <a:ext cx="1309002" cy="1265020"/>
            </a:xfrm>
            <a:prstGeom prst="roundRect">
              <a:avLst>
                <a:gd name="adj" fmla="val 7442"/>
              </a:avLst>
            </a:prstGeom>
            <a:solidFill>
              <a:srgbClr val="5FC4F4"/>
            </a:solidFill>
            <a:ln w="25400" cap="flat" cmpd="sng" algn="ctr">
              <a:noFill/>
              <a:prstDash val="solid"/>
            </a:ln>
            <a:effectLst/>
          </p:spPr>
          <p:txBody>
            <a:bodyPr lIns="128583" tIns="64291" rIns="128583" bIns="64291" rtlCol="0" anchor="ctr"/>
            <a:lstStyle/>
            <a:p>
              <a:pPr algn="ctr" defTabSz="1285160">
                <a:defRPr/>
              </a:pPr>
              <a:endParaRPr lang="en-US" sz="1900" kern="0">
                <a:solidFill>
                  <a:schemeClr val="tx1">
                    <a:lumMod val="75000"/>
                    <a:lumOff val="25000"/>
                  </a:schemeClr>
                </a:solidFill>
                <a:latin typeface="+mn-lt"/>
                <a:ea typeface="+mn-ea"/>
                <a:cs typeface="+mn-ea"/>
                <a:sym typeface="+mn-lt"/>
              </a:endParaRPr>
            </a:p>
          </p:txBody>
        </p:sp>
        <p:sp>
          <p:nvSpPr>
            <p:cNvPr id="9" name="Rectangle 10"/>
            <p:cNvSpPr/>
            <p:nvPr/>
          </p:nvSpPr>
          <p:spPr>
            <a:xfrm>
              <a:off x="9702854" y="4196475"/>
              <a:ext cx="2571750" cy="1284000"/>
            </a:xfrm>
            <a:prstGeom prst="rect">
              <a:avLst/>
            </a:prstGeom>
          </p:spPr>
          <p:txBody>
            <a:bodyPr wrap="square" lIns="128583" tIns="64291" rIns="128583" bIns="64291">
              <a:spAutoFit/>
            </a:bodyPr>
            <a:lstStyle/>
            <a:p>
              <a:pPr defTabSz="1285160">
                <a:lnSpc>
                  <a:spcPct val="150000"/>
                </a:lnSpc>
                <a:defRPr/>
              </a:pPr>
              <a:r>
                <a:rPr lang="zh-CN" altLang="en-US" sz="2000" b="1" kern="0" dirty="0">
                  <a:solidFill>
                    <a:schemeClr val="tx1">
                      <a:lumMod val="75000"/>
                      <a:lumOff val="25000"/>
                    </a:schemeClr>
                  </a:solidFill>
                  <a:latin typeface="+mn-lt"/>
                  <a:ea typeface="+mn-ea"/>
                  <a:cs typeface="+mn-ea"/>
                  <a:sym typeface="+mn-lt"/>
                </a:rPr>
                <a:t>单击此处添加标题</a:t>
              </a:r>
            </a:p>
            <a:p>
              <a:pPr defTabSz="1285160">
                <a:lnSpc>
                  <a:spcPct val="150000"/>
                </a:lnSpc>
                <a:defRPr/>
              </a:pPr>
              <a:r>
                <a:rPr lang="zh-CN" altLang="en-US" sz="1500" kern="0" dirty="0">
                  <a:solidFill>
                    <a:schemeClr val="tx1">
                      <a:lumMod val="75000"/>
                      <a:lumOff val="25000"/>
                    </a:schemeClr>
                  </a:solidFill>
                  <a:latin typeface="+mn-lt"/>
                  <a:ea typeface="+mn-ea"/>
                  <a:cs typeface="+mn-ea"/>
                  <a:sym typeface="+mn-lt"/>
                </a:rPr>
                <a:t>此处添加详细文本描述，建议与标题相关整体语言风格</a:t>
              </a:r>
            </a:p>
          </p:txBody>
        </p:sp>
        <p:cxnSp>
          <p:nvCxnSpPr>
            <p:cNvPr id="10" name="Straight Connector 12"/>
            <p:cNvCxnSpPr/>
            <p:nvPr/>
          </p:nvCxnSpPr>
          <p:spPr>
            <a:xfrm flipH="1" flipV="1">
              <a:off x="4345041" y="2939196"/>
              <a:ext cx="913188" cy="676213"/>
            </a:xfrm>
            <a:prstGeom prst="line">
              <a:avLst/>
            </a:prstGeom>
            <a:noFill/>
            <a:ln w="12700" cap="flat" cmpd="sng" algn="ctr">
              <a:solidFill>
                <a:srgbClr val="7F7F7F"/>
              </a:solidFill>
              <a:prstDash val="solid"/>
            </a:ln>
            <a:effectLst/>
          </p:spPr>
        </p:cxnSp>
        <p:cxnSp>
          <p:nvCxnSpPr>
            <p:cNvPr id="11" name="Straight Connector 14"/>
            <p:cNvCxnSpPr/>
            <p:nvPr/>
          </p:nvCxnSpPr>
          <p:spPr>
            <a:xfrm flipH="1">
              <a:off x="4368168" y="3615409"/>
              <a:ext cx="890061" cy="678755"/>
            </a:xfrm>
            <a:prstGeom prst="line">
              <a:avLst/>
            </a:prstGeom>
            <a:noFill/>
            <a:ln w="12700" cap="flat" cmpd="sng" algn="ctr">
              <a:solidFill>
                <a:srgbClr val="7F7F7F"/>
              </a:solidFill>
              <a:prstDash val="solid"/>
            </a:ln>
            <a:effectLst/>
          </p:spPr>
        </p:cxnSp>
        <p:cxnSp>
          <p:nvCxnSpPr>
            <p:cNvPr id="12" name="Straight Connector 16"/>
            <p:cNvCxnSpPr/>
            <p:nvPr/>
          </p:nvCxnSpPr>
          <p:spPr>
            <a:xfrm flipV="1">
              <a:off x="7396634" y="2939196"/>
              <a:ext cx="913188" cy="676213"/>
            </a:xfrm>
            <a:prstGeom prst="line">
              <a:avLst/>
            </a:prstGeom>
            <a:noFill/>
            <a:ln w="12700" cap="flat" cmpd="sng" algn="ctr">
              <a:solidFill>
                <a:srgbClr val="7F7F7F"/>
              </a:solidFill>
              <a:prstDash val="solid"/>
            </a:ln>
            <a:effectLst/>
          </p:spPr>
        </p:cxnSp>
        <p:cxnSp>
          <p:nvCxnSpPr>
            <p:cNvPr id="13" name="Straight Connector 18"/>
            <p:cNvCxnSpPr/>
            <p:nvPr/>
          </p:nvCxnSpPr>
          <p:spPr>
            <a:xfrm>
              <a:off x="7396634" y="3615409"/>
              <a:ext cx="913188" cy="678755"/>
            </a:xfrm>
            <a:prstGeom prst="line">
              <a:avLst/>
            </a:prstGeom>
            <a:noFill/>
            <a:ln w="12700" cap="flat" cmpd="sng" algn="ctr">
              <a:solidFill>
                <a:srgbClr val="7F7F7F"/>
              </a:solidFill>
              <a:prstDash val="solid"/>
            </a:ln>
            <a:effectLst/>
          </p:spPr>
        </p:cxnSp>
        <p:sp>
          <p:nvSpPr>
            <p:cNvPr id="14" name="Rectangle 19"/>
            <p:cNvSpPr/>
            <p:nvPr/>
          </p:nvSpPr>
          <p:spPr>
            <a:xfrm>
              <a:off x="9702854" y="1624866"/>
              <a:ext cx="2571750" cy="1284000"/>
            </a:xfrm>
            <a:prstGeom prst="rect">
              <a:avLst/>
            </a:prstGeom>
          </p:spPr>
          <p:txBody>
            <a:bodyPr wrap="square" lIns="128583" tIns="64291" rIns="128583" bIns="64291">
              <a:spAutoFit/>
            </a:bodyPr>
            <a:lstStyle/>
            <a:p>
              <a:pPr defTabSz="1285160">
                <a:lnSpc>
                  <a:spcPct val="150000"/>
                </a:lnSpc>
                <a:defRPr/>
              </a:pPr>
              <a:r>
                <a:rPr lang="zh-CN" altLang="en-US" sz="2000" b="1" kern="0" dirty="0">
                  <a:solidFill>
                    <a:schemeClr val="tx1">
                      <a:lumMod val="75000"/>
                      <a:lumOff val="25000"/>
                    </a:schemeClr>
                  </a:solidFill>
                  <a:latin typeface="+mn-lt"/>
                  <a:ea typeface="+mn-ea"/>
                  <a:cs typeface="+mn-ea"/>
                  <a:sym typeface="+mn-lt"/>
                </a:rPr>
                <a:t>单击此处添加标题</a:t>
              </a:r>
            </a:p>
            <a:p>
              <a:pPr defTabSz="1285160">
                <a:lnSpc>
                  <a:spcPct val="150000"/>
                </a:lnSpc>
                <a:defRPr/>
              </a:pPr>
              <a:r>
                <a:rPr lang="zh-CN" altLang="en-US" sz="1500" kern="0" dirty="0">
                  <a:solidFill>
                    <a:schemeClr val="tx1">
                      <a:lumMod val="75000"/>
                      <a:lumOff val="25000"/>
                    </a:schemeClr>
                  </a:solidFill>
                  <a:latin typeface="+mn-lt"/>
                  <a:ea typeface="+mn-ea"/>
                  <a:cs typeface="+mn-ea"/>
                  <a:sym typeface="+mn-lt"/>
                </a:rPr>
                <a:t>此处添加详细文本描述，建议与标题相关整体语言风格</a:t>
              </a:r>
            </a:p>
          </p:txBody>
        </p:sp>
        <p:sp>
          <p:nvSpPr>
            <p:cNvPr id="15" name="Rectangle 20"/>
            <p:cNvSpPr/>
            <p:nvPr/>
          </p:nvSpPr>
          <p:spPr>
            <a:xfrm>
              <a:off x="380260" y="4196475"/>
              <a:ext cx="2571750" cy="1284000"/>
            </a:xfrm>
            <a:prstGeom prst="rect">
              <a:avLst/>
            </a:prstGeom>
          </p:spPr>
          <p:txBody>
            <a:bodyPr wrap="square" lIns="128583" tIns="64291" rIns="128583" bIns="64291">
              <a:spAutoFit/>
            </a:bodyPr>
            <a:lstStyle/>
            <a:p>
              <a:pPr algn="r" defTabSz="1285160">
                <a:lnSpc>
                  <a:spcPct val="150000"/>
                </a:lnSpc>
                <a:defRPr/>
              </a:pPr>
              <a:r>
                <a:rPr lang="zh-CN" altLang="en-US" sz="2000" b="1" kern="0" dirty="0">
                  <a:solidFill>
                    <a:schemeClr val="tx1">
                      <a:lumMod val="75000"/>
                      <a:lumOff val="25000"/>
                    </a:schemeClr>
                  </a:solidFill>
                  <a:latin typeface="+mn-lt"/>
                  <a:ea typeface="+mn-ea"/>
                  <a:cs typeface="+mn-ea"/>
                  <a:sym typeface="+mn-lt"/>
                </a:rPr>
                <a:t>单击此处添加标题</a:t>
              </a:r>
            </a:p>
            <a:p>
              <a:pPr algn="r" defTabSz="1285160">
                <a:lnSpc>
                  <a:spcPct val="150000"/>
                </a:lnSpc>
                <a:defRPr/>
              </a:pPr>
              <a:r>
                <a:rPr lang="zh-CN" altLang="en-US" sz="1500" kern="0" dirty="0">
                  <a:solidFill>
                    <a:schemeClr val="tx1">
                      <a:lumMod val="75000"/>
                      <a:lumOff val="25000"/>
                    </a:schemeClr>
                  </a:solidFill>
                  <a:latin typeface="+mn-lt"/>
                  <a:ea typeface="+mn-ea"/>
                  <a:cs typeface="+mn-ea"/>
                  <a:sym typeface="+mn-lt"/>
                </a:rPr>
                <a:t>此处添加详细文本描述，建议与标题相关整体语言风格</a:t>
              </a:r>
            </a:p>
          </p:txBody>
        </p:sp>
        <p:sp>
          <p:nvSpPr>
            <p:cNvPr id="16" name="Rectangle 21"/>
            <p:cNvSpPr/>
            <p:nvPr/>
          </p:nvSpPr>
          <p:spPr>
            <a:xfrm>
              <a:off x="380260" y="1624866"/>
              <a:ext cx="2571750" cy="1284000"/>
            </a:xfrm>
            <a:prstGeom prst="rect">
              <a:avLst/>
            </a:prstGeom>
          </p:spPr>
          <p:txBody>
            <a:bodyPr wrap="square" lIns="128583" tIns="64291" rIns="128583" bIns="64291">
              <a:spAutoFit/>
            </a:bodyPr>
            <a:lstStyle/>
            <a:p>
              <a:pPr algn="r" defTabSz="1285160">
                <a:lnSpc>
                  <a:spcPct val="150000"/>
                </a:lnSpc>
                <a:defRPr/>
              </a:pPr>
              <a:r>
                <a:rPr lang="zh-CN" altLang="en-US" sz="2000" b="1" kern="0" dirty="0">
                  <a:solidFill>
                    <a:schemeClr val="tx1">
                      <a:lumMod val="75000"/>
                      <a:lumOff val="25000"/>
                    </a:schemeClr>
                  </a:solidFill>
                  <a:latin typeface="+mn-lt"/>
                  <a:ea typeface="+mn-ea"/>
                  <a:cs typeface="+mn-ea"/>
                  <a:sym typeface="+mn-lt"/>
                </a:rPr>
                <a:t>单击此处添加标题</a:t>
              </a:r>
            </a:p>
            <a:p>
              <a:pPr algn="r" defTabSz="1285160">
                <a:lnSpc>
                  <a:spcPct val="150000"/>
                </a:lnSpc>
                <a:defRPr/>
              </a:pPr>
              <a:r>
                <a:rPr lang="zh-CN" altLang="en-US" sz="1500" kern="0" dirty="0">
                  <a:solidFill>
                    <a:schemeClr val="tx1">
                      <a:lumMod val="75000"/>
                      <a:lumOff val="25000"/>
                    </a:schemeClr>
                  </a:solidFill>
                  <a:latin typeface="+mn-lt"/>
                  <a:ea typeface="+mn-ea"/>
                  <a:cs typeface="+mn-ea"/>
                  <a:sym typeface="+mn-lt"/>
                </a:rPr>
                <a:t>此处添加详细文本描述，建议与标题相关整体语言风格</a:t>
              </a:r>
            </a:p>
          </p:txBody>
        </p:sp>
        <p:grpSp>
          <p:nvGrpSpPr>
            <p:cNvPr id="17" name="Group 23"/>
            <p:cNvGrpSpPr/>
            <p:nvPr/>
          </p:nvGrpSpPr>
          <p:grpSpPr>
            <a:xfrm>
              <a:off x="8491638" y="2037525"/>
              <a:ext cx="988314" cy="538321"/>
              <a:chOff x="6750050" y="3321051"/>
              <a:chExt cx="195263" cy="106363"/>
            </a:xfrm>
            <a:solidFill>
              <a:sysClr val="window" lastClr="FFFFFF"/>
            </a:solidFill>
          </p:grpSpPr>
          <p:sp>
            <p:nvSpPr>
              <p:cNvPr id="18"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19"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0"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grpSp>
        <p:grpSp>
          <p:nvGrpSpPr>
            <p:cNvPr id="21" name="Group 27"/>
            <p:cNvGrpSpPr/>
            <p:nvPr/>
          </p:nvGrpSpPr>
          <p:grpSpPr>
            <a:xfrm>
              <a:off x="3348395" y="1943759"/>
              <a:ext cx="730544" cy="725852"/>
              <a:chOff x="744538" y="3198813"/>
              <a:chExt cx="249237" cy="247650"/>
            </a:xfrm>
            <a:solidFill>
              <a:sysClr val="window" lastClr="FFFFFF"/>
            </a:solidFill>
          </p:grpSpPr>
          <p:sp>
            <p:nvSpPr>
              <p:cNvPr id="22" name="Freeform 8"/>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3" name="Freeform 9"/>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4" name="Freeform 10"/>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5" name="Freeform 11"/>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grpSp>
        <p:grpSp>
          <p:nvGrpSpPr>
            <p:cNvPr id="26" name="Group 32"/>
            <p:cNvGrpSpPr/>
            <p:nvPr/>
          </p:nvGrpSpPr>
          <p:grpSpPr>
            <a:xfrm>
              <a:off x="3354990" y="4567200"/>
              <a:ext cx="723949" cy="718952"/>
              <a:chOff x="1979613" y="3067051"/>
              <a:chExt cx="231775" cy="230188"/>
            </a:xfrm>
            <a:solidFill>
              <a:sysClr val="window" lastClr="FFFFFF"/>
            </a:solidFill>
          </p:grpSpPr>
          <p:sp>
            <p:nvSpPr>
              <p:cNvPr id="27"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8"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29"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grpSp>
        <p:grpSp>
          <p:nvGrpSpPr>
            <p:cNvPr id="30" name="Group 36"/>
            <p:cNvGrpSpPr/>
            <p:nvPr/>
          </p:nvGrpSpPr>
          <p:grpSpPr>
            <a:xfrm>
              <a:off x="8603803" y="4529692"/>
              <a:ext cx="782589" cy="793962"/>
              <a:chOff x="2360613" y="2686051"/>
              <a:chExt cx="217488" cy="220662"/>
            </a:xfrm>
            <a:solidFill>
              <a:sysClr val="window" lastClr="FFFFFF"/>
            </a:solidFill>
          </p:grpSpPr>
          <p:sp>
            <p:nvSpPr>
              <p:cNvPr id="31"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32" name="Freeform 35"/>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36" name="Freeform 36"/>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grpSp>
        <p:sp>
          <p:nvSpPr>
            <p:cNvPr id="37" name="Rounded Rectangle 3"/>
            <p:cNvSpPr/>
            <p:nvPr/>
          </p:nvSpPr>
          <p:spPr>
            <a:xfrm>
              <a:off x="5082787" y="2413950"/>
              <a:ext cx="2494800" cy="2410973"/>
            </a:xfrm>
            <a:prstGeom prst="roundRect">
              <a:avLst>
                <a:gd name="adj" fmla="val 7442"/>
              </a:avLst>
            </a:prstGeom>
            <a:solidFill>
              <a:srgbClr val="5FC4F4"/>
            </a:solidFill>
            <a:ln w="25400" cap="flat" cmpd="sng" algn="ctr">
              <a:noFill/>
              <a:prstDash val="solid"/>
            </a:ln>
            <a:effectLst/>
          </p:spPr>
          <p:txBody>
            <a:bodyPr lIns="128583" tIns="64291" rIns="128583" bIns="64291" rtlCol="0" anchor="ctr"/>
            <a:lstStyle/>
            <a:p>
              <a:pPr algn="ctr" defTabSz="1285160">
                <a:defRPr/>
              </a:pPr>
              <a:endParaRPr lang="en-US" sz="1900" kern="0">
                <a:solidFill>
                  <a:schemeClr val="tx1">
                    <a:lumMod val="75000"/>
                    <a:lumOff val="25000"/>
                  </a:schemeClr>
                </a:solidFill>
                <a:latin typeface="+mn-lt"/>
                <a:ea typeface="+mn-ea"/>
                <a:cs typeface="+mn-ea"/>
                <a:sym typeface="+mn-lt"/>
              </a:endParaRPr>
            </a:p>
          </p:txBody>
        </p:sp>
        <p:sp>
          <p:nvSpPr>
            <p:cNvPr id="38" name="Freeform 10"/>
            <p:cNvSpPr>
              <a:spLocks noEditPoints="1"/>
            </p:cNvSpPr>
            <p:nvPr/>
          </p:nvSpPr>
          <p:spPr bwMode="auto">
            <a:xfrm>
              <a:off x="5741860" y="2692859"/>
              <a:ext cx="1176659" cy="1161572"/>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ysClr val="window" lastClr="FFFFFF"/>
            </a:solidFill>
            <a:ln>
              <a:noFill/>
            </a:ln>
          </p:spPr>
          <p:txBody>
            <a:bodyPr vert="horz" wrap="square" lIns="128583" tIns="64291" rIns="128583" bIns="64291" numCol="1" anchor="t" anchorCtr="0" compatLnSpc="1"/>
            <a:lstStyle/>
            <a:p>
              <a:pPr defTabSz="1285160">
                <a:defRPr/>
              </a:pPr>
              <a:endParaRPr lang="en-US" sz="1900" kern="0">
                <a:solidFill>
                  <a:schemeClr val="tx1">
                    <a:lumMod val="75000"/>
                    <a:lumOff val="25000"/>
                  </a:schemeClr>
                </a:solidFill>
                <a:latin typeface="+mn-lt"/>
                <a:ea typeface="+mn-ea"/>
                <a:cs typeface="+mn-ea"/>
                <a:sym typeface="+mn-lt"/>
              </a:endParaRPr>
            </a:p>
          </p:txBody>
        </p:sp>
        <p:sp>
          <p:nvSpPr>
            <p:cNvPr id="39" name="Rectangle 43"/>
            <p:cNvSpPr/>
            <p:nvPr/>
          </p:nvSpPr>
          <p:spPr>
            <a:xfrm>
              <a:off x="5444804" y="4075568"/>
              <a:ext cx="1770771" cy="562442"/>
            </a:xfrm>
            <a:prstGeom prst="rect">
              <a:avLst/>
            </a:prstGeom>
          </p:spPr>
          <p:txBody>
            <a:bodyPr wrap="square" lIns="128583" tIns="64291" rIns="128583" bIns="64291">
              <a:spAutoFit/>
            </a:bodyPr>
            <a:lstStyle/>
            <a:p>
              <a:pPr algn="ctr" defTabSz="1285160">
                <a:defRPr/>
              </a:pPr>
              <a:r>
                <a:rPr lang="zh-CN" altLang="en-US" sz="2800" b="1" kern="0">
                  <a:solidFill>
                    <a:sysClr val="window" lastClr="FFFFFF"/>
                  </a:solidFill>
                  <a:latin typeface="+mn-lt"/>
                  <a:ea typeface="+mn-ea"/>
                  <a:cs typeface="+mn-ea"/>
                  <a:sym typeface="+mn-lt"/>
                </a:rPr>
                <a:t>添加标题</a:t>
              </a:r>
              <a:endParaRPr lang="zh-CN" altLang="en-US" sz="2800" b="1" kern="0" dirty="0">
                <a:solidFill>
                  <a:sysClr val="window" lastClr="FFFFFF"/>
                </a:solidFill>
                <a:latin typeface="+mn-lt"/>
                <a:ea typeface="+mn-ea"/>
                <a:cs typeface="+mn-ea"/>
                <a:sym typeface="+mn-lt"/>
              </a:endParaRPr>
            </a:p>
          </p:txBody>
        </p:sp>
      </p:grpSp>
      <p:sp>
        <p:nvSpPr>
          <p:cNvPr id="40" name="矩形 39"/>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160750775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576221" y="1544917"/>
            <a:ext cx="9706308" cy="4836489"/>
            <a:chOff x="1576221" y="1544917"/>
            <a:chExt cx="9706308" cy="4836489"/>
          </a:xfrm>
        </p:grpSpPr>
        <p:cxnSp>
          <p:nvCxnSpPr>
            <p:cNvPr id="13" name="直接连接符 12">
              <a:extLst>
                <a:ext uri="{FF2B5EF4-FFF2-40B4-BE49-F238E27FC236}">
                  <a16:creationId xmlns:a16="http://schemas.microsoft.com/office/drawing/2014/main" id="{8E2AC306-22DD-44B7-A391-722FE5EB4BFB}"/>
                </a:ext>
              </a:extLst>
            </p:cNvPr>
            <p:cNvCxnSpPr/>
            <p:nvPr/>
          </p:nvCxnSpPr>
          <p:spPr>
            <a:xfrm>
              <a:off x="1610841" y="4876515"/>
              <a:ext cx="2534283" cy="0"/>
            </a:xfrm>
            <a:prstGeom prst="line">
              <a:avLst/>
            </a:prstGeom>
            <a:ln>
              <a:solidFill>
                <a:schemeClr val="bg1">
                  <a:lumMod val="8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53AD928E-8B66-4DE3-99E4-0B173FD58A78}"/>
                </a:ext>
              </a:extLst>
            </p:cNvPr>
            <p:cNvCxnSpPr/>
            <p:nvPr/>
          </p:nvCxnSpPr>
          <p:spPr>
            <a:xfrm>
              <a:off x="1631435" y="3427739"/>
              <a:ext cx="3904711" cy="0"/>
            </a:xfrm>
            <a:prstGeom prst="line">
              <a:avLst/>
            </a:prstGeom>
            <a:ln>
              <a:solidFill>
                <a:schemeClr val="bg1">
                  <a:lumMod val="8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E25B6E78-3E11-4BCC-9A75-DB914E0E500C}"/>
                </a:ext>
              </a:extLst>
            </p:cNvPr>
            <p:cNvCxnSpPr/>
            <p:nvPr/>
          </p:nvCxnSpPr>
          <p:spPr>
            <a:xfrm>
              <a:off x="7376554" y="3427739"/>
              <a:ext cx="3874857" cy="0"/>
            </a:xfrm>
            <a:prstGeom prst="line">
              <a:avLst/>
            </a:prstGeom>
            <a:ln>
              <a:solidFill>
                <a:schemeClr val="bg1">
                  <a:lumMod val="8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428F6DB1-40A2-477A-8860-089151F9DFC8}"/>
                </a:ext>
              </a:extLst>
            </p:cNvPr>
            <p:cNvCxnSpPr/>
            <p:nvPr/>
          </p:nvCxnSpPr>
          <p:spPr>
            <a:xfrm>
              <a:off x="8799054" y="4876515"/>
              <a:ext cx="2483475" cy="0"/>
            </a:xfrm>
            <a:prstGeom prst="line">
              <a:avLst/>
            </a:prstGeom>
            <a:ln>
              <a:solidFill>
                <a:schemeClr val="bg1">
                  <a:lumMod val="8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196244" y="2591294"/>
              <a:ext cx="4498369" cy="3790112"/>
              <a:chOff x="2983996" y="1842798"/>
              <a:chExt cx="3198840" cy="2695339"/>
            </a:xfrm>
          </p:grpSpPr>
          <p:sp>
            <p:nvSpPr>
              <p:cNvPr id="5" name="菱形 4">
                <a:extLst>
                  <a:ext uri="{FF2B5EF4-FFF2-40B4-BE49-F238E27FC236}">
                    <a16:creationId xmlns:a16="http://schemas.microsoft.com/office/drawing/2014/main" id="{B3419AC2-A08D-44BA-BD77-F845E7E06A08}"/>
                  </a:ext>
                </a:extLst>
              </p:cNvPr>
              <p:cNvSpPr/>
              <p:nvPr/>
            </p:nvSpPr>
            <p:spPr>
              <a:xfrm rot="5400000">
                <a:off x="5288251" y="3032476"/>
                <a:ext cx="894585" cy="894585"/>
              </a:xfrm>
              <a:prstGeom prst="diamond">
                <a:avLst/>
              </a:pr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grpSp>
            <p:nvGrpSpPr>
              <p:cNvPr id="2" name="组合 1"/>
              <p:cNvGrpSpPr/>
              <p:nvPr/>
            </p:nvGrpSpPr>
            <p:grpSpPr>
              <a:xfrm>
                <a:off x="2983996" y="1842798"/>
                <a:ext cx="2863685" cy="2695339"/>
                <a:chOff x="2983996" y="1842798"/>
                <a:chExt cx="2863685" cy="2695339"/>
              </a:xfrm>
            </p:grpSpPr>
            <p:sp>
              <p:nvSpPr>
                <p:cNvPr id="4" name="菱形 3">
                  <a:extLst>
                    <a:ext uri="{FF2B5EF4-FFF2-40B4-BE49-F238E27FC236}">
                      <a16:creationId xmlns:a16="http://schemas.microsoft.com/office/drawing/2014/main" id="{BF4F72E7-DC13-4018-B858-1C74BEA7CD09}"/>
                    </a:ext>
                  </a:extLst>
                </p:cNvPr>
                <p:cNvSpPr/>
                <p:nvPr/>
              </p:nvSpPr>
              <p:spPr>
                <a:xfrm rot="5400000">
                  <a:off x="4713660" y="2437637"/>
                  <a:ext cx="894585" cy="894585"/>
                </a:xfrm>
                <a:prstGeom prst="diamond">
                  <a:avLst/>
                </a:pr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sp>
              <p:nvSpPr>
                <p:cNvPr id="6" name="菱形 5">
                  <a:extLst>
                    <a:ext uri="{FF2B5EF4-FFF2-40B4-BE49-F238E27FC236}">
                      <a16:creationId xmlns:a16="http://schemas.microsoft.com/office/drawing/2014/main" id="{CC685CF0-8F8A-443F-8F1B-53C114613E2A}"/>
                    </a:ext>
                  </a:extLst>
                </p:cNvPr>
                <p:cNvSpPr/>
                <p:nvPr/>
              </p:nvSpPr>
              <p:spPr>
                <a:xfrm rot="5400000">
                  <a:off x="4139069" y="1842798"/>
                  <a:ext cx="894585" cy="894585"/>
                </a:xfrm>
                <a:prstGeom prst="diamond">
                  <a:avLst/>
                </a:pr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sp>
              <p:nvSpPr>
                <p:cNvPr id="7" name="菱形 6">
                  <a:extLst>
                    <a:ext uri="{FF2B5EF4-FFF2-40B4-BE49-F238E27FC236}">
                      <a16:creationId xmlns:a16="http://schemas.microsoft.com/office/drawing/2014/main" id="{CA1D8D74-5E77-4719-BC50-EB958808D3C6}"/>
                    </a:ext>
                  </a:extLst>
                </p:cNvPr>
                <p:cNvSpPr/>
                <p:nvPr/>
              </p:nvSpPr>
              <p:spPr>
                <a:xfrm rot="5400000" flipV="1">
                  <a:off x="3558587" y="2427588"/>
                  <a:ext cx="894585" cy="894585"/>
                </a:xfrm>
                <a:prstGeom prst="diamond">
                  <a:avLst/>
                </a:prstGeom>
                <a:solidFill>
                  <a:srgbClr val="5FC4F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sp>
              <p:nvSpPr>
                <p:cNvPr id="8" name="菱形 7">
                  <a:extLst>
                    <a:ext uri="{FF2B5EF4-FFF2-40B4-BE49-F238E27FC236}">
                      <a16:creationId xmlns:a16="http://schemas.microsoft.com/office/drawing/2014/main" id="{E2845183-C9FC-4F1A-B676-7C6B609307AD}"/>
                    </a:ext>
                  </a:extLst>
                </p:cNvPr>
                <p:cNvSpPr/>
                <p:nvPr/>
              </p:nvSpPr>
              <p:spPr>
                <a:xfrm rot="5400000" flipV="1">
                  <a:off x="2983996" y="3022428"/>
                  <a:ext cx="894585" cy="894585"/>
                </a:xfrm>
                <a:prstGeom prst="diamond">
                  <a:avLst/>
                </a:prstGeom>
                <a:solidFill>
                  <a:srgbClr val="5FC4F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sp>
              <p:nvSpPr>
                <p:cNvPr id="9" name="任意多边形: 形状 8">
                  <a:extLst>
                    <a:ext uri="{FF2B5EF4-FFF2-40B4-BE49-F238E27FC236}">
                      <a16:creationId xmlns:a16="http://schemas.microsoft.com/office/drawing/2014/main" id="{E126C238-41B8-4992-9FD6-6C87382CD78A}"/>
                    </a:ext>
                  </a:extLst>
                </p:cNvPr>
                <p:cNvSpPr>
                  <a:spLocks/>
                </p:cNvSpPr>
                <p:nvPr/>
              </p:nvSpPr>
              <p:spPr bwMode="auto">
                <a:xfrm>
                  <a:off x="4436231" y="2136855"/>
                  <a:ext cx="304372" cy="30294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grpSp>
              <p:nvGrpSpPr>
                <p:cNvPr id="10" name="组合 9">
                  <a:extLst>
                    <a:ext uri="{FF2B5EF4-FFF2-40B4-BE49-F238E27FC236}">
                      <a16:creationId xmlns:a16="http://schemas.microsoft.com/office/drawing/2014/main" id="{B277FC4D-3478-4D9E-9159-6B551F0CBD4A}"/>
                    </a:ext>
                  </a:extLst>
                </p:cNvPr>
                <p:cNvGrpSpPr/>
                <p:nvPr/>
              </p:nvGrpSpPr>
              <p:grpSpPr>
                <a:xfrm>
                  <a:off x="3268513" y="3249213"/>
                  <a:ext cx="329917" cy="393338"/>
                  <a:chOff x="-11044238" y="1517650"/>
                  <a:chExt cx="1800225" cy="2146300"/>
                </a:xfrm>
                <a:solidFill>
                  <a:schemeClr val="bg1"/>
                </a:solidFill>
              </p:grpSpPr>
              <p:sp>
                <p:nvSpPr>
                  <p:cNvPr id="34" name="任意多边形: 形状 33">
                    <a:extLst>
                      <a:ext uri="{FF2B5EF4-FFF2-40B4-BE49-F238E27FC236}">
                        <a16:creationId xmlns:a16="http://schemas.microsoft.com/office/drawing/2014/main" id="{50E8DD93-74A0-4FD2-96CC-94ED3085A0B4}"/>
                      </a:ext>
                    </a:extLst>
                  </p:cNvPr>
                  <p:cNvSpPr>
                    <a:spLocks/>
                  </p:cNvSpPr>
                  <p:nvPr/>
                </p:nvSpPr>
                <p:spPr bwMode="auto">
                  <a:xfrm>
                    <a:off x="-11012488" y="3044825"/>
                    <a:ext cx="577850" cy="619125"/>
                  </a:xfrm>
                  <a:custGeom>
                    <a:avLst/>
                    <a:gdLst>
                      <a:gd name="T0" fmla="*/ 228 w 364"/>
                      <a:gd name="T1" fmla="*/ 206 h 390"/>
                      <a:gd name="T2" fmla="*/ 250 w 364"/>
                      <a:gd name="T3" fmla="*/ 186 h 390"/>
                      <a:gd name="T4" fmla="*/ 268 w 364"/>
                      <a:gd name="T5" fmla="*/ 160 h 390"/>
                      <a:gd name="T6" fmla="*/ 278 w 364"/>
                      <a:gd name="T7" fmla="*/ 130 h 390"/>
                      <a:gd name="T8" fmla="*/ 282 w 364"/>
                      <a:gd name="T9" fmla="*/ 100 h 390"/>
                      <a:gd name="T10" fmla="*/ 280 w 364"/>
                      <a:gd name="T11" fmla="*/ 80 h 390"/>
                      <a:gd name="T12" fmla="*/ 266 w 364"/>
                      <a:gd name="T13" fmla="*/ 44 h 390"/>
                      <a:gd name="T14" fmla="*/ 238 w 364"/>
                      <a:gd name="T15" fmla="*/ 18 h 390"/>
                      <a:gd name="T16" fmla="*/ 202 w 364"/>
                      <a:gd name="T17" fmla="*/ 2 h 390"/>
                      <a:gd name="T18" fmla="*/ 182 w 364"/>
                      <a:gd name="T19" fmla="*/ 0 h 390"/>
                      <a:gd name="T20" fmla="*/ 144 w 364"/>
                      <a:gd name="T21" fmla="*/ 8 h 390"/>
                      <a:gd name="T22" fmla="*/ 112 w 364"/>
                      <a:gd name="T23" fmla="*/ 30 h 390"/>
                      <a:gd name="T24" fmla="*/ 90 w 364"/>
                      <a:gd name="T25" fmla="*/ 62 h 390"/>
                      <a:gd name="T26" fmla="*/ 82 w 364"/>
                      <a:gd name="T27" fmla="*/ 100 h 390"/>
                      <a:gd name="T28" fmla="*/ 82 w 364"/>
                      <a:gd name="T29" fmla="*/ 116 h 390"/>
                      <a:gd name="T30" fmla="*/ 90 w 364"/>
                      <a:gd name="T31" fmla="*/ 146 h 390"/>
                      <a:gd name="T32" fmla="*/ 106 w 364"/>
                      <a:gd name="T33" fmla="*/ 174 h 390"/>
                      <a:gd name="T34" fmla="*/ 126 w 364"/>
                      <a:gd name="T35" fmla="*/ 196 h 390"/>
                      <a:gd name="T36" fmla="*/ 138 w 364"/>
                      <a:gd name="T37" fmla="*/ 206 h 390"/>
                      <a:gd name="T38" fmla="*/ 82 w 364"/>
                      <a:gd name="T39" fmla="*/ 228 h 390"/>
                      <a:gd name="T40" fmla="*/ 40 w 364"/>
                      <a:gd name="T41" fmla="*/ 264 h 390"/>
                      <a:gd name="T42" fmla="*/ 10 w 364"/>
                      <a:gd name="T43" fmla="*/ 304 h 390"/>
                      <a:gd name="T44" fmla="*/ 0 w 364"/>
                      <a:gd name="T45" fmla="*/ 336 h 390"/>
                      <a:gd name="T46" fmla="*/ 0 w 364"/>
                      <a:gd name="T47" fmla="*/ 344 h 390"/>
                      <a:gd name="T48" fmla="*/ 4 w 364"/>
                      <a:gd name="T49" fmla="*/ 356 h 390"/>
                      <a:gd name="T50" fmla="*/ 16 w 364"/>
                      <a:gd name="T51" fmla="*/ 364 h 390"/>
                      <a:gd name="T52" fmla="*/ 58 w 364"/>
                      <a:gd name="T53" fmla="*/ 378 h 390"/>
                      <a:gd name="T54" fmla="*/ 116 w 364"/>
                      <a:gd name="T55" fmla="*/ 388 h 390"/>
                      <a:gd name="T56" fmla="*/ 182 w 364"/>
                      <a:gd name="T57" fmla="*/ 390 h 390"/>
                      <a:gd name="T58" fmla="*/ 250 w 364"/>
                      <a:gd name="T59" fmla="*/ 388 h 390"/>
                      <a:gd name="T60" fmla="*/ 308 w 364"/>
                      <a:gd name="T61" fmla="*/ 378 h 390"/>
                      <a:gd name="T62" fmla="*/ 348 w 364"/>
                      <a:gd name="T63" fmla="*/ 364 h 390"/>
                      <a:gd name="T64" fmla="*/ 360 w 364"/>
                      <a:gd name="T65" fmla="*/ 356 h 390"/>
                      <a:gd name="T66" fmla="*/ 364 w 364"/>
                      <a:gd name="T67" fmla="*/ 344 h 390"/>
                      <a:gd name="T68" fmla="*/ 364 w 364"/>
                      <a:gd name="T69" fmla="*/ 336 h 390"/>
                      <a:gd name="T70" fmla="*/ 354 w 364"/>
                      <a:gd name="T71" fmla="*/ 304 h 390"/>
                      <a:gd name="T72" fmla="*/ 326 w 364"/>
                      <a:gd name="T73" fmla="*/ 264 h 390"/>
                      <a:gd name="T74" fmla="*/ 282 w 364"/>
                      <a:gd name="T75" fmla="*/ 228 h 390"/>
                      <a:gd name="T76" fmla="*/ 228 w 364"/>
                      <a:gd name="T77" fmla="*/ 20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4" h="390">
                        <a:moveTo>
                          <a:pt x="228" y="206"/>
                        </a:moveTo>
                        <a:lnTo>
                          <a:pt x="228" y="206"/>
                        </a:lnTo>
                        <a:lnTo>
                          <a:pt x="238" y="196"/>
                        </a:lnTo>
                        <a:lnTo>
                          <a:pt x="250" y="186"/>
                        </a:lnTo>
                        <a:lnTo>
                          <a:pt x="260" y="174"/>
                        </a:lnTo>
                        <a:lnTo>
                          <a:pt x="268" y="160"/>
                        </a:lnTo>
                        <a:lnTo>
                          <a:pt x="274" y="146"/>
                        </a:lnTo>
                        <a:lnTo>
                          <a:pt x="278" y="130"/>
                        </a:lnTo>
                        <a:lnTo>
                          <a:pt x="282" y="116"/>
                        </a:lnTo>
                        <a:lnTo>
                          <a:pt x="282" y="100"/>
                        </a:lnTo>
                        <a:lnTo>
                          <a:pt x="282" y="100"/>
                        </a:lnTo>
                        <a:lnTo>
                          <a:pt x="280" y="80"/>
                        </a:lnTo>
                        <a:lnTo>
                          <a:pt x="274" y="62"/>
                        </a:lnTo>
                        <a:lnTo>
                          <a:pt x="266" y="44"/>
                        </a:lnTo>
                        <a:lnTo>
                          <a:pt x="254" y="30"/>
                        </a:lnTo>
                        <a:lnTo>
                          <a:pt x="238" y="18"/>
                        </a:lnTo>
                        <a:lnTo>
                          <a:pt x="222" y="8"/>
                        </a:lnTo>
                        <a:lnTo>
                          <a:pt x="202" y="2"/>
                        </a:lnTo>
                        <a:lnTo>
                          <a:pt x="182" y="0"/>
                        </a:lnTo>
                        <a:lnTo>
                          <a:pt x="182" y="0"/>
                        </a:lnTo>
                        <a:lnTo>
                          <a:pt x="162" y="2"/>
                        </a:lnTo>
                        <a:lnTo>
                          <a:pt x="144" y="8"/>
                        </a:lnTo>
                        <a:lnTo>
                          <a:pt x="126" y="18"/>
                        </a:lnTo>
                        <a:lnTo>
                          <a:pt x="112" y="30"/>
                        </a:lnTo>
                        <a:lnTo>
                          <a:pt x="98" y="44"/>
                        </a:lnTo>
                        <a:lnTo>
                          <a:pt x="90" y="62"/>
                        </a:lnTo>
                        <a:lnTo>
                          <a:pt x="84" y="80"/>
                        </a:lnTo>
                        <a:lnTo>
                          <a:pt x="82" y="100"/>
                        </a:lnTo>
                        <a:lnTo>
                          <a:pt x="82" y="100"/>
                        </a:lnTo>
                        <a:lnTo>
                          <a:pt x="82" y="116"/>
                        </a:lnTo>
                        <a:lnTo>
                          <a:pt x="86" y="130"/>
                        </a:lnTo>
                        <a:lnTo>
                          <a:pt x="90" y="146"/>
                        </a:lnTo>
                        <a:lnTo>
                          <a:pt x="98" y="160"/>
                        </a:lnTo>
                        <a:lnTo>
                          <a:pt x="106" y="174"/>
                        </a:lnTo>
                        <a:lnTo>
                          <a:pt x="114" y="186"/>
                        </a:lnTo>
                        <a:lnTo>
                          <a:pt x="126" y="196"/>
                        </a:lnTo>
                        <a:lnTo>
                          <a:pt x="138" y="206"/>
                        </a:lnTo>
                        <a:lnTo>
                          <a:pt x="138" y="206"/>
                        </a:lnTo>
                        <a:lnTo>
                          <a:pt x="108" y="216"/>
                        </a:lnTo>
                        <a:lnTo>
                          <a:pt x="82" y="228"/>
                        </a:lnTo>
                        <a:lnTo>
                          <a:pt x="60" y="246"/>
                        </a:lnTo>
                        <a:lnTo>
                          <a:pt x="40" y="264"/>
                        </a:lnTo>
                        <a:lnTo>
                          <a:pt x="22" y="284"/>
                        </a:lnTo>
                        <a:lnTo>
                          <a:pt x="10" y="304"/>
                        </a:lnTo>
                        <a:lnTo>
                          <a:pt x="2" y="326"/>
                        </a:lnTo>
                        <a:lnTo>
                          <a:pt x="0" y="336"/>
                        </a:lnTo>
                        <a:lnTo>
                          <a:pt x="0" y="344"/>
                        </a:lnTo>
                        <a:lnTo>
                          <a:pt x="0" y="344"/>
                        </a:lnTo>
                        <a:lnTo>
                          <a:pt x="2" y="350"/>
                        </a:lnTo>
                        <a:lnTo>
                          <a:pt x="4" y="356"/>
                        </a:lnTo>
                        <a:lnTo>
                          <a:pt x="10" y="360"/>
                        </a:lnTo>
                        <a:lnTo>
                          <a:pt x="16" y="364"/>
                        </a:lnTo>
                        <a:lnTo>
                          <a:pt x="34" y="372"/>
                        </a:lnTo>
                        <a:lnTo>
                          <a:pt x="58" y="378"/>
                        </a:lnTo>
                        <a:lnTo>
                          <a:pt x="84" y="384"/>
                        </a:lnTo>
                        <a:lnTo>
                          <a:pt x="116" y="388"/>
                        </a:lnTo>
                        <a:lnTo>
                          <a:pt x="148" y="390"/>
                        </a:lnTo>
                        <a:lnTo>
                          <a:pt x="182" y="390"/>
                        </a:lnTo>
                        <a:lnTo>
                          <a:pt x="216" y="390"/>
                        </a:lnTo>
                        <a:lnTo>
                          <a:pt x="250" y="388"/>
                        </a:lnTo>
                        <a:lnTo>
                          <a:pt x="280" y="384"/>
                        </a:lnTo>
                        <a:lnTo>
                          <a:pt x="308" y="378"/>
                        </a:lnTo>
                        <a:lnTo>
                          <a:pt x="330" y="372"/>
                        </a:lnTo>
                        <a:lnTo>
                          <a:pt x="348" y="364"/>
                        </a:lnTo>
                        <a:lnTo>
                          <a:pt x="356" y="360"/>
                        </a:lnTo>
                        <a:lnTo>
                          <a:pt x="360" y="356"/>
                        </a:lnTo>
                        <a:lnTo>
                          <a:pt x="364" y="350"/>
                        </a:lnTo>
                        <a:lnTo>
                          <a:pt x="364" y="344"/>
                        </a:lnTo>
                        <a:lnTo>
                          <a:pt x="364" y="344"/>
                        </a:lnTo>
                        <a:lnTo>
                          <a:pt x="364" y="336"/>
                        </a:lnTo>
                        <a:lnTo>
                          <a:pt x="362" y="326"/>
                        </a:lnTo>
                        <a:lnTo>
                          <a:pt x="354" y="304"/>
                        </a:lnTo>
                        <a:lnTo>
                          <a:pt x="342" y="284"/>
                        </a:lnTo>
                        <a:lnTo>
                          <a:pt x="326" y="264"/>
                        </a:lnTo>
                        <a:lnTo>
                          <a:pt x="306" y="246"/>
                        </a:lnTo>
                        <a:lnTo>
                          <a:pt x="282" y="228"/>
                        </a:lnTo>
                        <a:lnTo>
                          <a:pt x="256" y="216"/>
                        </a:lnTo>
                        <a:lnTo>
                          <a:pt x="228" y="206"/>
                        </a:lnTo>
                        <a:lnTo>
                          <a:pt x="228"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5" name="任意多边形: 形状 34">
                    <a:extLst>
                      <a:ext uri="{FF2B5EF4-FFF2-40B4-BE49-F238E27FC236}">
                        <a16:creationId xmlns:a16="http://schemas.microsoft.com/office/drawing/2014/main" id="{D5519E81-46D5-463E-993B-72278E713A3B}"/>
                      </a:ext>
                    </a:extLst>
                  </p:cNvPr>
                  <p:cNvSpPr>
                    <a:spLocks/>
                  </p:cNvSpPr>
                  <p:nvPr/>
                </p:nvSpPr>
                <p:spPr bwMode="auto">
                  <a:xfrm>
                    <a:off x="-10434638" y="3044825"/>
                    <a:ext cx="577850" cy="619125"/>
                  </a:xfrm>
                  <a:custGeom>
                    <a:avLst/>
                    <a:gdLst>
                      <a:gd name="T0" fmla="*/ 228 w 364"/>
                      <a:gd name="T1" fmla="*/ 206 h 390"/>
                      <a:gd name="T2" fmla="*/ 250 w 364"/>
                      <a:gd name="T3" fmla="*/ 186 h 390"/>
                      <a:gd name="T4" fmla="*/ 268 w 364"/>
                      <a:gd name="T5" fmla="*/ 160 h 390"/>
                      <a:gd name="T6" fmla="*/ 278 w 364"/>
                      <a:gd name="T7" fmla="*/ 130 h 390"/>
                      <a:gd name="T8" fmla="*/ 282 w 364"/>
                      <a:gd name="T9" fmla="*/ 100 h 390"/>
                      <a:gd name="T10" fmla="*/ 280 w 364"/>
                      <a:gd name="T11" fmla="*/ 80 h 390"/>
                      <a:gd name="T12" fmla="*/ 266 w 364"/>
                      <a:gd name="T13" fmla="*/ 44 h 390"/>
                      <a:gd name="T14" fmla="*/ 238 w 364"/>
                      <a:gd name="T15" fmla="*/ 18 h 390"/>
                      <a:gd name="T16" fmla="*/ 202 w 364"/>
                      <a:gd name="T17" fmla="*/ 2 h 390"/>
                      <a:gd name="T18" fmla="*/ 182 w 364"/>
                      <a:gd name="T19" fmla="*/ 0 h 390"/>
                      <a:gd name="T20" fmla="*/ 144 w 364"/>
                      <a:gd name="T21" fmla="*/ 8 h 390"/>
                      <a:gd name="T22" fmla="*/ 112 w 364"/>
                      <a:gd name="T23" fmla="*/ 30 h 390"/>
                      <a:gd name="T24" fmla="*/ 90 w 364"/>
                      <a:gd name="T25" fmla="*/ 62 h 390"/>
                      <a:gd name="T26" fmla="*/ 82 w 364"/>
                      <a:gd name="T27" fmla="*/ 100 h 390"/>
                      <a:gd name="T28" fmla="*/ 82 w 364"/>
                      <a:gd name="T29" fmla="*/ 116 h 390"/>
                      <a:gd name="T30" fmla="*/ 90 w 364"/>
                      <a:gd name="T31" fmla="*/ 146 h 390"/>
                      <a:gd name="T32" fmla="*/ 106 w 364"/>
                      <a:gd name="T33" fmla="*/ 174 h 390"/>
                      <a:gd name="T34" fmla="*/ 126 w 364"/>
                      <a:gd name="T35" fmla="*/ 196 h 390"/>
                      <a:gd name="T36" fmla="*/ 138 w 364"/>
                      <a:gd name="T37" fmla="*/ 206 h 390"/>
                      <a:gd name="T38" fmla="*/ 82 w 364"/>
                      <a:gd name="T39" fmla="*/ 228 h 390"/>
                      <a:gd name="T40" fmla="*/ 40 w 364"/>
                      <a:gd name="T41" fmla="*/ 264 h 390"/>
                      <a:gd name="T42" fmla="*/ 10 w 364"/>
                      <a:gd name="T43" fmla="*/ 304 h 390"/>
                      <a:gd name="T44" fmla="*/ 0 w 364"/>
                      <a:gd name="T45" fmla="*/ 336 h 390"/>
                      <a:gd name="T46" fmla="*/ 0 w 364"/>
                      <a:gd name="T47" fmla="*/ 344 h 390"/>
                      <a:gd name="T48" fmla="*/ 4 w 364"/>
                      <a:gd name="T49" fmla="*/ 356 h 390"/>
                      <a:gd name="T50" fmla="*/ 16 w 364"/>
                      <a:gd name="T51" fmla="*/ 364 h 390"/>
                      <a:gd name="T52" fmla="*/ 58 w 364"/>
                      <a:gd name="T53" fmla="*/ 378 h 390"/>
                      <a:gd name="T54" fmla="*/ 116 w 364"/>
                      <a:gd name="T55" fmla="*/ 388 h 390"/>
                      <a:gd name="T56" fmla="*/ 182 w 364"/>
                      <a:gd name="T57" fmla="*/ 390 h 390"/>
                      <a:gd name="T58" fmla="*/ 250 w 364"/>
                      <a:gd name="T59" fmla="*/ 388 h 390"/>
                      <a:gd name="T60" fmla="*/ 308 w 364"/>
                      <a:gd name="T61" fmla="*/ 378 h 390"/>
                      <a:gd name="T62" fmla="*/ 348 w 364"/>
                      <a:gd name="T63" fmla="*/ 364 h 390"/>
                      <a:gd name="T64" fmla="*/ 360 w 364"/>
                      <a:gd name="T65" fmla="*/ 356 h 390"/>
                      <a:gd name="T66" fmla="*/ 364 w 364"/>
                      <a:gd name="T67" fmla="*/ 344 h 390"/>
                      <a:gd name="T68" fmla="*/ 364 w 364"/>
                      <a:gd name="T69" fmla="*/ 336 h 390"/>
                      <a:gd name="T70" fmla="*/ 354 w 364"/>
                      <a:gd name="T71" fmla="*/ 304 h 390"/>
                      <a:gd name="T72" fmla="*/ 326 w 364"/>
                      <a:gd name="T73" fmla="*/ 264 h 390"/>
                      <a:gd name="T74" fmla="*/ 282 w 364"/>
                      <a:gd name="T75" fmla="*/ 228 h 390"/>
                      <a:gd name="T76" fmla="*/ 228 w 364"/>
                      <a:gd name="T77" fmla="*/ 20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4" h="390">
                        <a:moveTo>
                          <a:pt x="228" y="206"/>
                        </a:moveTo>
                        <a:lnTo>
                          <a:pt x="228" y="206"/>
                        </a:lnTo>
                        <a:lnTo>
                          <a:pt x="238" y="196"/>
                        </a:lnTo>
                        <a:lnTo>
                          <a:pt x="250" y="186"/>
                        </a:lnTo>
                        <a:lnTo>
                          <a:pt x="260" y="174"/>
                        </a:lnTo>
                        <a:lnTo>
                          <a:pt x="268" y="160"/>
                        </a:lnTo>
                        <a:lnTo>
                          <a:pt x="274" y="146"/>
                        </a:lnTo>
                        <a:lnTo>
                          <a:pt x="278" y="130"/>
                        </a:lnTo>
                        <a:lnTo>
                          <a:pt x="282" y="116"/>
                        </a:lnTo>
                        <a:lnTo>
                          <a:pt x="282" y="100"/>
                        </a:lnTo>
                        <a:lnTo>
                          <a:pt x="282" y="100"/>
                        </a:lnTo>
                        <a:lnTo>
                          <a:pt x="280" y="80"/>
                        </a:lnTo>
                        <a:lnTo>
                          <a:pt x="274" y="62"/>
                        </a:lnTo>
                        <a:lnTo>
                          <a:pt x="266" y="44"/>
                        </a:lnTo>
                        <a:lnTo>
                          <a:pt x="254" y="30"/>
                        </a:lnTo>
                        <a:lnTo>
                          <a:pt x="238" y="18"/>
                        </a:lnTo>
                        <a:lnTo>
                          <a:pt x="222" y="8"/>
                        </a:lnTo>
                        <a:lnTo>
                          <a:pt x="202" y="2"/>
                        </a:lnTo>
                        <a:lnTo>
                          <a:pt x="182" y="0"/>
                        </a:lnTo>
                        <a:lnTo>
                          <a:pt x="182" y="0"/>
                        </a:lnTo>
                        <a:lnTo>
                          <a:pt x="162" y="2"/>
                        </a:lnTo>
                        <a:lnTo>
                          <a:pt x="144" y="8"/>
                        </a:lnTo>
                        <a:lnTo>
                          <a:pt x="126" y="18"/>
                        </a:lnTo>
                        <a:lnTo>
                          <a:pt x="112" y="30"/>
                        </a:lnTo>
                        <a:lnTo>
                          <a:pt x="98" y="44"/>
                        </a:lnTo>
                        <a:lnTo>
                          <a:pt x="90" y="62"/>
                        </a:lnTo>
                        <a:lnTo>
                          <a:pt x="84" y="80"/>
                        </a:lnTo>
                        <a:lnTo>
                          <a:pt x="82" y="100"/>
                        </a:lnTo>
                        <a:lnTo>
                          <a:pt x="82" y="100"/>
                        </a:lnTo>
                        <a:lnTo>
                          <a:pt x="82" y="116"/>
                        </a:lnTo>
                        <a:lnTo>
                          <a:pt x="86" y="130"/>
                        </a:lnTo>
                        <a:lnTo>
                          <a:pt x="90" y="146"/>
                        </a:lnTo>
                        <a:lnTo>
                          <a:pt x="98" y="160"/>
                        </a:lnTo>
                        <a:lnTo>
                          <a:pt x="106" y="174"/>
                        </a:lnTo>
                        <a:lnTo>
                          <a:pt x="114" y="186"/>
                        </a:lnTo>
                        <a:lnTo>
                          <a:pt x="126" y="196"/>
                        </a:lnTo>
                        <a:lnTo>
                          <a:pt x="138" y="206"/>
                        </a:lnTo>
                        <a:lnTo>
                          <a:pt x="138" y="206"/>
                        </a:lnTo>
                        <a:lnTo>
                          <a:pt x="108" y="216"/>
                        </a:lnTo>
                        <a:lnTo>
                          <a:pt x="82" y="228"/>
                        </a:lnTo>
                        <a:lnTo>
                          <a:pt x="60" y="246"/>
                        </a:lnTo>
                        <a:lnTo>
                          <a:pt x="40" y="264"/>
                        </a:lnTo>
                        <a:lnTo>
                          <a:pt x="22" y="284"/>
                        </a:lnTo>
                        <a:lnTo>
                          <a:pt x="10" y="304"/>
                        </a:lnTo>
                        <a:lnTo>
                          <a:pt x="2" y="326"/>
                        </a:lnTo>
                        <a:lnTo>
                          <a:pt x="0" y="336"/>
                        </a:lnTo>
                        <a:lnTo>
                          <a:pt x="0" y="344"/>
                        </a:lnTo>
                        <a:lnTo>
                          <a:pt x="0" y="344"/>
                        </a:lnTo>
                        <a:lnTo>
                          <a:pt x="2" y="350"/>
                        </a:lnTo>
                        <a:lnTo>
                          <a:pt x="4" y="356"/>
                        </a:lnTo>
                        <a:lnTo>
                          <a:pt x="10" y="360"/>
                        </a:lnTo>
                        <a:lnTo>
                          <a:pt x="16" y="364"/>
                        </a:lnTo>
                        <a:lnTo>
                          <a:pt x="34" y="372"/>
                        </a:lnTo>
                        <a:lnTo>
                          <a:pt x="58" y="378"/>
                        </a:lnTo>
                        <a:lnTo>
                          <a:pt x="84" y="384"/>
                        </a:lnTo>
                        <a:lnTo>
                          <a:pt x="116" y="388"/>
                        </a:lnTo>
                        <a:lnTo>
                          <a:pt x="148" y="390"/>
                        </a:lnTo>
                        <a:lnTo>
                          <a:pt x="182" y="390"/>
                        </a:lnTo>
                        <a:lnTo>
                          <a:pt x="216" y="390"/>
                        </a:lnTo>
                        <a:lnTo>
                          <a:pt x="250" y="388"/>
                        </a:lnTo>
                        <a:lnTo>
                          <a:pt x="280" y="384"/>
                        </a:lnTo>
                        <a:lnTo>
                          <a:pt x="308" y="378"/>
                        </a:lnTo>
                        <a:lnTo>
                          <a:pt x="330" y="372"/>
                        </a:lnTo>
                        <a:lnTo>
                          <a:pt x="348" y="364"/>
                        </a:lnTo>
                        <a:lnTo>
                          <a:pt x="356" y="360"/>
                        </a:lnTo>
                        <a:lnTo>
                          <a:pt x="360" y="356"/>
                        </a:lnTo>
                        <a:lnTo>
                          <a:pt x="364" y="350"/>
                        </a:lnTo>
                        <a:lnTo>
                          <a:pt x="364" y="344"/>
                        </a:lnTo>
                        <a:lnTo>
                          <a:pt x="364" y="344"/>
                        </a:lnTo>
                        <a:lnTo>
                          <a:pt x="364" y="336"/>
                        </a:lnTo>
                        <a:lnTo>
                          <a:pt x="362" y="326"/>
                        </a:lnTo>
                        <a:lnTo>
                          <a:pt x="354" y="304"/>
                        </a:lnTo>
                        <a:lnTo>
                          <a:pt x="342" y="284"/>
                        </a:lnTo>
                        <a:lnTo>
                          <a:pt x="326" y="264"/>
                        </a:lnTo>
                        <a:lnTo>
                          <a:pt x="306" y="246"/>
                        </a:lnTo>
                        <a:lnTo>
                          <a:pt x="282" y="228"/>
                        </a:lnTo>
                        <a:lnTo>
                          <a:pt x="256" y="216"/>
                        </a:lnTo>
                        <a:lnTo>
                          <a:pt x="228" y="206"/>
                        </a:lnTo>
                        <a:lnTo>
                          <a:pt x="228"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6" name="任意多边形: 形状 35">
                    <a:extLst>
                      <a:ext uri="{FF2B5EF4-FFF2-40B4-BE49-F238E27FC236}">
                        <a16:creationId xmlns:a16="http://schemas.microsoft.com/office/drawing/2014/main" id="{A8090CB8-60E8-4380-A95F-49C480A496C0}"/>
                      </a:ext>
                    </a:extLst>
                  </p:cNvPr>
                  <p:cNvSpPr>
                    <a:spLocks/>
                  </p:cNvSpPr>
                  <p:nvPr/>
                </p:nvSpPr>
                <p:spPr bwMode="auto">
                  <a:xfrm>
                    <a:off x="-9856788" y="3044825"/>
                    <a:ext cx="577850" cy="619125"/>
                  </a:xfrm>
                  <a:custGeom>
                    <a:avLst/>
                    <a:gdLst>
                      <a:gd name="T0" fmla="*/ 228 w 364"/>
                      <a:gd name="T1" fmla="*/ 206 h 390"/>
                      <a:gd name="T2" fmla="*/ 250 w 364"/>
                      <a:gd name="T3" fmla="*/ 186 h 390"/>
                      <a:gd name="T4" fmla="*/ 268 w 364"/>
                      <a:gd name="T5" fmla="*/ 160 h 390"/>
                      <a:gd name="T6" fmla="*/ 278 w 364"/>
                      <a:gd name="T7" fmla="*/ 130 h 390"/>
                      <a:gd name="T8" fmla="*/ 282 w 364"/>
                      <a:gd name="T9" fmla="*/ 100 h 390"/>
                      <a:gd name="T10" fmla="*/ 280 w 364"/>
                      <a:gd name="T11" fmla="*/ 80 h 390"/>
                      <a:gd name="T12" fmla="*/ 266 w 364"/>
                      <a:gd name="T13" fmla="*/ 44 h 390"/>
                      <a:gd name="T14" fmla="*/ 238 w 364"/>
                      <a:gd name="T15" fmla="*/ 18 h 390"/>
                      <a:gd name="T16" fmla="*/ 202 w 364"/>
                      <a:gd name="T17" fmla="*/ 2 h 390"/>
                      <a:gd name="T18" fmla="*/ 182 w 364"/>
                      <a:gd name="T19" fmla="*/ 0 h 390"/>
                      <a:gd name="T20" fmla="*/ 144 w 364"/>
                      <a:gd name="T21" fmla="*/ 8 h 390"/>
                      <a:gd name="T22" fmla="*/ 112 w 364"/>
                      <a:gd name="T23" fmla="*/ 30 h 390"/>
                      <a:gd name="T24" fmla="*/ 90 w 364"/>
                      <a:gd name="T25" fmla="*/ 62 h 390"/>
                      <a:gd name="T26" fmla="*/ 82 w 364"/>
                      <a:gd name="T27" fmla="*/ 100 h 390"/>
                      <a:gd name="T28" fmla="*/ 82 w 364"/>
                      <a:gd name="T29" fmla="*/ 116 h 390"/>
                      <a:gd name="T30" fmla="*/ 90 w 364"/>
                      <a:gd name="T31" fmla="*/ 146 h 390"/>
                      <a:gd name="T32" fmla="*/ 106 w 364"/>
                      <a:gd name="T33" fmla="*/ 174 h 390"/>
                      <a:gd name="T34" fmla="*/ 126 w 364"/>
                      <a:gd name="T35" fmla="*/ 196 h 390"/>
                      <a:gd name="T36" fmla="*/ 138 w 364"/>
                      <a:gd name="T37" fmla="*/ 206 h 390"/>
                      <a:gd name="T38" fmla="*/ 82 w 364"/>
                      <a:gd name="T39" fmla="*/ 228 h 390"/>
                      <a:gd name="T40" fmla="*/ 40 w 364"/>
                      <a:gd name="T41" fmla="*/ 264 h 390"/>
                      <a:gd name="T42" fmla="*/ 10 w 364"/>
                      <a:gd name="T43" fmla="*/ 304 h 390"/>
                      <a:gd name="T44" fmla="*/ 0 w 364"/>
                      <a:gd name="T45" fmla="*/ 336 h 390"/>
                      <a:gd name="T46" fmla="*/ 0 w 364"/>
                      <a:gd name="T47" fmla="*/ 344 h 390"/>
                      <a:gd name="T48" fmla="*/ 4 w 364"/>
                      <a:gd name="T49" fmla="*/ 356 h 390"/>
                      <a:gd name="T50" fmla="*/ 16 w 364"/>
                      <a:gd name="T51" fmla="*/ 364 h 390"/>
                      <a:gd name="T52" fmla="*/ 58 w 364"/>
                      <a:gd name="T53" fmla="*/ 378 h 390"/>
                      <a:gd name="T54" fmla="*/ 116 w 364"/>
                      <a:gd name="T55" fmla="*/ 388 h 390"/>
                      <a:gd name="T56" fmla="*/ 182 w 364"/>
                      <a:gd name="T57" fmla="*/ 390 h 390"/>
                      <a:gd name="T58" fmla="*/ 250 w 364"/>
                      <a:gd name="T59" fmla="*/ 388 h 390"/>
                      <a:gd name="T60" fmla="*/ 308 w 364"/>
                      <a:gd name="T61" fmla="*/ 378 h 390"/>
                      <a:gd name="T62" fmla="*/ 348 w 364"/>
                      <a:gd name="T63" fmla="*/ 364 h 390"/>
                      <a:gd name="T64" fmla="*/ 360 w 364"/>
                      <a:gd name="T65" fmla="*/ 356 h 390"/>
                      <a:gd name="T66" fmla="*/ 364 w 364"/>
                      <a:gd name="T67" fmla="*/ 344 h 390"/>
                      <a:gd name="T68" fmla="*/ 364 w 364"/>
                      <a:gd name="T69" fmla="*/ 336 h 390"/>
                      <a:gd name="T70" fmla="*/ 354 w 364"/>
                      <a:gd name="T71" fmla="*/ 304 h 390"/>
                      <a:gd name="T72" fmla="*/ 326 w 364"/>
                      <a:gd name="T73" fmla="*/ 264 h 390"/>
                      <a:gd name="T74" fmla="*/ 282 w 364"/>
                      <a:gd name="T75" fmla="*/ 228 h 390"/>
                      <a:gd name="T76" fmla="*/ 228 w 364"/>
                      <a:gd name="T77" fmla="*/ 20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4" h="390">
                        <a:moveTo>
                          <a:pt x="228" y="206"/>
                        </a:moveTo>
                        <a:lnTo>
                          <a:pt x="228" y="206"/>
                        </a:lnTo>
                        <a:lnTo>
                          <a:pt x="240" y="196"/>
                        </a:lnTo>
                        <a:lnTo>
                          <a:pt x="250" y="186"/>
                        </a:lnTo>
                        <a:lnTo>
                          <a:pt x="260" y="174"/>
                        </a:lnTo>
                        <a:lnTo>
                          <a:pt x="268" y="160"/>
                        </a:lnTo>
                        <a:lnTo>
                          <a:pt x="274" y="146"/>
                        </a:lnTo>
                        <a:lnTo>
                          <a:pt x="278" y="130"/>
                        </a:lnTo>
                        <a:lnTo>
                          <a:pt x="282" y="116"/>
                        </a:lnTo>
                        <a:lnTo>
                          <a:pt x="282" y="100"/>
                        </a:lnTo>
                        <a:lnTo>
                          <a:pt x="282" y="100"/>
                        </a:lnTo>
                        <a:lnTo>
                          <a:pt x="280" y="80"/>
                        </a:lnTo>
                        <a:lnTo>
                          <a:pt x="274" y="62"/>
                        </a:lnTo>
                        <a:lnTo>
                          <a:pt x="266" y="44"/>
                        </a:lnTo>
                        <a:lnTo>
                          <a:pt x="254" y="30"/>
                        </a:lnTo>
                        <a:lnTo>
                          <a:pt x="238" y="18"/>
                        </a:lnTo>
                        <a:lnTo>
                          <a:pt x="222" y="8"/>
                        </a:lnTo>
                        <a:lnTo>
                          <a:pt x="202" y="2"/>
                        </a:lnTo>
                        <a:lnTo>
                          <a:pt x="182" y="0"/>
                        </a:lnTo>
                        <a:lnTo>
                          <a:pt x="182" y="0"/>
                        </a:lnTo>
                        <a:lnTo>
                          <a:pt x="162" y="2"/>
                        </a:lnTo>
                        <a:lnTo>
                          <a:pt x="144" y="8"/>
                        </a:lnTo>
                        <a:lnTo>
                          <a:pt x="126" y="18"/>
                        </a:lnTo>
                        <a:lnTo>
                          <a:pt x="112" y="30"/>
                        </a:lnTo>
                        <a:lnTo>
                          <a:pt x="98" y="44"/>
                        </a:lnTo>
                        <a:lnTo>
                          <a:pt x="90" y="62"/>
                        </a:lnTo>
                        <a:lnTo>
                          <a:pt x="84" y="80"/>
                        </a:lnTo>
                        <a:lnTo>
                          <a:pt x="82" y="100"/>
                        </a:lnTo>
                        <a:lnTo>
                          <a:pt x="82" y="100"/>
                        </a:lnTo>
                        <a:lnTo>
                          <a:pt x="82" y="116"/>
                        </a:lnTo>
                        <a:lnTo>
                          <a:pt x="86" y="130"/>
                        </a:lnTo>
                        <a:lnTo>
                          <a:pt x="90" y="146"/>
                        </a:lnTo>
                        <a:lnTo>
                          <a:pt x="98" y="160"/>
                        </a:lnTo>
                        <a:lnTo>
                          <a:pt x="106" y="174"/>
                        </a:lnTo>
                        <a:lnTo>
                          <a:pt x="114" y="186"/>
                        </a:lnTo>
                        <a:lnTo>
                          <a:pt x="126" y="196"/>
                        </a:lnTo>
                        <a:lnTo>
                          <a:pt x="138" y="206"/>
                        </a:lnTo>
                        <a:lnTo>
                          <a:pt x="138" y="206"/>
                        </a:lnTo>
                        <a:lnTo>
                          <a:pt x="108" y="216"/>
                        </a:lnTo>
                        <a:lnTo>
                          <a:pt x="82" y="228"/>
                        </a:lnTo>
                        <a:lnTo>
                          <a:pt x="60" y="246"/>
                        </a:lnTo>
                        <a:lnTo>
                          <a:pt x="40" y="264"/>
                        </a:lnTo>
                        <a:lnTo>
                          <a:pt x="22" y="284"/>
                        </a:lnTo>
                        <a:lnTo>
                          <a:pt x="10" y="304"/>
                        </a:lnTo>
                        <a:lnTo>
                          <a:pt x="2" y="326"/>
                        </a:lnTo>
                        <a:lnTo>
                          <a:pt x="0" y="336"/>
                        </a:lnTo>
                        <a:lnTo>
                          <a:pt x="0" y="344"/>
                        </a:lnTo>
                        <a:lnTo>
                          <a:pt x="0" y="344"/>
                        </a:lnTo>
                        <a:lnTo>
                          <a:pt x="2" y="350"/>
                        </a:lnTo>
                        <a:lnTo>
                          <a:pt x="4" y="356"/>
                        </a:lnTo>
                        <a:lnTo>
                          <a:pt x="10" y="360"/>
                        </a:lnTo>
                        <a:lnTo>
                          <a:pt x="16" y="364"/>
                        </a:lnTo>
                        <a:lnTo>
                          <a:pt x="34" y="372"/>
                        </a:lnTo>
                        <a:lnTo>
                          <a:pt x="58" y="378"/>
                        </a:lnTo>
                        <a:lnTo>
                          <a:pt x="84" y="384"/>
                        </a:lnTo>
                        <a:lnTo>
                          <a:pt x="116" y="388"/>
                        </a:lnTo>
                        <a:lnTo>
                          <a:pt x="148" y="390"/>
                        </a:lnTo>
                        <a:lnTo>
                          <a:pt x="182" y="390"/>
                        </a:lnTo>
                        <a:lnTo>
                          <a:pt x="216" y="390"/>
                        </a:lnTo>
                        <a:lnTo>
                          <a:pt x="250" y="388"/>
                        </a:lnTo>
                        <a:lnTo>
                          <a:pt x="280" y="384"/>
                        </a:lnTo>
                        <a:lnTo>
                          <a:pt x="308" y="378"/>
                        </a:lnTo>
                        <a:lnTo>
                          <a:pt x="330" y="372"/>
                        </a:lnTo>
                        <a:lnTo>
                          <a:pt x="348" y="364"/>
                        </a:lnTo>
                        <a:lnTo>
                          <a:pt x="356" y="360"/>
                        </a:lnTo>
                        <a:lnTo>
                          <a:pt x="360" y="356"/>
                        </a:lnTo>
                        <a:lnTo>
                          <a:pt x="364" y="350"/>
                        </a:lnTo>
                        <a:lnTo>
                          <a:pt x="364" y="344"/>
                        </a:lnTo>
                        <a:lnTo>
                          <a:pt x="364" y="344"/>
                        </a:lnTo>
                        <a:lnTo>
                          <a:pt x="364" y="336"/>
                        </a:lnTo>
                        <a:lnTo>
                          <a:pt x="362" y="326"/>
                        </a:lnTo>
                        <a:lnTo>
                          <a:pt x="354" y="304"/>
                        </a:lnTo>
                        <a:lnTo>
                          <a:pt x="342" y="284"/>
                        </a:lnTo>
                        <a:lnTo>
                          <a:pt x="326" y="264"/>
                        </a:lnTo>
                        <a:lnTo>
                          <a:pt x="306" y="246"/>
                        </a:lnTo>
                        <a:lnTo>
                          <a:pt x="282" y="228"/>
                        </a:lnTo>
                        <a:lnTo>
                          <a:pt x="256" y="216"/>
                        </a:lnTo>
                        <a:lnTo>
                          <a:pt x="228" y="206"/>
                        </a:lnTo>
                        <a:lnTo>
                          <a:pt x="228"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7" name="任意多边形: 形状 36">
                    <a:extLst>
                      <a:ext uri="{FF2B5EF4-FFF2-40B4-BE49-F238E27FC236}">
                        <a16:creationId xmlns:a16="http://schemas.microsoft.com/office/drawing/2014/main" id="{DDB6EA50-3A96-4DCB-A859-3C0C3E1B4922}"/>
                      </a:ext>
                    </a:extLst>
                  </p:cNvPr>
                  <p:cNvSpPr>
                    <a:spLocks/>
                  </p:cNvSpPr>
                  <p:nvPr/>
                </p:nvSpPr>
                <p:spPr bwMode="auto">
                  <a:xfrm>
                    <a:off x="-11044238" y="1517650"/>
                    <a:ext cx="1800225" cy="1212850"/>
                  </a:xfrm>
                  <a:custGeom>
                    <a:avLst/>
                    <a:gdLst>
                      <a:gd name="T0" fmla="*/ 134 w 1134"/>
                      <a:gd name="T1" fmla="*/ 0 h 764"/>
                      <a:gd name="T2" fmla="*/ 120 w 1134"/>
                      <a:gd name="T3" fmla="*/ 0 h 764"/>
                      <a:gd name="T4" fmla="*/ 94 w 1134"/>
                      <a:gd name="T5" fmla="*/ 6 h 764"/>
                      <a:gd name="T6" fmla="*/ 70 w 1134"/>
                      <a:gd name="T7" fmla="*/ 16 h 764"/>
                      <a:gd name="T8" fmla="*/ 48 w 1134"/>
                      <a:gd name="T9" fmla="*/ 30 h 764"/>
                      <a:gd name="T10" fmla="*/ 30 w 1134"/>
                      <a:gd name="T11" fmla="*/ 48 h 764"/>
                      <a:gd name="T12" fmla="*/ 16 w 1134"/>
                      <a:gd name="T13" fmla="*/ 70 h 764"/>
                      <a:gd name="T14" fmla="*/ 6 w 1134"/>
                      <a:gd name="T15" fmla="*/ 94 h 764"/>
                      <a:gd name="T16" fmla="*/ 0 w 1134"/>
                      <a:gd name="T17" fmla="*/ 120 h 764"/>
                      <a:gd name="T18" fmla="*/ 0 w 1134"/>
                      <a:gd name="T19" fmla="*/ 630 h 764"/>
                      <a:gd name="T20" fmla="*/ 0 w 1134"/>
                      <a:gd name="T21" fmla="*/ 644 h 764"/>
                      <a:gd name="T22" fmla="*/ 6 w 1134"/>
                      <a:gd name="T23" fmla="*/ 670 h 764"/>
                      <a:gd name="T24" fmla="*/ 16 w 1134"/>
                      <a:gd name="T25" fmla="*/ 694 h 764"/>
                      <a:gd name="T26" fmla="*/ 30 w 1134"/>
                      <a:gd name="T27" fmla="*/ 716 h 764"/>
                      <a:gd name="T28" fmla="*/ 48 w 1134"/>
                      <a:gd name="T29" fmla="*/ 734 h 764"/>
                      <a:gd name="T30" fmla="*/ 70 w 1134"/>
                      <a:gd name="T31" fmla="*/ 748 h 764"/>
                      <a:gd name="T32" fmla="*/ 94 w 1134"/>
                      <a:gd name="T33" fmla="*/ 758 h 764"/>
                      <a:gd name="T34" fmla="*/ 120 w 1134"/>
                      <a:gd name="T35" fmla="*/ 764 h 764"/>
                      <a:gd name="T36" fmla="*/ 252 w 1134"/>
                      <a:gd name="T37" fmla="*/ 764 h 764"/>
                      <a:gd name="T38" fmla="*/ 134 w 1134"/>
                      <a:gd name="T39" fmla="*/ 710 h 764"/>
                      <a:gd name="T40" fmla="*/ 118 w 1134"/>
                      <a:gd name="T41" fmla="*/ 710 h 764"/>
                      <a:gd name="T42" fmla="*/ 90 w 1134"/>
                      <a:gd name="T43" fmla="*/ 698 h 764"/>
                      <a:gd name="T44" fmla="*/ 68 w 1134"/>
                      <a:gd name="T45" fmla="*/ 676 h 764"/>
                      <a:gd name="T46" fmla="*/ 56 w 1134"/>
                      <a:gd name="T47" fmla="*/ 646 h 764"/>
                      <a:gd name="T48" fmla="*/ 54 w 1134"/>
                      <a:gd name="T49" fmla="*/ 134 h 764"/>
                      <a:gd name="T50" fmla="*/ 56 w 1134"/>
                      <a:gd name="T51" fmla="*/ 118 h 764"/>
                      <a:gd name="T52" fmla="*/ 68 w 1134"/>
                      <a:gd name="T53" fmla="*/ 90 h 764"/>
                      <a:gd name="T54" fmla="*/ 90 w 1134"/>
                      <a:gd name="T55" fmla="*/ 68 h 764"/>
                      <a:gd name="T56" fmla="*/ 118 w 1134"/>
                      <a:gd name="T57" fmla="*/ 56 h 764"/>
                      <a:gd name="T58" fmla="*/ 998 w 1134"/>
                      <a:gd name="T59" fmla="*/ 54 h 764"/>
                      <a:gd name="T60" fmla="*/ 1014 w 1134"/>
                      <a:gd name="T61" fmla="*/ 56 h 764"/>
                      <a:gd name="T62" fmla="*/ 1044 w 1134"/>
                      <a:gd name="T63" fmla="*/ 68 h 764"/>
                      <a:gd name="T64" fmla="*/ 1066 w 1134"/>
                      <a:gd name="T65" fmla="*/ 90 h 764"/>
                      <a:gd name="T66" fmla="*/ 1078 w 1134"/>
                      <a:gd name="T67" fmla="*/ 118 h 764"/>
                      <a:gd name="T68" fmla="*/ 1080 w 1134"/>
                      <a:gd name="T69" fmla="*/ 630 h 764"/>
                      <a:gd name="T70" fmla="*/ 1078 w 1134"/>
                      <a:gd name="T71" fmla="*/ 646 h 764"/>
                      <a:gd name="T72" fmla="*/ 1066 w 1134"/>
                      <a:gd name="T73" fmla="*/ 676 h 764"/>
                      <a:gd name="T74" fmla="*/ 1044 w 1134"/>
                      <a:gd name="T75" fmla="*/ 698 h 764"/>
                      <a:gd name="T76" fmla="*/ 1014 w 1134"/>
                      <a:gd name="T77" fmla="*/ 710 h 764"/>
                      <a:gd name="T78" fmla="*/ 536 w 1134"/>
                      <a:gd name="T79" fmla="*/ 710 h 764"/>
                      <a:gd name="T80" fmla="*/ 998 w 1134"/>
                      <a:gd name="T81" fmla="*/ 764 h 764"/>
                      <a:gd name="T82" fmla="*/ 1012 w 1134"/>
                      <a:gd name="T83" fmla="*/ 764 h 764"/>
                      <a:gd name="T84" fmla="*/ 1038 w 1134"/>
                      <a:gd name="T85" fmla="*/ 758 h 764"/>
                      <a:gd name="T86" fmla="*/ 1062 w 1134"/>
                      <a:gd name="T87" fmla="*/ 748 h 764"/>
                      <a:gd name="T88" fmla="*/ 1084 w 1134"/>
                      <a:gd name="T89" fmla="*/ 734 h 764"/>
                      <a:gd name="T90" fmla="*/ 1102 w 1134"/>
                      <a:gd name="T91" fmla="*/ 716 h 764"/>
                      <a:gd name="T92" fmla="*/ 1116 w 1134"/>
                      <a:gd name="T93" fmla="*/ 694 h 764"/>
                      <a:gd name="T94" fmla="*/ 1126 w 1134"/>
                      <a:gd name="T95" fmla="*/ 670 h 764"/>
                      <a:gd name="T96" fmla="*/ 1132 w 1134"/>
                      <a:gd name="T97" fmla="*/ 644 h 764"/>
                      <a:gd name="T98" fmla="*/ 1134 w 1134"/>
                      <a:gd name="T99" fmla="*/ 134 h 764"/>
                      <a:gd name="T100" fmla="*/ 1132 w 1134"/>
                      <a:gd name="T101" fmla="*/ 120 h 764"/>
                      <a:gd name="T102" fmla="*/ 1126 w 1134"/>
                      <a:gd name="T103" fmla="*/ 94 h 764"/>
                      <a:gd name="T104" fmla="*/ 1116 w 1134"/>
                      <a:gd name="T105" fmla="*/ 70 h 764"/>
                      <a:gd name="T106" fmla="*/ 1102 w 1134"/>
                      <a:gd name="T107" fmla="*/ 48 h 764"/>
                      <a:gd name="T108" fmla="*/ 1084 w 1134"/>
                      <a:gd name="T109" fmla="*/ 30 h 764"/>
                      <a:gd name="T110" fmla="*/ 1062 w 1134"/>
                      <a:gd name="T111" fmla="*/ 16 h 764"/>
                      <a:gd name="T112" fmla="*/ 1038 w 1134"/>
                      <a:gd name="T113" fmla="*/ 6 h 764"/>
                      <a:gd name="T114" fmla="*/ 1012 w 1134"/>
                      <a:gd name="T115" fmla="*/ 0 h 764"/>
                      <a:gd name="T116" fmla="*/ 998 w 1134"/>
                      <a:gd name="T117"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4" h="764">
                        <a:moveTo>
                          <a:pt x="998" y="0"/>
                        </a:moveTo>
                        <a:lnTo>
                          <a:pt x="134" y="0"/>
                        </a:lnTo>
                        <a:lnTo>
                          <a:pt x="134" y="0"/>
                        </a:lnTo>
                        <a:lnTo>
                          <a:pt x="120" y="0"/>
                        </a:lnTo>
                        <a:lnTo>
                          <a:pt x="108" y="2"/>
                        </a:lnTo>
                        <a:lnTo>
                          <a:pt x="94" y="6"/>
                        </a:lnTo>
                        <a:lnTo>
                          <a:pt x="82" y="10"/>
                        </a:lnTo>
                        <a:lnTo>
                          <a:pt x="70" y="16"/>
                        </a:lnTo>
                        <a:lnTo>
                          <a:pt x="58" y="22"/>
                        </a:lnTo>
                        <a:lnTo>
                          <a:pt x="48" y="30"/>
                        </a:lnTo>
                        <a:lnTo>
                          <a:pt x="38" y="40"/>
                        </a:lnTo>
                        <a:lnTo>
                          <a:pt x="30" y="48"/>
                        </a:lnTo>
                        <a:lnTo>
                          <a:pt x="22" y="60"/>
                        </a:lnTo>
                        <a:lnTo>
                          <a:pt x="16" y="70"/>
                        </a:lnTo>
                        <a:lnTo>
                          <a:pt x="10" y="82"/>
                        </a:lnTo>
                        <a:lnTo>
                          <a:pt x="6" y="94"/>
                        </a:lnTo>
                        <a:lnTo>
                          <a:pt x="2" y="108"/>
                        </a:lnTo>
                        <a:lnTo>
                          <a:pt x="0" y="120"/>
                        </a:lnTo>
                        <a:lnTo>
                          <a:pt x="0" y="134"/>
                        </a:lnTo>
                        <a:lnTo>
                          <a:pt x="0" y="630"/>
                        </a:lnTo>
                        <a:lnTo>
                          <a:pt x="0" y="630"/>
                        </a:lnTo>
                        <a:lnTo>
                          <a:pt x="0" y="644"/>
                        </a:lnTo>
                        <a:lnTo>
                          <a:pt x="2" y="658"/>
                        </a:lnTo>
                        <a:lnTo>
                          <a:pt x="6" y="670"/>
                        </a:lnTo>
                        <a:lnTo>
                          <a:pt x="10" y="682"/>
                        </a:lnTo>
                        <a:lnTo>
                          <a:pt x="16" y="694"/>
                        </a:lnTo>
                        <a:lnTo>
                          <a:pt x="22" y="706"/>
                        </a:lnTo>
                        <a:lnTo>
                          <a:pt x="30" y="716"/>
                        </a:lnTo>
                        <a:lnTo>
                          <a:pt x="38" y="726"/>
                        </a:lnTo>
                        <a:lnTo>
                          <a:pt x="48" y="734"/>
                        </a:lnTo>
                        <a:lnTo>
                          <a:pt x="58" y="742"/>
                        </a:lnTo>
                        <a:lnTo>
                          <a:pt x="70" y="748"/>
                        </a:lnTo>
                        <a:lnTo>
                          <a:pt x="82" y="754"/>
                        </a:lnTo>
                        <a:lnTo>
                          <a:pt x="94" y="758"/>
                        </a:lnTo>
                        <a:lnTo>
                          <a:pt x="108" y="762"/>
                        </a:lnTo>
                        <a:lnTo>
                          <a:pt x="120" y="764"/>
                        </a:lnTo>
                        <a:lnTo>
                          <a:pt x="134" y="764"/>
                        </a:lnTo>
                        <a:lnTo>
                          <a:pt x="252" y="764"/>
                        </a:lnTo>
                        <a:lnTo>
                          <a:pt x="256" y="710"/>
                        </a:lnTo>
                        <a:lnTo>
                          <a:pt x="134" y="710"/>
                        </a:lnTo>
                        <a:lnTo>
                          <a:pt x="134" y="710"/>
                        </a:lnTo>
                        <a:lnTo>
                          <a:pt x="118" y="710"/>
                        </a:lnTo>
                        <a:lnTo>
                          <a:pt x="102" y="704"/>
                        </a:lnTo>
                        <a:lnTo>
                          <a:pt x="90" y="698"/>
                        </a:lnTo>
                        <a:lnTo>
                          <a:pt x="78" y="688"/>
                        </a:lnTo>
                        <a:lnTo>
                          <a:pt x="68" y="676"/>
                        </a:lnTo>
                        <a:lnTo>
                          <a:pt x="60" y="662"/>
                        </a:lnTo>
                        <a:lnTo>
                          <a:pt x="56" y="646"/>
                        </a:lnTo>
                        <a:lnTo>
                          <a:pt x="54" y="630"/>
                        </a:lnTo>
                        <a:lnTo>
                          <a:pt x="54" y="134"/>
                        </a:lnTo>
                        <a:lnTo>
                          <a:pt x="54" y="134"/>
                        </a:lnTo>
                        <a:lnTo>
                          <a:pt x="56" y="118"/>
                        </a:lnTo>
                        <a:lnTo>
                          <a:pt x="60" y="104"/>
                        </a:lnTo>
                        <a:lnTo>
                          <a:pt x="68" y="90"/>
                        </a:lnTo>
                        <a:lnTo>
                          <a:pt x="78" y="78"/>
                        </a:lnTo>
                        <a:lnTo>
                          <a:pt x="90" y="68"/>
                        </a:lnTo>
                        <a:lnTo>
                          <a:pt x="102" y="60"/>
                        </a:lnTo>
                        <a:lnTo>
                          <a:pt x="118" y="56"/>
                        </a:lnTo>
                        <a:lnTo>
                          <a:pt x="134" y="54"/>
                        </a:lnTo>
                        <a:lnTo>
                          <a:pt x="998" y="54"/>
                        </a:lnTo>
                        <a:lnTo>
                          <a:pt x="998" y="54"/>
                        </a:lnTo>
                        <a:lnTo>
                          <a:pt x="1014" y="56"/>
                        </a:lnTo>
                        <a:lnTo>
                          <a:pt x="1030" y="60"/>
                        </a:lnTo>
                        <a:lnTo>
                          <a:pt x="1044" y="68"/>
                        </a:lnTo>
                        <a:lnTo>
                          <a:pt x="1056" y="78"/>
                        </a:lnTo>
                        <a:lnTo>
                          <a:pt x="1066" y="90"/>
                        </a:lnTo>
                        <a:lnTo>
                          <a:pt x="1072" y="104"/>
                        </a:lnTo>
                        <a:lnTo>
                          <a:pt x="1078" y="118"/>
                        </a:lnTo>
                        <a:lnTo>
                          <a:pt x="1080" y="134"/>
                        </a:lnTo>
                        <a:lnTo>
                          <a:pt x="1080" y="630"/>
                        </a:lnTo>
                        <a:lnTo>
                          <a:pt x="1080" y="630"/>
                        </a:lnTo>
                        <a:lnTo>
                          <a:pt x="1078" y="646"/>
                        </a:lnTo>
                        <a:lnTo>
                          <a:pt x="1072" y="662"/>
                        </a:lnTo>
                        <a:lnTo>
                          <a:pt x="1066" y="676"/>
                        </a:lnTo>
                        <a:lnTo>
                          <a:pt x="1056" y="688"/>
                        </a:lnTo>
                        <a:lnTo>
                          <a:pt x="1044" y="698"/>
                        </a:lnTo>
                        <a:lnTo>
                          <a:pt x="1030" y="704"/>
                        </a:lnTo>
                        <a:lnTo>
                          <a:pt x="1014" y="710"/>
                        </a:lnTo>
                        <a:lnTo>
                          <a:pt x="998" y="710"/>
                        </a:lnTo>
                        <a:lnTo>
                          <a:pt x="536" y="710"/>
                        </a:lnTo>
                        <a:lnTo>
                          <a:pt x="540" y="764"/>
                        </a:lnTo>
                        <a:lnTo>
                          <a:pt x="998" y="764"/>
                        </a:lnTo>
                        <a:lnTo>
                          <a:pt x="998" y="764"/>
                        </a:lnTo>
                        <a:lnTo>
                          <a:pt x="1012" y="764"/>
                        </a:lnTo>
                        <a:lnTo>
                          <a:pt x="1026" y="762"/>
                        </a:lnTo>
                        <a:lnTo>
                          <a:pt x="1038" y="758"/>
                        </a:lnTo>
                        <a:lnTo>
                          <a:pt x="1050" y="754"/>
                        </a:lnTo>
                        <a:lnTo>
                          <a:pt x="1062" y="748"/>
                        </a:lnTo>
                        <a:lnTo>
                          <a:pt x="1074" y="742"/>
                        </a:lnTo>
                        <a:lnTo>
                          <a:pt x="1084" y="734"/>
                        </a:lnTo>
                        <a:lnTo>
                          <a:pt x="1094" y="726"/>
                        </a:lnTo>
                        <a:lnTo>
                          <a:pt x="1102" y="716"/>
                        </a:lnTo>
                        <a:lnTo>
                          <a:pt x="1110" y="706"/>
                        </a:lnTo>
                        <a:lnTo>
                          <a:pt x="1116" y="694"/>
                        </a:lnTo>
                        <a:lnTo>
                          <a:pt x="1122" y="682"/>
                        </a:lnTo>
                        <a:lnTo>
                          <a:pt x="1126" y="670"/>
                        </a:lnTo>
                        <a:lnTo>
                          <a:pt x="1130" y="658"/>
                        </a:lnTo>
                        <a:lnTo>
                          <a:pt x="1132" y="644"/>
                        </a:lnTo>
                        <a:lnTo>
                          <a:pt x="1134" y="630"/>
                        </a:lnTo>
                        <a:lnTo>
                          <a:pt x="1134" y="134"/>
                        </a:lnTo>
                        <a:lnTo>
                          <a:pt x="1134" y="134"/>
                        </a:lnTo>
                        <a:lnTo>
                          <a:pt x="1132" y="120"/>
                        </a:lnTo>
                        <a:lnTo>
                          <a:pt x="1130" y="108"/>
                        </a:lnTo>
                        <a:lnTo>
                          <a:pt x="1126" y="94"/>
                        </a:lnTo>
                        <a:lnTo>
                          <a:pt x="1122" y="82"/>
                        </a:lnTo>
                        <a:lnTo>
                          <a:pt x="1116" y="70"/>
                        </a:lnTo>
                        <a:lnTo>
                          <a:pt x="1110" y="60"/>
                        </a:lnTo>
                        <a:lnTo>
                          <a:pt x="1102" y="48"/>
                        </a:lnTo>
                        <a:lnTo>
                          <a:pt x="1094" y="40"/>
                        </a:lnTo>
                        <a:lnTo>
                          <a:pt x="1084" y="30"/>
                        </a:lnTo>
                        <a:lnTo>
                          <a:pt x="1074" y="22"/>
                        </a:lnTo>
                        <a:lnTo>
                          <a:pt x="1062" y="16"/>
                        </a:lnTo>
                        <a:lnTo>
                          <a:pt x="1050" y="10"/>
                        </a:lnTo>
                        <a:lnTo>
                          <a:pt x="1038" y="6"/>
                        </a:lnTo>
                        <a:lnTo>
                          <a:pt x="1026" y="2"/>
                        </a:lnTo>
                        <a:lnTo>
                          <a:pt x="1012" y="0"/>
                        </a:lnTo>
                        <a:lnTo>
                          <a:pt x="998" y="0"/>
                        </a:lnTo>
                        <a:lnTo>
                          <a:pt x="9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8" name="任意多边形: 形状 37">
                    <a:extLst>
                      <a:ext uri="{FF2B5EF4-FFF2-40B4-BE49-F238E27FC236}">
                        <a16:creationId xmlns:a16="http://schemas.microsoft.com/office/drawing/2014/main" id="{30BBEE23-7668-4D51-8E52-60DD1AA5B1EC}"/>
                      </a:ext>
                    </a:extLst>
                  </p:cNvPr>
                  <p:cNvSpPr>
                    <a:spLocks/>
                  </p:cNvSpPr>
                  <p:nvPr/>
                </p:nvSpPr>
                <p:spPr bwMode="auto">
                  <a:xfrm>
                    <a:off x="-10545763" y="1733550"/>
                    <a:ext cx="260350" cy="282575"/>
                  </a:xfrm>
                  <a:custGeom>
                    <a:avLst/>
                    <a:gdLst>
                      <a:gd name="T0" fmla="*/ 164 w 164"/>
                      <a:gd name="T1" fmla="*/ 82 h 178"/>
                      <a:gd name="T2" fmla="*/ 164 w 164"/>
                      <a:gd name="T3" fmla="*/ 82 h 178"/>
                      <a:gd name="T4" fmla="*/ 162 w 164"/>
                      <a:gd name="T5" fmla="*/ 66 h 178"/>
                      <a:gd name="T6" fmla="*/ 158 w 164"/>
                      <a:gd name="T7" fmla="*/ 50 h 178"/>
                      <a:gd name="T8" fmla="*/ 150 w 164"/>
                      <a:gd name="T9" fmla="*/ 36 h 178"/>
                      <a:gd name="T10" fmla="*/ 140 w 164"/>
                      <a:gd name="T11" fmla="*/ 24 h 178"/>
                      <a:gd name="T12" fmla="*/ 128 w 164"/>
                      <a:gd name="T13" fmla="*/ 14 h 178"/>
                      <a:gd name="T14" fmla="*/ 114 w 164"/>
                      <a:gd name="T15" fmla="*/ 6 h 178"/>
                      <a:gd name="T16" fmla="*/ 98 w 164"/>
                      <a:gd name="T17" fmla="*/ 2 h 178"/>
                      <a:gd name="T18" fmla="*/ 82 w 164"/>
                      <a:gd name="T19" fmla="*/ 0 h 178"/>
                      <a:gd name="T20" fmla="*/ 82 w 164"/>
                      <a:gd name="T21" fmla="*/ 0 h 178"/>
                      <a:gd name="T22" fmla="*/ 66 w 164"/>
                      <a:gd name="T23" fmla="*/ 2 h 178"/>
                      <a:gd name="T24" fmla="*/ 50 w 164"/>
                      <a:gd name="T25" fmla="*/ 6 h 178"/>
                      <a:gd name="T26" fmla="*/ 36 w 164"/>
                      <a:gd name="T27" fmla="*/ 14 h 178"/>
                      <a:gd name="T28" fmla="*/ 24 w 164"/>
                      <a:gd name="T29" fmla="*/ 24 h 178"/>
                      <a:gd name="T30" fmla="*/ 14 w 164"/>
                      <a:gd name="T31" fmla="*/ 36 h 178"/>
                      <a:gd name="T32" fmla="*/ 8 w 164"/>
                      <a:gd name="T33" fmla="*/ 50 h 178"/>
                      <a:gd name="T34" fmla="*/ 2 w 164"/>
                      <a:gd name="T35" fmla="*/ 66 h 178"/>
                      <a:gd name="T36" fmla="*/ 0 w 164"/>
                      <a:gd name="T37" fmla="*/ 82 h 178"/>
                      <a:gd name="T38" fmla="*/ 0 w 164"/>
                      <a:gd name="T39" fmla="*/ 82 h 178"/>
                      <a:gd name="T40" fmla="*/ 2 w 164"/>
                      <a:gd name="T41" fmla="*/ 98 h 178"/>
                      <a:gd name="T42" fmla="*/ 8 w 164"/>
                      <a:gd name="T43" fmla="*/ 116 h 178"/>
                      <a:gd name="T44" fmla="*/ 14 w 164"/>
                      <a:gd name="T45" fmla="*/ 132 h 178"/>
                      <a:gd name="T46" fmla="*/ 24 w 164"/>
                      <a:gd name="T47" fmla="*/ 148 h 178"/>
                      <a:gd name="T48" fmla="*/ 36 w 164"/>
                      <a:gd name="T49" fmla="*/ 160 h 178"/>
                      <a:gd name="T50" fmla="*/ 50 w 164"/>
                      <a:gd name="T51" fmla="*/ 170 h 178"/>
                      <a:gd name="T52" fmla="*/ 66 w 164"/>
                      <a:gd name="T53" fmla="*/ 176 h 178"/>
                      <a:gd name="T54" fmla="*/ 82 w 164"/>
                      <a:gd name="T55" fmla="*/ 178 h 178"/>
                      <a:gd name="T56" fmla="*/ 82 w 164"/>
                      <a:gd name="T57" fmla="*/ 178 h 178"/>
                      <a:gd name="T58" fmla="*/ 98 w 164"/>
                      <a:gd name="T59" fmla="*/ 176 h 178"/>
                      <a:gd name="T60" fmla="*/ 114 w 164"/>
                      <a:gd name="T61" fmla="*/ 170 h 178"/>
                      <a:gd name="T62" fmla="*/ 128 w 164"/>
                      <a:gd name="T63" fmla="*/ 160 h 178"/>
                      <a:gd name="T64" fmla="*/ 140 w 164"/>
                      <a:gd name="T65" fmla="*/ 148 h 178"/>
                      <a:gd name="T66" fmla="*/ 150 w 164"/>
                      <a:gd name="T67" fmla="*/ 132 h 178"/>
                      <a:gd name="T68" fmla="*/ 158 w 164"/>
                      <a:gd name="T69" fmla="*/ 116 h 178"/>
                      <a:gd name="T70" fmla="*/ 162 w 164"/>
                      <a:gd name="T71" fmla="*/ 98 h 178"/>
                      <a:gd name="T72" fmla="*/ 164 w 164"/>
                      <a:gd name="T73" fmla="*/ 82 h 178"/>
                      <a:gd name="T74" fmla="*/ 164 w 164"/>
                      <a:gd name="T75" fmla="*/ 82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4" h="178">
                        <a:moveTo>
                          <a:pt x="164" y="82"/>
                        </a:moveTo>
                        <a:lnTo>
                          <a:pt x="164" y="82"/>
                        </a:lnTo>
                        <a:lnTo>
                          <a:pt x="162" y="66"/>
                        </a:lnTo>
                        <a:lnTo>
                          <a:pt x="158" y="50"/>
                        </a:lnTo>
                        <a:lnTo>
                          <a:pt x="150" y="36"/>
                        </a:lnTo>
                        <a:lnTo>
                          <a:pt x="140" y="24"/>
                        </a:lnTo>
                        <a:lnTo>
                          <a:pt x="128" y="14"/>
                        </a:lnTo>
                        <a:lnTo>
                          <a:pt x="114" y="6"/>
                        </a:lnTo>
                        <a:lnTo>
                          <a:pt x="98" y="2"/>
                        </a:lnTo>
                        <a:lnTo>
                          <a:pt x="82" y="0"/>
                        </a:lnTo>
                        <a:lnTo>
                          <a:pt x="82" y="0"/>
                        </a:lnTo>
                        <a:lnTo>
                          <a:pt x="66" y="2"/>
                        </a:lnTo>
                        <a:lnTo>
                          <a:pt x="50" y="6"/>
                        </a:lnTo>
                        <a:lnTo>
                          <a:pt x="36" y="14"/>
                        </a:lnTo>
                        <a:lnTo>
                          <a:pt x="24" y="24"/>
                        </a:lnTo>
                        <a:lnTo>
                          <a:pt x="14" y="36"/>
                        </a:lnTo>
                        <a:lnTo>
                          <a:pt x="8" y="50"/>
                        </a:lnTo>
                        <a:lnTo>
                          <a:pt x="2" y="66"/>
                        </a:lnTo>
                        <a:lnTo>
                          <a:pt x="0" y="82"/>
                        </a:lnTo>
                        <a:lnTo>
                          <a:pt x="0" y="82"/>
                        </a:lnTo>
                        <a:lnTo>
                          <a:pt x="2" y="98"/>
                        </a:lnTo>
                        <a:lnTo>
                          <a:pt x="8" y="116"/>
                        </a:lnTo>
                        <a:lnTo>
                          <a:pt x="14" y="132"/>
                        </a:lnTo>
                        <a:lnTo>
                          <a:pt x="24" y="148"/>
                        </a:lnTo>
                        <a:lnTo>
                          <a:pt x="36" y="160"/>
                        </a:lnTo>
                        <a:lnTo>
                          <a:pt x="50" y="170"/>
                        </a:lnTo>
                        <a:lnTo>
                          <a:pt x="66" y="176"/>
                        </a:lnTo>
                        <a:lnTo>
                          <a:pt x="82" y="178"/>
                        </a:lnTo>
                        <a:lnTo>
                          <a:pt x="82" y="178"/>
                        </a:lnTo>
                        <a:lnTo>
                          <a:pt x="98" y="176"/>
                        </a:lnTo>
                        <a:lnTo>
                          <a:pt x="114" y="170"/>
                        </a:lnTo>
                        <a:lnTo>
                          <a:pt x="128" y="160"/>
                        </a:lnTo>
                        <a:lnTo>
                          <a:pt x="140" y="148"/>
                        </a:lnTo>
                        <a:lnTo>
                          <a:pt x="150" y="132"/>
                        </a:lnTo>
                        <a:lnTo>
                          <a:pt x="158" y="116"/>
                        </a:lnTo>
                        <a:lnTo>
                          <a:pt x="162" y="98"/>
                        </a:lnTo>
                        <a:lnTo>
                          <a:pt x="164" y="82"/>
                        </a:lnTo>
                        <a:lnTo>
                          <a:pt x="164"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9" name="任意多边形: 形状 38">
                    <a:extLst>
                      <a:ext uri="{FF2B5EF4-FFF2-40B4-BE49-F238E27FC236}">
                        <a16:creationId xmlns:a16="http://schemas.microsoft.com/office/drawing/2014/main" id="{AC46D990-FC32-4CC0-89FD-092DA6D8E413}"/>
                      </a:ext>
                    </a:extLst>
                  </p:cNvPr>
                  <p:cNvSpPr>
                    <a:spLocks/>
                  </p:cNvSpPr>
                  <p:nvPr/>
                </p:nvSpPr>
                <p:spPr bwMode="auto">
                  <a:xfrm>
                    <a:off x="-10752138" y="2028825"/>
                    <a:ext cx="838200" cy="1047750"/>
                  </a:xfrm>
                  <a:custGeom>
                    <a:avLst/>
                    <a:gdLst>
                      <a:gd name="T0" fmla="*/ 64 w 528"/>
                      <a:gd name="T1" fmla="*/ 32 h 660"/>
                      <a:gd name="T2" fmla="*/ 60 w 528"/>
                      <a:gd name="T3" fmla="*/ 36 h 660"/>
                      <a:gd name="T4" fmla="*/ 54 w 528"/>
                      <a:gd name="T5" fmla="*/ 48 h 660"/>
                      <a:gd name="T6" fmla="*/ 0 w 528"/>
                      <a:gd name="T7" fmla="*/ 282 h 660"/>
                      <a:gd name="T8" fmla="*/ 0 w 528"/>
                      <a:gd name="T9" fmla="*/ 296 h 660"/>
                      <a:gd name="T10" fmla="*/ 8 w 528"/>
                      <a:gd name="T11" fmla="*/ 312 h 660"/>
                      <a:gd name="T12" fmla="*/ 24 w 528"/>
                      <a:gd name="T13" fmla="*/ 322 h 660"/>
                      <a:gd name="T14" fmla="*/ 32 w 528"/>
                      <a:gd name="T15" fmla="*/ 322 h 660"/>
                      <a:gd name="T16" fmla="*/ 58 w 528"/>
                      <a:gd name="T17" fmla="*/ 306 h 660"/>
                      <a:gd name="T18" fmla="*/ 110 w 528"/>
                      <a:gd name="T19" fmla="*/ 82 h 660"/>
                      <a:gd name="T20" fmla="*/ 96 w 528"/>
                      <a:gd name="T21" fmla="*/ 618 h 660"/>
                      <a:gd name="T22" fmla="*/ 98 w 528"/>
                      <a:gd name="T23" fmla="*/ 634 h 660"/>
                      <a:gd name="T24" fmla="*/ 110 w 528"/>
                      <a:gd name="T25" fmla="*/ 652 h 660"/>
                      <a:gd name="T26" fmla="*/ 132 w 528"/>
                      <a:gd name="T27" fmla="*/ 660 h 660"/>
                      <a:gd name="T28" fmla="*/ 134 w 528"/>
                      <a:gd name="T29" fmla="*/ 660 h 660"/>
                      <a:gd name="T30" fmla="*/ 156 w 528"/>
                      <a:gd name="T31" fmla="*/ 654 h 660"/>
                      <a:gd name="T32" fmla="*/ 170 w 528"/>
                      <a:gd name="T33" fmla="*/ 638 h 660"/>
                      <a:gd name="T34" fmla="*/ 196 w 528"/>
                      <a:gd name="T35" fmla="*/ 336 h 660"/>
                      <a:gd name="T36" fmla="*/ 212 w 528"/>
                      <a:gd name="T37" fmla="*/ 340 h 660"/>
                      <a:gd name="T38" fmla="*/ 228 w 528"/>
                      <a:gd name="T39" fmla="*/ 336 h 660"/>
                      <a:gd name="T40" fmla="*/ 252 w 528"/>
                      <a:gd name="T41" fmla="*/ 632 h 660"/>
                      <a:gd name="T42" fmla="*/ 264 w 528"/>
                      <a:gd name="T43" fmla="*/ 650 h 660"/>
                      <a:gd name="T44" fmla="*/ 282 w 528"/>
                      <a:gd name="T45" fmla="*/ 660 h 660"/>
                      <a:gd name="T46" fmla="*/ 292 w 528"/>
                      <a:gd name="T47" fmla="*/ 660 h 660"/>
                      <a:gd name="T48" fmla="*/ 308 w 528"/>
                      <a:gd name="T49" fmla="*/ 656 h 660"/>
                      <a:gd name="T50" fmla="*/ 324 w 528"/>
                      <a:gd name="T51" fmla="*/ 640 h 660"/>
                      <a:gd name="T52" fmla="*/ 328 w 528"/>
                      <a:gd name="T53" fmla="*/ 618 h 660"/>
                      <a:gd name="T54" fmla="*/ 302 w 528"/>
                      <a:gd name="T55" fmla="*/ 80 h 660"/>
                      <a:gd name="T56" fmla="*/ 330 w 528"/>
                      <a:gd name="T57" fmla="*/ 88 h 660"/>
                      <a:gd name="T58" fmla="*/ 486 w 528"/>
                      <a:gd name="T59" fmla="*/ 140 h 660"/>
                      <a:gd name="T60" fmla="*/ 496 w 528"/>
                      <a:gd name="T61" fmla="*/ 142 h 660"/>
                      <a:gd name="T62" fmla="*/ 522 w 528"/>
                      <a:gd name="T63" fmla="*/ 128 h 660"/>
                      <a:gd name="T64" fmla="*/ 528 w 528"/>
                      <a:gd name="T65" fmla="*/ 112 h 660"/>
                      <a:gd name="T66" fmla="*/ 524 w 528"/>
                      <a:gd name="T67" fmla="*/ 94 h 660"/>
                      <a:gd name="T68" fmla="*/ 512 w 528"/>
                      <a:gd name="T69" fmla="*/ 82 h 660"/>
                      <a:gd name="T70" fmla="*/ 352 w 528"/>
                      <a:gd name="T71" fmla="*/ 26 h 660"/>
                      <a:gd name="T72" fmla="*/ 268 w 528"/>
                      <a:gd name="T73" fmla="*/ 4 h 660"/>
                      <a:gd name="T74" fmla="*/ 216 w 528"/>
                      <a:gd name="T75" fmla="*/ 16 h 660"/>
                      <a:gd name="T76" fmla="*/ 212 w 528"/>
                      <a:gd name="T77" fmla="*/ 230 h 660"/>
                      <a:gd name="T78" fmla="*/ 208 w 528"/>
                      <a:gd name="T79" fmla="*/ 16 h 660"/>
                      <a:gd name="T80" fmla="*/ 178 w 528"/>
                      <a:gd name="T81" fmla="*/ 2 h 660"/>
                      <a:gd name="T82" fmla="*/ 86 w 528"/>
                      <a:gd name="T83" fmla="*/ 22 h 660"/>
                      <a:gd name="T84" fmla="*/ 70 w 528"/>
                      <a:gd name="T85" fmla="*/ 3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8" h="660">
                        <a:moveTo>
                          <a:pt x="70" y="30"/>
                        </a:moveTo>
                        <a:lnTo>
                          <a:pt x="70" y="30"/>
                        </a:lnTo>
                        <a:lnTo>
                          <a:pt x="64" y="32"/>
                        </a:lnTo>
                        <a:lnTo>
                          <a:pt x="64" y="32"/>
                        </a:lnTo>
                        <a:lnTo>
                          <a:pt x="60" y="36"/>
                        </a:lnTo>
                        <a:lnTo>
                          <a:pt x="60" y="36"/>
                        </a:lnTo>
                        <a:lnTo>
                          <a:pt x="56" y="42"/>
                        </a:lnTo>
                        <a:lnTo>
                          <a:pt x="56" y="42"/>
                        </a:lnTo>
                        <a:lnTo>
                          <a:pt x="54" y="48"/>
                        </a:lnTo>
                        <a:lnTo>
                          <a:pt x="54" y="48"/>
                        </a:lnTo>
                        <a:lnTo>
                          <a:pt x="52" y="50"/>
                        </a:lnTo>
                        <a:lnTo>
                          <a:pt x="0" y="282"/>
                        </a:lnTo>
                        <a:lnTo>
                          <a:pt x="0" y="282"/>
                        </a:lnTo>
                        <a:lnTo>
                          <a:pt x="0" y="288"/>
                        </a:lnTo>
                        <a:lnTo>
                          <a:pt x="0" y="296"/>
                        </a:lnTo>
                        <a:lnTo>
                          <a:pt x="2" y="302"/>
                        </a:lnTo>
                        <a:lnTo>
                          <a:pt x="4" y="306"/>
                        </a:lnTo>
                        <a:lnTo>
                          <a:pt x="8" y="312"/>
                        </a:lnTo>
                        <a:lnTo>
                          <a:pt x="14" y="316"/>
                        </a:lnTo>
                        <a:lnTo>
                          <a:pt x="18" y="318"/>
                        </a:lnTo>
                        <a:lnTo>
                          <a:pt x="24" y="322"/>
                        </a:lnTo>
                        <a:lnTo>
                          <a:pt x="24" y="322"/>
                        </a:lnTo>
                        <a:lnTo>
                          <a:pt x="32" y="322"/>
                        </a:lnTo>
                        <a:lnTo>
                          <a:pt x="32" y="322"/>
                        </a:lnTo>
                        <a:lnTo>
                          <a:pt x="42" y="320"/>
                        </a:lnTo>
                        <a:lnTo>
                          <a:pt x="52" y="314"/>
                        </a:lnTo>
                        <a:lnTo>
                          <a:pt x="58" y="306"/>
                        </a:lnTo>
                        <a:lnTo>
                          <a:pt x="64" y="296"/>
                        </a:lnTo>
                        <a:lnTo>
                          <a:pt x="110" y="82"/>
                        </a:lnTo>
                        <a:lnTo>
                          <a:pt x="110" y="82"/>
                        </a:lnTo>
                        <a:lnTo>
                          <a:pt x="122" y="80"/>
                        </a:lnTo>
                        <a:lnTo>
                          <a:pt x="122" y="300"/>
                        </a:lnTo>
                        <a:lnTo>
                          <a:pt x="96" y="618"/>
                        </a:lnTo>
                        <a:lnTo>
                          <a:pt x="96" y="618"/>
                        </a:lnTo>
                        <a:lnTo>
                          <a:pt x="96" y="626"/>
                        </a:lnTo>
                        <a:lnTo>
                          <a:pt x="98" y="634"/>
                        </a:lnTo>
                        <a:lnTo>
                          <a:pt x="102" y="640"/>
                        </a:lnTo>
                        <a:lnTo>
                          <a:pt x="106" y="646"/>
                        </a:lnTo>
                        <a:lnTo>
                          <a:pt x="110" y="652"/>
                        </a:lnTo>
                        <a:lnTo>
                          <a:pt x="118" y="656"/>
                        </a:lnTo>
                        <a:lnTo>
                          <a:pt x="124" y="658"/>
                        </a:lnTo>
                        <a:lnTo>
                          <a:pt x="132" y="660"/>
                        </a:lnTo>
                        <a:lnTo>
                          <a:pt x="132" y="660"/>
                        </a:lnTo>
                        <a:lnTo>
                          <a:pt x="134" y="660"/>
                        </a:lnTo>
                        <a:lnTo>
                          <a:pt x="134" y="660"/>
                        </a:lnTo>
                        <a:lnTo>
                          <a:pt x="142" y="660"/>
                        </a:lnTo>
                        <a:lnTo>
                          <a:pt x="150" y="658"/>
                        </a:lnTo>
                        <a:lnTo>
                          <a:pt x="156" y="654"/>
                        </a:lnTo>
                        <a:lnTo>
                          <a:pt x="162" y="650"/>
                        </a:lnTo>
                        <a:lnTo>
                          <a:pt x="166" y="644"/>
                        </a:lnTo>
                        <a:lnTo>
                          <a:pt x="170" y="638"/>
                        </a:lnTo>
                        <a:lnTo>
                          <a:pt x="172" y="632"/>
                        </a:lnTo>
                        <a:lnTo>
                          <a:pt x="174" y="624"/>
                        </a:lnTo>
                        <a:lnTo>
                          <a:pt x="196" y="336"/>
                        </a:lnTo>
                        <a:lnTo>
                          <a:pt x="196" y="336"/>
                        </a:lnTo>
                        <a:lnTo>
                          <a:pt x="204" y="338"/>
                        </a:lnTo>
                        <a:lnTo>
                          <a:pt x="212" y="340"/>
                        </a:lnTo>
                        <a:lnTo>
                          <a:pt x="212" y="340"/>
                        </a:lnTo>
                        <a:lnTo>
                          <a:pt x="220" y="338"/>
                        </a:lnTo>
                        <a:lnTo>
                          <a:pt x="228" y="336"/>
                        </a:lnTo>
                        <a:lnTo>
                          <a:pt x="250" y="624"/>
                        </a:lnTo>
                        <a:lnTo>
                          <a:pt x="250" y="624"/>
                        </a:lnTo>
                        <a:lnTo>
                          <a:pt x="252" y="632"/>
                        </a:lnTo>
                        <a:lnTo>
                          <a:pt x="254" y="638"/>
                        </a:lnTo>
                        <a:lnTo>
                          <a:pt x="258" y="644"/>
                        </a:lnTo>
                        <a:lnTo>
                          <a:pt x="264" y="650"/>
                        </a:lnTo>
                        <a:lnTo>
                          <a:pt x="268" y="654"/>
                        </a:lnTo>
                        <a:lnTo>
                          <a:pt x="276" y="658"/>
                        </a:lnTo>
                        <a:lnTo>
                          <a:pt x="282" y="660"/>
                        </a:lnTo>
                        <a:lnTo>
                          <a:pt x="290" y="660"/>
                        </a:lnTo>
                        <a:lnTo>
                          <a:pt x="290" y="660"/>
                        </a:lnTo>
                        <a:lnTo>
                          <a:pt x="292" y="660"/>
                        </a:lnTo>
                        <a:lnTo>
                          <a:pt x="292" y="660"/>
                        </a:lnTo>
                        <a:lnTo>
                          <a:pt x="300" y="658"/>
                        </a:lnTo>
                        <a:lnTo>
                          <a:pt x="308" y="656"/>
                        </a:lnTo>
                        <a:lnTo>
                          <a:pt x="314" y="652"/>
                        </a:lnTo>
                        <a:lnTo>
                          <a:pt x="318" y="646"/>
                        </a:lnTo>
                        <a:lnTo>
                          <a:pt x="324" y="640"/>
                        </a:lnTo>
                        <a:lnTo>
                          <a:pt x="326" y="634"/>
                        </a:lnTo>
                        <a:lnTo>
                          <a:pt x="328" y="626"/>
                        </a:lnTo>
                        <a:lnTo>
                          <a:pt x="328" y="618"/>
                        </a:lnTo>
                        <a:lnTo>
                          <a:pt x="302" y="300"/>
                        </a:lnTo>
                        <a:lnTo>
                          <a:pt x="302" y="80"/>
                        </a:lnTo>
                        <a:lnTo>
                          <a:pt x="302" y="80"/>
                        </a:lnTo>
                        <a:lnTo>
                          <a:pt x="330" y="88"/>
                        </a:lnTo>
                        <a:lnTo>
                          <a:pt x="330" y="88"/>
                        </a:lnTo>
                        <a:lnTo>
                          <a:pt x="330" y="88"/>
                        </a:lnTo>
                        <a:lnTo>
                          <a:pt x="330" y="88"/>
                        </a:lnTo>
                        <a:lnTo>
                          <a:pt x="330" y="88"/>
                        </a:lnTo>
                        <a:lnTo>
                          <a:pt x="486" y="140"/>
                        </a:lnTo>
                        <a:lnTo>
                          <a:pt x="486" y="140"/>
                        </a:lnTo>
                        <a:lnTo>
                          <a:pt x="496" y="142"/>
                        </a:lnTo>
                        <a:lnTo>
                          <a:pt x="496" y="142"/>
                        </a:lnTo>
                        <a:lnTo>
                          <a:pt x="506" y="140"/>
                        </a:lnTo>
                        <a:lnTo>
                          <a:pt x="514" y="136"/>
                        </a:lnTo>
                        <a:lnTo>
                          <a:pt x="522" y="128"/>
                        </a:lnTo>
                        <a:lnTo>
                          <a:pt x="526" y="120"/>
                        </a:lnTo>
                        <a:lnTo>
                          <a:pt x="526" y="120"/>
                        </a:lnTo>
                        <a:lnTo>
                          <a:pt x="528" y="112"/>
                        </a:lnTo>
                        <a:lnTo>
                          <a:pt x="528" y="106"/>
                        </a:lnTo>
                        <a:lnTo>
                          <a:pt x="526" y="100"/>
                        </a:lnTo>
                        <a:lnTo>
                          <a:pt x="524" y="94"/>
                        </a:lnTo>
                        <a:lnTo>
                          <a:pt x="522" y="90"/>
                        </a:lnTo>
                        <a:lnTo>
                          <a:pt x="518" y="84"/>
                        </a:lnTo>
                        <a:lnTo>
                          <a:pt x="512" y="82"/>
                        </a:lnTo>
                        <a:lnTo>
                          <a:pt x="506" y="78"/>
                        </a:lnTo>
                        <a:lnTo>
                          <a:pt x="352" y="26"/>
                        </a:lnTo>
                        <a:lnTo>
                          <a:pt x="352" y="26"/>
                        </a:lnTo>
                        <a:lnTo>
                          <a:pt x="336" y="22"/>
                        </a:lnTo>
                        <a:lnTo>
                          <a:pt x="306" y="14"/>
                        </a:lnTo>
                        <a:lnTo>
                          <a:pt x="268" y="4"/>
                        </a:lnTo>
                        <a:lnTo>
                          <a:pt x="246" y="2"/>
                        </a:lnTo>
                        <a:lnTo>
                          <a:pt x="224" y="0"/>
                        </a:lnTo>
                        <a:lnTo>
                          <a:pt x="216" y="16"/>
                        </a:lnTo>
                        <a:lnTo>
                          <a:pt x="216" y="16"/>
                        </a:lnTo>
                        <a:lnTo>
                          <a:pt x="238" y="184"/>
                        </a:lnTo>
                        <a:lnTo>
                          <a:pt x="212" y="230"/>
                        </a:lnTo>
                        <a:lnTo>
                          <a:pt x="186" y="184"/>
                        </a:lnTo>
                        <a:lnTo>
                          <a:pt x="208" y="16"/>
                        </a:lnTo>
                        <a:lnTo>
                          <a:pt x="208" y="16"/>
                        </a:lnTo>
                        <a:lnTo>
                          <a:pt x="200" y="0"/>
                        </a:lnTo>
                        <a:lnTo>
                          <a:pt x="200" y="0"/>
                        </a:lnTo>
                        <a:lnTo>
                          <a:pt x="178" y="2"/>
                        </a:lnTo>
                        <a:lnTo>
                          <a:pt x="156" y="6"/>
                        </a:lnTo>
                        <a:lnTo>
                          <a:pt x="116" y="14"/>
                        </a:lnTo>
                        <a:lnTo>
                          <a:pt x="86" y="22"/>
                        </a:lnTo>
                        <a:lnTo>
                          <a:pt x="72" y="28"/>
                        </a:lnTo>
                        <a:lnTo>
                          <a:pt x="72" y="28"/>
                        </a:lnTo>
                        <a:lnTo>
                          <a:pt x="70" y="30"/>
                        </a:lnTo>
                        <a:lnTo>
                          <a:pt x="7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40" name="矩形 39">
                    <a:extLst>
                      <a:ext uri="{FF2B5EF4-FFF2-40B4-BE49-F238E27FC236}">
                        <a16:creationId xmlns:a16="http://schemas.microsoft.com/office/drawing/2014/main" id="{AFCD8EEB-B619-443C-BF48-8E7958385AA3}"/>
                      </a:ext>
                    </a:extLst>
                  </p:cNvPr>
                  <p:cNvSpPr>
                    <a:spLocks/>
                  </p:cNvSpPr>
                  <p:nvPr/>
                </p:nvSpPr>
                <p:spPr bwMode="auto">
                  <a:xfrm>
                    <a:off x="-9974263" y="2286000"/>
                    <a:ext cx="82550" cy="2349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41" name="矩形 40">
                    <a:extLst>
                      <a:ext uri="{FF2B5EF4-FFF2-40B4-BE49-F238E27FC236}">
                        <a16:creationId xmlns:a16="http://schemas.microsoft.com/office/drawing/2014/main" id="{644F0BA0-8CAC-4AD8-AE6B-CBCC8530E3DE}"/>
                      </a:ext>
                    </a:extLst>
                  </p:cNvPr>
                  <p:cNvSpPr>
                    <a:spLocks/>
                  </p:cNvSpPr>
                  <p:nvPr/>
                </p:nvSpPr>
                <p:spPr bwMode="auto">
                  <a:xfrm>
                    <a:off x="-9850438" y="2178050"/>
                    <a:ext cx="85725" cy="342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42" name="矩形 41">
                    <a:extLst>
                      <a:ext uri="{FF2B5EF4-FFF2-40B4-BE49-F238E27FC236}">
                        <a16:creationId xmlns:a16="http://schemas.microsoft.com/office/drawing/2014/main" id="{737D9451-6001-4186-A91A-0FC0E0D3CECA}"/>
                      </a:ext>
                    </a:extLst>
                  </p:cNvPr>
                  <p:cNvSpPr>
                    <a:spLocks/>
                  </p:cNvSpPr>
                  <p:nvPr/>
                </p:nvSpPr>
                <p:spPr bwMode="auto">
                  <a:xfrm>
                    <a:off x="-9723438" y="2047875"/>
                    <a:ext cx="85725" cy="4730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grpSp>
            <p:sp>
              <p:nvSpPr>
                <p:cNvPr id="11" name="任意多边形: 形状 10">
                  <a:extLst>
                    <a:ext uri="{FF2B5EF4-FFF2-40B4-BE49-F238E27FC236}">
                      <a16:creationId xmlns:a16="http://schemas.microsoft.com/office/drawing/2014/main" id="{17E1F44E-5AF5-4DD6-8A96-CD501B143F06}"/>
                    </a:ext>
                  </a:extLst>
                </p:cNvPr>
                <p:cNvSpPr>
                  <a:spLocks/>
                </p:cNvSpPr>
                <p:nvPr/>
              </p:nvSpPr>
              <p:spPr bwMode="auto">
                <a:xfrm>
                  <a:off x="4931293" y="2755401"/>
                  <a:ext cx="441503" cy="306204"/>
                </a:xfrm>
                <a:custGeom>
                  <a:avLst/>
                  <a:gdLst>
                    <a:gd name="T0" fmla="*/ 736 w 992"/>
                    <a:gd name="T1" fmla="*/ 102 h 688"/>
                    <a:gd name="T2" fmla="*/ 562 w 992"/>
                    <a:gd name="T3" fmla="*/ 8 h 688"/>
                    <a:gd name="T4" fmla="*/ 470 w 992"/>
                    <a:gd name="T5" fmla="*/ 26 h 688"/>
                    <a:gd name="T6" fmla="*/ 418 w 992"/>
                    <a:gd name="T7" fmla="*/ 38 h 688"/>
                    <a:gd name="T8" fmla="*/ 256 w 992"/>
                    <a:gd name="T9" fmla="*/ 128 h 688"/>
                    <a:gd name="T10" fmla="*/ 186 w 992"/>
                    <a:gd name="T11" fmla="*/ 436 h 688"/>
                    <a:gd name="T12" fmla="*/ 170 w 992"/>
                    <a:gd name="T13" fmla="*/ 502 h 688"/>
                    <a:gd name="T14" fmla="*/ 204 w 992"/>
                    <a:gd name="T15" fmla="*/ 534 h 688"/>
                    <a:gd name="T16" fmla="*/ 240 w 992"/>
                    <a:gd name="T17" fmla="*/ 540 h 688"/>
                    <a:gd name="T18" fmla="*/ 294 w 992"/>
                    <a:gd name="T19" fmla="*/ 588 h 688"/>
                    <a:gd name="T20" fmla="*/ 334 w 992"/>
                    <a:gd name="T21" fmla="*/ 610 h 688"/>
                    <a:gd name="T22" fmla="*/ 400 w 992"/>
                    <a:gd name="T23" fmla="*/ 640 h 688"/>
                    <a:gd name="T24" fmla="*/ 428 w 992"/>
                    <a:gd name="T25" fmla="*/ 674 h 688"/>
                    <a:gd name="T26" fmla="*/ 492 w 992"/>
                    <a:gd name="T27" fmla="*/ 684 h 688"/>
                    <a:gd name="T28" fmla="*/ 548 w 992"/>
                    <a:gd name="T29" fmla="*/ 602 h 688"/>
                    <a:gd name="T30" fmla="*/ 608 w 992"/>
                    <a:gd name="T31" fmla="*/ 604 h 688"/>
                    <a:gd name="T32" fmla="*/ 648 w 992"/>
                    <a:gd name="T33" fmla="*/ 566 h 688"/>
                    <a:gd name="T34" fmla="*/ 674 w 992"/>
                    <a:gd name="T35" fmla="*/ 542 h 688"/>
                    <a:gd name="T36" fmla="*/ 722 w 992"/>
                    <a:gd name="T37" fmla="*/ 536 h 688"/>
                    <a:gd name="T38" fmla="*/ 740 w 992"/>
                    <a:gd name="T39" fmla="*/ 488 h 688"/>
                    <a:gd name="T40" fmla="*/ 752 w 992"/>
                    <a:gd name="T41" fmla="*/ 470 h 688"/>
                    <a:gd name="T42" fmla="*/ 992 w 992"/>
                    <a:gd name="T43" fmla="*/ 402 h 688"/>
                    <a:gd name="T44" fmla="*/ 476 w 992"/>
                    <a:gd name="T45" fmla="*/ 670 h 688"/>
                    <a:gd name="T46" fmla="*/ 434 w 992"/>
                    <a:gd name="T47" fmla="*/ 656 h 688"/>
                    <a:gd name="T48" fmla="*/ 412 w 992"/>
                    <a:gd name="T49" fmla="*/ 622 h 688"/>
                    <a:gd name="T50" fmla="*/ 354 w 992"/>
                    <a:gd name="T51" fmla="*/ 606 h 688"/>
                    <a:gd name="T52" fmla="*/ 332 w 992"/>
                    <a:gd name="T53" fmla="*/ 568 h 688"/>
                    <a:gd name="T54" fmla="*/ 278 w 992"/>
                    <a:gd name="T55" fmla="*/ 562 h 688"/>
                    <a:gd name="T56" fmla="*/ 256 w 992"/>
                    <a:gd name="T57" fmla="*/ 514 h 688"/>
                    <a:gd name="T58" fmla="*/ 200 w 992"/>
                    <a:gd name="T59" fmla="*/ 512 h 688"/>
                    <a:gd name="T60" fmla="*/ 218 w 992"/>
                    <a:gd name="T61" fmla="*/ 422 h 688"/>
                    <a:gd name="T62" fmla="*/ 240 w 992"/>
                    <a:gd name="T63" fmla="*/ 410 h 688"/>
                    <a:gd name="T64" fmla="*/ 282 w 992"/>
                    <a:gd name="T65" fmla="*/ 438 h 688"/>
                    <a:gd name="T66" fmla="*/ 318 w 992"/>
                    <a:gd name="T67" fmla="*/ 416 h 688"/>
                    <a:gd name="T68" fmla="*/ 352 w 992"/>
                    <a:gd name="T69" fmla="*/ 410 h 688"/>
                    <a:gd name="T70" fmla="*/ 394 w 992"/>
                    <a:gd name="T71" fmla="*/ 450 h 688"/>
                    <a:gd name="T72" fmla="*/ 438 w 992"/>
                    <a:gd name="T73" fmla="*/ 434 h 688"/>
                    <a:gd name="T74" fmla="*/ 490 w 992"/>
                    <a:gd name="T75" fmla="*/ 464 h 688"/>
                    <a:gd name="T76" fmla="*/ 504 w 992"/>
                    <a:gd name="T77" fmla="*/ 488 h 688"/>
                    <a:gd name="T78" fmla="*/ 554 w 992"/>
                    <a:gd name="T79" fmla="*/ 506 h 688"/>
                    <a:gd name="T80" fmla="*/ 524 w 992"/>
                    <a:gd name="T81" fmla="*/ 608 h 688"/>
                    <a:gd name="T82" fmla="*/ 812 w 992"/>
                    <a:gd name="T83" fmla="*/ 406 h 688"/>
                    <a:gd name="T84" fmla="*/ 862 w 992"/>
                    <a:gd name="T85" fmla="*/ 370 h 688"/>
                    <a:gd name="T86" fmla="*/ 868 w 992"/>
                    <a:gd name="T87" fmla="*/ 324 h 688"/>
                    <a:gd name="T88" fmla="*/ 846 w 992"/>
                    <a:gd name="T89" fmla="*/ 294 h 688"/>
                    <a:gd name="T90" fmla="*/ 526 w 992"/>
                    <a:gd name="T91" fmla="*/ 152 h 688"/>
                    <a:gd name="T92" fmla="*/ 478 w 992"/>
                    <a:gd name="T93" fmla="*/ 284 h 688"/>
                    <a:gd name="T94" fmla="*/ 442 w 992"/>
                    <a:gd name="T95" fmla="*/ 296 h 688"/>
                    <a:gd name="T96" fmla="*/ 372 w 992"/>
                    <a:gd name="T97" fmla="*/ 252 h 688"/>
                    <a:gd name="T98" fmla="*/ 402 w 992"/>
                    <a:gd name="T99" fmla="*/ 102 h 688"/>
                    <a:gd name="T100" fmla="*/ 486 w 992"/>
                    <a:gd name="T101" fmla="*/ 38 h 688"/>
                    <a:gd name="T102" fmla="*/ 570 w 992"/>
                    <a:gd name="T103" fmla="*/ 34 h 688"/>
                    <a:gd name="T104" fmla="*/ 736 w 992"/>
                    <a:gd name="T105" fmla="*/ 120 h 688"/>
                    <a:gd name="T106" fmla="*/ 810 w 992"/>
                    <a:gd name="T107" fmla="*/ 436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2" h="688">
                      <a:moveTo>
                        <a:pt x="990" y="388"/>
                      </a:moveTo>
                      <a:lnTo>
                        <a:pt x="938" y="70"/>
                      </a:lnTo>
                      <a:lnTo>
                        <a:pt x="936" y="52"/>
                      </a:lnTo>
                      <a:lnTo>
                        <a:pt x="916" y="56"/>
                      </a:lnTo>
                      <a:lnTo>
                        <a:pt x="736" y="102"/>
                      </a:lnTo>
                      <a:lnTo>
                        <a:pt x="736" y="102"/>
                      </a:lnTo>
                      <a:lnTo>
                        <a:pt x="728" y="100"/>
                      </a:lnTo>
                      <a:lnTo>
                        <a:pt x="716" y="96"/>
                      </a:lnTo>
                      <a:lnTo>
                        <a:pt x="684" y="80"/>
                      </a:lnTo>
                      <a:lnTo>
                        <a:pt x="618" y="42"/>
                      </a:lnTo>
                      <a:lnTo>
                        <a:pt x="618" y="42"/>
                      </a:lnTo>
                      <a:lnTo>
                        <a:pt x="562" y="8"/>
                      </a:lnTo>
                      <a:lnTo>
                        <a:pt x="546" y="2"/>
                      </a:lnTo>
                      <a:lnTo>
                        <a:pt x="536" y="0"/>
                      </a:lnTo>
                      <a:lnTo>
                        <a:pt x="536" y="0"/>
                      </a:lnTo>
                      <a:lnTo>
                        <a:pt x="520" y="4"/>
                      </a:lnTo>
                      <a:lnTo>
                        <a:pt x="496" y="12"/>
                      </a:lnTo>
                      <a:lnTo>
                        <a:pt x="470" y="26"/>
                      </a:lnTo>
                      <a:lnTo>
                        <a:pt x="440" y="44"/>
                      </a:lnTo>
                      <a:lnTo>
                        <a:pt x="440" y="44"/>
                      </a:lnTo>
                      <a:lnTo>
                        <a:pt x="432" y="38"/>
                      </a:lnTo>
                      <a:lnTo>
                        <a:pt x="426" y="36"/>
                      </a:lnTo>
                      <a:lnTo>
                        <a:pt x="426" y="36"/>
                      </a:lnTo>
                      <a:lnTo>
                        <a:pt x="418" y="38"/>
                      </a:lnTo>
                      <a:lnTo>
                        <a:pt x="408" y="42"/>
                      </a:lnTo>
                      <a:lnTo>
                        <a:pt x="386" y="54"/>
                      </a:lnTo>
                      <a:lnTo>
                        <a:pt x="334" y="86"/>
                      </a:lnTo>
                      <a:lnTo>
                        <a:pt x="284" y="116"/>
                      </a:lnTo>
                      <a:lnTo>
                        <a:pt x="264" y="126"/>
                      </a:lnTo>
                      <a:lnTo>
                        <a:pt x="256" y="128"/>
                      </a:lnTo>
                      <a:lnTo>
                        <a:pt x="252" y="128"/>
                      </a:lnTo>
                      <a:lnTo>
                        <a:pt x="252" y="128"/>
                      </a:lnTo>
                      <a:lnTo>
                        <a:pt x="48" y="76"/>
                      </a:lnTo>
                      <a:lnTo>
                        <a:pt x="0" y="386"/>
                      </a:lnTo>
                      <a:lnTo>
                        <a:pt x="0" y="386"/>
                      </a:lnTo>
                      <a:lnTo>
                        <a:pt x="186" y="436"/>
                      </a:lnTo>
                      <a:lnTo>
                        <a:pt x="170" y="460"/>
                      </a:lnTo>
                      <a:lnTo>
                        <a:pt x="170" y="460"/>
                      </a:lnTo>
                      <a:lnTo>
                        <a:pt x="166" y="470"/>
                      </a:lnTo>
                      <a:lnTo>
                        <a:pt x="164" y="480"/>
                      </a:lnTo>
                      <a:lnTo>
                        <a:pt x="164" y="490"/>
                      </a:lnTo>
                      <a:lnTo>
                        <a:pt x="170" y="502"/>
                      </a:lnTo>
                      <a:lnTo>
                        <a:pt x="170" y="502"/>
                      </a:lnTo>
                      <a:lnTo>
                        <a:pt x="174" y="510"/>
                      </a:lnTo>
                      <a:lnTo>
                        <a:pt x="180" y="518"/>
                      </a:lnTo>
                      <a:lnTo>
                        <a:pt x="188" y="524"/>
                      </a:lnTo>
                      <a:lnTo>
                        <a:pt x="196" y="530"/>
                      </a:lnTo>
                      <a:lnTo>
                        <a:pt x="204" y="534"/>
                      </a:lnTo>
                      <a:lnTo>
                        <a:pt x="214" y="538"/>
                      </a:lnTo>
                      <a:lnTo>
                        <a:pt x="222" y="540"/>
                      </a:lnTo>
                      <a:lnTo>
                        <a:pt x="232" y="540"/>
                      </a:lnTo>
                      <a:lnTo>
                        <a:pt x="232" y="540"/>
                      </a:lnTo>
                      <a:lnTo>
                        <a:pt x="240" y="540"/>
                      </a:lnTo>
                      <a:lnTo>
                        <a:pt x="240" y="540"/>
                      </a:lnTo>
                      <a:lnTo>
                        <a:pt x="242" y="550"/>
                      </a:lnTo>
                      <a:lnTo>
                        <a:pt x="248" y="558"/>
                      </a:lnTo>
                      <a:lnTo>
                        <a:pt x="248" y="558"/>
                      </a:lnTo>
                      <a:lnTo>
                        <a:pt x="262" y="572"/>
                      </a:lnTo>
                      <a:lnTo>
                        <a:pt x="276" y="582"/>
                      </a:lnTo>
                      <a:lnTo>
                        <a:pt x="294" y="588"/>
                      </a:lnTo>
                      <a:lnTo>
                        <a:pt x="312" y="590"/>
                      </a:lnTo>
                      <a:lnTo>
                        <a:pt x="312" y="590"/>
                      </a:lnTo>
                      <a:lnTo>
                        <a:pt x="322" y="590"/>
                      </a:lnTo>
                      <a:lnTo>
                        <a:pt x="322" y="590"/>
                      </a:lnTo>
                      <a:lnTo>
                        <a:pt x="328" y="600"/>
                      </a:lnTo>
                      <a:lnTo>
                        <a:pt x="334" y="610"/>
                      </a:lnTo>
                      <a:lnTo>
                        <a:pt x="334" y="610"/>
                      </a:lnTo>
                      <a:lnTo>
                        <a:pt x="348" y="624"/>
                      </a:lnTo>
                      <a:lnTo>
                        <a:pt x="364" y="632"/>
                      </a:lnTo>
                      <a:lnTo>
                        <a:pt x="382" y="638"/>
                      </a:lnTo>
                      <a:lnTo>
                        <a:pt x="400" y="640"/>
                      </a:lnTo>
                      <a:lnTo>
                        <a:pt x="400" y="640"/>
                      </a:lnTo>
                      <a:lnTo>
                        <a:pt x="406" y="640"/>
                      </a:lnTo>
                      <a:lnTo>
                        <a:pt x="406" y="640"/>
                      </a:lnTo>
                      <a:lnTo>
                        <a:pt x="410" y="652"/>
                      </a:lnTo>
                      <a:lnTo>
                        <a:pt x="418" y="662"/>
                      </a:lnTo>
                      <a:lnTo>
                        <a:pt x="418" y="662"/>
                      </a:lnTo>
                      <a:lnTo>
                        <a:pt x="428" y="674"/>
                      </a:lnTo>
                      <a:lnTo>
                        <a:pt x="440" y="682"/>
                      </a:lnTo>
                      <a:lnTo>
                        <a:pt x="456" y="686"/>
                      </a:lnTo>
                      <a:lnTo>
                        <a:pt x="470" y="688"/>
                      </a:lnTo>
                      <a:lnTo>
                        <a:pt x="470" y="688"/>
                      </a:lnTo>
                      <a:lnTo>
                        <a:pt x="482" y="688"/>
                      </a:lnTo>
                      <a:lnTo>
                        <a:pt x="492" y="684"/>
                      </a:lnTo>
                      <a:lnTo>
                        <a:pt x="500" y="678"/>
                      </a:lnTo>
                      <a:lnTo>
                        <a:pt x="508" y="670"/>
                      </a:lnTo>
                      <a:lnTo>
                        <a:pt x="508" y="670"/>
                      </a:lnTo>
                      <a:lnTo>
                        <a:pt x="524" y="642"/>
                      </a:lnTo>
                      <a:lnTo>
                        <a:pt x="548" y="602"/>
                      </a:lnTo>
                      <a:lnTo>
                        <a:pt x="548" y="602"/>
                      </a:lnTo>
                      <a:lnTo>
                        <a:pt x="558" y="586"/>
                      </a:lnTo>
                      <a:lnTo>
                        <a:pt x="558" y="586"/>
                      </a:lnTo>
                      <a:lnTo>
                        <a:pt x="592" y="600"/>
                      </a:lnTo>
                      <a:lnTo>
                        <a:pt x="592" y="600"/>
                      </a:lnTo>
                      <a:lnTo>
                        <a:pt x="600" y="602"/>
                      </a:lnTo>
                      <a:lnTo>
                        <a:pt x="608" y="604"/>
                      </a:lnTo>
                      <a:lnTo>
                        <a:pt x="616" y="602"/>
                      </a:lnTo>
                      <a:lnTo>
                        <a:pt x="622" y="600"/>
                      </a:lnTo>
                      <a:lnTo>
                        <a:pt x="628" y="596"/>
                      </a:lnTo>
                      <a:lnTo>
                        <a:pt x="634" y="592"/>
                      </a:lnTo>
                      <a:lnTo>
                        <a:pt x="642" y="580"/>
                      </a:lnTo>
                      <a:lnTo>
                        <a:pt x="648" y="566"/>
                      </a:lnTo>
                      <a:lnTo>
                        <a:pt x="650" y="552"/>
                      </a:lnTo>
                      <a:lnTo>
                        <a:pt x="648" y="540"/>
                      </a:lnTo>
                      <a:lnTo>
                        <a:pt x="644" y="534"/>
                      </a:lnTo>
                      <a:lnTo>
                        <a:pt x="642" y="530"/>
                      </a:lnTo>
                      <a:lnTo>
                        <a:pt x="674" y="542"/>
                      </a:lnTo>
                      <a:lnTo>
                        <a:pt x="674" y="542"/>
                      </a:lnTo>
                      <a:lnTo>
                        <a:pt x="682" y="544"/>
                      </a:lnTo>
                      <a:lnTo>
                        <a:pt x="692" y="546"/>
                      </a:lnTo>
                      <a:lnTo>
                        <a:pt x="700" y="546"/>
                      </a:lnTo>
                      <a:lnTo>
                        <a:pt x="708" y="544"/>
                      </a:lnTo>
                      <a:lnTo>
                        <a:pt x="714" y="540"/>
                      </a:lnTo>
                      <a:lnTo>
                        <a:pt x="722" y="536"/>
                      </a:lnTo>
                      <a:lnTo>
                        <a:pt x="732" y="526"/>
                      </a:lnTo>
                      <a:lnTo>
                        <a:pt x="736" y="518"/>
                      </a:lnTo>
                      <a:lnTo>
                        <a:pt x="740" y="512"/>
                      </a:lnTo>
                      <a:lnTo>
                        <a:pt x="740" y="504"/>
                      </a:lnTo>
                      <a:lnTo>
                        <a:pt x="740" y="496"/>
                      </a:lnTo>
                      <a:lnTo>
                        <a:pt x="740" y="488"/>
                      </a:lnTo>
                      <a:lnTo>
                        <a:pt x="738" y="480"/>
                      </a:lnTo>
                      <a:lnTo>
                        <a:pt x="732" y="474"/>
                      </a:lnTo>
                      <a:lnTo>
                        <a:pt x="726" y="466"/>
                      </a:lnTo>
                      <a:lnTo>
                        <a:pt x="726" y="466"/>
                      </a:lnTo>
                      <a:lnTo>
                        <a:pt x="740" y="470"/>
                      </a:lnTo>
                      <a:lnTo>
                        <a:pt x="752" y="470"/>
                      </a:lnTo>
                      <a:lnTo>
                        <a:pt x="764" y="468"/>
                      </a:lnTo>
                      <a:lnTo>
                        <a:pt x="774" y="462"/>
                      </a:lnTo>
                      <a:lnTo>
                        <a:pt x="774" y="462"/>
                      </a:lnTo>
                      <a:lnTo>
                        <a:pt x="816" y="452"/>
                      </a:lnTo>
                      <a:lnTo>
                        <a:pt x="978" y="408"/>
                      </a:lnTo>
                      <a:lnTo>
                        <a:pt x="992" y="402"/>
                      </a:lnTo>
                      <a:lnTo>
                        <a:pt x="990" y="388"/>
                      </a:lnTo>
                      <a:close/>
                      <a:moveTo>
                        <a:pt x="492" y="660"/>
                      </a:moveTo>
                      <a:lnTo>
                        <a:pt x="492" y="660"/>
                      </a:lnTo>
                      <a:lnTo>
                        <a:pt x="488" y="664"/>
                      </a:lnTo>
                      <a:lnTo>
                        <a:pt x="482" y="668"/>
                      </a:lnTo>
                      <a:lnTo>
                        <a:pt x="476" y="670"/>
                      </a:lnTo>
                      <a:lnTo>
                        <a:pt x="470" y="670"/>
                      </a:lnTo>
                      <a:lnTo>
                        <a:pt x="470" y="670"/>
                      </a:lnTo>
                      <a:lnTo>
                        <a:pt x="460" y="670"/>
                      </a:lnTo>
                      <a:lnTo>
                        <a:pt x="452" y="666"/>
                      </a:lnTo>
                      <a:lnTo>
                        <a:pt x="442" y="662"/>
                      </a:lnTo>
                      <a:lnTo>
                        <a:pt x="434" y="656"/>
                      </a:lnTo>
                      <a:lnTo>
                        <a:pt x="428" y="648"/>
                      </a:lnTo>
                      <a:lnTo>
                        <a:pt x="424" y="638"/>
                      </a:lnTo>
                      <a:lnTo>
                        <a:pt x="422" y="628"/>
                      </a:lnTo>
                      <a:lnTo>
                        <a:pt x="424" y="616"/>
                      </a:lnTo>
                      <a:lnTo>
                        <a:pt x="424" y="616"/>
                      </a:lnTo>
                      <a:lnTo>
                        <a:pt x="412" y="622"/>
                      </a:lnTo>
                      <a:lnTo>
                        <a:pt x="400" y="622"/>
                      </a:lnTo>
                      <a:lnTo>
                        <a:pt x="400" y="622"/>
                      </a:lnTo>
                      <a:lnTo>
                        <a:pt x="388" y="622"/>
                      </a:lnTo>
                      <a:lnTo>
                        <a:pt x="376" y="618"/>
                      </a:lnTo>
                      <a:lnTo>
                        <a:pt x="364" y="612"/>
                      </a:lnTo>
                      <a:lnTo>
                        <a:pt x="354" y="606"/>
                      </a:lnTo>
                      <a:lnTo>
                        <a:pt x="346" y="596"/>
                      </a:lnTo>
                      <a:lnTo>
                        <a:pt x="340" y="586"/>
                      </a:lnTo>
                      <a:lnTo>
                        <a:pt x="338" y="576"/>
                      </a:lnTo>
                      <a:lnTo>
                        <a:pt x="338" y="564"/>
                      </a:lnTo>
                      <a:lnTo>
                        <a:pt x="338" y="564"/>
                      </a:lnTo>
                      <a:lnTo>
                        <a:pt x="332" y="568"/>
                      </a:lnTo>
                      <a:lnTo>
                        <a:pt x="326" y="570"/>
                      </a:lnTo>
                      <a:lnTo>
                        <a:pt x="312" y="572"/>
                      </a:lnTo>
                      <a:lnTo>
                        <a:pt x="312" y="572"/>
                      </a:lnTo>
                      <a:lnTo>
                        <a:pt x="302" y="570"/>
                      </a:lnTo>
                      <a:lnTo>
                        <a:pt x="290" y="568"/>
                      </a:lnTo>
                      <a:lnTo>
                        <a:pt x="278" y="562"/>
                      </a:lnTo>
                      <a:lnTo>
                        <a:pt x="270" y="554"/>
                      </a:lnTo>
                      <a:lnTo>
                        <a:pt x="262" y="546"/>
                      </a:lnTo>
                      <a:lnTo>
                        <a:pt x="256" y="536"/>
                      </a:lnTo>
                      <a:lnTo>
                        <a:pt x="254" y="526"/>
                      </a:lnTo>
                      <a:lnTo>
                        <a:pt x="256" y="514"/>
                      </a:lnTo>
                      <a:lnTo>
                        <a:pt x="256" y="514"/>
                      </a:lnTo>
                      <a:lnTo>
                        <a:pt x="244" y="520"/>
                      </a:lnTo>
                      <a:lnTo>
                        <a:pt x="232" y="522"/>
                      </a:lnTo>
                      <a:lnTo>
                        <a:pt x="232" y="522"/>
                      </a:lnTo>
                      <a:lnTo>
                        <a:pt x="222" y="522"/>
                      </a:lnTo>
                      <a:lnTo>
                        <a:pt x="210" y="518"/>
                      </a:lnTo>
                      <a:lnTo>
                        <a:pt x="200" y="512"/>
                      </a:lnTo>
                      <a:lnTo>
                        <a:pt x="192" y="504"/>
                      </a:lnTo>
                      <a:lnTo>
                        <a:pt x="186" y="496"/>
                      </a:lnTo>
                      <a:lnTo>
                        <a:pt x="182" y="486"/>
                      </a:lnTo>
                      <a:lnTo>
                        <a:pt x="182" y="478"/>
                      </a:lnTo>
                      <a:lnTo>
                        <a:pt x="184" y="470"/>
                      </a:lnTo>
                      <a:lnTo>
                        <a:pt x="218" y="422"/>
                      </a:lnTo>
                      <a:lnTo>
                        <a:pt x="218" y="422"/>
                      </a:lnTo>
                      <a:lnTo>
                        <a:pt x="222" y="416"/>
                      </a:lnTo>
                      <a:lnTo>
                        <a:pt x="228" y="412"/>
                      </a:lnTo>
                      <a:lnTo>
                        <a:pt x="234" y="410"/>
                      </a:lnTo>
                      <a:lnTo>
                        <a:pt x="240" y="410"/>
                      </a:lnTo>
                      <a:lnTo>
                        <a:pt x="240" y="410"/>
                      </a:lnTo>
                      <a:lnTo>
                        <a:pt x="248" y="412"/>
                      </a:lnTo>
                      <a:lnTo>
                        <a:pt x="256" y="414"/>
                      </a:lnTo>
                      <a:lnTo>
                        <a:pt x="264" y="418"/>
                      </a:lnTo>
                      <a:lnTo>
                        <a:pt x="272" y="424"/>
                      </a:lnTo>
                      <a:lnTo>
                        <a:pt x="278" y="432"/>
                      </a:lnTo>
                      <a:lnTo>
                        <a:pt x="282" y="438"/>
                      </a:lnTo>
                      <a:lnTo>
                        <a:pt x="286" y="446"/>
                      </a:lnTo>
                      <a:lnTo>
                        <a:pt x="286" y="454"/>
                      </a:lnTo>
                      <a:lnTo>
                        <a:pt x="286" y="454"/>
                      </a:lnTo>
                      <a:lnTo>
                        <a:pt x="296" y="438"/>
                      </a:lnTo>
                      <a:lnTo>
                        <a:pt x="308" y="424"/>
                      </a:lnTo>
                      <a:lnTo>
                        <a:pt x="318" y="416"/>
                      </a:lnTo>
                      <a:lnTo>
                        <a:pt x="324" y="412"/>
                      </a:lnTo>
                      <a:lnTo>
                        <a:pt x="332" y="410"/>
                      </a:lnTo>
                      <a:lnTo>
                        <a:pt x="332" y="410"/>
                      </a:lnTo>
                      <a:lnTo>
                        <a:pt x="340" y="410"/>
                      </a:lnTo>
                      <a:lnTo>
                        <a:pt x="340" y="410"/>
                      </a:lnTo>
                      <a:lnTo>
                        <a:pt x="352" y="410"/>
                      </a:lnTo>
                      <a:lnTo>
                        <a:pt x="362" y="414"/>
                      </a:lnTo>
                      <a:lnTo>
                        <a:pt x="372" y="420"/>
                      </a:lnTo>
                      <a:lnTo>
                        <a:pt x="380" y="426"/>
                      </a:lnTo>
                      <a:lnTo>
                        <a:pt x="386" y="434"/>
                      </a:lnTo>
                      <a:lnTo>
                        <a:pt x="392" y="442"/>
                      </a:lnTo>
                      <a:lnTo>
                        <a:pt x="394" y="450"/>
                      </a:lnTo>
                      <a:lnTo>
                        <a:pt x="396" y="460"/>
                      </a:lnTo>
                      <a:lnTo>
                        <a:pt x="396" y="460"/>
                      </a:lnTo>
                      <a:lnTo>
                        <a:pt x="404" y="448"/>
                      </a:lnTo>
                      <a:lnTo>
                        <a:pt x="414" y="440"/>
                      </a:lnTo>
                      <a:lnTo>
                        <a:pt x="426" y="434"/>
                      </a:lnTo>
                      <a:lnTo>
                        <a:pt x="438" y="434"/>
                      </a:lnTo>
                      <a:lnTo>
                        <a:pt x="438" y="434"/>
                      </a:lnTo>
                      <a:lnTo>
                        <a:pt x="450" y="434"/>
                      </a:lnTo>
                      <a:lnTo>
                        <a:pt x="462" y="440"/>
                      </a:lnTo>
                      <a:lnTo>
                        <a:pt x="472" y="446"/>
                      </a:lnTo>
                      <a:lnTo>
                        <a:pt x="482" y="454"/>
                      </a:lnTo>
                      <a:lnTo>
                        <a:pt x="490" y="464"/>
                      </a:lnTo>
                      <a:lnTo>
                        <a:pt x="494" y="474"/>
                      </a:lnTo>
                      <a:lnTo>
                        <a:pt x="496" y="484"/>
                      </a:lnTo>
                      <a:lnTo>
                        <a:pt x="494" y="494"/>
                      </a:lnTo>
                      <a:lnTo>
                        <a:pt x="494" y="494"/>
                      </a:lnTo>
                      <a:lnTo>
                        <a:pt x="498" y="490"/>
                      </a:lnTo>
                      <a:lnTo>
                        <a:pt x="504" y="488"/>
                      </a:lnTo>
                      <a:lnTo>
                        <a:pt x="516" y="486"/>
                      </a:lnTo>
                      <a:lnTo>
                        <a:pt x="516" y="486"/>
                      </a:lnTo>
                      <a:lnTo>
                        <a:pt x="526" y="488"/>
                      </a:lnTo>
                      <a:lnTo>
                        <a:pt x="538" y="492"/>
                      </a:lnTo>
                      <a:lnTo>
                        <a:pt x="546" y="498"/>
                      </a:lnTo>
                      <a:lnTo>
                        <a:pt x="554" y="506"/>
                      </a:lnTo>
                      <a:lnTo>
                        <a:pt x="560" y="516"/>
                      </a:lnTo>
                      <a:lnTo>
                        <a:pt x="562" y="526"/>
                      </a:lnTo>
                      <a:lnTo>
                        <a:pt x="562" y="538"/>
                      </a:lnTo>
                      <a:lnTo>
                        <a:pt x="556" y="552"/>
                      </a:lnTo>
                      <a:lnTo>
                        <a:pt x="556" y="552"/>
                      </a:lnTo>
                      <a:lnTo>
                        <a:pt x="524" y="608"/>
                      </a:lnTo>
                      <a:lnTo>
                        <a:pt x="492" y="660"/>
                      </a:lnTo>
                      <a:lnTo>
                        <a:pt x="492" y="660"/>
                      </a:lnTo>
                      <a:close/>
                      <a:moveTo>
                        <a:pt x="810" y="436"/>
                      </a:moveTo>
                      <a:lnTo>
                        <a:pt x="810" y="436"/>
                      </a:lnTo>
                      <a:lnTo>
                        <a:pt x="814" y="420"/>
                      </a:lnTo>
                      <a:lnTo>
                        <a:pt x="812" y="406"/>
                      </a:lnTo>
                      <a:lnTo>
                        <a:pt x="812" y="406"/>
                      </a:lnTo>
                      <a:lnTo>
                        <a:pt x="822" y="404"/>
                      </a:lnTo>
                      <a:lnTo>
                        <a:pt x="830" y="402"/>
                      </a:lnTo>
                      <a:lnTo>
                        <a:pt x="846" y="392"/>
                      </a:lnTo>
                      <a:lnTo>
                        <a:pt x="858" y="378"/>
                      </a:lnTo>
                      <a:lnTo>
                        <a:pt x="862" y="370"/>
                      </a:lnTo>
                      <a:lnTo>
                        <a:pt x="866" y="360"/>
                      </a:lnTo>
                      <a:lnTo>
                        <a:pt x="866" y="360"/>
                      </a:lnTo>
                      <a:lnTo>
                        <a:pt x="868" y="352"/>
                      </a:lnTo>
                      <a:lnTo>
                        <a:pt x="870" y="342"/>
                      </a:lnTo>
                      <a:lnTo>
                        <a:pt x="870" y="334"/>
                      </a:lnTo>
                      <a:lnTo>
                        <a:pt x="868" y="324"/>
                      </a:lnTo>
                      <a:lnTo>
                        <a:pt x="864" y="316"/>
                      </a:lnTo>
                      <a:lnTo>
                        <a:pt x="860" y="308"/>
                      </a:lnTo>
                      <a:lnTo>
                        <a:pt x="854" y="302"/>
                      </a:lnTo>
                      <a:lnTo>
                        <a:pt x="848" y="296"/>
                      </a:lnTo>
                      <a:lnTo>
                        <a:pt x="846" y="294"/>
                      </a:lnTo>
                      <a:lnTo>
                        <a:pt x="846" y="294"/>
                      </a:lnTo>
                      <a:lnTo>
                        <a:pt x="762" y="246"/>
                      </a:lnTo>
                      <a:lnTo>
                        <a:pt x="676" y="196"/>
                      </a:lnTo>
                      <a:lnTo>
                        <a:pt x="582" y="140"/>
                      </a:lnTo>
                      <a:lnTo>
                        <a:pt x="546" y="140"/>
                      </a:lnTo>
                      <a:lnTo>
                        <a:pt x="546" y="140"/>
                      </a:lnTo>
                      <a:lnTo>
                        <a:pt x="526" y="152"/>
                      </a:lnTo>
                      <a:lnTo>
                        <a:pt x="516" y="160"/>
                      </a:lnTo>
                      <a:lnTo>
                        <a:pt x="512" y="164"/>
                      </a:lnTo>
                      <a:lnTo>
                        <a:pt x="510" y="168"/>
                      </a:lnTo>
                      <a:lnTo>
                        <a:pt x="510" y="168"/>
                      </a:lnTo>
                      <a:lnTo>
                        <a:pt x="478" y="284"/>
                      </a:lnTo>
                      <a:lnTo>
                        <a:pt x="478" y="284"/>
                      </a:lnTo>
                      <a:lnTo>
                        <a:pt x="476" y="290"/>
                      </a:lnTo>
                      <a:lnTo>
                        <a:pt x="470" y="294"/>
                      </a:lnTo>
                      <a:lnTo>
                        <a:pt x="464" y="296"/>
                      </a:lnTo>
                      <a:lnTo>
                        <a:pt x="456" y="296"/>
                      </a:lnTo>
                      <a:lnTo>
                        <a:pt x="456" y="296"/>
                      </a:lnTo>
                      <a:lnTo>
                        <a:pt x="442" y="296"/>
                      </a:lnTo>
                      <a:lnTo>
                        <a:pt x="428" y="292"/>
                      </a:lnTo>
                      <a:lnTo>
                        <a:pt x="414" y="286"/>
                      </a:lnTo>
                      <a:lnTo>
                        <a:pt x="400" y="280"/>
                      </a:lnTo>
                      <a:lnTo>
                        <a:pt x="388" y="270"/>
                      </a:lnTo>
                      <a:lnTo>
                        <a:pt x="378" y="262"/>
                      </a:lnTo>
                      <a:lnTo>
                        <a:pt x="372" y="252"/>
                      </a:lnTo>
                      <a:lnTo>
                        <a:pt x="372" y="248"/>
                      </a:lnTo>
                      <a:lnTo>
                        <a:pt x="372" y="242"/>
                      </a:lnTo>
                      <a:lnTo>
                        <a:pt x="372" y="242"/>
                      </a:lnTo>
                      <a:lnTo>
                        <a:pt x="386" y="168"/>
                      </a:lnTo>
                      <a:lnTo>
                        <a:pt x="402" y="102"/>
                      </a:lnTo>
                      <a:lnTo>
                        <a:pt x="402" y="102"/>
                      </a:lnTo>
                      <a:lnTo>
                        <a:pt x="404" y="98"/>
                      </a:lnTo>
                      <a:lnTo>
                        <a:pt x="408" y="92"/>
                      </a:lnTo>
                      <a:lnTo>
                        <a:pt x="422" y="80"/>
                      </a:lnTo>
                      <a:lnTo>
                        <a:pt x="442" y="66"/>
                      </a:lnTo>
                      <a:lnTo>
                        <a:pt x="464" y="52"/>
                      </a:lnTo>
                      <a:lnTo>
                        <a:pt x="486" y="38"/>
                      </a:lnTo>
                      <a:lnTo>
                        <a:pt x="506" y="28"/>
                      </a:lnTo>
                      <a:lnTo>
                        <a:pt x="524" y="20"/>
                      </a:lnTo>
                      <a:lnTo>
                        <a:pt x="536" y="18"/>
                      </a:lnTo>
                      <a:lnTo>
                        <a:pt x="536" y="18"/>
                      </a:lnTo>
                      <a:lnTo>
                        <a:pt x="548" y="22"/>
                      </a:lnTo>
                      <a:lnTo>
                        <a:pt x="570" y="34"/>
                      </a:lnTo>
                      <a:lnTo>
                        <a:pt x="630" y="68"/>
                      </a:lnTo>
                      <a:lnTo>
                        <a:pt x="662" y="88"/>
                      </a:lnTo>
                      <a:lnTo>
                        <a:pt x="692" y="104"/>
                      </a:lnTo>
                      <a:lnTo>
                        <a:pt x="718" y="116"/>
                      </a:lnTo>
                      <a:lnTo>
                        <a:pt x="728" y="118"/>
                      </a:lnTo>
                      <a:lnTo>
                        <a:pt x="736" y="120"/>
                      </a:lnTo>
                      <a:lnTo>
                        <a:pt x="736" y="120"/>
                      </a:lnTo>
                      <a:lnTo>
                        <a:pt x="740" y="120"/>
                      </a:lnTo>
                      <a:lnTo>
                        <a:pt x="740" y="120"/>
                      </a:lnTo>
                      <a:lnTo>
                        <a:pt x="922" y="74"/>
                      </a:lnTo>
                      <a:lnTo>
                        <a:pt x="972" y="390"/>
                      </a:lnTo>
                      <a:lnTo>
                        <a:pt x="810" y="436"/>
                      </a:lnTo>
                      <a:close/>
                    </a:path>
                  </a:pathLst>
                </a:custGeom>
                <a:solidFill>
                  <a:schemeClr val="bg1"/>
                </a:solidFill>
                <a:ln>
                  <a:noFill/>
                </a:ln>
              </p:spPr>
              <p:txBody>
                <a:bodyPr anchor="ctr"/>
                <a:lstStyle/>
                <a:p>
                  <a:pPr algn="ctr"/>
                  <a:endParaRPr>
                    <a:solidFill>
                      <a:schemeClr val="tx1">
                        <a:lumMod val="85000"/>
                        <a:lumOff val="15000"/>
                      </a:schemeClr>
                    </a:solidFill>
                    <a:latin typeface="+mn-lt"/>
                    <a:ea typeface="+mn-ea"/>
                    <a:cs typeface="+mn-ea"/>
                    <a:sym typeface="+mn-lt"/>
                  </a:endParaRPr>
                </a:p>
              </p:txBody>
            </p:sp>
            <p:sp>
              <p:nvSpPr>
                <p:cNvPr id="12" name="任意多边形: 形状 11">
                  <a:extLst>
                    <a:ext uri="{FF2B5EF4-FFF2-40B4-BE49-F238E27FC236}">
                      <a16:creationId xmlns:a16="http://schemas.microsoft.com/office/drawing/2014/main" id="{39256682-CF7F-4A6D-8A46-C142BCBB8BBC}"/>
                    </a:ext>
                  </a:extLst>
                </p:cNvPr>
                <p:cNvSpPr>
                  <a:spLocks/>
                </p:cNvSpPr>
                <p:nvPr/>
              </p:nvSpPr>
              <p:spPr bwMode="auto">
                <a:xfrm>
                  <a:off x="5605897" y="3416737"/>
                  <a:ext cx="241784" cy="190141"/>
                </a:xfrm>
                <a:custGeom>
                  <a:avLst/>
                  <a:gdLst>
                    <a:gd name="connsiteX0" fmla="*/ 105569 w 327025"/>
                    <a:gd name="connsiteY0" fmla="*/ 131762 h 257175"/>
                    <a:gd name="connsiteX1" fmla="*/ 69978 w 327025"/>
                    <a:gd name="connsiteY1" fmla="*/ 136948 h 257175"/>
                    <a:gd name="connsiteX2" fmla="*/ 40977 w 327025"/>
                    <a:gd name="connsiteY2" fmla="*/ 152506 h 257175"/>
                    <a:gd name="connsiteX3" fmla="*/ 31750 w 327025"/>
                    <a:gd name="connsiteY3" fmla="*/ 170656 h 257175"/>
                    <a:gd name="connsiteX4" fmla="*/ 105569 w 327025"/>
                    <a:gd name="connsiteY4" fmla="*/ 209550 h 257175"/>
                    <a:gd name="connsiteX5" fmla="*/ 153024 w 327025"/>
                    <a:gd name="connsiteY5" fmla="*/ 199178 h 257175"/>
                    <a:gd name="connsiteX6" fmla="*/ 179388 w 327025"/>
                    <a:gd name="connsiteY6" fmla="*/ 170656 h 257175"/>
                    <a:gd name="connsiteX7" fmla="*/ 178070 w 327025"/>
                    <a:gd name="connsiteY7" fmla="*/ 169360 h 257175"/>
                    <a:gd name="connsiteX8" fmla="*/ 105569 w 327025"/>
                    <a:gd name="connsiteY8" fmla="*/ 131762 h 257175"/>
                    <a:gd name="connsiteX9" fmla="*/ 105434 w 327025"/>
                    <a:gd name="connsiteY9" fmla="*/ 100012 h 257175"/>
                    <a:gd name="connsiteX10" fmla="*/ 209550 w 327025"/>
                    <a:gd name="connsiteY10" fmla="*/ 165497 h 257175"/>
                    <a:gd name="connsiteX11" fmla="*/ 209550 w 327025"/>
                    <a:gd name="connsiteY11" fmla="*/ 170735 h 257175"/>
                    <a:gd name="connsiteX12" fmla="*/ 201643 w 327025"/>
                    <a:gd name="connsiteY12" fmla="*/ 198239 h 257175"/>
                    <a:gd name="connsiteX13" fmla="*/ 105434 w 327025"/>
                    <a:gd name="connsiteY13" fmla="*/ 240149 h 257175"/>
                    <a:gd name="connsiteX14" fmla="*/ 56671 w 327025"/>
                    <a:gd name="connsiteY14" fmla="*/ 232291 h 257175"/>
                    <a:gd name="connsiteX15" fmla="*/ 5272 w 327025"/>
                    <a:gd name="connsiteY15" fmla="*/ 257175 h 257175"/>
                    <a:gd name="connsiteX16" fmla="*/ 15815 w 327025"/>
                    <a:gd name="connsiteY16" fmla="*/ 207407 h 257175"/>
                    <a:gd name="connsiteX17" fmla="*/ 0 w 327025"/>
                    <a:gd name="connsiteY17" fmla="*/ 170735 h 257175"/>
                    <a:gd name="connsiteX18" fmla="*/ 23723 w 327025"/>
                    <a:gd name="connsiteY18" fmla="*/ 126206 h 257175"/>
                    <a:gd name="connsiteX19" fmla="*/ 51399 w 327025"/>
                    <a:gd name="connsiteY19" fmla="*/ 110489 h 257175"/>
                    <a:gd name="connsiteX20" fmla="*/ 105434 w 327025"/>
                    <a:gd name="connsiteY20" fmla="*/ 100012 h 257175"/>
                    <a:gd name="connsiteX21" fmla="*/ 173038 w 327025"/>
                    <a:gd name="connsiteY21" fmla="*/ 0 h 257175"/>
                    <a:gd name="connsiteX22" fmla="*/ 327025 w 327025"/>
                    <a:gd name="connsiteY22" fmla="*/ 99597 h 257175"/>
                    <a:gd name="connsiteX23" fmla="*/ 220418 w 327025"/>
                    <a:gd name="connsiteY23" fmla="*/ 195263 h 257175"/>
                    <a:gd name="connsiteX24" fmla="*/ 225683 w 327025"/>
                    <a:gd name="connsiteY24" fmla="*/ 170364 h 257175"/>
                    <a:gd name="connsiteX25" fmla="*/ 225683 w 327025"/>
                    <a:gd name="connsiteY25" fmla="*/ 161190 h 257175"/>
                    <a:gd name="connsiteX26" fmla="*/ 295438 w 327025"/>
                    <a:gd name="connsiteY26" fmla="*/ 99597 h 257175"/>
                    <a:gd name="connsiteX27" fmla="*/ 173038 w 327025"/>
                    <a:gd name="connsiteY27" fmla="*/ 31452 h 257175"/>
                    <a:gd name="connsiteX28" fmla="*/ 50637 w 327025"/>
                    <a:gd name="connsiteY28" fmla="*/ 93045 h 257175"/>
                    <a:gd name="connsiteX29" fmla="*/ 20366 w 327025"/>
                    <a:gd name="connsiteY29" fmla="*/ 108771 h 257175"/>
                    <a:gd name="connsiteX30" fmla="*/ 19050 w 327025"/>
                    <a:gd name="connsiteY30" fmla="*/ 99597 h 257175"/>
                    <a:gd name="connsiteX31" fmla="*/ 173038 w 327025"/>
                    <a:gd name="connsiteY31" fmla="*/ 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27025" h="257175">
                      <a:moveTo>
                        <a:pt x="105569" y="131762"/>
                      </a:moveTo>
                      <a:cubicBezTo>
                        <a:pt x="91069" y="131762"/>
                        <a:pt x="79205" y="134355"/>
                        <a:pt x="69978" y="136948"/>
                      </a:cubicBezTo>
                      <a:cubicBezTo>
                        <a:pt x="56796" y="140837"/>
                        <a:pt x="47568" y="146023"/>
                        <a:pt x="40977" y="152506"/>
                      </a:cubicBezTo>
                      <a:cubicBezTo>
                        <a:pt x="34386" y="158988"/>
                        <a:pt x="31750" y="164174"/>
                        <a:pt x="31750" y="170656"/>
                      </a:cubicBezTo>
                      <a:cubicBezTo>
                        <a:pt x="31750" y="188807"/>
                        <a:pt x="62069" y="209550"/>
                        <a:pt x="105569" y="209550"/>
                      </a:cubicBezTo>
                      <a:cubicBezTo>
                        <a:pt x="124024" y="209550"/>
                        <a:pt x="139842" y="204364"/>
                        <a:pt x="153024" y="199178"/>
                      </a:cubicBezTo>
                      <a:cubicBezTo>
                        <a:pt x="168842" y="191400"/>
                        <a:pt x="179388" y="181028"/>
                        <a:pt x="179388" y="170656"/>
                      </a:cubicBezTo>
                      <a:cubicBezTo>
                        <a:pt x="179388" y="169360"/>
                        <a:pt x="178070" y="169360"/>
                        <a:pt x="178070" y="169360"/>
                      </a:cubicBezTo>
                      <a:cubicBezTo>
                        <a:pt x="176752" y="151209"/>
                        <a:pt x="147751" y="131762"/>
                        <a:pt x="105569" y="131762"/>
                      </a:cubicBezTo>
                      <a:close/>
                      <a:moveTo>
                        <a:pt x="105434" y="100012"/>
                      </a:moveTo>
                      <a:cubicBezTo>
                        <a:pt x="162105" y="100012"/>
                        <a:pt x="205596" y="128825"/>
                        <a:pt x="209550" y="165497"/>
                      </a:cubicBezTo>
                      <a:cubicBezTo>
                        <a:pt x="209550" y="166806"/>
                        <a:pt x="209550" y="169426"/>
                        <a:pt x="209550" y="170735"/>
                      </a:cubicBezTo>
                      <a:cubicBezTo>
                        <a:pt x="209550" y="179903"/>
                        <a:pt x="206914" y="190381"/>
                        <a:pt x="201643" y="198239"/>
                      </a:cubicBezTo>
                      <a:cubicBezTo>
                        <a:pt x="185827" y="223123"/>
                        <a:pt x="148926" y="240149"/>
                        <a:pt x="105434" y="240149"/>
                      </a:cubicBezTo>
                      <a:cubicBezTo>
                        <a:pt x="86983" y="240149"/>
                        <a:pt x="71168" y="237530"/>
                        <a:pt x="56671" y="232291"/>
                      </a:cubicBezTo>
                      <a:cubicBezTo>
                        <a:pt x="56671" y="232291"/>
                        <a:pt x="56671" y="232291"/>
                        <a:pt x="5272" y="257175"/>
                      </a:cubicBezTo>
                      <a:cubicBezTo>
                        <a:pt x="5272" y="257175"/>
                        <a:pt x="5272" y="257175"/>
                        <a:pt x="15815" y="207407"/>
                      </a:cubicBezTo>
                      <a:cubicBezTo>
                        <a:pt x="5272" y="196929"/>
                        <a:pt x="0" y="183832"/>
                        <a:pt x="0" y="170735"/>
                      </a:cubicBezTo>
                      <a:cubicBezTo>
                        <a:pt x="0" y="153709"/>
                        <a:pt x="9225" y="137993"/>
                        <a:pt x="23723" y="126206"/>
                      </a:cubicBezTo>
                      <a:cubicBezTo>
                        <a:pt x="31630" y="119657"/>
                        <a:pt x="40856" y="114418"/>
                        <a:pt x="51399" y="110489"/>
                      </a:cubicBezTo>
                      <a:cubicBezTo>
                        <a:pt x="67214" y="103941"/>
                        <a:pt x="85665" y="100012"/>
                        <a:pt x="105434" y="100012"/>
                      </a:cubicBezTo>
                      <a:close/>
                      <a:moveTo>
                        <a:pt x="173038" y="0"/>
                      </a:moveTo>
                      <a:cubicBezTo>
                        <a:pt x="258586" y="0"/>
                        <a:pt x="327025" y="43246"/>
                        <a:pt x="327025" y="99597"/>
                      </a:cubicBezTo>
                      <a:cubicBezTo>
                        <a:pt x="327025" y="145465"/>
                        <a:pt x="282277" y="182158"/>
                        <a:pt x="220418" y="195263"/>
                      </a:cubicBezTo>
                      <a:cubicBezTo>
                        <a:pt x="224367" y="187400"/>
                        <a:pt x="225683" y="178227"/>
                        <a:pt x="225683" y="170364"/>
                      </a:cubicBezTo>
                      <a:cubicBezTo>
                        <a:pt x="225683" y="167743"/>
                        <a:pt x="225683" y="165122"/>
                        <a:pt x="225683" y="161190"/>
                      </a:cubicBezTo>
                      <a:cubicBezTo>
                        <a:pt x="266483" y="150706"/>
                        <a:pt x="295438" y="127117"/>
                        <a:pt x="295438" y="99597"/>
                      </a:cubicBezTo>
                      <a:cubicBezTo>
                        <a:pt x="295438" y="62903"/>
                        <a:pt x="238844" y="31452"/>
                        <a:pt x="173038" y="31452"/>
                      </a:cubicBezTo>
                      <a:cubicBezTo>
                        <a:pt x="109863" y="31452"/>
                        <a:pt x="57218" y="58972"/>
                        <a:pt x="50637" y="93045"/>
                      </a:cubicBezTo>
                      <a:cubicBezTo>
                        <a:pt x="38792" y="96976"/>
                        <a:pt x="28263" y="102218"/>
                        <a:pt x="20366" y="108771"/>
                      </a:cubicBezTo>
                      <a:cubicBezTo>
                        <a:pt x="19050" y="106150"/>
                        <a:pt x="19050" y="103529"/>
                        <a:pt x="19050" y="99597"/>
                      </a:cubicBezTo>
                      <a:cubicBezTo>
                        <a:pt x="19050" y="43246"/>
                        <a:pt x="86173" y="0"/>
                        <a:pt x="17303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18" name="矩形 17">
                  <a:extLst>
                    <a:ext uri="{FF2B5EF4-FFF2-40B4-BE49-F238E27FC236}">
                      <a16:creationId xmlns:a16="http://schemas.microsoft.com/office/drawing/2014/main" id="{07AFDA8D-D68E-4A00-AB7A-DA0AE6ED3890}"/>
                    </a:ext>
                  </a:extLst>
                </p:cNvPr>
                <p:cNvSpPr/>
                <p:nvPr/>
              </p:nvSpPr>
              <p:spPr>
                <a:xfrm>
                  <a:off x="3613022" y="3828844"/>
                  <a:ext cx="1986539" cy="300082"/>
                </a:xfrm>
                <a:prstGeom prst="rect">
                  <a:avLst/>
                </a:prstGeom>
              </p:spPr>
              <p:txBody>
                <a:bodyPr wrap="none">
                  <a:normAutofit fontScale="92500" lnSpcReduction="20000"/>
                </a:bodyPr>
                <a:lstStyle/>
                <a:p>
                  <a:pPr algn="ctr">
                    <a:buClr>
                      <a:srgbClr val="E24848"/>
                    </a:buClr>
                  </a:pPr>
                  <a:r>
                    <a:rPr lang="zh-CN" altLang="en-US" sz="2800" b="1" noProof="1">
                      <a:solidFill>
                        <a:schemeClr val="tx1">
                          <a:lumMod val="85000"/>
                          <a:lumOff val="15000"/>
                        </a:schemeClr>
                      </a:solidFill>
                      <a:latin typeface="+mn-lt"/>
                      <a:ea typeface="+mn-ea"/>
                      <a:cs typeface="+mn-ea"/>
                      <a:sym typeface="+mn-lt"/>
                    </a:rPr>
                    <a:t>标题文本预设</a:t>
                  </a:r>
                </a:p>
              </p:txBody>
            </p:sp>
            <p:sp>
              <p:nvSpPr>
                <p:cNvPr id="19" name="任意多边形: 形状 18">
                  <a:extLst>
                    <a:ext uri="{FF2B5EF4-FFF2-40B4-BE49-F238E27FC236}">
                      <a16:creationId xmlns:a16="http://schemas.microsoft.com/office/drawing/2014/main" id="{FDFEBE60-813C-4613-A0CB-47BD79FF65B0}"/>
                    </a:ext>
                  </a:extLst>
                </p:cNvPr>
                <p:cNvSpPr>
                  <a:spLocks/>
                </p:cNvSpPr>
                <p:nvPr/>
              </p:nvSpPr>
              <p:spPr bwMode="auto">
                <a:xfrm>
                  <a:off x="4478435" y="3306487"/>
                  <a:ext cx="287542" cy="287542"/>
                </a:xfrm>
                <a:custGeom>
                  <a:avLst/>
                  <a:gdLst>
                    <a:gd name="connsiteX0" fmla="*/ 169070 w 338138"/>
                    <a:gd name="connsiteY0" fmla="*/ 261938 h 338138"/>
                    <a:gd name="connsiteX1" fmla="*/ 174626 w 338138"/>
                    <a:gd name="connsiteY1" fmla="*/ 267230 h 338138"/>
                    <a:gd name="connsiteX2" fmla="*/ 174626 w 338138"/>
                    <a:gd name="connsiteY2" fmla="*/ 288396 h 338138"/>
                    <a:gd name="connsiteX3" fmla="*/ 169070 w 338138"/>
                    <a:gd name="connsiteY3" fmla="*/ 293688 h 338138"/>
                    <a:gd name="connsiteX4" fmla="*/ 163513 w 338138"/>
                    <a:gd name="connsiteY4" fmla="*/ 288396 h 338138"/>
                    <a:gd name="connsiteX5" fmla="*/ 163513 w 338138"/>
                    <a:gd name="connsiteY5" fmla="*/ 267230 h 338138"/>
                    <a:gd name="connsiteX6" fmla="*/ 169070 w 338138"/>
                    <a:gd name="connsiteY6" fmla="*/ 261938 h 338138"/>
                    <a:gd name="connsiteX7" fmla="*/ 267230 w 338138"/>
                    <a:gd name="connsiteY7" fmla="*/ 163513 h 338138"/>
                    <a:gd name="connsiteX8" fmla="*/ 288396 w 338138"/>
                    <a:gd name="connsiteY8" fmla="*/ 163513 h 338138"/>
                    <a:gd name="connsiteX9" fmla="*/ 293688 w 338138"/>
                    <a:gd name="connsiteY9" fmla="*/ 169070 h 338138"/>
                    <a:gd name="connsiteX10" fmla="*/ 288396 w 338138"/>
                    <a:gd name="connsiteY10" fmla="*/ 174626 h 338138"/>
                    <a:gd name="connsiteX11" fmla="*/ 267230 w 338138"/>
                    <a:gd name="connsiteY11" fmla="*/ 174626 h 338138"/>
                    <a:gd name="connsiteX12" fmla="*/ 261938 w 338138"/>
                    <a:gd name="connsiteY12" fmla="*/ 169070 h 338138"/>
                    <a:gd name="connsiteX13" fmla="*/ 267230 w 338138"/>
                    <a:gd name="connsiteY13" fmla="*/ 163513 h 338138"/>
                    <a:gd name="connsiteX14" fmla="*/ 49742 w 338138"/>
                    <a:gd name="connsiteY14" fmla="*/ 163513 h 338138"/>
                    <a:gd name="connsiteX15" fmla="*/ 70908 w 338138"/>
                    <a:gd name="connsiteY15" fmla="*/ 163513 h 338138"/>
                    <a:gd name="connsiteX16" fmla="*/ 76200 w 338138"/>
                    <a:gd name="connsiteY16" fmla="*/ 169070 h 338138"/>
                    <a:gd name="connsiteX17" fmla="*/ 70908 w 338138"/>
                    <a:gd name="connsiteY17" fmla="*/ 174626 h 338138"/>
                    <a:gd name="connsiteX18" fmla="*/ 49742 w 338138"/>
                    <a:gd name="connsiteY18" fmla="*/ 174626 h 338138"/>
                    <a:gd name="connsiteX19" fmla="*/ 44450 w 338138"/>
                    <a:gd name="connsiteY19" fmla="*/ 169070 h 338138"/>
                    <a:gd name="connsiteX20" fmla="*/ 49742 w 338138"/>
                    <a:gd name="connsiteY20" fmla="*/ 163513 h 338138"/>
                    <a:gd name="connsiteX21" fmla="*/ 169070 w 338138"/>
                    <a:gd name="connsiteY21" fmla="*/ 160338 h 338138"/>
                    <a:gd name="connsiteX22" fmla="*/ 160338 w 338138"/>
                    <a:gd name="connsiteY22" fmla="*/ 169070 h 338138"/>
                    <a:gd name="connsiteX23" fmla="*/ 162833 w 338138"/>
                    <a:gd name="connsiteY23" fmla="*/ 175306 h 338138"/>
                    <a:gd name="connsiteX24" fmla="*/ 169070 w 338138"/>
                    <a:gd name="connsiteY24" fmla="*/ 177801 h 338138"/>
                    <a:gd name="connsiteX25" fmla="*/ 177801 w 338138"/>
                    <a:gd name="connsiteY25" fmla="*/ 169070 h 338138"/>
                    <a:gd name="connsiteX26" fmla="*/ 169070 w 338138"/>
                    <a:gd name="connsiteY26" fmla="*/ 160338 h 338138"/>
                    <a:gd name="connsiteX27" fmla="*/ 121070 w 338138"/>
                    <a:gd name="connsiteY27" fmla="*/ 115888 h 338138"/>
                    <a:gd name="connsiteX28" fmla="*/ 114300 w 338138"/>
                    <a:gd name="connsiteY28" fmla="*/ 122425 h 338138"/>
                    <a:gd name="connsiteX29" fmla="*/ 152214 w 338138"/>
                    <a:gd name="connsiteY29" fmla="*/ 160338 h 338138"/>
                    <a:gd name="connsiteX30" fmla="*/ 160338 w 338138"/>
                    <a:gd name="connsiteY30" fmla="*/ 152494 h 338138"/>
                    <a:gd name="connsiteX31" fmla="*/ 121070 w 338138"/>
                    <a:gd name="connsiteY31" fmla="*/ 115888 h 338138"/>
                    <a:gd name="connsiteX32" fmla="*/ 239184 w 338138"/>
                    <a:gd name="connsiteY32" fmla="*/ 77788 h 338138"/>
                    <a:gd name="connsiteX33" fmla="*/ 243153 w 338138"/>
                    <a:gd name="connsiteY33" fmla="*/ 80434 h 338138"/>
                    <a:gd name="connsiteX34" fmla="*/ 257705 w 338138"/>
                    <a:gd name="connsiteY34" fmla="*/ 94986 h 338138"/>
                    <a:gd name="connsiteX35" fmla="*/ 257705 w 338138"/>
                    <a:gd name="connsiteY35" fmla="*/ 102924 h 338138"/>
                    <a:gd name="connsiteX36" fmla="*/ 188913 w 338138"/>
                    <a:gd name="connsiteY36" fmla="*/ 173038 h 338138"/>
                    <a:gd name="connsiteX37" fmla="*/ 169069 w 338138"/>
                    <a:gd name="connsiteY37" fmla="*/ 188913 h 338138"/>
                    <a:gd name="connsiteX38" fmla="*/ 159809 w 338138"/>
                    <a:gd name="connsiteY38" fmla="*/ 186268 h 338138"/>
                    <a:gd name="connsiteX39" fmla="*/ 102923 w 338138"/>
                    <a:gd name="connsiteY39" fmla="*/ 243153 h 338138"/>
                    <a:gd name="connsiteX40" fmla="*/ 98955 w 338138"/>
                    <a:gd name="connsiteY40" fmla="*/ 244476 h 338138"/>
                    <a:gd name="connsiteX41" fmla="*/ 94986 w 338138"/>
                    <a:gd name="connsiteY41" fmla="*/ 243153 h 338138"/>
                    <a:gd name="connsiteX42" fmla="*/ 94986 w 338138"/>
                    <a:gd name="connsiteY42" fmla="*/ 235216 h 338138"/>
                    <a:gd name="connsiteX43" fmla="*/ 151872 w 338138"/>
                    <a:gd name="connsiteY43" fmla="*/ 178330 h 338138"/>
                    <a:gd name="connsiteX44" fmla="*/ 149226 w 338138"/>
                    <a:gd name="connsiteY44" fmla="*/ 173038 h 338138"/>
                    <a:gd name="connsiteX45" fmla="*/ 102923 w 338138"/>
                    <a:gd name="connsiteY45" fmla="*/ 125413 h 338138"/>
                    <a:gd name="connsiteX46" fmla="*/ 102923 w 338138"/>
                    <a:gd name="connsiteY46" fmla="*/ 117476 h 338138"/>
                    <a:gd name="connsiteX47" fmla="*/ 117476 w 338138"/>
                    <a:gd name="connsiteY47" fmla="*/ 102924 h 338138"/>
                    <a:gd name="connsiteX48" fmla="*/ 125413 w 338138"/>
                    <a:gd name="connsiteY48" fmla="*/ 102924 h 338138"/>
                    <a:gd name="connsiteX49" fmla="*/ 173038 w 338138"/>
                    <a:gd name="connsiteY49" fmla="*/ 149226 h 338138"/>
                    <a:gd name="connsiteX50" fmla="*/ 186267 w 338138"/>
                    <a:gd name="connsiteY50" fmla="*/ 159809 h 338138"/>
                    <a:gd name="connsiteX51" fmla="*/ 247122 w 338138"/>
                    <a:gd name="connsiteY51" fmla="*/ 98955 h 338138"/>
                    <a:gd name="connsiteX52" fmla="*/ 239184 w 338138"/>
                    <a:gd name="connsiteY52" fmla="*/ 91017 h 338138"/>
                    <a:gd name="connsiteX53" fmla="*/ 187590 w 338138"/>
                    <a:gd name="connsiteY53" fmla="*/ 142611 h 338138"/>
                    <a:gd name="connsiteX54" fmla="*/ 180976 w 338138"/>
                    <a:gd name="connsiteY54" fmla="*/ 142611 h 338138"/>
                    <a:gd name="connsiteX55" fmla="*/ 180976 w 338138"/>
                    <a:gd name="connsiteY55" fmla="*/ 134674 h 338138"/>
                    <a:gd name="connsiteX56" fmla="*/ 235216 w 338138"/>
                    <a:gd name="connsiteY56" fmla="*/ 80434 h 338138"/>
                    <a:gd name="connsiteX57" fmla="*/ 239184 w 338138"/>
                    <a:gd name="connsiteY57" fmla="*/ 77788 h 338138"/>
                    <a:gd name="connsiteX58" fmla="*/ 169070 w 338138"/>
                    <a:gd name="connsiteY58" fmla="*/ 44450 h 338138"/>
                    <a:gd name="connsiteX59" fmla="*/ 174626 w 338138"/>
                    <a:gd name="connsiteY59" fmla="*/ 49742 h 338138"/>
                    <a:gd name="connsiteX60" fmla="*/ 174626 w 338138"/>
                    <a:gd name="connsiteY60" fmla="*/ 70908 h 338138"/>
                    <a:gd name="connsiteX61" fmla="*/ 169070 w 338138"/>
                    <a:gd name="connsiteY61" fmla="*/ 76200 h 338138"/>
                    <a:gd name="connsiteX62" fmla="*/ 163513 w 338138"/>
                    <a:gd name="connsiteY62" fmla="*/ 70908 h 338138"/>
                    <a:gd name="connsiteX63" fmla="*/ 163513 w 338138"/>
                    <a:gd name="connsiteY63" fmla="*/ 49742 h 338138"/>
                    <a:gd name="connsiteX64" fmla="*/ 169070 w 338138"/>
                    <a:gd name="connsiteY64" fmla="*/ 44450 h 338138"/>
                    <a:gd name="connsiteX65" fmla="*/ 168276 w 338138"/>
                    <a:gd name="connsiteY65" fmla="*/ 22225 h 338138"/>
                    <a:gd name="connsiteX66" fmla="*/ 315913 w 338138"/>
                    <a:gd name="connsiteY66" fmla="*/ 169069 h 338138"/>
                    <a:gd name="connsiteX67" fmla="*/ 280322 w 338138"/>
                    <a:gd name="connsiteY67" fmla="*/ 264780 h 338138"/>
                    <a:gd name="connsiteX68" fmla="*/ 272413 w 338138"/>
                    <a:gd name="connsiteY68" fmla="*/ 264780 h 338138"/>
                    <a:gd name="connsiteX69" fmla="*/ 271094 w 338138"/>
                    <a:gd name="connsiteY69" fmla="*/ 256913 h 338138"/>
                    <a:gd name="connsiteX70" fmla="*/ 304049 w 338138"/>
                    <a:gd name="connsiteY70" fmla="*/ 169069 h 338138"/>
                    <a:gd name="connsiteX71" fmla="*/ 168276 w 338138"/>
                    <a:gd name="connsiteY71" fmla="*/ 34025 h 338138"/>
                    <a:gd name="connsiteX72" fmla="*/ 32502 w 338138"/>
                    <a:gd name="connsiteY72" fmla="*/ 169069 h 338138"/>
                    <a:gd name="connsiteX73" fmla="*/ 168276 w 338138"/>
                    <a:gd name="connsiteY73" fmla="*/ 304113 h 338138"/>
                    <a:gd name="connsiteX74" fmla="*/ 256594 w 338138"/>
                    <a:gd name="connsiteY74" fmla="*/ 271335 h 338138"/>
                    <a:gd name="connsiteX75" fmla="*/ 264504 w 338138"/>
                    <a:gd name="connsiteY75" fmla="*/ 272647 h 338138"/>
                    <a:gd name="connsiteX76" fmla="*/ 264504 w 338138"/>
                    <a:gd name="connsiteY76" fmla="*/ 280513 h 338138"/>
                    <a:gd name="connsiteX77" fmla="*/ 168276 w 338138"/>
                    <a:gd name="connsiteY77" fmla="*/ 315913 h 338138"/>
                    <a:gd name="connsiteX78" fmla="*/ 20638 w 338138"/>
                    <a:gd name="connsiteY78" fmla="*/ 169069 h 338138"/>
                    <a:gd name="connsiteX79" fmla="*/ 168276 w 338138"/>
                    <a:gd name="connsiteY79" fmla="*/ 22225 h 338138"/>
                    <a:gd name="connsiteX80" fmla="*/ 169070 w 338138"/>
                    <a:gd name="connsiteY80" fmla="*/ 11113 h 338138"/>
                    <a:gd name="connsiteX81" fmla="*/ 11113 w 338138"/>
                    <a:gd name="connsiteY81" fmla="*/ 169070 h 338138"/>
                    <a:gd name="connsiteX82" fmla="*/ 169070 w 338138"/>
                    <a:gd name="connsiteY82" fmla="*/ 327027 h 338138"/>
                    <a:gd name="connsiteX83" fmla="*/ 327027 w 338138"/>
                    <a:gd name="connsiteY83" fmla="*/ 169070 h 338138"/>
                    <a:gd name="connsiteX84" fmla="*/ 169070 w 338138"/>
                    <a:gd name="connsiteY84" fmla="*/ 11113 h 338138"/>
                    <a:gd name="connsiteX85" fmla="*/ 169069 w 338138"/>
                    <a:gd name="connsiteY85" fmla="*/ 0 h 338138"/>
                    <a:gd name="connsiteX86" fmla="*/ 289267 w 338138"/>
                    <a:gd name="connsiteY86" fmla="*/ 48872 h 338138"/>
                    <a:gd name="connsiteX87" fmla="*/ 338138 w 338138"/>
                    <a:gd name="connsiteY87" fmla="*/ 169069 h 338138"/>
                    <a:gd name="connsiteX88" fmla="*/ 289267 w 338138"/>
                    <a:gd name="connsiteY88" fmla="*/ 289267 h 338138"/>
                    <a:gd name="connsiteX89" fmla="*/ 169069 w 338138"/>
                    <a:gd name="connsiteY89" fmla="*/ 338138 h 338138"/>
                    <a:gd name="connsiteX90" fmla="*/ 48872 w 338138"/>
                    <a:gd name="connsiteY90" fmla="*/ 289267 h 338138"/>
                    <a:gd name="connsiteX91" fmla="*/ 0 w 338138"/>
                    <a:gd name="connsiteY91" fmla="*/ 169069 h 338138"/>
                    <a:gd name="connsiteX92" fmla="*/ 48872 w 338138"/>
                    <a:gd name="connsiteY92" fmla="*/ 48872 h 338138"/>
                    <a:gd name="connsiteX93" fmla="*/ 169069 w 338138"/>
                    <a:gd name="connsiteY9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38138" h="338138">
                      <a:moveTo>
                        <a:pt x="169070" y="261938"/>
                      </a:moveTo>
                      <a:cubicBezTo>
                        <a:pt x="171848" y="261938"/>
                        <a:pt x="174626" y="264584"/>
                        <a:pt x="174626" y="267230"/>
                      </a:cubicBezTo>
                      <a:cubicBezTo>
                        <a:pt x="174626" y="267230"/>
                        <a:pt x="174626" y="267230"/>
                        <a:pt x="174626" y="288396"/>
                      </a:cubicBezTo>
                      <a:cubicBezTo>
                        <a:pt x="174626" y="291042"/>
                        <a:pt x="171848" y="293688"/>
                        <a:pt x="169070" y="293688"/>
                      </a:cubicBezTo>
                      <a:cubicBezTo>
                        <a:pt x="166291" y="293688"/>
                        <a:pt x="163513" y="291042"/>
                        <a:pt x="163513" y="288396"/>
                      </a:cubicBezTo>
                      <a:cubicBezTo>
                        <a:pt x="163513" y="288396"/>
                        <a:pt x="163513" y="288396"/>
                        <a:pt x="163513" y="267230"/>
                      </a:cubicBezTo>
                      <a:cubicBezTo>
                        <a:pt x="163513" y="264584"/>
                        <a:pt x="166291" y="261938"/>
                        <a:pt x="169070" y="261938"/>
                      </a:cubicBezTo>
                      <a:close/>
                      <a:moveTo>
                        <a:pt x="267230" y="163513"/>
                      </a:moveTo>
                      <a:cubicBezTo>
                        <a:pt x="267230" y="163513"/>
                        <a:pt x="267230" y="163513"/>
                        <a:pt x="288396" y="163513"/>
                      </a:cubicBezTo>
                      <a:cubicBezTo>
                        <a:pt x="291042" y="163513"/>
                        <a:pt x="293688" y="166291"/>
                        <a:pt x="293688" y="169070"/>
                      </a:cubicBezTo>
                      <a:cubicBezTo>
                        <a:pt x="293688" y="171848"/>
                        <a:pt x="291042" y="174626"/>
                        <a:pt x="288396" y="174626"/>
                      </a:cubicBezTo>
                      <a:cubicBezTo>
                        <a:pt x="288396" y="174626"/>
                        <a:pt x="288396" y="174626"/>
                        <a:pt x="267230" y="174626"/>
                      </a:cubicBezTo>
                      <a:cubicBezTo>
                        <a:pt x="264584" y="174626"/>
                        <a:pt x="261938" y="171848"/>
                        <a:pt x="261938" y="169070"/>
                      </a:cubicBezTo>
                      <a:cubicBezTo>
                        <a:pt x="261938" y="166291"/>
                        <a:pt x="264584" y="163513"/>
                        <a:pt x="267230" y="163513"/>
                      </a:cubicBezTo>
                      <a:close/>
                      <a:moveTo>
                        <a:pt x="49742" y="163513"/>
                      </a:moveTo>
                      <a:lnTo>
                        <a:pt x="70908" y="163513"/>
                      </a:lnTo>
                      <a:cubicBezTo>
                        <a:pt x="73554" y="163513"/>
                        <a:pt x="76200" y="166291"/>
                        <a:pt x="76200" y="169070"/>
                      </a:cubicBezTo>
                      <a:cubicBezTo>
                        <a:pt x="76200" y="171848"/>
                        <a:pt x="73554" y="174626"/>
                        <a:pt x="70908" y="174626"/>
                      </a:cubicBezTo>
                      <a:cubicBezTo>
                        <a:pt x="70908" y="174626"/>
                        <a:pt x="70908" y="174626"/>
                        <a:pt x="49742" y="174626"/>
                      </a:cubicBezTo>
                      <a:cubicBezTo>
                        <a:pt x="47096" y="174626"/>
                        <a:pt x="44450" y="171848"/>
                        <a:pt x="44450" y="169070"/>
                      </a:cubicBezTo>
                      <a:cubicBezTo>
                        <a:pt x="44450" y="166291"/>
                        <a:pt x="47096" y="163513"/>
                        <a:pt x="49742" y="163513"/>
                      </a:cubicBezTo>
                      <a:close/>
                      <a:moveTo>
                        <a:pt x="169070" y="160338"/>
                      </a:moveTo>
                      <a:cubicBezTo>
                        <a:pt x="164080" y="160338"/>
                        <a:pt x="160338" y="164080"/>
                        <a:pt x="160338" y="169070"/>
                      </a:cubicBezTo>
                      <a:cubicBezTo>
                        <a:pt x="160338" y="171564"/>
                        <a:pt x="161585" y="174059"/>
                        <a:pt x="162833" y="175306"/>
                      </a:cubicBezTo>
                      <a:cubicBezTo>
                        <a:pt x="164080" y="176554"/>
                        <a:pt x="166575" y="177801"/>
                        <a:pt x="169070" y="177801"/>
                      </a:cubicBezTo>
                      <a:cubicBezTo>
                        <a:pt x="174059" y="177801"/>
                        <a:pt x="177801" y="174059"/>
                        <a:pt x="177801" y="169070"/>
                      </a:cubicBezTo>
                      <a:cubicBezTo>
                        <a:pt x="177801" y="164080"/>
                        <a:pt x="174059" y="160338"/>
                        <a:pt x="169070" y="160338"/>
                      </a:cubicBezTo>
                      <a:close/>
                      <a:moveTo>
                        <a:pt x="121070" y="115888"/>
                      </a:moveTo>
                      <a:lnTo>
                        <a:pt x="114300" y="122425"/>
                      </a:lnTo>
                      <a:cubicBezTo>
                        <a:pt x="114300" y="122425"/>
                        <a:pt x="114300" y="122425"/>
                        <a:pt x="152214" y="160338"/>
                      </a:cubicBezTo>
                      <a:cubicBezTo>
                        <a:pt x="153568" y="156416"/>
                        <a:pt x="156276" y="153801"/>
                        <a:pt x="160338" y="152494"/>
                      </a:cubicBezTo>
                      <a:cubicBezTo>
                        <a:pt x="160338" y="152494"/>
                        <a:pt x="160338" y="152494"/>
                        <a:pt x="121070" y="115888"/>
                      </a:cubicBezTo>
                      <a:close/>
                      <a:moveTo>
                        <a:pt x="239184" y="77788"/>
                      </a:moveTo>
                      <a:cubicBezTo>
                        <a:pt x="240507" y="77788"/>
                        <a:pt x="241830" y="79111"/>
                        <a:pt x="243153" y="80434"/>
                      </a:cubicBezTo>
                      <a:cubicBezTo>
                        <a:pt x="243153" y="80434"/>
                        <a:pt x="243153" y="80434"/>
                        <a:pt x="257705" y="94986"/>
                      </a:cubicBezTo>
                      <a:cubicBezTo>
                        <a:pt x="260351" y="97632"/>
                        <a:pt x="260351" y="100278"/>
                        <a:pt x="257705" y="102924"/>
                      </a:cubicBezTo>
                      <a:cubicBezTo>
                        <a:pt x="257705" y="102924"/>
                        <a:pt x="257705" y="102924"/>
                        <a:pt x="188913" y="173038"/>
                      </a:cubicBezTo>
                      <a:cubicBezTo>
                        <a:pt x="187590" y="182299"/>
                        <a:pt x="178330" y="188913"/>
                        <a:pt x="169069" y="188913"/>
                      </a:cubicBezTo>
                      <a:cubicBezTo>
                        <a:pt x="165101" y="188913"/>
                        <a:pt x="162455" y="187591"/>
                        <a:pt x="159809" y="186268"/>
                      </a:cubicBezTo>
                      <a:cubicBezTo>
                        <a:pt x="159809" y="186268"/>
                        <a:pt x="159809" y="186268"/>
                        <a:pt x="102923" y="243153"/>
                      </a:cubicBezTo>
                      <a:cubicBezTo>
                        <a:pt x="101601" y="244476"/>
                        <a:pt x="100278" y="244476"/>
                        <a:pt x="98955" y="244476"/>
                      </a:cubicBezTo>
                      <a:cubicBezTo>
                        <a:pt x="97632" y="244476"/>
                        <a:pt x="96309" y="244476"/>
                        <a:pt x="94986" y="243153"/>
                      </a:cubicBezTo>
                      <a:cubicBezTo>
                        <a:pt x="93663" y="240507"/>
                        <a:pt x="93663" y="237862"/>
                        <a:pt x="94986" y="235216"/>
                      </a:cubicBezTo>
                      <a:cubicBezTo>
                        <a:pt x="94986" y="235216"/>
                        <a:pt x="94986" y="235216"/>
                        <a:pt x="151872" y="178330"/>
                      </a:cubicBezTo>
                      <a:cubicBezTo>
                        <a:pt x="150549" y="177007"/>
                        <a:pt x="150549" y="174361"/>
                        <a:pt x="149226" y="173038"/>
                      </a:cubicBezTo>
                      <a:cubicBezTo>
                        <a:pt x="149226" y="173038"/>
                        <a:pt x="149226" y="173038"/>
                        <a:pt x="102923" y="125413"/>
                      </a:cubicBezTo>
                      <a:cubicBezTo>
                        <a:pt x="100278" y="124090"/>
                        <a:pt x="100278" y="120122"/>
                        <a:pt x="102923" y="117476"/>
                      </a:cubicBezTo>
                      <a:cubicBezTo>
                        <a:pt x="102923" y="117476"/>
                        <a:pt x="102923" y="117476"/>
                        <a:pt x="117476" y="102924"/>
                      </a:cubicBezTo>
                      <a:cubicBezTo>
                        <a:pt x="120121" y="100278"/>
                        <a:pt x="124090" y="100278"/>
                        <a:pt x="125413" y="102924"/>
                      </a:cubicBezTo>
                      <a:cubicBezTo>
                        <a:pt x="125413" y="102924"/>
                        <a:pt x="125413" y="102924"/>
                        <a:pt x="173038" y="149226"/>
                      </a:cubicBezTo>
                      <a:cubicBezTo>
                        <a:pt x="178330" y="150549"/>
                        <a:pt x="183622" y="154518"/>
                        <a:pt x="186267" y="159809"/>
                      </a:cubicBezTo>
                      <a:cubicBezTo>
                        <a:pt x="186267" y="159809"/>
                        <a:pt x="186267" y="159809"/>
                        <a:pt x="247122" y="98955"/>
                      </a:cubicBezTo>
                      <a:cubicBezTo>
                        <a:pt x="247122" y="98955"/>
                        <a:pt x="247122" y="98955"/>
                        <a:pt x="239184" y="91017"/>
                      </a:cubicBezTo>
                      <a:cubicBezTo>
                        <a:pt x="239184" y="91017"/>
                        <a:pt x="239184" y="91017"/>
                        <a:pt x="187590" y="142611"/>
                      </a:cubicBezTo>
                      <a:cubicBezTo>
                        <a:pt x="186267" y="143934"/>
                        <a:pt x="182299" y="143934"/>
                        <a:pt x="180976" y="142611"/>
                      </a:cubicBezTo>
                      <a:cubicBezTo>
                        <a:pt x="178330" y="139965"/>
                        <a:pt x="178330" y="137320"/>
                        <a:pt x="180976" y="134674"/>
                      </a:cubicBezTo>
                      <a:cubicBezTo>
                        <a:pt x="180976" y="134674"/>
                        <a:pt x="180976" y="134674"/>
                        <a:pt x="235216" y="80434"/>
                      </a:cubicBezTo>
                      <a:cubicBezTo>
                        <a:pt x="236538" y="79111"/>
                        <a:pt x="237861" y="77788"/>
                        <a:pt x="239184" y="77788"/>
                      </a:cubicBezTo>
                      <a:close/>
                      <a:moveTo>
                        <a:pt x="169070" y="44450"/>
                      </a:moveTo>
                      <a:cubicBezTo>
                        <a:pt x="171848" y="44450"/>
                        <a:pt x="174626" y="47096"/>
                        <a:pt x="174626" y="49742"/>
                      </a:cubicBezTo>
                      <a:cubicBezTo>
                        <a:pt x="174626" y="49742"/>
                        <a:pt x="174626" y="49742"/>
                        <a:pt x="174626" y="70908"/>
                      </a:cubicBezTo>
                      <a:cubicBezTo>
                        <a:pt x="174626" y="73554"/>
                        <a:pt x="171848" y="76200"/>
                        <a:pt x="169070" y="76200"/>
                      </a:cubicBezTo>
                      <a:cubicBezTo>
                        <a:pt x="166291" y="76200"/>
                        <a:pt x="163513" y="73554"/>
                        <a:pt x="163513" y="70908"/>
                      </a:cubicBezTo>
                      <a:cubicBezTo>
                        <a:pt x="163513" y="70908"/>
                        <a:pt x="163513" y="70908"/>
                        <a:pt x="163513" y="49742"/>
                      </a:cubicBezTo>
                      <a:cubicBezTo>
                        <a:pt x="163513" y="47096"/>
                        <a:pt x="166291" y="44450"/>
                        <a:pt x="169070" y="44450"/>
                      </a:cubicBezTo>
                      <a:close/>
                      <a:moveTo>
                        <a:pt x="168276" y="22225"/>
                      </a:moveTo>
                      <a:cubicBezTo>
                        <a:pt x="250003" y="22225"/>
                        <a:pt x="315913" y="87780"/>
                        <a:pt x="315913" y="169069"/>
                      </a:cubicBezTo>
                      <a:cubicBezTo>
                        <a:pt x="315913" y="204469"/>
                        <a:pt x="302731" y="237247"/>
                        <a:pt x="280322" y="264780"/>
                      </a:cubicBezTo>
                      <a:cubicBezTo>
                        <a:pt x="277685" y="266091"/>
                        <a:pt x="275049" y="267402"/>
                        <a:pt x="272413" y="264780"/>
                      </a:cubicBezTo>
                      <a:cubicBezTo>
                        <a:pt x="269776" y="263469"/>
                        <a:pt x="269776" y="259536"/>
                        <a:pt x="271094" y="256913"/>
                      </a:cubicBezTo>
                      <a:cubicBezTo>
                        <a:pt x="293504" y="233313"/>
                        <a:pt x="304049" y="201847"/>
                        <a:pt x="304049" y="169069"/>
                      </a:cubicBezTo>
                      <a:cubicBezTo>
                        <a:pt x="304049" y="94336"/>
                        <a:pt x="243412" y="34025"/>
                        <a:pt x="168276" y="34025"/>
                      </a:cubicBezTo>
                      <a:cubicBezTo>
                        <a:pt x="93139" y="34025"/>
                        <a:pt x="32502" y="94336"/>
                        <a:pt x="32502" y="169069"/>
                      </a:cubicBezTo>
                      <a:cubicBezTo>
                        <a:pt x="32502" y="243802"/>
                        <a:pt x="93139" y="304113"/>
                        <a:pt x="168276" y="304113"/>
                      </a:cubicBezTo>
                      <a:cubicBezTo>
                        <a:pt x="201230" y="304113"/>
                        <a:pt x="232867" y="293624"/>
                        <a:pt x="256594" y="271335"/>
                      </a:cubicBezTo>
                      <a:cubicBezTo>
                        <a:pt x="259231" y="270024"/>
                        <a:pt x="263185" y="270024"/>
                        <a:pt x="264504" y="272647"/>
                      </a:cubicBezTo>
                      <a:cubicBezTo>
                        <a:pt x="267140" y="275269"/>
                        <a:pt x="265822" y="277891"/>
                        <a:pt x="264504" y="280513"/>
                      </a:cubicBezTo>
                      <a:cubicBezTo>
                        <a:pt x="236821" y="302802"/>
                        <a:pt x="203867" y="315913"/>
                        <a:pt x="168276" y="315913"/>
                      </a:cubicBezTo>
                      <a:cubicBezTo>
                        <a:pt x="86548" y="315913"/>
                        <a:pt x="20638" y="250358"/>
                        <a:pt x="20638" y="169069"/>
                      </a:cubicBezTo>
                      <a:cubicBezTo>
                        <a:pt x="20638" y="87780"/>
                        <a:pt x="86548" y="22225"/>
                        <a:pt x="168276" y="22225"/>
                      </a:cubicBezTo>
                      <a:close/>
                      <a:moveTo>
                        <a:pt x="169070" y="11113"/>
                      </a:moveTo>
                      <a:cubicBezTo>
                        <a:pt x="81833" y="11113"/>
                        <a:pt x="11113" y="81833"/>
                        <a:pt x="11113" y="169070"/>
                      </a:cubicBezTo>
                      <a:cubicBezTo>
                        <a:pt x="11113" y="256307"/>
                        <a:pt x="81833" y="327027"/>
                        <a:pt x="169070" y="327027"/>
                      </a:cubicBezTo>
                      <a:cubicBezTo>
                        <a:pt x="256307" y="327027"/>
                        <a:pt x="327027" y="256307"/>
                        <a:pt x="327027" y="169070"/>
                      </a:cubicBezTo>
                      <a:cubicBezTo>
                        <a:pt x="327027" y="81833"/>
                        <a:pt x="256307" y="11113"/>
                        <a:pt x="169070" y="11113"/>
                      </a:cubicBezTo>
                      <a:close/>
                      <a:moveTo>
                        <a:pt x="169069" y="0"/>
                      </a:moveTo>
                      <a:cubicBezTo>
                        <a:pt x="213978" y="0"/>
                        <a:pt x="256245" y="17171"/>
                        <a:pt x="289267" y="48872"/>
                      </a:cubicBezTo>
                      <a:cubicBezTo>
                        <a:pt x="320967" y="81893"/>
                        <a:pt x="338138" y="124160"/>
                        <a:pt x="338138" y="169069"/>
                      </a:cubicBezTo>
                      <a:cubicBezTo>
                        <a:pt x="338138" y="213978"/>
                        <a:pt x="320967" y="256245"/>
                        <a:pt x="289267" y="289267"/>
                      </a:cubicBezTo>
                      <a:cubicBezTo>
                        <a:pt x="256245" y="320967"/>
                        <a:pt x="213978" y="338138"/>
                        <a:pt x="169069" y="338138"/>
                      </a:cubicBezTo>
                      <a:cubicBezTo>
                        <a:pt x="124160" y="338138"/>
                        <a:pt x="81893" y="320967"/>
                        <a:pt x="48872" y="289267"/>
                      </a:cubicBezTo>
                      <a:cubicBezTo>
                        <a:pt x="17171" y="256245"/>
                        <a:pt x="0" y="213978"/>
                        <a:pt x="0" y="169069"/>
                      </a:cubicBezTo>
                      <a:cubicBezTo>
                        <a:pt x="0" y="124160"/>
                        <a:pt x="17171" y="81893"/>
                        <a:pt x="48872" y="48872"/>
                      </a:cubicBezTo>
                      <a:cubicBezTo>
                        <a:pt x="81893" y="17171"/>
                        <a:pt x="124160" y="0"/>
                        <a:pt x="169069"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20" name="矩形 19">
                  <a:extLst>
                    <a:ext uri="{FF2B5EF4-FFF2-40B4-BE49-F238E27FC236}">
                      <a16:creationId xmlns:a16="http://schemas.microsoft.com/office/drawing/2014/main" id="{2B1E53E3-CDDC-4446-892D-054A7CA5C397}"/>
                    </a:ext>
                  </a:extLst>
                </p:cNvPr>
                <p:cNvSpPr/>
                <p:nvPr/>
              </p:nvSpPr>
              <p:spPr>
                <a:xfrm>
                  <a:off x="3407582" y="4136489"/>
                  <a:ext cx="2319208" cy="401648"/>
                </a:xfrm>
                <a:prstGeom prst="rect">
                  <a:avLst/>
                </a:prstGeom>
              </p:spPr>
              <p:txBody>
                <a:bodyPr wrap="square">
                  <a:normAutofit fontScale="85000" lnSpcReduction="10000"/>
                </a:bodyPr>
                <a:lstStyle/>
                <a:p>
                  <a:pPr algn="ctr">
                    <a:lnSpc>
                      <a:spcPct val="120000"/>
                    </a:lnSpc>
                    <a:buClr>
                      <a:srgbClr val="E24848"/>
                    </a:buClr>
                  </a:pPr>
                  <a:r>
                    <a:rPr lang="zh-CN" altLang="en-US" sz="1700" noProof="1">
                      <a:solidFill>
                        <a:schemeClr val="tx1">
                          <a:lumMod val="85000"/>
                          <a:lumOff val="15000"/>
                        </a:schemeClr>
                      </a:solidFill>
                      <a:latin typeface="+mn-lt"/>
                      <a:ea typeface="+mn-ea"/>
                      <a:cs typeface="+mn-ea"/>
                      <a:sym typeface="+mn-lt"/>
                    </a:rPr>
                    <a:t>此部分内容作为文字排版占位显示</a:t>
                  </a:r>
                  <a:br>
                    <a:rPr lang="zh-CN" altLang="en-US" sz="1700" noProof="1">
                      <a:solidFill>
                        <a:schemeClr val="tx1">
                          <a:lumMod val="85000"/>
                          <a:lumOff val="15000"/>
                        </a:schemeClr>
                      </a:solidFill>
                      <a:latin typeface="+mn-lt"/>
                      <a:ea typeface="+mn-ea"/>
                      <a:cs typeface="+mn-ea"/>
                      <a:sym typeface="+mn-lt"/>
                    </a:rPr>
                  </a:br>
                  <a:r>
                    <a:rPr lang="zh-CN" altLang="en-US" sz="1700" noProof="1">
                      <a:solidFill>
                        <a:schemeClr val="tx1">
                          <a:lumMod val="85000"/>
                          <a:lumOff val="15000"/>
                        </a:schemeClr>
                      </a:solidFill>
                      <a:latin typeface="+mn-lt"/>
                      <a:ea typeface="+mn-ea"/>
                      <a:cs typeface="+mn-ea"/>
                      <a:sym typeface="+mn-lt"/>
                    </a:rPr>
                    <a:t>（建议使用主题字体）</a:t>
                  </a:r>
                </a:p>
              </p:txBody>
            </p:sp>
            <p:grpSp>
              <p:nvGrpSpPr>
                <p:cNvPr id="21" name="组合 20">
                  <a:extLst>
                    <a:ext uri="{FF2B5EF4-FFF2-40B4-BE49-F238E27FC236}">
                      <a16:creationId xmlns:a16="http://schemas.microsoft.com/office/drawing/2014/main" id="{AE251C27-22C9-4527-9F39-9B53EA25C868}"/>
                    </a:ext>
                  </a:extLst>
                </p:cNvPr>
                <p:cNvGrpSpPr/>
                <p:nvPr/>
              </p:nvGrpSpPr>
              <p:grpSpPr>
                <a:xfrm>
                  <a:off x="3847384" y="2790931"/>
                  <a:ext cx="219985" cy="185976"/>
                  <a:chOff x="8739188" y="3612536"/>
                  <a:chExt cx="192262" cy="162540"/>
                </a:xfrm>
                <a:solidFill>
                  <a:schemeClr val="bg1"/>
                </a:solidFill>
              </p:grpSpPr>
              <p:sp>
                <p:nvSpPr>
                  <p:cNvPr id="32" name="任意多边形: 形状 31">
                    <a:extLst>
                      <a:ext uri="{FF2B5EF4-FFF2-40B4-BE49-F238E27FC236}">
                        <a16:creationId xmlns:a16="http://schemas.microsoft.com/office/drawing/2014/main" id="{56A3D930-5204-47FA-BDCC-571FE88A7A57}"/>
                      </a:ext>
                    </a:extLst>
                  </p:cNvPr>
                  <p:cNvSpPr>
                    <a:spLocks/>
                  </p:cNvSpPr>
                  <p:nvPr/>
                </p:nvSpPr>
                <p:spPr bwMode="auto">
                  <a:xfrm>
                    <a:off x="8739188" y="3722688"/>
                    <a:ext cx="76200" cy="52388"/>
                  </a:xfrm>
                  <a:custGeom>
                    <a:avLst/>
                    <a:gdLst>
                      <a:gd name="T0" fmla="*/ 237 w 241"/>
                      <a:gd name="T1" fmla="*/ 80 h 166"/>
                      <a:gd name="T2" fmla="*/ 162 w 241"/>
                      <a:gd name="T3" fmla="*/ 5 h 166"/>
                      <a:gd name="T4" fmla="*/ 159 w 241"/>
                      <a:gd name="T5" fmla="*/ 2 h 166"/>
                      <a:gd name="T6" fmla="*/ 157 w 241"/>
                      <a:gd name="T7" fmla="*/ 1 h 166"/>
                      <a:gd name="T8" fmla="*/ 154 w 241"/>
                      <a:gd name="T9" fmla="*/ 0 h 166"/>
                      <a:gd name="T10" fmla="*/ 150 w 241"/>
                      <a:gd name="T11" fmla="*/ 0 h 166"/>
                      <a:gd name="T12" fmla="*/ 148 w 241"/>
                      <a:gd name="T13" fmla="*/ 0 h 166"/>
                      <a:gd name="T14" fmla="*/ 145 w 241"/>
                      <a:gd name="T15" fmla="*/ 1 h 166"/>
                      <a:gd name="T16" fmla="*/ 143 w 241"/>
                      <a:gd name="T17" fmla="*/ 2 h 166"/>
                      <a:gd name="T18" fmla="*/ 140 w 241"/>
                      <a:gd name="T19" fmla="*/ 5 h 166"/>
                      <a:gd name="T20" fmla="*/ 5 w 241"/>
                      <a:gd name="T21" fmla="*/ 140 h 166"/>
                      <a:gd name="T22" fmla="*/ 3 w 241"/>
                      <a:gd name="T23" fmla="*/ 144 h 166"/>
                      <a:gd name="T24" fmla="*/ 0 w 241"/>
                      <a:gd name="T25" fmla="*/ 148 h 166"/>
                      <a:gd name="T26" fmla="*/ 0 w 241"/>
                      <a:gd name="T27" fmla="*/ 153 h 166"/>
                      <a:gd name="T28" fmla="*/ 1 w 241"/>
                      <a:gd name="T29" fmla="*/ 156 h 166"/>
                      <a:gd name="T30" fmla="*/ 4 w 241"/>
                      <a:gd name="T31" fmla="*/ 160 h 166"/>
                      <a:gd name="T32" fmla="*/ 7 w 241"/>
                      <a:gd name="T33" fmla="*/ 163 h 166"/>
                      <a:gd name="T34" fmla="*/ 12 w 241"/>
                      <a:gd name="T35" fmla="*/ 165 h 166"/>
                      <a:gd name="T36" fmla="*/ 15 w 241"/>
                      <a:gd name="T37" fmla="*/ 166 h 166"/>
                      <a:gd name="T38" fmla="*/ 166 w 241"/>
                      <a:gd name="T39" fmla="*/ 166 h 166"/>
                      <a:gd name="T40" fmla="*/ 172 w 241"/>
                      <a:gd name="T41" fmla="*/ 165 h 166"/>
                      <a:gd name="T42" fmla="*/ 176 w 241"/>
                      <a:gd name="T43" fmla="*/ 162 h 166"/>
                      <a:gd name="T44" fmla="*/ 237 w 241"/>
                      <a:gd name="T45" fmla="*/ 101 h 166"/>
                      <a:gd name="T46" fmla="*/ 239 w 241"/>
                      <a:gd name="T47" fmla="*/ 98 h 166"/>
                      <a:gd name="T48" fmla="*/ 241 w 241"/>
                      <a:gd name="T49" fmla="*/ 96 h 166"/>
                      <a:gd name="T50" fmla="*/ 241 w 241"/>
                      <a:gd name="T51" fmla="*/ 94 h 166"/>
                      <a:gd name="T52" fmla="*/ 241 w 241"/>
                      <a:gd name="T53" fmla="*/ 90 h 166"/>
                      <a:gd name="T54" fmla="*/ 241 w 241"/>
                      <a:gd name="T55" fmla="*/ 87 h 166"/>
                      <a:gd name="T56" fmla="*/ 241 w 241"/>
                      <a:gd name="T57" fmla="*/ 85 h 166"/>
                      <a:gd name="T58" fmla="*/ 239 w 241"/>
                      <a:gd name="T59" fmla="*/ 83 h 166"/>
                      <a:gd name="T60" fmla="*/ 237 w 241"/>
                      <a:gd name="T61" fmla="*/ 8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1" h="166">
                        <a:moveTo>
                          <a:pt x="237" y="80"/>
                        </a:moveTo>
                        <a:lnTo>
                          <a:pt x="162" y="5"/>
                        </a:lnTo>
                        <a:lnTo>
                          <a:pt x="159" y="2"/>
                        </a:lnTo>
                        <a:lnTo>
                          <a:pt x="157" y="1"/>
                        </a:lnTo>
                        <a:lnTo>
                          <a:pt x="154" y="0"/>
                        </a:lnTo>
                        <a:lnTo>
                          <a:pt x="150" y="0"/>
                        </a:lnTo>
                        <a:lnTo>
                          <a:pt x="148" y="0"/>
                        </a:lnTo>
                        <a:lnTo>
                          <a:pt x="145" y="1"/>
                        </a:lnTo>
                        <a:lnTo>
                          <a:pt x="143" y="2"/>
                        </a:lnTo>
                        <a:lnTo>
                          <a:pt x="140" y="5"/>
                        </a:lnTo>
                        <a:lnTo>
                          <a:pt x="5" y="140"/>
                        </a:lnTo>
                        <a:lnTo>
                          <a:pt x="3" y="144"/>
                        </a:lnTo>
                        <a:lnTo>
                          <a:pt x="0" y="148"/>
                        </a:lnTo>
                        <a:lnTo>
                          <a:pt x="0" y="153"/>
                        </a:lnTo>
                        <a:lnTo>
                          <a:pt x="1" y="156"/>
                        </a:lnTo>
                        <a:lnTo>
                          <a:pt x="4" y="160"/>
                        </a:lnTo>
                        <a:lnTo>
                          <a:pt x="7" y="163"/>
                        </a:lnTo>
                        <a:lnTo>
                          <a:pt x="12" y="165"/>
                        </a:lnTo>
                        <a:lnTo>
                          <a:pt x="15" y="166"/>
                        </a:lnTo>
                        <a:lnTo>
                          <a:pt x="166" y="166"/>
                        </a:lnTo>
                        <a:lnTo>
                          <a:pt x="172" y="165"/>
                        </a:lnTo>
                        <a:lnTo>
                          <a:pt x="176" y="162"/>
                        </a:lnTo>
                        <a:lnTo>
                          <a:pt x="237" y="101"/>
                        </a:lnTo>
                        <a:lnTo>
                          <a:pt x="239" y="98"/>
                        </a:lnTo>
                        <a:lnTo>
                          <a:pt x="241" y="96"/>
                        </a:lnTo>
                        <a:lnTo>
                          <a:pt x="241" y="94"/>
                        </a:lnTo>
                        <a:lnTo>
                          <a:pt x="241" y="90"/>
                        </a:lnTo>
                        <a:lnTo>
                          <a:pt x="241" y="87"/>
                        </a:lnTo>
                        <a:lnTo>
                          <a:pt x="241" y="85"/>
                        </a:lnTo>
                        <a:lnTo>
                          <a:pt x="239" y="83"/>
                        </a:lnTo>
                        <a:lnTo>
                          <a:pt x="237"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sp>
                <p:nvSpPr>
                  <p:cNvPr id="33" name="任意多边形: 形状 32">
                    <a:extLst>
                      <a:ext uri="{FF2B5EF4-FFF2-40B4-BE49-F238E27FC236}">
                        <a16:creationId xmlns:a16="http://schemas.microsoft.com/office/drawing/2014/main" id="{22002E62-B1E3-44D3-908D-90C91CB1C806}"/>
                      </a:ext>
                    </a:extLst>
                  </p:cNvPr>
                  <p:cNvSpPr>
                    <a:spLocks/>
                  </p:cNvSpPr>
                  <p:nvPr/>
                </p:nvSpPr>
                <p:spPr bwMode="auto">
                  <a:xfrm>
                    <a:off x="8806037" y="3612536"/>
                    <a:ext cx="125413" cy="123825"/>
                  </a:xfrm>
                  <a:custGeom>
                    <a:avLst/>
                    <a:gdLst>
                      <a:gd name="T0" fmla="*/ 42 w 393"/>
                      <a:gd name="T1" fmla="*/ 146 h 392"/>
                      <a:gd name="T2" fmla="*/ 38 w 393"/>
                      <a:gd name="T3" fmla="*/ 157 h 392"/>
                      <a:gd name="T4" fmla="*/ 25 w 393"/>
                      <a:gd name="T5" fmla="*/ 176 h 392"/>
                      <a:gd name="T6" fmla="*/ 9 w 393"/>
                      <a:gd name="T7" fmla="*/ 195 h 392"/>
                      <a:gd name="T8" fmla="*/ 7 w 393"/>
                      <a:gd name="T9" fmla="*/ 200 h 392"/>
                      <a:gd name="T10" fmla="*/ 7 w 393"/>
                      <a:gd name="T11" fmla="*/ 206 h 392"/>
                      <a:gd name="T12" fmla="*/ 9 w 393"/>
                      <a:gd name="T13" fmla="*/ 211 h 392"/>
                      <a:gd name="T14" fmla="*/ 176 w 393"/>
                      <a:gd name="T15" fmla="*/ 381 h 392"/>
                      <a:gd name="T16" fmla="*/ 182 w 393"/>
                      <a:gd name="T17" fmla="*/ 384 h 392"/>
                      <a:gd name="T18" fmla="*/ 188 w 393"/>
                      <a:gd name="T19" fmla="*/ 385 h 392"/>
                      <a:gd name="T20" fmla="*/ 191 w 393"/>
                      <a:gd name="T21" fmla="*/ 385 h 392"/>
                      <a:gd name="T22" fmla="*/ 195 w 393"/>
                      <a:gd name="T23" fmla="*/ 383 h 392"/>
                      <a:gd name="T24" fmla="*/ 214 w 393"/>
                      <a:gd name="T25" fmla="*/ 367 h 392"/>
                      <a:gd name="T26" fmla="*/ 233 w 393"/>
                      <a:gd name="T27" fmla="*/ 354 h 392"/>
                      <a:gd name="T28" fmla="*/ 243 w 393"/>
                      <a:gd name="T29" fmla="*/ 350 h 392"/>
                      <a:gd name="T30" fmla="*/ 254 w 393"/>
                      <a:gd name="T31" fmla="*/ 350 h 392"/>
                      <a:gd name="T32" fmla="*/ 266 w 393"/>
                      <a:gd name="T33" fmla="*/ 354 h 392"/>
                      <a:gd name="T34" fmla="*/ 287 w 393"/>
                      <a:gd name="T35" fmla="*/ 369 h 392"/>
                      <a:gd name="T36" fmla="*/ 311 w 393"/>
                      <a:gd name="T37" fmla="*/ 391 h 392"/>
                      <a:gd name="T38" fmla="*/ 322 w 393"/>
                      <a:gd name="T39" fmla="*/ 391 h 392"/>
                      <a:gd name="T40" fmla="*/ 389 w 393"/>
                      <a:gd name="T41" fmla="*/ 328 h 392"/>
                      <a:gd name="T42" fmla="*/ 392 w 393"/>
                      <a:gd name="T43" fmla="*/ 322 h 392"/>
                      <a:gd name="T44" fmla="*/ 393 w 393"/>
                      <a:gd name="T45" fmla="*/ 316 h 392"/>
                      <a:gd name="T46" fmla="*/ 392 w 393"/>
                      <a:gd name="T47" fmla="*/ 311 h 392"/>
                      <a:gd name="T48" fmla="*/ 389 w 393"/>
                      <a:gd name="T49" fmla="*/ 306 h 392"/>
                      <a:gd name="T50" fmla="*/ 86 w 393"/>
                      <a:gd name="T51" fmla="*/ 2 h 392"/>
                      <a:gd name="T52" fmla="*/ 80 w 393"/>
                      <a:gd name="T53" fmla="*/ 0 h 392"/>
                      <a:gd name="T54" fmla="*/ 71 w 393"/>
                      <a:gd name="T55" fmla="*/ 1 h 392"/>
                      <a:gd name="T56" fmla="*/ 5 w 393"/>
                      <a:gd name="T57" fmla="*/ 64 h 392"/>
                      <a:gd name="T58" fmla="*/ 1 w 393"/>
                      <a:gd name="T59" fmla="*/ 69 h 392"/>
                      <a:gd name="T60" fmla="*/ 0 w 393"/>
                      <a:gd name="T61" fmla="*/ 76 h 392"/>
                      <a:gd name="T62" fmla="*/ 1 w 393"/>
                      <a:gd name="T63" fmla="*/ 81 h 392"/>
                      <a:gd name="T64" fmla="*/ 5 w 393"/>
                      <a:gd name="T65" fmla="*/ 86 h 392"/>
                      <a:gd name="T66" fmla="*/ 33 w 393"/>
                      <a:gd name="T67" fmla="*/ 118 h 392"/>
                      <a:gd name="T68" fmla="*/ 40 w 393"/>
                      <a:gd name="T69" fmla="*/ 130 h 392"/>
                      <a:gd name="T70" fmla="*/ 42 w 393"/>
                      <a:gd name="T71" fmla="*/ 14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3" h="392">
                        <a:moveTo>
                          <a:pt x="42" y="140"/>
                        </a:moveTo>
                        <a:lnTo>
                          <a:pt x="42" y="146"/>
                        </a:lnTo>
                        <a:lnTo>
                          <a:pt x="41" y="151"/>
                        </a:lnTo>
                        <a:lnTo>
                          <a:pt x="38" y="157"/>
                        </a:lnTo>
                        <a:lnTo>
                          <a:pt x="35" y="163"/>
                        </a:lnTo>
                        <a:lnTo>
                          <a:pt x="25" y="176"/>
                        </a:lnTo>
                        <a:lnTo>
                          <a:pt x="10" y="193"/>
                        </a:lnTo>
                        <a:lnTo>
                          <a:pt x="9" y="195"/>
                        </a:lnTo>
                        <a:lnTo>
                          <a:pt x="7" y="198"/>
                        </a:lnTo>
                        <a:lnTo>
                          <a:pt x="7" y="200"/>
                        </a:lnTo>
                        <a:lnTo>
                          <a:pt x="6" y="203"/>
                        </a:lnTo>
                        <a:lnTo>
                          <a:pt x="7" y="206"/>
                        </a:lnTo>
                        <a:lnTo>
                          <a:pt x="7" y="209"/>
                        </a:lnTo>
                        <a:lnTo>
                          <a:pt x="9" y="211"/>
                        </a:lnTo>
                        <a:lnTo>
                          <a:pt x="10" y="214"/>
                        </a:lnTo>
                        <a:lnTo>
                          <a:pt x="176" y="381"/>
                        </a:lnTo>
                        <a:lnTo>
                          <a:pt x="180" y="383"/>
                        </a:lnTo>
                        <a:lnTo>
                          <a:pt x="182" y="384"/>
                        </a:lnTo>
                        <a:lnTo>
                          <a:pt x="184" y="385"/>
                        </a:lnTo>
                        <a:lnTo>
                          <a:pt x="188" y="385"/>
                        </a:lnTo>
                        <a:lnTo>
                          <a:pt x="188" y="385"/>
                        </a:lnTo>
                        <a:lnTo>
                          <a:pt x="191" y="385"/>
                        </a:lnTo>
                        <a:lnTo>
                          <a:pt x="193" y="384"/>
                        </a:lnTo>
                        <a:lnTo>
                          <a:pt x="195" y="383"/>
                        </a:lnTo>
                        <a:lnTo>
                          <a:pt x="198" y="381"/>
                        </a:lnTo>
                        <a:lnTo>
                          <a:pt x="214" y="367"/>
                        </a:lnTo>
                        <a:lnTo>
                          <a:pt x="227" y="357"/>
                        </a:lnTo>
                        <a:lnTo>
                          <a:pt x="233" y="354"/>
                        </a:lnTo>
                        <a:lnTo>
                          <a:pt x="238" y="351"/>
                        </a:lnTo>
                        <a:lnTo>
                          <a:pt x="243" y="350"/>
                        </a:lnTo>
                        <a:lnTo>
                          <a:pt x="249" y="349"/>
                        </a:lnTo>
                        <a:lnTo>
                          <a:pt x="254" y="350"/>
                        </a:lnTo>
                        <a:lnTo>
                          <a:pt x="260" y="351"/>
                        </a:lnTo>
                        <a:lnTo>
                          <a:pt x="266" y="354"/>
                        </a:lnTo>
                        <a:lnTo>
                          <a:pt x="272" y="358"/>
                        </a:lnTo>
                        <a:lnTo>
                          <a:pt x="287" y="369"/>
                        </a:lnTo>
                        <a:lnTo>
                          <a:pt x="305" y="387"/>
                        </a:lnTo>
                        <a:lnTo>
                          <a:pt x="311" y="391"/>
                        </a:lnTo>
                        <a:lnTo>
                          <a:pt x="316" y="392"/>
                        </a:lnTo>
                        <a:lnTo>
                          <a:pt x="322" y="391"/>
                        </a:lnTo>
                        <a:lnTo>
                          <a:pt x="326" y="387"/>
                        </a:lnTo>
                        <a:lnTo>
                          <a:pt x="389" y="328"/>
                        </a:lnTo>
                        <a:lnTo>
                          <a:pt x="391" y="325"/>
                        </a:lnTo>
                        <a:lnTo>
                          <a:pt x="392" y="322"/>
                        </a:lnTo>
                        <a:lnTo>
                          <a:pt x="393" y="320"/>
                        </a:lnTo>
                        <a:lnTo>
                          <a:pt x="393" y="316"/>
                        </a:lnTo>
                        <a:lnTo>
                          <a:pt x="393" y="313"/>
                        </a:lnTo>
                        <a:lnTo>
                          <a:pt x="392" y="311"/>
                        </a:lnTo>
                        <a:lnTo>
                          <a:pt x="391" y="308"/>
                        </a:lnTo>
                        <a:lnTo>
                          <a:pt x="389" y="306"/>
                        </a:lnTo>
                        <a:lnTo>
                          <a:pt x="88" y="5"/>
                        </a:lnTo>
                        <a:lnTo>
                          <a:pt x="86" y="2"/>
                        </a:lnTo>
                        <a:lnTo>
                          <a:pt x="83" y="1"/>
                        </a:lnTo>
                        <a:lnTo>
                          <a:pt x="80" y="0"/>
                        </a:lnTo>
                        <a:lnTo>
                          <a:pt x="77" y="0"/>
                        </a:lnTo>
                        <a:lnTo>
                          <a:pt x="71" y="1"/>
                        </a:lnTo>
                        <a:lnTo>
                          <a:pt x="67" y="5"/>
                        </a:lnTo>
                        <a:lnTo>
                          <a:pt x="5" y="64"/>
                        </a:lnTo>
                        <a:lnTo>
                          <a:pt x="2" y="67"/>
                        </a:lnTo>
                        <a:lnTo>
                          <a:pt x="1" y="69"/>
                        </a:lnTo>
                        <a:lnTo>
                          <a:pt x="0" y="72"/>
                        </a:lnTo>
                        <a:lnTo>
                          <a:pt x="0" y="76"/>
                        </a:lnTo>
                        <a:lnTo>
                          <a:pt x="0" y="78"/>
                        </a:lnTo>
                        <a:lnTo>
                          <a:pt x="1" y="81"/>
                        </a:lnTo>
                        <a:lnTo>
                          <a:pt x="2" y="84"/>
                        </a:lnTo>
                        <a:lnTo>
                          <a:pt x="5" y="86"/>
                        </a:lnTo>
                        <a:lnTo>
                          <a:pt x="20" y="104"/>
                        </a:lnTo>
                        <a:lnTo>
                          <a:pt x="33" y="118"/>
                        </a:lnTo>
                        <a:lnTo>
                          <a:pt x="36" y="124"/>
                        </a:lnTo>
                        <a:lnTo>
                          <a:pt x="40" y="130"/>
                        </a:lnTo>
                        <a:lnTo>
                          <a:pt x="41" y="136"/>
                        </a:lnTo>
                        <a:lnTo>
                          <a:pt x="42" y="140"/>
                        </a:lnTo>
                        <a:lnTo>
                          <a:pt x="42"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tx1">
                          <a:lumMod val="85000"/>
                          <a:lumOff val="15000"/>
                        </a:schemeClr>
                      </a:solidFill>
                      <a:latin typeface="+mn-lt"/>
                      <a:ea typeface="+mn-ea"/>
                      <a:cs typeface="+mn-ea"/>
                      <a:sym typeface="+mn-lt"/>
                    </a:endParaRPr>
                  </a:p>
                </p:txBody>
              </p:sp>
            </p:grpSp>
          </p:grpSp>
        </p:grpSp>
        <p:sp>
          <p:nvSpPr>
            <p:cNvPr id="22" name="文本框 173">
              <a:extLst>
                <a:ext uri="{FF2B5EF4-FFF2-40B4-BE49-F238E27FC236}">
                  <a16:creationId xmlns:a16="http://schemas.microsoft.com/office/drawing/2014/main" id="{81FBBA66-E0AD-48CE-AF5E-204206348B02}"/>
                </a:ext>
              </a:extLst>
            </p:cNvPr>
            <p:cNvSpPr txBox="1"/>
            <p:nvPr/>
          </p:nvSpPr>
          <p:spPr>
            <a:xfrm>
              <a:off x="1576221" y="3044767"/>
              <a:ext cx="2658108" cy="389509"/>
            </a:xfrm>
            <a:prstGeom prst="rect">
              <a:avLst/>
            </a:prstGeom>
            <a:noFill/>
          </p:spPr>
          <p:txBody>
            <a:bodyPr wrap="none" lIns="128574" tIns="64286" rIns="128574" bIns="64286">
              <a:normAutofit lnSpcReduction="10000"/>
            </a:bodyPr>
            <a:lstStyle/>
            <a:p>
              <a:r>
                <a:rPr lang="zh-CN" altLang="en-US" b="1" dirty="0">
                  <a:solidFill>
                    <a:schemeClr val="tx1">
                      <a:lumMod val="85000"/>
                      <a:lumOff val="15000"/>
                    </a:schemeClr>
                  </a:solidFill>
                  <a:latin typeface="+mn-lt"/>
                  <a:ea typeface="+mn-ea"/>
                  <a:cs typeface="+mn-ea"/>
                  <a:sym typeface="+mn-lt"/>
                </a:rPr>
                <a:t>标题文本预设</a:t>
              </a:r>
            </a:p>
          </p:txBody>
        </p:sp>
        <p:sp>
          <p:nvSpPr>
            <p:cNvPr id="23" name="文本框 174">
              <a:extLst>
                <a:ext uri="{FF2B5EF4-FFF2-40B4-BE49-F238E27FC236}">
                  <a16:creationId xmlns:a16="http://schemas.microsoft.com/office/drawing/2014/main" id="{3F9D107F-AC9E-46D9-B2B7-275E34CDBF4C}"/>
                </a:ext>
              </a:extLst>
            </p:cNvPr>
            <p:cNvSpPr txBox="1"/>
            <p:nvPr/>
          </p:nvSpPr>
          <p:spPr>
            <a:xfrm>
              <a:off x="1576221" y="3434275"/>
              <a:ext cx="2658108" cy="525836"/>
            </a:xfrm>
            <a:prstGeom prst="rect">
              <a:avLst/>
            </a:prstGeom>
            <a:noFill/>
          </p:spPr>
          <p:txBody>
            <a:bodyPr wrap="square" lIns="128574" tIns="64286" rIns="128574" bIns="64286">
              <a:normAutofit fontScale="70000" lnSpcReduction="20000"/>
            </a:bodyPr>
            <a:lstStyle/>
            <a:p>
              <a:pPr>
                <a:lnSpc>
                  <a:spcPct val="130000"/>
                </a:lnSpc>
              </a:pPr>
              <a:r>
                <a:rPr lang="zh-CN" altLang="en-US" sz="1700">
                  <a:solidFill>
                    <a:schemeClr val="tx1">
                      <a:lumMod val="85000"/>
                      <a:lumOff val="15000"/>
                    </a:schemeClr>
                  </a:solidFill>
                  <a:latin typeface="+mn-lt"/>
                  <a:ea typeface="+mn-ea"/>
                  <a:cs typeface="+mn-ea"/>
                  <a:sym typeface="+mn-lt"/>
                </a:rPr>
                <a:t>此部分内容作为文字排版占位显示</a:t>
              </a:r>
              <a:br>
                <a:rPr lang="zh-CN" altLang="en-US" sz="1700">
                  <a:solidFill>
                    <a:schemeClr val="tx1">
                      <a:lumMod val="85000"/>
                      <a:lumOff val="15000"/>
                    </a:schemeClr>
                  </a:solidFill>
                  <a:latin typeface="+mn-lt"/>
                  <a:ea typeface="+mn-ea"/>
                  <a:cs typeface="+mn-ea"/>
                  <a:sym typeface="+mn-lt"/>
                </a:rPr>
              </a:br>
              <a:r>
                <a:rPr lang="zh-CN" altLang="en-US" sz="1700">
                  <a:solidFill>
                    <a:schemeClr val="tx1">
                      <a:lumMod val="85000"/>
                      <a:lumOff val="15000"/>
                    </a:schemeClr>
                  </a:solidFill>
                  <a:latin typeface="+mn-lt"/>
                  <a:ea typeface="+mn-ea"/>
                  <a:cs typeface="+mn-ea"/>
                  <a:sym typeface="+mn-lt"/>
                </a:rPr>
                <a:t>（建议使用主题字体）</a:t>
              </a:r>
            </a:p>
          </p:txBody>
        </p:sp>
        <p:sp>
          <p:nvSpPr>
            <p:cNvPr id="24" name="文本框 175">
              <a:extLst>
                <a:ext uri="{FF2B5EF4-FFF2-40B4-BE49-F238E27FC236}">
                  <a16:creationId xmlns:a16="http://schemas.microsoft.com/office/drawing/2014/main" id="{5F52ADE1-EF3F-4A03-AF29-C90394EDCE90}"/>
                </a:ext>
              </a:extLst>
            </p:cNvPr>
            <p:cNvSpPr txBox="1"/>
            <p:nvPr/>
          </p:nvSpPr>
          <p:spPr>
            <a:xfrm>
              <a:off x="1576221" y="4462695"/>
              <a:ext cx="2658108" cy="389509"/>
            </a:xfrm>
            <a:prstGeom prst="rect">
              <a:avLst/>
            </a:prstGeom>
            <a:noFill/>
          </p:spPr>
          <p:txBody>
            <a:bodyPr wrap="none" lIns="128574" tIns="64286" rIns="128574" bIns="64286">
              <a:normAutofit lnSpcReduction="10000"/>
            </a:bodyPr>
            <a:lstStyle/>
            <a:p>
              <a:r>
                <a:rPr lang="zh-CN" altLang="en-US" b="1">
                  <a:solidFill>
                    <a:schemeClr val="tx1">
                      <a:lumMod val="85000"/>
                      <a:lumOff val="15000"/>
                    </a:schemeClr>
                  </a:solidFill>
                  <a:latin typeface="+mn-lt"/>
                  <a:ea typeface="+mn-ea"/>
                  <a:cs typeface="+mn-ea"/>
                  <a:sym typeface="+mn-lt"/>
                </a:rPr>
                <a:t>标题文本预设</a:t>
              </a:r>
            </a:p>
          </p:txBody>
        </p:sp>
        <p:sp>
          <p:nvSpPr>
            <p:cNvPr id="25" name="文本框 176">
              <a:extLst>
                <a:ext uri="{FF2B5EF4-FFF2-40B4-BE49-F238E27FC236}">
                  <a16:creationId xmlns:a16="http://schemas.microsoft.com/office/drawing/2014/main" id="{3BD53443-B218-4B52-B944-FE182B0CA27E}"/>
                </a:ext>
              </a:extLst>
            </p:cNvPr>
            <p:cNvSpPr txBox="1"/>
            <p:nvPr/>
          </p:nvSpPr>
          <p:spPr>
            <a:xfrm>
              <a:off x="1576221" y="4852203"/>
              <a:ext cx="2658108" cy="525836"/>
            </a:xfrm>
            <a:prstGeom prst="rect">
              <a:avLst/>
            </a:prstGeom>
            <a:noFill/>
          </p:spPr>
          <p:txBody>
            <a:bodyPr wrap="square" lIns="128574" tIns="64286" rIns="128574" bIns="64286">
              <a:normAutofit fontScale="70000" lnSpcReduction="20000"/>
            </a:bodyPr>
            <a:lstStyle/>
            <a:p>
              <a:pPr>
                <a:lnSpc>
                  <a:spcPct val="130000"/>
                </a:lnSpc>
              </a:pPr>
              <a:r>
                <a:rPr lang="zh-CN" altLang="en-US" sz="1700">
                  <a:solidFill>
                    <a:schemeClr val="tx1">
                      <a:lumMod val="85000"/>
                      <a:lumOff val="15000"/>
                    </a:schemeClr>
                  </a:solidFill>
                  <a:latin typeface="+mn-lt"/>
                  <a:ea typeface="+mn-ea"/>
                  <a:cs typeface="+mn-ea"/>
                  <a:sym typeface="+mn-lt"/>
                </a:rPr>
                <a:t>此部分内容作为文字排版占位显示</a:t>
              </a:r>
              <a:br>
                <a:rPr lang="zh-CN" altLang="en-US" sz="1700">
                  <a:solidFill>
                    <a:schemeClr val="tx1">
                      <a:lumMod val="85000"/>
                      <a:lumOff val="15000"/>
                    </a:schemeClr>
                  </a:solidFill>
                  <a:latin typeface="+mn-lt"/>
                  <a:ea typeface="+mn-ea"/>
                  <a:cs typeface="+mn-ea"/>
                  <a:sym typeface="+mn-lt"/>
                </a:rPr>
              </a:br>
              <a:r>
                <a:rPr lang="zh-CN" altLang="en-US" sz="1700">
                  <a:solidFill>
                    <a:schemeClr val="tx1">
                      <a:lumMod val="85000"/>
                      <a:lumOff val="15000"/>
                    </a:schemeClr>
                  </a:solidFill>
                  <a:latin typeface="+mn-lt"/>
                  <a:ea typeface="+mn-ea"/>
                  <a:cs typeface="+mn-ea"/>
                  <a:sym typeface="+mn-lt"/>
                </a:rPr>
                <a:t>（建议使用主题字体）</a:t>
              </a:r>
            </a:p>
          </p:txBody>
        </p:sp>
        <p:sp>
          <p:nvSpPr>
            <p:cNvPr id="26" name="文本框 177">
              <a:extLst>
                <a:ext uri="{FF2B5EF4-FFF2-40B4-BE49-F238E27FC236}">
                  <a16:creationId xmlns:a16="http://schemas.microsoft.com/office/drawing/2014/main" id="{073B9E61-E04E-4217-A88E-D0C6A00F79CB}"/>
                </a:ext>
              </a:extLst>
            </p:cNvPr>
            <p:cNvSpPr txBox="1"/>
            <p:nvPr/>
          </p:nvSpPr>
          <p:spPr>
            <a:xfrm>
              <a:off x="8593302" y="3044767"/>
              <a:ext cx="2658108" cy="389509"/>
            </a:xfrm>
            <a:prstGeom prst="rect">
              <a:avLst/>
            </a:prstGeom>
            <a:noFill/>
          </p:spPr>
          <p:txBody>
            <a:bodyPr wrap="none" lIns="128574" tIns="64286" rIns="128574" bIns="64286">
              <a:normAutofit lnSpcReduction="10000"/>
            </a:bodyPr>
            <a:lstStyle/>
            <a:p>
              <a:pPr algn="r"/>
              <a:r>
                <a:rPr lang="zh-CN" altLang="en-US" b="1">
                  <a:solidFill>
                    <a:schemeClr val="tx1">
                      <a:lumMod val="85000"/>
                      <a:lumOff val="15000"/>
                    </a:schemeClr>
                  </a:solidFill>
                  <a:latin typeface="+mn-lt"/>
                  <a:ea typeface="+mn-ea"/>
                  <a:cs typeface="+mn-ea"/>
                  <a:sym typeface="+mn-lt"/>
                </a:rPr>
                <a:t>标题文本预设</a:t>
              </a:r>
            </a:p>
          </p:txBody>
        </p:sp>
        <p:sp>
          <p:nvSpPr>
            <p:cNvPr id="27" name="文本框 178">
              <a:extLst>
                <a:ext uri="{FF2B5EF4-FFF2-40B4-BE49-F238E27FC236}">
                  <a16:creationId xmlns:a16="http://schemas.microsoft.com/office/drawing/2014/main" id="{797B4333-6202-4CDD-ABE3-25CAA1FE14C9}"/>
                </a:ext>
              </a:extLst>
            </p:cNvPr>
            <p:cNvSpPr txBox="1"/>
            <p:nvPr/>
          </p:nvSpPr>
          <p:spPr>
            <a:xfrm>
              <a:off x="8593302" y="3434275"/>
              <a:ext cx="2658108" cy="507376"/>
            </a:xfrm>
            <a:prstGeom prst="rect">
              <a:avLst/>
            </a:prstGeom>
            <a:noFill/>
          </p:spPr>
          <p:txBody>
            <a:bodyPr wrap="square" lIns="128574" tIns="64286" rIns="128574" bIns="64286">
              <a:normAutofit fontScale="62500" lnSpcReduction="20000"/>
            </a:bodyPr>
            <a:lstStyle/>
            <a:p>
              <a:pPr algn="r">
                <a:lnSpc>
                  <a:spcPct val="130000"/>
                </a:lnSpc>
              </a:pPr>
              <a:r>
                <a:rPr lang="zh-CN" altLang="en-US" sz="1700">
                  <a:solidFill>
                    <a:schemeClr val="tx1">
                      <a:lumMod val="85000"/>
                      <a:lumOff val="15000"/>
                    </a:schemeClr>
                  </a:solidFill>
                  <a:latin typeface="+mn-lt"/>
                  <a:ea typeface="+mn-ea"/>
                  <a:cs typeface="+mn-ea"/>
                  <a:sym typeface="+mn-lt"/>
                </a:rPr>
                <a:t>此部分内容作为文字排版占位显示</a:t>
              </a:r>
              <a:br>
                <a:rPr lang="zh-CN" altLang="en-US" sz="1700">
                  <a:solidFill>
                    <a:schemeClr val="tx1">
                      <a:lumMod val="85000"/>
                      <a:lumOff val="15000"/>
                    </a:schemeClr>
                  </a:solidFill>
                  <a:latin typeface="+mn-lt"/>
                  <a:ea typeface="+mn-ea"/>
                  <a:cs typeface="+mn-ea"/>
                  <a:sym typeface="+mn-lt"/>
                </a:rPr>
              </a:br>
              <a:r>
                <a:rPr lang="zh-CN" altLang="en-US" sz="1700">
                  <a:solidFill>
                    <a:schemeClr val="tx1">
                      <a:lumMod val="85000"/>
                      <a:lumOff val="15000"/>
                    </a:schemeClr>
                  </a:solidFill>
                  <a:latin typeface="+mn-lt"/>
                  <a:ea typeface="+mn-ea"/>
                  <a:cs typeface="+mn-ea"/>
                  <a:sym typeface="+mn-lt"/>
                </a:rPr>
                <a:t>（建议使用主题字体）</a:t>
              </a:r>
            </a:p>
          </p:txBody>
        </p:sp>
        <p:sp>
          <p:nvSpPr>
            <p:cNvPr id="28" name="文本框 179">
              <a:extLst>
                <a:ext uri="{FF2B5EF4-FFF2-40B4-BE49-F238E27FC236}">
                  <a16:creationId xmlns:a16="http://schemas.microsoft.com/office/drawing/2014/main" id="{531094D2-8B56-4C4F-8D1B-46B6670D4B2D}"/>
                </a:ext>
              </a:extLst>
            </p:cNvPr>
            <p:cNvSpPr txBox="1"/>
            <p:nvPr/>
          </p:nvSpPr>
          <p:spPr>
            <a:xfrm>
              <a:off x="8593302" y="4462695"/>
              <a:ext cx="2658108" cy="389509"/>
            </a:xfrm>
            <a:prstGeom prst="rect">
              <a:avLst/>
            </a:prstGeom>
            <a:noFill/>
          </p:spPr>
          <p:txBody>
            <a:bodyPr wrap="none" lIns="128574" tIns="64286" rIns="128574" bIns="64286">
              <a:normAutofit lnSpcReduction="10000"/>
            </a:bodyPr>
            <a:lstStyle/>
            <a:p>
              <a:pPr algn="r"/>
              <a:r>
                <a:rPr lang="zh-CN" altLang="en-US" b="1">
                  <a:solidFill>
                    <a:schemeClr val="tx1">
                      <a:lumMod val="85000"/>
                      <a:lumOff val="15000"/>
                    </a:schemeClr>
                  </a:solidFill>
                  <a:latin typeface="+mn-lt"/>
                  <a:ea typeface="+mn-ea"/>
                  <a:cs typeface="+mn-ea"/>
                  <a:sym typeface="+mn-lt"/>
                </a:rPr>
                <a:t>标题文本预设</a:t>
              </a:r>
            </a:p>
          </p:txBody>
        </p:sp>
        <p:sp>
          <p:nvSpPr>
            <p:cNvPr id="29" name="文本框 180">
              <a:extLst>
                <a:ext uri="{FF2B5EF4-FFF2-40B4-BE49-F238E27FC236}">
                  <a16:creationId xmlns:a16="http://schemas.microsoft.com/office/drawing/2014/main" id="{962FB2BA-772E-4126-B100-2395018BD2E3}"/>
                </a:ext>
              </a:extLst>
            </p:cNvPr>
            <p:cNvSpPr txBox="1"/>
            <p:nvPr/>
          </p:nvSpPr>
          <p:spPr>
            <a:xfrm>
              <a:off x="8593302" y="4852203"/>
              <a:ext cx="2658108" cy="507376"/>
            </a:xfrm>
            <a:prstGeom prst="rect">
              <a:avLst/>
            </a:prstGeom>
            <a:noFill/>
          </p:spPr>
          <p:txBody>
            <a:bodyPr wrap="square" lIns="128574" tIns="64286" rIns="128574" bIns="64286">
              <a:normAutofit fontScale="62500" lnSpcReduction="20000"/>
            </a:bodyPr>
            <a:lstStyle/>
            <a:p>
              <a:pPr algn="r">
                <a:lnSpc>
                  <a:spcPct val="130000"/>
                </a:lnSpc>
              </a:pPr>
              <a:r>
                <a:rPr lang="zh-CN" altLang="en-US" sz="1700">
                  <a:solidFill>
                    <a:schemeClr val="tx1">
                      <a:lumMod val="85000"/>
                      <a:lumOff val="15000"/>
                    </a:schemeClr>
                  </a:solidFill>
                  <a:latin typeface="+mn-lt"/>
                  <a:ea typeface="+mn-ea"/>
                  <a:cs typeface="+mn-ea"/>
                  <a:sym typeface="+mn-lt"/>
                </a:rPr>
                <a:t>此部分内容作为文字排版占位显示</a:t>
              </a:r>
              <a:br>
                <a:rPr lang="zh-CN" altLang="en-US" sz="1700">
                  <a:solidFill>
                    <a:schemeClr val="tx1">
                      <a:lumMod val="85000"/>
                      <a:lumOff val="15000"/>
                    </a:schemeClr>
                  </a:solidFill>
                  <a:latin typeface="+mn-lt"/>
                  <a:ea typeface="+mn-ea"/>
                  <a:cs typeface="+mn-ea"/>
                  <a:sym typeface="+mn-lt"/>
                </a:rPr>
              </a:br>
              <a:r>
                <a:rPr lang="zh-CN" altLang="en-US" sz="1700">
                  <a:solidFill>
                    <a:schemeClr val="tx1">
                      <a:lumMod val="85000"/>
                      <a:lumOff val="15000"/>
                    </a:schemeClr>
                  </a:solidFill>
                  <a:latin typeface="+mn-lt"/>
                  <a:ea typeface="+mn-ea"/>
                  <a:cs typeface="+mn-ea"/>
                  <a:sym typeface="+mn-lt"/>
                </a:rPr>
                <a:t>（建议使用主题字体）</a:t>
              </a:r>
            </a:p>
          </p:txBody>
        </p:sp>
        <p:sp>
          <p:nvSpPr>
            <p:cNvPr id="30" name="文本框 181">
              <a:extLst>
                <a:ext uri="{FF2B5EF4-FFF2-40B4-BE49-F238E27FC236}">
                  <a16:creationId xmlns:a16="http://schemas.microsoft.com/office/drawing/2014/main" id="{EE48B9B0-F919-4514-A67A-D5A16EB72CE8}"/>
                </a:ext>
              </a:extLst>
            </p:cNvPr>
            <p:cNvSpPr txBox="1"/>
            <p:nvPr/>
          </p:nvSpPr>
          <p:spPr>
            <a:xfrm>
              <a:off x="5098902" y="1544917"/>
              <a:ext cx="2658108" cy="389509"/>
            </a:xfrm>
            <a:prstGeom prst="rect">
              <a:avLst/>
            </a:prstGeom>
            <a:noFill/>
          </p:spPr>
          <p:txBody>
            <a:bodyPr wrap="none" lIns="128574" tIns="64286" rIns="128574" bIns="64286">
              <a:normAutofit lnSpcReduction="10000"/>
            </a:bodyPr>
            <a:lstStyle/>
            <a:p>
              <a:pPr algn="ctr"/>
              <a:r>
                <a:rPr lang="zh-CN" altLang="en-US" b="1">
                  <a:solidFill>
                    <a:schemeClr val="tx1">
                      <a:lumMod val="85000"/>
                      <a:lumOff val="15000"/>
                    </a:schemeClr>
                  </a:solidFill>
                  <a:latin typeface="+mn-lt"/>
                  <a:ea typeface="+mn-ea"/>
                  <a:cs typeface="+mn-ea"/>
                  <a:sym typeface="+mn-lt"/>
                </a:rPr>
                <a:t>标题文本预设</a:t>
              </a:r>
            </a:p>
          </p:txBody>
        </p:sp>
        <p:sp>
          <p:nvSpPr>
            <p:cNvPr id="31" name="文本框 182">
              <a:extLst>
                <a:ext uri="{FF2B5EF4-FFF2-40B4-BE49-F238E27FC236}">
                  <a16:creationId xmlns:a16="http://schemas.microsoft.com/office/drawing/2014/main" id="{A2A14EA4-6F00-431A-93FA-D31C00644687}"/>
                </a:ext>
              </a:extLst>
            </p:cNvPr>
            <p:cNvSpPr txBox="1"/>
            <p:nvPr/>
          </p:nvSpPr>
          <p:spPr>
            <a:xfrm>
              <a:off x="5098902" y="1934425"/>
              <a:ext cx="2658108" cy="507376"/>
            </a:xfrm>
            <a:prstGeom prst="rect">
              <a:avLst/>
            </a:prstGeom>
            <a:noFill/>
          </p:spPr>
          <p:txBody>
            <a:bodyPr wrap="square" lIns="128574" tIns="64286" rIns="128574" bIns="64286">
              <a:normAutofit fontScale="62500" lnSpcReduction="20000"/>
            </a:bodyPr>
            <a:lstStyle/>
            <a:p>
              <a:pPr algn="ctr">
                <a:lnSpc>
                  <a:spcPct val="130000"/>
                </a:lnSpc>
              </a:pPr>
              <a:r>
                <a:rPr lang="zh-CN" altLang="en-US" sz="1700">
                  <a:solidFill>
                    <a:schemeClr val="tx1">
                      <a:lumMod val="85000"/>
                      <a:lumOff val="15000"/>
                    </a:schemeClr>
                  </a:solidFill>
                  <a:latin typeface="+mn-lt"/>
                  <a:ea typeface="+mn-ea"/>
                  <a:cs typeface="+mn-ea"/>
                  <a:sym typeface="+mn-lt"/>
                </a:rPr>
                <a:t>此部分内容作为文字排版占位显示</a:t>
              </a:r>
              <a:br>
                <a:rPr lang="zh-CN" altLang="en-US" sz="1700">
                  <a:solidFill>
                    <a:schemeClr val="tx1">
                      <a:lumMod val="85000"/>
                      <a:lumOff val="15000"/>
                    </a:schemeClr>
                  </a:solidFill>
                  <a:latin typeface="+mn-lt"/>
                  <a:ea typeface="+mn-ea"/>
                  <a:cs typeface="+mn-ea"/>
                  <a:sym typeface="+mn-lt"/>
                </a:rPr>
              </a:br>
              <a:r>
                <a:rPr lang="zh-CN" altLang="en-US" sz="1700">
                  <a:solidFill>
                    <a:schemeClr val="tx1">
                      <a:lumMod val="85000"/>
                      <a:lumOff val="15000"/>
                    </a:schemeClr>
                  </a:solidFill>
                  <a:latin typeface="+mn-lt"/>
                  <a:ea typeface="+mn-ea"/>
                  <a:cs typeface="+mn-ea"/>
                  <a:sym typeface="+mn-lt"/>
                </a:rPr>
                <a:t>（建议使用主题字体）</a:t>
              </a:r>
            </a:p>
          </p:txBody>
        </p:sp>
      </p:grpSp>
    </p:spTree>
    <p:extLst>
      <p:ext uri="{BB962C8B-B14F-4D97-AF65-F5344CB8AC3E}">
        <p14:creationId xmlns:p14="http://schemas.microsoft.com/office/powerpoint/2010/main" val="129549676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35232" y="2021548"/>
            <a:ext cx="11559634" cy="3718917"/>
            <a:chOff x="697109" y="2426600"/>
            <a:chExt cx="10960246" cy="3526278"/>
          </a:xfrm>
        </p:grpSpPr>
        <p:grpSp>
          <p:nvGrpSpPr>
            <p:cNvPr id="12" name="Group 2"/>
            <p:cNvGrpSpPr/>
            <p:nvPr/>
          </p:nvGrpSpPr>
          <p:grpSpPr>
            <a:xfrm>
              <a:off x="4270091" y="2892787"/>
              <a:ext cx="3621219" cy="2686071"/>
              <a:chOff x="4596055" y="2671883"/>
              <a:chExt cx="2986255" cy="2215082"/>
            </a:xfrm>
          </p:grpSpPr>
          <p:sp>
            <p:nvSpPr>
              <p:cNvPr id="13" name="Freeform: Shape 4"/>
              <p:cNvSpPr>
                <a:spLocks/>
              </p:cNvSpPr>
              <p:nvPr/>
            </p:nvSpPr>
            <p:spPr bwMode="auto">
              <a:xfrm>
                <a:off x="6654355" y="3499489"/>
                <a:ext cx="927955" cy="665735"/>
              </a:xfrm>
              <a:custGeom>
                <a:avLst/>
                <a:gdLst>
                  <a:gd name="T0" fmla="*/ 222 w 443"/>
                  <a:gd name="T1" fmla="*/ 0 h 318"/>
                  <a:gd name="T2" fmla="*/ 115 w 443"/>
                  <a:gd name="T3" fmla="*/ 44 h 318"/>
                  <a:gd name="T4" fmla="*/ 0 w 443"/>
                  <a:gd name="T5" fmla="*/ 159 h 318"/>
                  <a:gd name="T6" fmla="*/ 115 w 443"/>
                  <a:gd name="T7" fmla="*/ 274 h 318"/>
                  <a:gd name="T8" fmla="*/ 222 w 443"/>
                  <a:gd name="T9" fmla="*/ 318 h 318"/>
                  <a:gd name="T10" fmla="*/ 328 w 443"/>
                  <a:gd name="T11" fmla="*/ 274 h 318"/>
                  <a:gd name="T12" fmla="*/ 443 w 443"/>
                  <a:gd name="T13" fmla="*/ 159 h 318"/>
                  <a:gd name="T14" fmla="*/ 328 w 443"/>
                  <a:gd name="T15" fmla="*/ 44 h 318"/>
                  <a:gd name="T16" fmla="*/ 222 w 443"/>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 h="318">
                    <a:moveTo>
                      <a:pt x="222" y="0"/>
                    </a:moveTo>
                    <a:cubicBezTo>
                      <a:pt x="183" y="0"/>
                      <a:pt x="144" y="14"/>
                      <a:pt x="115" y="44"/>
                    </a:cubicBezTo>
                    <a:cubicBezTo>
                      <a:pt x="0" y="159"/>
                      <a:pt x="0" y="159"/>
                      <a:pt x="0" y="159"/>
                    </a:cubicBezTo>
                    <a:cubicBezTo>
                      <a:pt x="115" y="274"/>
                      <a:pt x="115" y="274"/>
                      <a:pt x="115" y="274"/>
                    </a:cubicBezTo>
                    <a:cubicBezTo>
                      <a:pt x="144" y="304"/>
                      <a:pt x="183" y="318"/>
                      <a:pt x="222" y="318"/>
                    </a:cubicBezTo>
                    <a:cubicBezTo>
                      <a:pt x="260" y="318"/>
                      <a:pt x="299" y="304"/>
                      <a:pt x="328" y="274"/>
                    </a:cubicBezTo>
                    <a:cubicBezTo>
                      <a:pt x="443" y="159"/>
                      <a:pt x="443" y="159"/>
                      <a:pt x="443" y="159"/>
                    </a:cubicBezTo>
                    <a:cubicBezTo>
                      <a:pt x="328" y="44"/>
                      <a:pt x="328" y="44"/>
                      <a:pt x="328" y="44"/>
                    </a:cubicBezTo>
                    <a:cubicBezTo>
                      <a:pt x="299" y="14"/>
                      <a:pt x="260" y="0"/>
                      <a:pt x="222"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14" name="Freeform: Shape 5"/>
              <p:cNvSpPr>
                <a:spLocks/>
              </p:cNvSpPr>
              <p:nvPr/>
            </p:nvSpPr>
            <p:spPr bwMode="auto">
              <a:xfrm>
                <a:off x="4596055" y="3499489"/>
                <a:ext cx="930501" cy="665735"/>
              </a:xfrm>
              <a:custGeom>
                <a:avLst/>
                <a:gdLst>
                  <a:gd name="T0" fmla="*/ 222 w 444"/>
                  <a:gd name="T1" fmla="*/ 0 h 318"/>
                  <a:gd name="T2" fmla="*/ 116 w 444"/>
                  <a:gd name="T3" fmla="*/ 44 h 318"/>
                  <a:gd name="T4" fmla="*/ 0 w 444"/>
                  <a:gd name="T5" fmla="*/ 159 h 318"/>
                  <a:gd name="T6" fmla="*/ 116 w 444"/>
                  <a:gd name="T7" fmla="*/ 274 h 318"/>
                  <a:gd name="T8" fmla="*/ 222 w 444"/>
                  <a:gd name="T9" fmla="*/ 318 h 318"/>
                  <a:gd name="T10" fmla="*/ 329 w 444"/>
                  <a:gd name="T11" fmla="*/ 274 h 318"/>
                  <a:gd name="T12" fmla="*/ 444 w 444"/>
                  <a:gd name="T13" fmla="*/ 159 h 318"/>
                  <a:gd name="T14" fmla="*/ 329 w 444"/>
                  <a:gd name="T15" fmla="*/ 44 h 318"/>
                  <a:gd name="T16" fmla="*/ 222 w 444"/>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4" h="318">
                    <a:moveTo>
                      <a:pt x="222" y="0"/>
                    </a:moveTo>
                    <a:cubicBezTo>
                      <a:pt x="184" y="0"/>
                      <a:pt x="145" y="14"/>
                      <a:pt x="116" y="44"/>
                    </a:cubicBezTo>
                    <a:cubicBezTo>
                      <a:pt x="0" y="159"/>
                      <a:pt x="0" y="159"/>
                      <a:pt x="0" y="159"/>
                    </a:cubicBezTo>
                    <a:cubicBezTo>
                      <a:pt x="116" y="274"/>
                      <a:pt x="116" y="274"/>
                      <a:pt x="116" y="274"/>
                    </a:cubicBezTo>
                    <a:cubicBezTo>
                      <a:pt x="145" y="304"/>
                      <a:pt x="184" y="318"/>
                      <a:pt x="222" y="318"/>
                    </a:cubicBezTo>
                    <a:cubicBezTo>
                      <a:pt x="261" y="318"/>
                      <a:pt x="299" y="304"/>
                      <a:pt x="329" y="274"/>
                    </a:cubicBezTo>
                    <a:cubicBezTo>
                      <a:pt x="444" y="159"/>
                      <a:pt x="444" y="159"/>
                      <a:pt x="444" y="159"/>
                    </a:cubicBezTo>
                    <a:cubicBezTo>
                      <a:pt x="329" y="44"/>
                      <a:pt x="329" y="44"/>
                      <a:pt x="329" y="44"/>
                    </a:cubicBezTo>
                    <a:cubicBezTo>
                      <a:pt x="299" y="14"/>
                      <a:pt x="261" y="0"/>
                      <a:pt x="222"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15" name="Freeform: Shape 6"/>
              <p:cNvSpPr>
                <a:spLocks/>
              </p:cNvSpPr>
              <p:nvPr/>
            </p:nvSpPr>
            <p:spPr bwMode="auto">
              <a:xfrm>
                <a:off x="5036481" y="2773926"/>
                <a:ext cx="661915" cy="654279"/>
              </a:xfrm>
              <a:custGeom>
                <a:avLst/>
                <a:gdLst>
                  <a:gd name="T0" fmla="*/ 162 w 316"/>
                  <a:gd name="T1" fmla="*/ 0 h 312"/>
                  <a:gd name="T2" fmla="*/ 0 w 316"/>
                  <a:gd name="T3" fmla="*/ 0 h 312"/>
                  <a:gd name="T4" fmla="*/ 0 w 316"/>
                  <a:gd name="T5" fmla="*/ 164 h 312"/>
                  <a:gd name="T6" fmla="*/ 150 w 316"/>
                  <a:gd name="T7" fmla="*/ 312 h 312"/>
                  <a:gd name="T8" fmla="*/ 316 w 316"/>
                  <a:gd name="T9" fmla="*/ 312 h 312"/>
                  <a:gd name="T10" fmla="*/ 316 w 316"/>
                  <a:gd name="T11" fmla="*/ 152 h 312"/>
                  <a:gd name="T12" fmla="*/ 162 w 316"/>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6" h="312">
                    <a:moveTo>
                      <a:pt x="162" y="0"/>
                    </a:moveTo>
                    <a:cubicBezTo>
                      <a:pt x="0" y="0"/>
                      <a:pt x="0" y="0"/>
                      <a:pt x="0" y="0"/>
                    </a:cubicBezTo>
                    <a:cubicBezTo>
                      <a:pt x="0" y="164"/>
                      <a:pt x="0" y="164"/>
                      <a:pt x="0" y="164"/>
                    </a:cubicBezTo>
                    <a:cubicBezTo>
                      <a:pt x="0" y="247"/>
                      <a:pt x="67" y="312"/>
                      <a:pt x="150" y="312"/>
                    </a:cubicBezTo>
                    <a:cubicBezTo>
                      <a:pt x="316" y="312"/>
                      <a:pt x="316" y="312"/>
                      <a:pt x="316" y="312"/>
                    </a:cubicBezTo>
                    <a:cubicBezTo>
                      <a:pt x="316" y="152"/>
                      <a:pt x="316" y="152"/>
                      <a:pt x="316" y="152"/>
                    </a:cubicBezTo>
                    <a:cubicBezTo>
                      <a:pt x="316" y="68"/>
                      <a:pt x="245" y="0"/>
                      <a:pt x="162"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16" name="Freeform: Shape 7"/>
              <p:cNvSpPr>
                <a:spLocks/>
              </p:cNvSpPr>
              <p:nvPr/>
            </p:nvSpPr>
            <p:spPr bwMode="auto">
              <a:xfrm>
                <a:off x="6485056" y="4232686"/>
                <a:ext cx="653005" cy="654279"/>
              </a:xfrm>
              <a:custGeom>
                <a:avLst/>
                <a:gdLst>
                  <a:gd name="T0" fmla="*/ 165 w 312"/>
                  <a:gd name="T1" fmla="*/ 0 h 312"/>
                  <a:gd name="T2" fmla="*/ 0 w 312"/>
                  <a:gd name="T3" fmla="*/ 0 h 312"/>
                  <a:gd name="T4" fmla="*/ 0 w 312"/>
                  <a:gd name="T5" fmla="*/ 162 h 312"/>
                  <a:gd name="T6" fmla="*/ 153 w 312"/>
                  <a:gd name="T7" fmla="*/ 312 h 312"/>
                  <a:gd name="T8" fmla="*/ 312 w 312"/>
                  <a:gd name="T9" fmla="*/ 312 h 312"/>
                  <a:gd name="T10" fmla="*/ 312 w 312"/>
                  <a:gd name="T11" fmla="*/ 150 h 312"/>
                  <a:gd name="T12" fmla="*/ 165 w 312"/>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2" h="312">
                    <a:moveTo>
                      <a:pt x="165" y="0"/>
                    </a:moveTo>
                    <a:cubicBezTo>
                      <a:pt x="0" y="0"/>
                      <a:pt x="0" y="0"/>
                      <a:pt x="0" y="0"/>
                    </a:cubicBezTo>
                    <a:cubicBezTo>
                      <a:pt x="0" y="162"/>
                      <a:pt x="0" y="162"/>
                      <a:pt x="0" y="162"/>
                    </a:cubicBezTo>
                    <a:cubicBezTo>
                      <a:pt x="0" y="246"/>
                      <a:pt x="69" y="312"/>
                      <a:pt x="153" y="312"/>
                    </a:cubicBezTo>
                    <a:cubicBezTo>
                      <a:pt x="312" y="312"/>
                      <a:pt x="312" y="312"/>
                      <a:pt x="312" y="312"/>
                    </a:cubicBezTo>
                    <a:cubicBezTo>
                      <a:pt x="312" y="150"/>
                      <a:pt x="312" y="150"/>
                      <a:pt x="312" y="150"/>
                    </a:cubicBezTo>
                    <a:cubicBezTo>
                      <a:pt x="312" y="67"/>
                      <a:pt x="248" y="0"/>
                      <a:pt x="165"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17" name="Freeform: Shape 8"/>
              <p:cNvSpPr>
                <a:spLocks/>
              </p:cNvSpPr>
              <p:nvPr/>
            </p:nvSpPr>
            <p:spPr bwMode="auto">
              <a:xfrm>
                <a:off x="6485056" y="2773926"/>
                <a:ext cx="653005" cy="654279"/>
              </a:xfrm>
              <a:custGeom>
                <a:avLst/>
                <a:gdLst>
                  <a:gd name="T0" fmla="*/ 312 w 312"/>
                  <a:gd name="T1" fmla="*/ 0 h 312"/>
                  <a:gd name="T2" fmla="*/ 153 w 312"/>
                  <a:gd name="T3" fmla="*/ 0 h 312"/>
                  <a:gd name="T4" fmla="*/ 0 w 312"/>
                  <a:gd name="T5" fmla="*/ 152 h 312"/>
                  <a:gd name="T6" fmla="*/ 0 w 312"/>
                  <a:gd name="T7" fmla="*/ 312 h 312"/>
                  <a:gd name="T8" fmla="*/ 165 w 312"/>
                  <a:gd name="T9" fmla="*/ 312 h 312"/>
                  <a:gd name="T10" fmla="*/ 312 w 312"/>
                  <a:gd name="T11" fmla="*/ 164 h 312"/>
                  <a:gd name="T12" fmla="*/ 312 w 312"/>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2" h="312">
                    <a:moveTo>
                      <a:pt x="312" y="0"/>
                    </a:moveTo>
                    <a:cubicBezTo>
                      <a:pt x="153" y="0"/>
                      <a:pt x="153" y="0"/>
                      <a:pt x="153" y="0"/>
                    </a:cubicBezTo>
                    <a:cubicBezTo>
                      <a:pt x="69" y="0"/>
                      <a:pt x="0" y="68"/>
                      <a:pt x="0" y="152"/>
                    </a:cubicBezTo>
                    <a:cubicBezTo>
                      <a:pt x="0" y="312"/>
                      <a:pt x="0" y="312"/>
                      <a:pt x="0" y="312"/>
                    </a:cubicBezTo>
                    <a:cubicBezTo>
                      <a:pt x="165" y="312"/>
                      <a:pt x="165" y="312"/>
                      <a:pt x="165" y="312"/>
                    </a:cubicBezTo>
                    <a:cubicBezTo>
                      <a:pt x="248" y="312"/>
                      <a:pt x="312" y="247"/>
                      <a:pt x="312" y="164"/>
                    </a:cubicBezTo>
                    <a:cubicBezTo>
                      <a:pt x="312" y="0"/>
                      <a:pt x="312" y="0"/>
                      <a:pt x="312"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18" name="Freeform: Shape 9"/>
              <p:cNvSpPr>
                <a:spLocks/>
              </p:cNvSpPr>
              <p:nvPr/>
            </p:nvSpPr>
            <p:spPr bwMode="auto">
              <a:xfrm>
                <a:off x="5036481" y="4232686"/>
                <a:ext cx="661915" cy="654279"/>
              </a:xfrm>
              <a:custGeom>
                <a:avLst/>
                <a:gdLst>
                  <a:gd name="T0" fmla="*/ 316 w 316"/>
                  <a:gd name="T1" fmla="*/ 0 h 312"/>
                  <a:gd name="T2" fmla="*/ 150 w 316"/>
                  <a:gd name="T3" fmla="*/ 0 h 312"/>
                  <a:gd name="T4" fmla="*/ 0 w 316"/>
                  <a:gd name="T5" fmla="*/ 150 h 312"/>
                  <a:gd name="T6" fmla="*/ 0 w 316"/>
                  <a:gd name="T7" fmla="*/ 312 h 312"/>
                  <a:gd name="T8" fmla="*/ 162 w 316"/>
                  <a:gd name="T9" fmla="*/ 312 h 312"/>
                  <a:gd name="T10" fmla="*/ 316 w 316"/>
                  <a:gd name="T11" fmla="*/ 162 h 312"/>
                  <a:gd name="T12" fmla="*/ 316 w 316"/>
                  <a:gd name="T13" fmla="*/ 0 h 312"/>
                </a:gdLst>
                <a:ahLst/>
                <a:cxnLst>
                  <a:cxn ang="0">
                    <a:pos x="T0" y="T1"/>
                  </a:cxn>
                  <a:cxn ang="0">
                    <a:pos x="T2" y="T3"/>
                  </a:cxn>
                  <a:cxn ang="0">
                    <a:pos x="T4" y="T5"/>
                  </a:cxn>
                  <a:cxn ang="0">
                    <a:pos x="T6" y="T7"/>
                  </a:cxn>
                  <a:cxn ang="0">
                    <a:pos x="T8" y="T9"/>
                  </a:cxn>
                  <a:cxn ang="0">
                    <a:pos x="T10" y="T11"/>
                  </a:cxn>
                  <a:cxn ang="0">
                    <a:pos x="T12" y="T13"/>
                  </a:cxn>
                </a:cxnLst>
                <a:rect l="0" t="0" r="r" b="b"/>
                <a:pathLst>
                  <a:path w="316" h="312">
                    <a:moveTo>
                      <a:pt x="316" y="0"/>
                    </a:moveTo>
                    <a:cubicBezTo>
                      <a:pt x="150" y="0"/>
                      <a:pt x="150" y="0"/>
                      <a:pt x="150" y="0"/>
                    </a:cubicBezTo>
                    <a:cubicBezTo>
                      <a:pt x="67" y="0"/>
                      <a:pt x="0" y="67"/>
                      <a:pt x="0" y="150"/>
                    </a:cubicBezTo>
                    <a:cubicBezTo>
                      <a:pt x="0" y="312"/>
                      <a:pt x="0" y="312"/>
                      <a:pt x="0" y="312"/>
                    </a:cubicBezTo>
                    <a:cubicBezTo>
                      <a:pt x="162" y="312"/>
                      <a:pt x="162" y="312"/>
                      <a:pt x="162" y="312"/>
                    </a:cubicBezTo>
                    <a:cubicBezTo>
                      <a:pt x="245" y="312"/>
                      <a:pt x="316" y="246"/>
                      <a:pt x="316" y="162"/>
                    </a:cubicBezTo>
                    <a:cubicBezTo>
                      <a:pt x="316" y="0"/>
                      <a:pt x="316" y="0"/>
                      <a:pt x="316" y="0"/>
                    </a:cubicBezTo>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grpSp>
            <p:nvGrpSpPr>
              <p:cNvPr id="19" name="Group 24"/>
              <p:cNvGrpSpPr/>
              <p:nvPr/>
            </p:nvGrpSpPr>
            <p:grpSpPr>
              <a:xfrm>
                <a:off x="5585107" y="3327643"/>
                <a:ext cx="1010694" cy="1462576"/>
                <a:chOff x="4061109" y="2382841"/>
                <a:chExt cx="1010694" cy="1462576"/>
              </a:xfrm>
              <a:solidFill>
                <a:schemeClr val="tx1">
                  <a:lumMod val="75000"/>
                  <a:lumOff val="25000"/>
                </a:schemeClr>
              </a:solidFill>
            </p:grpSpPr>
            <p:sp>
              <p:nvSpPr>
                <p:cNvPr id="27" name="Freeform: Shape 10"/>
                <p:cNvSpPr>
                  <a:spLocks/>
                </p:cNvSpPr>
                <p:nvPr/>
              </p:nvSpPr>
              <p:spPr bwMode="auto">
                <a:xfrm>
                  <a:off x="4414979" y="3615019"/>
                  <a:ext cx="302954" cy="52190"/>
                </a:xfrm>
                <a:custGeom>
                  <a:avLst/>
                  <a:gdLst>
                    <a:gd name="T0" fmla="*/ 145 w 145"/>
                    <a:gd name="T1" fmla="*/ 12 h 25"/>
                    <a:gd name="T2" fmla="*/ 129 w 145"/>
                    <a:gd name="T3" fmla="*/ 25 h 25"/>
                    <a:gd name="T4" fmla="*/ 16 w 145"/>
                    <a:gd name="T5" fmla="*/ 25 h 25"/>
                    <a:gd name="T6" fmla="*/ 0 w 145"/>
                    <a:gd name="T7" fmla="*/ 12 h 25"/>
                    <a:gd name="T8" fmla="*/ 16 w 145"/>
                    <a:gd name="T9" fmla="*/ 0 h 25"/>
                    <a:gd name="T10" fmla="*/ 129 w 145"/>
                    <a:gd name="T11" fmla="*/ 0 h 25"/>
                    <a:gd name="T12" fmla="*/ 145 w 145"/>
                    <a:gd name="T13" fmla="*/ 12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6"/>
                        <a:pt x="7" y="0"/>
                        <a:pt x="16" y="0"/>
                      </a:cubicBezTo>
                      <a:cubicBezTo>
                        <a:pt x="129" y="0"/>
                        <a:pt x="129" y="0"/>
                        <a:pt x="129" y="0"/>
                      </a:cubicBezTo>
                      <a:cubicBezTo>
                        <a:pt x="138" y="0"/>
                        <a:pt x="145" y="6"/>
                        <a:pt x="145" y="12"/>
                      </a:cubicBezTo>
                      <a:close/>
                    </a:path>
                  </a:pathLst>
                </a:custGeom>
                <a:solidFill>
                  <a:srgbClr val="545D79"/>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28" name="Freeform: Shape 11"/>
                <p:cNvSpPr>
                  <a:spLocks/>
                </p:cNvSpPr>
                <p:nvPr/>
              </p:nvSpPr>
              <p:spPr bwMode="auto">
                <a:xfrm>
                  <a:off x="4414979" y="3673573"/>
                  <a:ext cx="302954" cy="52190"/>
                </a:xfrm>
                <a:custGeom>
                  <a:avLst/>
                  <a:gdLst>
                    <a:gd name="T0" fmla="*/ 145 w 145"/>
                    <a:gd name="T1" fmla="*/ 13 h 25"/>
                    <a:gd name="T2" fmla="*/ 129 w 145"/>
                    <a:gd name="T3" fmla="*/ 25 h 25"/>
                    <a:gd name="T4" fmla="*/ 16 w 145"/>
                    <a:gd name="T5" fmla="*/ 25 h 25"/>
                    <a:gd name="T6" fmla="*/ 0 w 145"/>
                    <a:gd name="T7" fmla="*/ 13 h 25"/>
                    <a:gd name="T8" fmla="*/ 16 w 145"/>
                    <a:gd name="T9" fmla="*/ 0 h 25"/>
                    <a:gd name="T10" fmla="*/ 129 w 145"/>
                    <a:gd name="T11" fmla="*/ 0 h 25"/>
                    <a:gd name="T12" fmla="*/ 145 w 145"/>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3"/>
                      </a:moveTo>
                      <a:cubicBezTo>
                        <a:pt x="145" y="20"/>
                        <a:pt x="138" y="25"/>
                        <a:pt x="129" y="25"/>
                      </a:cubicBezTo>
                      <a:cubicBezTo>
                        <a:pt x="16" y="25"/>
                        <a:pt x="16" y="25"/>
                        <a:pt x="16" y="25"/>
                      </a:cubicBezTo>
                      <a:cubicBezTo>
                        <a:pt x="7" y="25"/>
                        <a:pt x="0" y="20"/>
                        <a:pt x="0" y="13"/>
                      </a:cubicBezTo>
                      <a:cubicBezTo>
                        <a:pt x="0" y="6"/>
                        <a:pt x="7" y="0"/>
                        <a:pt x="16" y="0"/>
                      </a:cubicBezTo>
                      <a:cubicBezTo>
                        <a:pt x="129" y="0"/>
                        <a:pt x="129" y="0"/>
                        <a:pt x="129" y="0"/>
                      </a:cubicBezTo>
                      <a:cubicBezTo>
                        <a:pt x="138" y="0"/>
                        <a:pt x="145" y="6"/>
                        <a:pt x="145" y="13"/>
                      </a:cubicBezTo>
                      <a:close/>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29" name="Freeform: Shape 12"/>
                <p:cNvSpPr>
                  <a:spLocks/>
                </p:cNvSpPr>
                <p:nvPr/>
              </p:nvSpPr>
              <p:spPr bwMode="auto">
                <a:xfrm>
                  <a:off x="4414979" y="3734673"/>
                  <a:ext cx="302954" cy="52190"/>
                </a:xfrm>
                <a:custGeom>
                  <a:avLst/>
                  <a:gdLst>
                    <a:gd name="T0" fmla="*/ 145 w 145"/>
                    <a:gd name="T1" fmla="*/ 12 h 25"/>
                    <a:gd name="T2" fmla="*/ 129 w 145"/>
                    <a:gd name="T3" fmla="*/ 25 h 25"/>
                    <a:gd name="T4" fmla="*/ 16 w 145"/>
                    <a:gd name="T5" fmla="*/ 25 h 25"/>
                    <a:gd name="T6" fmla="*/ 0 w 145"/>
                    <a:gd name="T7" fmla="*/ 12 h 25"/>
                    <a:gd name="T8" fmla="*/ 16 w 145"/>
                    <a:gd name="T9" fmla="*/ 0 h 25"/>
                    <a:gd name="T10" fmla="*/ 129 w 145"/>
                    <a:gd name="T11" fmla="*/ 0 h 25"/>
                    <a:gd name="T12" fmla="*/ 145 w 145"/>
                    <a:gd name="T13" fmla="*/ 12 h 25"/>
                  </a:gdLst>
                  <a:ahLst/>
                  <a:cxnLst>
                    <a:cxn ang="0">
                      <a:pos x="T0" y="T1"/>
                    </a:cxn>
                    <a:cxn ang="0">
                      <a:pos x="T2" y="T3"/>
                    </a:cxn>
                    <a:cxn ang="0">
                      <a:pos x="T4" y="T5"/>
                    </a:cxn>
                    <a:cxn ang="0">
                      <a:pos x="T6" y="T7"/>
                    </a:cxn>
                    <a:cxn ang="0">
                      <a:pos x="T8" y="T9"/>
                    </a:cxn>
                    <a:cxn ang="0">
                      <a:pos x="T10" y="T11"/>
                    </a:cxn>
                    <a:cxn ang="0">
                      <a:pos x="T12" y="T13"/>
                    </a:cxn>
                  </a:cxnLst>
                  <a:rect l="0" t="0" r="r" b="b"/>
                  <a:pathLst>
                    <a:path w="145" h="25">
                      <a:moveTo>
                        <a:pt x="145" y="12"/>
                      </a:moveTo>
                      <a:cubicBezTo>
                        <a:pt x="145" y="19"/>
                        <a:pt x="138" y="25"/>
                        <a:pt x="129" y="25"/>
                      </a:cubicBezTo>
                      <a:cubicBezTo>
                        <a:pt x="16" y="25"/>
                        <a:pt x="16" y="25"/>
                        <a:pt x="16" y="25"/>
                      </a:cubicBezTo>
                      <a:cubicBezTo>
                        <a:pt x="7" y="25"/>
                        <a:pt x="0" y="19"/>
                        <a:pt x="0" y="12"/>
                      </a:cubicBezTo>
                      <a:cubicBezTo>
                        <a:pt x="0" y="5"/>
                        <a:pt x="7" y="0"/>
                        <a:pt x="16" y="0"/>
                      </a:cubicBezTo>
                      <a:cubicBezTo>
                        <a:pt x="129" y="0"/>
                        <a:pt x="129" y="0"/>
                        <a:pt x="129" y="0"/>
                      </a:cubicBezTo>
                      <a:cubicBezTo>
                        <a:pt x="138" y="0"/>
                        <a:pt x="145" y="5"/>
                        <a:pt x="145" y="12"/>
                      </a:cubicBezTo>
                      <a:close/>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30" name="Freeform: Shape 13"/>
                <p:cNvSpPr>
                  <a:spLocks/>
                </p:cNvSpPr>
                <p:nvPr/>
              </p:nvSpPr>
              <p:spPr bwMode="auto">
                <a:xfrm>
                  <a:off x="4479897" y="3793227"/>
                  <a:ext cx="171844" cy="52190"/>
                </a:xfrm>
                <a:custGeom>
                  <a:avLst/>
                  <a:gdLst>
                    <a:gd name="T0" fmla="*/ 82 w 82"/>
                    <a:gd name="T1" fmla="*/ 0 h 25"/>
                    <a:gd name="T2" fmla="*/ 41 w 82"/>
                    <a:gd name="T3" fmla="*/ 25 h 25"/>
                    <a:gd name="T4" fmla="*/ 0 w 82"/>
                    <a:gd name="T5" fmla="*/ 0 h 25"/>
                    <a:gd name="T6" fmla="*/ 82 w 82"/>
                    <a:gd name="T7" fmla="*/ 0 h 25"/>
                  </a:gdLst>
                  <a:ahLst/>
                  <a:cxnLst>
                    <a:cxn ang="0">
                      <a:pos x="T0" y="T1"/>
                    </a:cxn>
                    <a:cxn ang="0">
                      <a:pos x="T2" y="T3"/>
                    </a:cxn>
                    <a:cxn ang="0">
                      <a:pos x="T4" y="T5"/>
                    </a:cxn>
                    <a:cxn ang="0">
                      <a:pos x="T6" y="T7"/>
                    </a:cxn>
                  </a:cxnLst>
                  <a:rect l="0" t="0" r="r" b="b"/>
                  <a:pathLst>
                    <a:path w="82" h="25">
                      <a:moveTo>
                        <a:pt x="82" y="0"/>
                      </a:moveTo>
                      <a:cubicBezTo>
                        <a:pt x="82" y="14"/>
                        <a:pt x="64" y="25"/>
                        <a:pt x="41" y="25"/>
                      </a:cubicBezTo>
                      <a:cubicBezTo>
                        <a:pt x="18" y="25"/>
                        <a:pt x="0" y="14"/>
                        <a:pt x="0" y="0"/>
                      </a:cubicBezTo>
                      <a:lnTo>
                        <a:pt x="82" y="0"/>
                      </a:lnTo>
                      <a:close/>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sp>
              <p:nvSpPr>
                <p:cNvPr id="31" name="Freeform: Shape 14"/>
                <p:cNvSpPr>
                  <a:spLocks/>
                </p:cNvSpPr>
                <p:nvPr/>
              </p:nvSpPr>
              <p:spPr bwMode="auto">
                <a:xfrm>
                  <a:off x="4061109" y="2382841"/>
                  <a:ext cx="1010694" cy="1215633"/>
                </a:xfrm>
                <a:custGeom>
                  <a:avLst/>
                  <a:gdLst>
                    <a:gd name="T0" fmla="*/ 241 w 483"/>
                    <a:gd name="T1" fmla="*/ 0 h 580"/>
                    <a:gd name="T2" fmla="*/ 0 w 483"/>
                    <a:gd name="T3" fmla="*/ 241 h 580"/>
                    <a:gd name="T4" fmla="*/ 62 w 483"/>
                    <a:gd name="T5" fmla="*/ 402 h 580"/>
                    <a:gd name="T6" fmla="*/ 62 w 483"/>
                    <a:gd name="T7" fmla="*/ 402 h 580"/>
                    <a:gd name="T8" fmla="*/ 63 w 483"/>
                    <a:gd name="T9" fmla="*/ 403 h 580"/>
                    <a:gd name="T10" fmla="*/ 73 w 483"/>
                    <a:gd name="T11" fmla="*/ 414 h 580"/>
                    <a:gd name="T12" fmla="*/ 129 w 483"/>
                    <a:gd name="T13" fmla="*/ 483 h 580"/>
                    <a:gd name="T14" fmla="*/ 199 w 483"/>
                    <a:gd name="T15" fmla="*/ 580 h 580"/>
                    <a:gd name="T16" fmla="*/ 235 w 483"/>
                    <a:gd name="T17" fmla="*/ 580 h 580"/>
                    <a:gd name="T18" fmla="*/ 247 w 483"/>
                    <a:gd name="T19" fmla="*/ 580 h 580"/>
                    <a:gd name="T20" fmla="*/ 284 w 483"/>
                    <a:gd name="T21" fmla="*/ 580 h 580"/>
                    <a:gd name="T22" fmla="*/ 353 w 483"/>
                    <a:gd name="T23" fmla="*/ 483 h 580"/>
                    <a:gd name="T24" fmla="*/ 407 w 483"/>
                    <a:gd name="T25" fmla="*/ 416 h 580"/>
                    <a:gd name="T26" fmla="*/ 483 w 483"/>
                    <a:gd name="T27" fmla="*/ 241 h 580"/>
                    <a:gd name="T28" fmla="*/ 241 w 483"/>
                    <a:gd name="T29" fmla="*/ 0 h 580"/>
                    <a:gd name="T30" fmla="*/ 331 w 483"/>
                    <a:gd name="T31" fmla="*/ 349 h 580"/>
                    <a:gd name="T32" fmla="*/ 302 w 483"/>
                    <a:gd name="T33" fmla="*/ 388 h 580"/>
                    <a:gd name="T34" fmla="*/ 264 w 483"/>
                    <a:gd name="T35" fmla="*/ 443 h 580"/>
                    <a:gd name="T36" fmla="*/ 245 w 483"/>
                    <a:gd name="T37" fmla="*/ 443 h 580"/>
                    <a:gd name="T38" fmla="*/ 238 w 483"/>
                    <a:gd name="T39" fmla="*/ 443 h 580"/>
                    <a:gd name="T40" fmla="*/ 218 w 483"/>
                    <a:gd name="T41" fmla="*/ 443 h 580"/>
                    <a:gd name="T42" fmla="*/ 181 w 483"/>
                    <a:gd name="T43" fmla="*/ 388 h 580"/>
                    <a:gd name="T44" fmla="*/ 150 w 483"/>
                    <a:gd name="T45" fmla="*/ 348 h 580"/>
                    <a:gd name="T46" fmla="*/ 145 w 483"/>
                    <a:gd name="T47" fmla="*/ 341 h 580"/>
                    <a:gd name="T48" fmla="*/ 144 w 483"/>
                    <a:gd name="T49" fmla="*/ 341 h 580"/>
                    <a:gd name="T50" fmla="*/ 144 w 483"/>
                    <a:gd name="T51" fmla="*/ 341 h 580"/>
                    <a:gd name="T52" fmla="*/ 111 w 483"/>
                    <a:gd name="T53" fmla="*/ 248 h 580"/>
                    <a:gd name="T54" fmla="*/ 241 w 483"/>
                    <a:gd name="T55" fmla="*/ 109 h 580"/>
                    <a:gd name="T56" fmla="*/ 372 w 483"/>
                    <a:gd name="T57" fmla="*/ 248 h 580"/>
                    <a:gd name="T58" fmla="*/ 331 w 483"/>
                    <a:gd name="T59" fmla="*/ 349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83" h="580">
                      <a:moveTo>
                        <a:pt x="241" y="0"/>
                      </a:moveTo>
                      <a:cubicBezTo>
                        <a:pt x="108" y="0"/>
                        <a:pt x="0" y="108"/>
                        <a:pt x="0" y="241"/>
                      </a:cubicBezTo>
                      <a:cubicBezTo>
                        <a:pt x="0" y="303"/>
                        <a:pt x="23" y="359"/>
                        <a:pt x="62" y="402"/>
                      </a:cubicBezTo>
                      <a:cubicBezTo>
                        <a:pt x="62" y="402"/>
                        <a:pt x="62" y="402"/>
                        <a:pt x="62" y="402"/>
                      </a:cubicBezTo>
                      <a:cubicBezTo>
                        <a:pt x="62" y="402"/>
                        <a:pt x="62" y="402"/>
                        <a:pt x="63" y="403"/>
                      </a:cubicBezTo>
                      <a:cubicBezTo>
                        <a:pt x="66" y="407"/>
                        <a:pt x="70" y="410"/>
                        <a:pt x="73" y="414"/>
                      </a:cubicBezTo>
                      <a:cubicBezTo>
                        <a:pt x="88" y="429"/>
                        <a:pt x="112" y="457"/>
                        <a:pt x="129" y="483"/>
                      </a:cubicBezTo>
                      <a:cubicBezTo>
                        <a:pt x="154" y="523"/>
                        <a:pt x="141" y="580"/>
                        <a:pt x="199" y="580"/>
                      </a:cubicBezTo>
                      <a:cubicBezTo>
                        <a:pt x="235" y="580"/>
                        <a:pt x="235" y="580"/>
                        <a:pt x="235" y="580"/>
                      </a:cubicBezTo>
                      <a:cubicBezTo>
                        <a:pt x="247" y="580"/>
                        <a:pt x="247" y="580"/>
                        <a:pt x="247" y="580"/>
                      </a:cubicBezTo>
                      <a:cubicBezTo>
                        <a:pt x="284" y="580"/>
                        <a:pt x="284" y="580"/>
                        <a:pt x="284" y="580"/>
                      </a:cubicBezTo>
                      <a:cubicBezTo>
                        <a:pt x="341" y="580"/>
                        <a:pt x="329" y="523"/>
                        <a:pt x="353" y="483"/>
                      </a:cubicBezTo>
                      <a:cubicBezTo>
                        <a:pt x="369" y="458"/>
                        <a:pt x="393" y="431"/>
                        <a:pt x="407" y="416"/>
                      </a:cubicBezTo>
                      <a:cubicBezTo>
                        <a:pt x="454" y="372"/>
                        <a:pt x="483" y="310"/>
                        <a:pt x="483" y="241"/>
                      </a:cubicBezTo>
                      <a:cubicBezTo>
                        <a:pt x="483" y="108"/>
                        <a:pt x="375" y="0"/>
                        <a:pt x="241" y="0"/>
                      </a:cubicBezTo>
                      <a:close/>
                      <a:moveTo>
                        <a:pt x="331" y="349"/>
                      </a:moveTo>
                      <a:cubicBezTo>
                        <a:pt x="323" y="358"/>
                        <a:pt x="311" y="373"/>
                        <a:pt x="302" y="388"/>
                      </a:cubicBezTo>
                      <a:cubicBezTo>
                        <a:pt x="289" y="411"/>
                        <a:pt x="295" y="443"/>
                        <a:pt x="264" y="443"/>
                      </a:cubicBezTo>
                      <a:cubicBezTo>
                        <a:pt x="245" y="443"/>
                        <a:pt x="245" y="443"/>
                        <a:pt x="245" y="443"/>
                      </a:cubicBezTo>
                      <a:cubicBezTo>
                        <a:pt x="238" y="443"/>
                        <a:pt x="238" y="443"/>
                        <a:pt x="238" y="443"/>
                      </a:cubicBezTo>
                      <a:cubicBezTo>
                        <a:pt x="218" y="443"/>
                        <a:pt x="218" y="443"/>
                        <a:pt x="218" y="443"/>
                      </a:cubicBezTo>
                      <a:cubicBezTo>
                        <a:pt x="187" y="443"/>
                        <a:pt x="194" y="411"/>
                        <a:pt x="181" y="388"/>
                      </a:cubicBezTo>
                      <a:cubicBezTo>
                        <a:pt x="172" y="372"/>
                        <a:pt x="158" y="356"/>
                        <a:pt x="150" y="348"/>
                      </a:cubicBezTo>
                      <a:cubicBezTo>
                        <a:pt x="148" y="345"/>
                        <a:pt x="146" y="343"/>
                        <a:pt x="145" y="341"/>
                      </a:cubicBezTo>
                      <a:cubicBezTo>
                        <a:pt x="144" y="341"/>
                        <a:pt x="144" y="341"/>
                        <a:pt x="144" y="341"/>
                      </a:cubicBezTo>
                      <a:cubicBezTo>
                        <a:pt x="144" y="341"/>
                        <a:pt x="144" y="341"/>
                        <a:pt x="144" y="341"/>
                      </a:cubicBezTo>
                      <a:cubicBezTo>
                        <a:pt x="123" y="316"/>
                        <a:pt x="111" y="284"/>
                        <a:pt x="111" y="248"/>
                      </a:cubicBezTo>
                      <a:cubicBezTo>
                        <a:pt x="111" y="171"/>
                        <a:pt x="169" y="109"/>
                        <a:pt x="241" y="109"/>
                      </a:cubicBezTo>
                      <a:cubicBezTo>
                        <a:pt x="314" y="109"/>
                        <a:pt x="372" y="171"/>
                        <a:pt x="372" y="248"/>
                      </a:cubicBezTo>
                      <a:cubicBezTo>
                        <a:pt x="372" y="288"/>
                        <a:pt x="356" y="323"/>
                        <a:pt x="331" y="349"/>
                      </a:cubicBezTo>
                      <a:close/>
                    </a:path>
                  </a:pathLst>
                </a:custGeom>
                <a:solidFill>
                  <a:srgbClr val="5FC4F4"/>
                </a:solidFill>
                <a:ln>
                  <a:noFill/>
                </a:ln>
                <a:effectLst>
                  <a:outerShdw blurRad="63500" algn="ctr" rotWithShape="0">
                    <a:prstClr val="black">
                      <a:alpha val="40000"/>
                    </a:prstClr>
                  </a:outerShdw>
                </a:effectLst>
              </p:spPr>
              <p:txBody>
                <a:bodyPr anchor="ctr"/>
                <a:lstStyle/>
                <a:p>
                  <a:pPr algn="ctr"/>
                  <a:endParaRPr sz="2500">
                    <a:latin typeface="+mn-lt"/>
                    <a:ea typeface="+mn-ea"/>
                    <a:cs typeface="+mn-ea"/>
                    <a:sym typeface="+mn-lt"/>
                  </a:endParaRPr>
                </a:p>
              </p:txBody>
            </p:sp>
          </p:grpSp>
          <p:sp>
            <p:nvSpPr>
              <p:cNvPr id="20" name="Freeform: Shape 16"/>
              <p:cNvSpPr>
                <a:spLocks/>
              </p:cNvSpPr>
              <p:nvPr/>
            </p:nvSpPr>
            <p:spPr bwMode="auto">
              <a:xfrm>
                <a:off x="6671766" y="4402217"/>
                <a:ext cx="311197" cy="268351"/>
              </a:xfrm>
              <a:custGeom>
                <a:avLst/>
                <a:gdLst>
                  <a:gd name="T0" fmla="*/ 219075 w 64"/>
                  <a:gd name="T1" fmla="*/ 96174 h 55"/>
                  <a:gd name="T2" fmla="*/ 0 w 64"/>
                  <a:gd name="T3" fmla="*/ 96174 h 55"/>
                  <a:gd name="T4" fmla="*/ 0 w 64"/>
                  <a:gd name="T5" fmla="*/ 51522 h 55"/>
                  <a:gd name="T6" fmla="*/ 17115 w 64"/>
                  <a:gd name="T7" fmla="*/ 30913 h 55"/>
                  <a:gd name="T8" fmla="*/ 61615 w 64"/>
                  <a:gd name="T9" fmla="*/ 30913 h 55"/>
                  <a:gd name="T10" fmla="*/ 61615 w 64"/>
                  <a:gd name="T11" fmla="*/ 10304 h 55"/>
                  <a:gd name="T12" fmla="*/ 71884 w 64"/>
                  <a:gd name="T13" fmla="*/ 0 h 55"/>
                  <a:gd name="T14" fmla="*/ 143768 w 64"/>
                  <a:gd name="T15" fmla="*/ 0 h 55"/>
                  <a:gd name="T16" fmla="*/ 154037 w 64"/>
                  <a:gd name="T17" fmla="*/ 10304 h 55"/>
                  <a:gd name="T18" fmla="*/ 154037 w 64"/>
                  <a:gd name="T19" fmla="*/ 30913 h 55"/>
                  <a:gd name="T20" fmla="*/ 198537 w 64"/>
                  <a:gd name="T21" fmla="*/ 30913 h 55"/>
                  <a:gd name="T22" fmla="*/ 219075 w 64"/>
                  <a:gd name="T23" fmla="*/ 51522 h 55"/>
                  <a:gd name="T24" fmla="*/ 219075 w 64"/>
                  <a:gd name="T25" fmla="*/ 96174 h 55"/>
                  <a:gd name="T26" fmla="*/ 219075 w 64"/>
                  <a:gd name="T27" fmla="*/ 168304 h 55"/>
                  <a:gd name="T28" fmla="*/ 198537 w 64"/>
                  <a:gd name="T29" fmla="*/ 188913 h 55"/>
                  <a:gd name="T30" fmla="*/ 17115 w 64"/>
                  <a:gd name="T31" fmla="*/ 188913 h 55"/>
                  <a:gd name="T32" fmla="*/ 0 w 64"/>
                  <a:gd name="T33" fmla="*/ 168304 h 55"/>
                  <a:gd name="T34" fmla="*/ 0 w 64"/>
                  <a:gd name="T35" fmla="*/ 109913 h 55"/>
                  <a:gd name="T36" fmla="*/ 82153 w 64"/>
                  <a:gd name="T37" fmla="*/ 109913 h 55"/>
                  <a:gd name="T38" fmla="*/ 82153 w 64"/>
                  <a:gd name="T39" fmla="*/ 127087 h 55"/>
                  <a:gd name="T40" fmla="*/ 88999 w 64"/>
                  <a:gd name="T41" fmla="*/ 137391 h 55"/>
                  <a:gd name="T42" fmla="*/ 126653 w 64"/>
                  <a:gd name="T43" fmla="*/ 137391 h 55"/>
                  <a:gd name="T44" fmla="*/ 136922 w 64"/>
                  <a:gd name="T45" fmla="*/ 127087 h 55"/>
                  <a:gd name="T46" fmla="*/ 136922 w 64"/>
                  <a:gd name="T47" fmla="*/ 109913 h 55"/>
                  <a:gd name="T48" fmla="*/ 219075 w 64"/>
                  <a:gd name="T49" fmla="*/ 109913 h 55"/>
                  <a:gd name="T50" fmla="*/ 219075 w 64"/>
                  <a:gd name="T51" fmla="*/ 168304 h 55"/>
                  <a:gd name="T52" fmla="*/ 140345 w 64"/>
                  <a:gd name="T53" fmla="*/ 30913 h 55"/>
                  <a:gd name="T54" fmla="*/ 140345 w 64"/>
                  <a:gd name="T55" fmla="*/ 13739 h 55"/>
                  <a:gd name="T56" fmla="*/ 78730 w 64"/>
                  <a:gd name="T57" fmla="*/ 13739 h 55"/>
                  <a:gd name="T58" fmla="*/ 78730 w 64"/>
                  <a:gd name="T59" fmla="*/ 30913 h 55"/>
                  <a:gd name="T60" fmla="*/ 140345 w 64"/>
                  <a:gd name="T61" fmla="*/ 30913 h 55"/>
                  <a:gd name="T62" fmla="*/ 123230 w 64"/>
                  <a:gd name="T63" fmla="*/ 123652 h 55"/>
                  <a:gd name="T64" fmla="*/ 92422 w 64"/>
                  <a:gd name="T65" fmla="*/ 123652 h 55"/>
                  <a:gd name="T66" fmla="*/ 92422 w 64"/>
                  <a:gd name="T67" fmla="*/ 109913 h 55"/>
                  <a:gd name="T68" fmla="*/ 123230 w 64"/>
                  <a:gd name="T69" fmla="*/ 109913 h 55"/>
                  <a:gd name="T70" fmla="*/ 123230 w 64"/>
                  <a:gd name="T71" fmla="*/ 123652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4" h="55">
                    <a:moveTo>
                      <a:pt x="64" y="28"/>
                    </a:moveTo>
                    <a:cubicBezTo>
                      <a:pt x="0" y="28"/>
                      <a:pt x="0" y="28"/>
                      <a:pt x="0" y="28"/>
                    </a:cubicBezTo>
                    <a:cubicBezTo>
                      <a:pt x="0" y="15"/>
                      <a:pt x="0" y="15"/>
                      <a:pt x="0" y="15"/>
                    </a:cubicBezTo>
                    <a:cubicBezTo>
                      <a:pt x="0" y="11"/>
                      <a:pt x="2" y="9"/>
                      <a:pt x="5" y="9"/>
                    </a:cubicBezTo>
                    <a:cubicBezTo>
                      <a:pt x="18" y="9"/>
                      <a:pt x="18" y="9"/>
                      <a:pt x="18" y="9"/>
                    </a:cubicBezTo>
                    <a:cubicBezTo>
                      <a:pt x="18" y="3"/>
                      <a:pt x="18" y="3"/>
                      <a:pt x="18" y="3"/>
                    </a:cubicBezTo>
                    <a:cubicBezTo>
                      <a:pt x="18" y="1"/>
                      <a:pt x="20" y="0"/>
                      <a:pt x="21" y="0"/>
                    </a:cubicBezTo>
                    <a:cubicBezTo>
                      <a:pt x="42" y="0"/>
                      <a:pt x="42" y="0"/>
                      <a:pt x="42" y="0"/>
                    </a:cubicBezTo>
                    <a:cubicBezTo>
                      <a:pt x="44" y="0"/>
                      <a:pt x="45" y="1"/>
                      <a:pt x="45" y="3"/>
                    </a:cubicBezTo>
                    <a:cubicBezTo>
                      <a:pt x="45" y="9"/>
                      <a:pt x="45" y="9"/>
                      <a:pt x="45" y="9"/>
                    </a:cubicBezTo>
                    <a:cubicBezTo>
                      <a:pt x="58" y="9"/>
                      <a:pt x="58" y="9"/>
                      <a:pt x="58" y="9"/>
                    </a:cubicBezTo>
                    <a:cubicBezTo>
                      <a:pt x="61" y="9"/>
                      <a:pt x="64" y="11"/>
                      <a:pt x="64" y="15"/>
                    </a:cubicBezTo>
                    <a:lnTo>
                      <a:pt x="64" y="28"/>
                    </a:lnTo>
                    <a:close/>
                    <a:moveTo>
                      <a:pt x="64" y="49"/>
                    </a:moveTo>
                    <a:cubicBezTo>
                      <a:pt x="64" y="52"/>
                      <a:pt x="61" y="55"/>
                      <a:pt x="58" y="55"/>
                    </a:cubicBezTo>
                    <a:cubicBezTo>
                      <a:pt x="5" y="55"/>
                      <a:pt x="5" y="55"/>
                      <a:pt x="5" y="55"/>
                    </a:cubicBezTo>
                    <a:cubicBezTo>
                      <a:pt x="2" y="55"/>
                      <a:pt x="0" y="52"/>
                      <a:pt x="0" y="49"/>
                    </a:cubicBezTo>
                    <a:cubicBezTo>
                      <a:pt x="0" y="32"/>
                      <a:pt x="0" y="32"/>
                      <a:pt x="0" y="32"/>
                    </a:cubicBezTo>
                    <a:cubicBezTo>
                      <a:pt x="24" y="32"/>
                      <a:pt x="24" y="32"/>
                      <a:pt x="24" y="32"/>
                    </a:cubicBezTo>
                    <a:cubicBezTo>
                      <a:pt x="24" y="37"/>
                      <a:pt x="24" y="37"/>
                      <a:pt x="24" y="37"/>
                    </a:cubicBezTo>
                    <a:cubicBezTo>
                      <a:pt x="24" y="39"/>
                      <a:pt x="25" y="40"/>
                      <a:pt x="26" y="40"/>
                    </a:cubicBezTo>
                    <a:cubicBezTo>
                      <a:pt x="37" y="40"/>
                      <a:pt x="37" y="40"/>
                      <a:pt x="37" y="40"/>
                    </a:cubicBezTo>
                    <a:cubicBezTo>
                      <a:pt x="39" y="40"/>
                      <a:pt x="40" y="39"/>
                      <a:pt x="40" y="37"/>
                    </a:cubicBezTo>
                    <a:cubicBezTo>
                      <a:pt x="40" y="32"/>
                      <a:pt x="40" y="32"/>
                      <a:pt x="40" y="32"/>
                    </a:cubicBezTo>
                    <a:cubicBezTo>
                      <a:pt x="64" y="32"/>
                      <a:pt x="64" y="32"/>
                      <a:pt x="64" y="32"/>
                    </a:cubicBezTo>
                    <a:lnTo>
                      <a:pt x="64" y="49"/>
                    </a:lnTo>
                    <a:close/>
                    <a:moveTo>
                      <a:pt x="41" y="9"/>
                    </a:moveTo>
                    <a:cubicBezTo>
                      <a:pt x="41" y="4"/>
                      <a:pt x="41" y="4"/>
                      <a:pt x="41" y="4"/>
                    </a:cubicBezTo>
                    <a:cubicBezTo>
                      <a:pt x="23" y="4"/>
                      <a:pt x="23" y="4"/>
                      <a:pt x="23" y="4"/>
                    </a:cubicBezTo>
                    <a:cubicBezTo>
                      <a:pt x="23" y="9"/>
                      <a:pt x="23" y="9"/>
                      <a:pt x="23" y="9"/>
                    </a:cubicBezTo>
                    <a:lnTo>
                      <a:pt x="41" y="9"/>
                    </a:lnTo>
                    <a:close/>
                    <a:moveTo>
                      <a:pt x="36" y="36"/>
                    </a:moveTo>
                    <a:cubicBezTo>
                      <a:pt x="27" y="36"/>
                      <a:pt x="27" y="36"/>
                      <a:pt x="27" y="36"/>
                    </a:cubicBezTo>
                    <a:cubicBezTo>
                      <a:pt x="27" y="32"/>
                      <a:pt x="27" y="32"/>
                      <a:pt x="27" y="32"/>
                    </a:cubicBezTo>
                    <a:cubicBezTo>
                      <a:pt x="36" y="32"/>
                      <a:pt x="36" y="32"/>
                      <a:pt x="36" y="32"/>
                    </a:cubicBezTo>
                    <a:lnTo>
                      <a:pt x="36" y="36"/>
                    </a:ln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1" name="Freeform: Shape 18"/>
              <p:cNvSpPr>
                <a:spLocks/>
              </p:cNvSpPr>
              <p:nvPr/>
            </p:nvSpPr>
            <p:spPr bwMode="auto">
              <a:xfrm>
                <a:off x="4906433" y="3696673"/>
                <a:ext cx="331491" cy="245800"/>
              </a:xfrm>
              <a:custGeom>
                <a:avLst/>
                <a:gdLst>
                  <a:gd name="T0" fmla="*/ 188749 w 68"/>
                  <a:gd name="T1" fmla="*/ 173037 h 50"/>
                  <a:gd name="T2" fmla="*/ 54909 w 68"/>
                  <a:gd name="T3" fmla="*/ 173037 h 50"/>
                  <a:gd name="T4" fmla="*/ 0 w 68"/>
                  <a:gd name="T5" fmla="*/ 117665 h 50"/>
                  <a:gd name="T6" fmla="*/ 30886 w 68"/>
                  <a:gd name="T7" fmla="*/ 69215 h 50"/>
                  <a:gd name="T8" fmla="*/ 30886 w 68"/>
                  <a:gd name="T9" fmla="*/ 62293 h 50"/>
                  <a:gd name="T10" fmla="*/ 92658 w 68"/>
                  <a:gd name="T11" fmla="*/ 0 h 50"/>
                  <a:gd name="T12" fmla="*/ 150999 w 68"/>
                  <a:gd name="T13" fmla="*/ 38068 h 50"/>
                  <a:gd name="T14" fmla="*/ 171590 w 68"/>
                  <a:gd name="T15" fmla="*/ 31147 h 50"/>
                  <a:gd name="T16" fmla="*/ 202476 w 68"/>
                  <a:gd name="T17" fmla="*/ 62293 h 50"/>
                  <a:gd name="T18" fmla="*/ 199044 w 68"/>
                  <a:gd name="T19" fmla="*/ 79597 h 50"/>
                  <a:gd name="T20" fmla="*/ 233362 w 68"/>
                  <a:gd name="T21" fmla="*/ 124587 h 50"/>
                  <a:gd name="T22" fmla="*/ 188749 w 68"/>
                  <a:gd name="T23" fmla="*/ 173037 h 50"/>
                  <a:gd name="T24" fmla="*/ 154431 w 68"/>
                  <a:gd name="T25" fmla="*/ 86519 h 50"/>
                  <a:gd name="T26" fmla="*/ 113249 w 68"/>
                  <a:gd name="T27" fmla="*/ 44990 h 50"/>
                  <a:gd name="T28" fmla="*/ 109817 w 68"/>
                  <a:gd name="T29" fmla="*/ 41529 h 50"/>
                  <a:gd name="T30" fmla="*/ 106386 w 68"/>
                  <a:gd name="T31" fmla="*/ 44990 h 50"/>
                  <a:gd name="T32" fmla="*/ 61772 w 68"/>
                  <a:gd name="T33" fmla="*/ 86519 h 50"/>
                  <a:gd name="T34" fmla="*/ 61772 w 68"/>
                  <a:gd name="T35" fmla="*/ 89979 h 50"/>
                  <a:gd name="T36" fmla="*/ 65204 w 68"/>
                  <a:gd name="T37" fmla="*/ 93440 h 50"/>
                  <a:gd name="T38" fmla="*/ 92658 w 68"/>
                  <a:gd name="T39" fmla="*/ 93440 h 50"/>
                  <a:gd name="T40" fmla="*/ 92658 w 68"/>
                  <a:gd name="T41" fmla="*/ 138430 h 50"/>
                  <a:gd name="T42" fmla="*/ 96090 w 68"/>
                  <a:gd name="T43" fmla="*/ 141890 h 50"/>
                  <a:gd name="T44" fmla="*/ 120113 w 68"/>
                  <a:gd name="T45" fmla="*/ 141890 h 50"/>
                  <a:gd name="T46" fmla="*/ 123545 w 68"/>
                  <a:gd name="T47" fmla="*/ 138430 h 50"/>
                  <a:gd name="T48" fmla="*/ 123545 w 68"/>
                  <a:gd name="T49" fmla="*/ 93440 h 50"/>
                  <a:gd name="T50" fmla="*/ 150999 w 68"/>
                  <a:gd name="T51" fmla="*/ 93440 h 50"/>
                  <a:gd name="T52" fmla="*/ 154431 w 68"/>
                  <a:gd name="T53" fmla="*/ 89979 h 50"/>
                  <a:gd name="T54" fmla="*/ 154431 w 68"/>
                  <a:gd name="T55" fmla="*/ 86519 h 5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8" h="50">
                    <a:moveTo>
                      <a:pt x="55" y="50"/>
                    </a:moveTo>
                    <a:cubicBezTo>
                      <a:pt x="16" y="50"/>
                      <a:pt x="16" y="50"/>
                      <a:pt x="16" y="50"/>
                    </a:cubicBezTo>
                    <a:cubicBezTo>
                      <a:pt x="7" y="50"/>
                      <a:pt x="0" y="43"/>
                      <a:pt x="0" y="34"/>
                    </a:cubicBezTo>
                    <a:cubicBezTo>
                      <a:pt x="0" y="28"/>
                      <a:pt x="3" y="22"/>
                      <a:pt x="9" y="20"/>
                    </a:cubicBezTo>
                    <a:cubicBezTo>
                      <a:pt x="9" y="19"/>
                      <a:pt x="9" y="19"/>
                      <a:pt x="9" y="18"/>
                    </a:cubicBezTo>
                    <a:cubicBezTo>
                      <a:pt x="9" y="8"/>
                      <a:pt x="17" y="0"/>
                      <a:pt x="27" y="0"/>
                    </a:cubicBezTo>
                    <a:cubicBezTo>
                      <a:pt x="35" y="0"/>
                      <a:pt x="41" y="4"/>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moveTo>
                      <a:pt x="45" y="25"/>
                    </a:moveTo>
                    <a:cubicBezTo>
                      <a:pt x="33" y="13"/>
                      <a:pt x="33" y="13"/>
                      <a:pt x="33" y="13"/>
                    </a:cubicBezTo>
                    <a:cubicBezTo>
                      <a:pt x="32" y="13"/>
                      <a:pt x="32" y="12"/>
                      <a:pt x="32" y="12"/>
                    </a:cubicBezTo>
                    <a:cubicBezTo>
                      <a:pt x="31" y="12"/>
                      <a:pt x="31" y="13"/>
                      <a:pt x="31" y="13"/>
                    </a:cubicBezTo>
                    <a:cubicBezTo>
                      <a:pt x="18" y="25"/>
                      <a:pt x="18" y="25"/>
                      <a:pt x="18" y="25"/>
                    </a:cubicBezTo>
                    <a:cubicBezTo>
                      <a:pt x="18" y="26"/>
                      <a:pt x="18" y="26"/>
                      <a:pt x="18" y="26"/>
                    </a:cubicBezTo>
                    <a:cubicBezTo>
                      <a:pt x="18" y="27"/>
                      <a:pt x="19" y="27"/>
                      <a:pt x="19" y="27"/>
                    </a:cubicBezTo>
                    <a:cubicBezTo>
                      <a:pt x="27" y="27"/>
                      <a:pt x="27" y="27"/>
                      <a:pt x="27" y="27"/>
                    </a:cubicBezTo>
                    <a:cubicBezTo>
                      <a:pt x="27" y="40"/>
                      <a:pt x="27" y="40"/>
                      <a:pt x="27" y="40"/>
                    </a:cubicBezTo>
                    <a:cubicBezTo>
                      <a:pt x="27" y="41"/>
                      <a:pt x="28" y="41"/>
                      <a:pt x="28" y="41"/>
                    </a:cubicBezTo>
                    <a:cubicBezTo>
                      <a:pt x="35" y="41"/>
                      <a:pt x="35" y="41"/>
                      <a:pt x="35" y="41"/>
                    </a:cubicBezTo>
                    <a:cubicBezTo>
                      <a:pt x="36" y="41"/>
                      <a:pt x="36" y="41"/>
                      <a:pt x="36" y="40"/>
                    </a:cubicBezTo>
                    <a:cubicBezTo>
                      <a:pt x="36" y="27"/>
                      <a:pt x="36" y="27"/>
                      <a:pt x="36" y="27"/>
                    </a:cubicBezTo>
                    <a:cubicBezTo>
                      <a:pt x="44" y="27"/>
                      <a:pt x="44" y="27"/>
                      <a:pt x="44" y="27"/>
                    </a:cubicBezTo>
                    <a:cubicBezTo>
                      <a:pt x="45" y="27"/>
                      <a:pt x="45" y="27"/>
                      <a:pt x="45" y="26"/>
                    </a:cubicBezTo>
                    <a:cubicBezTo>
                      <a:pt x="45" y="26"/>
                      <a:pt x="45" y="26"/>
                      <a:pt x="45" y="25"/>
                    </a:cubicBez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2" name="Freeform: Shape 19"/>
              <p:cNvSpPr>
                <a:spLocks/>
              </p:cNvSpPr>
              <p:nvPr/>
            </p:nvSpPr>
            <p:spPr bwMode="auto">
              <a:xfrm>
                <a:off x="6982965" y="3696675"/>
                <a:ext cx="268351" cy="268351"/>
              </a:xfrm>
              <a:custGeom>
                <a:avLst/>
                <a:gdLst>
                  <a:gd name="T0" fmla="*/ 188913 w 55"/>
                  <a:gd name="T1" fmla="*/ 106478 h 55"/>
                  <a:gd name="T2" fmla="*/ 185478 w 55"/>
                  <a:gd name="T3" fmla="*/ 113347 h 55"/>
                  <a:gd name="T4" fmla="*/ 161435 w 55"/>
                  <a:gd name="T5" fmla="*/ 116782 h 55"/>
                  <a:gd name="T6" fmla="*/ 158000 w 55"/>
                  <a:gd name="T7" fmla="*/ 127086 h 55"/>
                  <a:gd name="T8" fmla="*/ 168304 w 55"/>
                  <a:gd name="T9" fmla="*/ 144260 h 55"/>
                  <a:gd name="T10" fmla="*/ 171739 w 55"/>
                  <a:gd name="T11" fmla="*/ 147695 h 55"/>
                  <a:gd name="T12" fmla="*/ 168304 w 55"/>
                  <a:gd name="T13" fmla="*/ 151130 h 55"/>
                  <a:gd name="T14" fmla="*/ 147696 w 55"/>
                  <a:gd name="T15" fmla="*/ 171738 h 55"/>
                  <a:gd name="T16" fmla="*/ 144261 w 55"/>
                  <a:gd name="T17" fmla="*/ 171738 h 55"/>
                  <a:gd name="T18" fmla="*/ 127087 w 55"/>
                  <a:gd name="T19" fmla="*/ 157999 h 55"/>
                  <a:gd name="T20" fmla="*/ 113348 w 55"/>
                  <a:gd name="T21" fmla="*/ 161434 h 55"/>
                  <a:gd name="T22" fmla="*/ 109913 w 55"/>
                  <a:gd name="T23" fmla="*/ 185477 h 55"/>
                  <a:gd name="T24" fmla="*/ 106478 w 55"/>
                  <a:gd name="T25" fmla="*/ 188912 h 55"/>
                  <a:gd name="T26" fmla="*/ 79000 w 55"/>
                  <a:gd name="T27" fmla="*/ 188912 h 55"/>
                  <a:gd name="T28" fmla="*/ 75565 w 55"/>
                  <a:gd name="T29" fmla="*/ 185477 h 55"/>
                  <a:gd name="T30" fmla="*/ 72130 w 55"/>
                  <a:gd name="T31" fmla="*/ 161434 h 55"/>
                  <a:gd name="T32" fmla="*/ 61826 w 55"/>
                  <a:gd name="T33" fmla="*/ 157999 h 55"/>
                  <a:gd name="T34" fmla="*/ 44652 w 55"/>
                  <a:gd name="T35" fmla="*/ 171738 h 55"/>
                  <a:gd name="T36" fmla="*/ 41217 w 55"/>
                  <a:gd name="T37" fmla="*/ 171738 h 55"/>
                  <a:gd name="T38" fmla="*/ 37783 w 55"/>
                  <a:gd name="T39" fmla="*/ 171738 h 55"/>
                  <a:gd name="T40" fmla="*/ 17174 w 55"/>
                  <a:gd name="T41" fmla="*/ 151130 h 55"/>
                  <a:gd name="T42" fmla="*/ 17174 w 55"/>
                  <a:gd name="T43" fmla="*/ 147695 h 55"/>
                  <a:gd name="T44" fmla="*/ 17174 w 55"/>
                  <a:gd name="T45" fmla="*/ 144260 h 55"/>
                  <a:gd name="T46" fmla="*/ 30913 w 55"/>
                  <a:gd name="T47" fmla="*/ 127086 h 55"/>
                  <a:gd name="T48" fmla="*/ 24043 w 55"/>
                  <a:gd name="T49" fmla="*/ 113347 h 55"/>
                  <a:gd name="T50" fmla="*/ 3435 w 55"/>
                  <a:gd name="T51" fmla="*/ 113347 h 55"/>
                  <a:gd name="T52" fmla="*/ 0 w 55"/>
                  <a:gd name="T53" fmla="*/ 106478 h 55"/>
                  <a:gd name="T54" fmla="*/ 0 w 55"/>
                  <a:gd name="T55" fmla="*/ 79000 h 55"/>
                  <a:gd name="T56" fmla="*/ 3435 w 55"/>
                  <a:gd name="T57" fmla="*/ 75565 h 55"/>
                  <a:gd name="T58" fmla="*/ 24043 w 55"/>
                  <a:gd name="T59" fmla="*/ 72130 h 55"/>
                  <a:gd name="T60" fmla="*/ 30913 w 55"/>
                  <a:gd name="T61" fmla="*/ 61826 h 55"/>
                  <a:gd name="T62" fmla="*/ 17174 w 55"/>
                  <a:gd name="T63" fmla="*/ 44652 h 55"/>
                  <a:gd name="T64" fmla="*/ 17174 w 55"/>
                  <a:gd name="T65" fmla="*/ 41217 h 55"/>
                  <a:gd name="T66" fmla="*/ 17174 w 55"/>
                  <a:gd name="T67" fmla="*/ 37782 h 55"/>
                  <a:gd name="T68" fmla="*/ 41217 w 55"/>
                  <a:gd name="T69" fmla="*/ 17174 h 55"/>
                  <a:gd name="T70" fmla="*/ 44652 w 55"/>
                  <a:gd name="T71" fmla="*/ 17174 h 55"/>
                  <a:gd name="T72" fmla="*/ 61826 w 55"/>
                  <a:gd name="T73" fmla="*/ 30913 h 55"/>
                  <a:gd name="T74" fmla="*/ 72130 w 55"/>
                  <a:gd name="T75" fmla="*/ 27478 h 55"/>
                  <a:gd name="T76" fmla="*/ 75565 w 55"/>
                  <a:gd name="T77" fmla="*/ 3435 h 55"/>
                  <a:gd name="T78" fmla="*/ 79000 w 55"/>
                  <a:gd name="T79" fmla="*/ 0 h 55"/>
                  <a:gd name="T80" fmla="*/ 106478 w 55"/>
                  <a:gd name="T81" fmla="*/ 0 h 55"/>
                  <a:gd name="T82" fmla="*/ 109913 w 55"/>
                  <a:gd name="T83" fmla="*/ 3435 h 55"/>
                  <a:gd name="T84" fmla="*/ 113348 w 55"/>
                  <a:gd name="T85" fmla="*/ 27478 h 55"/>
                  <a:gd name="T86" fmla="*/ 127087 w 55"/>
                  <a:gd name="T87" fmla="*/ 30913 h 55"/>
                  <a:gd name="T88" fmla="*/ 144261 w 55"/>
                  <a:gd name="T89" fmla="*/ 17174 h 55"/>
                  <a:gd name="T90" fmla="*/ 147696 w 55"/>
                  <a:gd name="T91" fmla="*/ 17174 h 55"/>
                  <a:gd name="T92" fmla="*/ 147696 w 55"/>
                  <a:gd name="T93" fmla="*/ 17174 h 55"/>
                  <a:gd name="T94" fmla="*/ 168304 w 55"/>
                  <a:gd name="T95" fmla="*/ 37782 h 55"/>
                  <a:gd name="T96" fmla="*/ 171739 w 55"/>
                  <a:gd name="T97" fmla="*/ 41217 h 55"/>
                  <a:gd name="T98" fmla="*/ 168304 w 55"/>
                  <a:gd name="T99" fmla="*/ 44652 h 55"/>
                  <a:gd name="T100" fmla="*/ 158000 w 55"/>
                  <a:gd name="T101" fmla="*/ 61826 h 55"/>
                  <a:gd name="T102" fmla="*/ 161435 w 55"/>
                  <a:gd name="T103" fmla="*/ 72130 h 55"/>
                  <a:gd name="T104" fmla="*/ 185478 w 55"/>
                  <a:gd name="T105" fmla="*/ 75565 h 55"/>
                  <a:gd name="T106" fmla="*/ 188913 w 55"/>
                  <a:gd name="T107" fmla="*/ 79000 h 55"/>
                  <a:gd name="T108" fmla="*/ 188913 w 55"/>
                  <a:gd name="T109" fmla="*/ 106478 h 55"/>
                  <a:gd name="T110" fmla="*/ 92739 w 55"/>
                  <a:gd name="T111" fmla="*/ 61826 h 55"/>
                  <a:gd name="T112" fmla="*/ 61826 w 55"/>
                  <a:gd name="T113" fmla="*/ 92739 h 55"/>
                  <a:gd name="T114" fmla="*/ 92739 w 55"/>
                  <a:gd name="T115" fmla="*/ 123651 h 55"/>
                  <a:gd name="T116" fmla="*/ 123652 w 55"/>
                  <a:gd name="T117" fmla="*/ 92739 h 55"/>
                  <a:gd name="T118" fmla="*/ 92739 w 55"/>
                  <a:gd name="T119" fmla="*/ 61826 h 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3" name="Freeform: Shape 20"/>
              <p:cNvSpPr>
                <a:spLocks/>
              </p:cNvSpPr>
              <p:nvPr/>
            </p:nvSpPr>
            <p:spPr bwMode="auto">
              <a:xfrm>
                <a:off x="5234356" y="4415107"/>
                <a:ext cx="286392" cy="268351"/>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4" name="Freeform: Shape 21"/>
              <p:cNvSpPr>
                <a:spLocks/>
              </p:cNvSpPr>
              <p:nvPr/>
            </p:nvSpPr>
            <p:spPr bwMode="auto">
              <a:xfrm>
                <a:off x="5189257" y="2929578"/>
                <a:ext cx="331491" cy="268351"/>
              </a:xfrm>
              <a:custGeom>
                <a:avLst/>
                <a:gdLst>
                  <a:gd name="T0" fmla="*/ 233362 w 68"/>
                  <a:gd name="T1" fmla="*/ 168303 h 55"/>
                  <a:gd name="T2" fmla="*/ 216203 w 68"/>
                  <a:gd name="T3" fmla="*/ 188912 h 55"/>
                  <a:gd name="T4" fmla="*/ 17159 w 68"/>
                  <a:gd name="T5" fmla="*/ 188912 h 55"/>
                  <a:gd name="T6" fmla="*/ 0 w 68"/>
                  <a:gd name="T7" fmla="*/ 168303 h 55"/>
                  <a:gd name="T8" fmla="*/ 0 w 68"/>
                  <a:gd name="T9" fmla="*/ 20609 h 55"/>
                  <a:gd name="T10" fmla="*/ 17159 w 68"/>
                  <a:gd name="T11" fmla="*/ 0 h 55"/>
                  <a:gd name="T12" fmla="*/ 216203 w 68"/>
                  <a:gd name="T13" fmla="*/ 0 h 55"/>
                  <a:gd name="T14" fmla="*/ 233362 w 68"/>
                  <a:gd name="T15" fmla="*/ 20609 h 55"/>
                  <a:gd name="T16" fmla="*/ 233362 w 68"/>
                  <a:gd name="T17" fmla="*/ 168303 h 55"/>
                  <a:gd name="T18" fmla="*/ 17159 w 68"/>
                  <a:gd name="T19" fmla="*/ 17174 h 55"/>
                  <a:gd name="T20" fmla="*/ 13727 w 68"/>
                  <a:gd name="T21" fmla="*/ 20609 h 55"/>
                  <a:gd name="T22" fmla="*/ 13727 w 68"/>
                  <a:gd name="T23" fmla="*/ 168303 h 55"/>
                  <a:gd name="T24" fmla="*/ 17159 w 68"/>
                  <a:gd name="T25" fmla="*/ 175173 h 55"/>
                  <a:gd name="T26" fmla="*/ 216203 w 68"/>
                  <a:gd name="T27" fmla="*/ 175173 h 55"/>
                  <a:gd name="T28" fmla="*/ 219635 w 68"/>
                  <a:gd name="T29" fmla="*/ 168303 h 55"/>
                  <a:gd name="T30" fmla="*/ 219635 w 68"/>
                  <a:gd name="T31" fmla="*/ 20609 h 55"/>
                  <a:gd name="T32" fmla="*/ 216203 w 68"/>
                  <a:gd name="T33" fmla="*/ 17174 h 55"/>
                  <a:gd name="T34" fmla="*/ 17159 w 68"/>
                  <a:gd name="T35" fmla="*/ 17174 h 55"/>
                  <a:gd name="T36" fmla="*/ 54909 w 68"/>
                  <a:gd name="T37" fmla="*/ 79000 h 55"/>
                  <a:gd name="T38" fmla="*/ 30886 w 68"/>
                  <a:gd name="T39" fmla="*/ 54956 h 55"/>
                  <a:gd name="T40" fmla="*/ 54909 w 68"/>
                  <a:gd name="T41" fmla="*/ 30913 h 55"/>
                  <a:gd name="T42" fmla="*/ 78931 w 68"/>
                  <a:gd name="T43" fmla="*/ 54956 h 55"/>
                  <a:gd name="T44" fmla="*/ 54909 w 68"/>
                  <a:gd name="T45" fmla="*/ 79000 h 55"/>
                  <a:gd name="T46" fmla="*/ 202476 w 68"/>
                  <a:gd name="T47" fmla="*/ 157999 h 55"/>
                  <a:gd name="T48" fmla="*/ 30886 w 68"/>
                  <a:gd name="T49" fmla="*/ 157999 h 55"/>
                  <a:gd name="T50" fmla="*/ 30886 w 68"/>
                  <a:gd name="T51" fmla="*/ 133956 h 55"/>
                  <a:gd name="T52" fmla="*/ 68636 w 68"/>
                  <a:gd name="T53" fmla="*/ 96173 h 55"/>
                  <a:gd name="T54" fmla="*/ 89227 w 68"/>
                  <a:gd name="T55" fmla="*/ 113347 h 55"/>
                  <a:gd name="T56" fmla="*/ 150999 w 68"/>
                  <a:gd name="T57" fmla="*/ 51521 h 55"/>
                  <a:gd name="T58" fmla="*/ 202476 w 68"/>
                  <a:gd name="T59" fmla="*/ 103043 h 55"/>
                  <a:gd name="T60" fmla="*/ 202476 w 68"/>
                  <a:gd name="T61" fmla="*/ 157999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8" h="55">
                    <a:moveTo>
                      <a:pt x="68" y="49"/>
                    </a:moveTo>
                    <a:cubicBezTo>
                      <a:pt x="68" y="53"/>
                      <a:pt x="66" y="55"/>
                      <a:pt x="63" y="55"/>
                    </a:cubicBezTo>
                    <a:cubicBezTo>
                      <a:pt x="5" y="55"/>
                      <a:pt x="5" y="55"/>
                      <a:pt x="5" y="55"/>
                    </a:cubicBezTo>
                    <a:cubicBezTo>
                      <a:pt x="2" y="55"/>
                      <a:pt x="0" y="53"/>
                      <a:pt x="0" y="49"/>
                    </a:cubicBezTo>
                    <a:cubicBezTo>
                      <a:pt x="0" y="6"/>
                      <a:pt x="0" y="6"/>
                      <a:pt x="0" y="6"/>
                    </a:cubicBezTo>
                    <a:cubicBezTo>
                      <a:pt x="0" y="3"/>
                      <a:pt x="2" y="0"/>
                      <a:pt x="5" y="0"/>
                    </a:cubicBezTo>
                    <a:cubicBezTo>
                      <a:pt x="63" y="0"/>
                      <a:pt x="63" y="0"/>
                      <a:pt x="63" y="0"/>
                    </a:cubicBezTo>
                    <a:cubicBezTo>
                      <a:pt x="66" y="0"/>
                      <a:pt x="68" y="3"/>
                      <a:pt x="68" y="6"/>
                    </a:cubicBezTo>
                    <a:lnTo>
                      <a:pt x="68" y="49"/>
                    </a:lnTo>
                    <a:close/>
                    <a:moveTo>
                      <a:pt x="5" y="5"/>
                    </a:moveTo>
                    <a:cubicBezTo>
                      <a:pt x="5" y="5"/>
                      <a:pt x="4" y="5"/>
                      <a:pt x="4" y="6"/>
                    </a:cubicBezTo>
                    <a:cubicBezTo>
                      <a:pt x="4" y="49"/>
                      <a:pt x="4" y="49"/>
                      <a:pt x="4" y="49"/>
                    </a:cubicBezTo>
                    <a:cubicBezTo>
                      <a:pt x="4" y="50"/>
                      <a:pt x="5" y="51"/>
                      <a:pt x="5" y="51"/>
                    </a:cubicBezTo>
                    <a:cubicBezTo>
                      <a:pt x="63" y="51"/>
                      <a:pt x="63" y="51"/>
                      <a:pt x="63" y="51"/>
                    </a:cubicBezTo>
                    <a:cubicBezTo>
                      <a:pt x="63" y="51"/>
                      <a:pt x="64" y="50"/>
                      <a:pt x="64" y="49"/>
                    </a:cubicBezTo>
                    <a:cubicBezTo>
                      <a:pt x="64" y="6"/>
                      <a:pt x="64" y="6"/>
                      <a:pt x="64" y="6"/>
                    </a:cubicBezTo>
                    <a:cubicBezTo>
                      <a:pt x="64" y="5"/>
                      <a:pt x="63" y="5"/>
                      <a:pt x="63" y="5"/>
                    </a:cubicBezTo>
                    <a:lnTo>
                      <a:pt x="5" y="5"/>
                    </a:lnTo>
                    <a:close/>
                    <a:moveTo>
                      <a:pt x="16" y="23"/>
                    </a:moveTo>
                    <a:cubicBezTo>
                      <a:pt x="12" y="23"/>
                      <a:pt x="9" y="20"/>
                      <a:pt x="9" y="16"/>
                    </a:cubicBezTo>
                    <a:cubicBezTo>
                      <a:pt x="9" y="13"/>
                      <a:pt x="12" y="9"/>
                      <a:pt x="16" y="9"/>
                    </a:cubicBezTo>
                    <a:cubicBezTo>
                      <a:pt x="20" y="9"/>
                      <a:pt x="23" y="13"/>
                      <a:pt x="23" y="16"/>
                    </a:cubicBezTo>
                    <a:cubicBezTo>
                      <a:pt x="23" y="20"/>
                      <a:pt x="20" y="23"/>
                      <a:pt x="16" y="23"/>
                    </a:cubicBezTo>
                    <a:close/>
                    <a:moveTo>
                      <a:pt x="59" y="46"/>
                    </a:moveTo>
                    <a:cubicBezTo>
                      <a:pt x="9" y="46"/>
                      <a:pt x="9" y="46"/>
                      <a:pt x="9" y="46"/>
                    </a:cubicBezTo>
                    <a:cubicBezTo>
                      <a:pt x="9" y="39"/>
                      <a:pt x="9" y="39"/>
                      <a:pt x="9" y="39"/>
                    </a:cubicBezTo>
                    <a:cubicBezTo>
                      <a:pt x="20" y="28"/>
                      <a:pt x="20" y="28"/>
                      <a:pt x="20" y="28"/>
                    </a:cubicBezTo>
                    <a:cubicBezTo>
                      <a:pt x="26" y="33"/>
                      <a:pt x="26" y="33"/>
                      <a:pt x="26" y="33"/>
                    </a:cubicBezTo>
                    <a:cubicBezTo>
                      <a:pt x="44" y="15"/>
                      <a:pt x="44" y="15"/>
                      <a:pt x="44" y="15"/>
                    </a:cubicBezTo>
                    <a:cubicBezTo>
                      <a:pt x="59" y="30"/>
                      <a:pt x="59" y="30"/>
                      <a:pt x="59" y="30"/>
                    </a:cubicBezTo>
                    <a:lnTo>
                      <a:pt x="59" y="46"/>
                    </a:ln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5" name="Freeform: Shape 22"/>
              <p:cNvSpPr>
                <a:spLocks/>
              </p:cNvSpPr>
              <p:nvPr/>
            </p:nvSpPr>
            <p:spPr bwMode="auto">
              <a:xfrm>
                <a:off x="6671766" y="2972419"/>
                <a:ext cx="311197" cy="225507"/>
              </a:xfrm>
              <a:custGeom>
                <a:avLst/>
                <a:gdLst>
                  <a:gd name="T0" fmla="*/ 219075 w 64"/>
                  <a:gd name="T1" fmla="*/ 144946 h 46"/>
                  <a:gd name="T2" fmla="*/ 212229 w 64"/>
                  <a:gd name="T3" fmla="*/ 151848 h 46"/>
                  <a:gd name="T4" fmla="*/ 208806 w 64"/>
                  <a:gd name="T5" fmla="*/ 155299 h 46"/>
                  <a:gd name="T6" fmla="*/ 205383 w 64"/>
                  <a:gd name="T7" fmla="*/ 151848 h 46"/>
                  <a:gd name="T8" fmla="*/ 154037 w 64"/>
                  <a:gd name="T9" fmla="*/ 103533 h 46"/>
                  <a:gd name="T10" fmla="*/ 154037 w 64"/>
                  <a:gd name="T11" fmla="*/ 124239 h 46"/>
                  <a:gd name="T12" fmla="*/ 119807 w 64"/>
                  <a:gd name="T13" fmla="*/ 158750 h 46"/>
                  <a:gd name="T14" fmla="*/ 34230 w 64"/>
                  <a:gd name="T15" fmla="*/ 158750 h 46"/>
                  <a:gd name="T16" fmla="*/ 0 w 64"/>
                  <a:gd name="T17" fmla="*/ 124239 h 46"/>
                  <a:gd name="T18" fmla="*/ 0 w 64"/>
                  <a:gd name="T19" fmla="*/ 34511 h 46"/>
                  <a:gd name="T20" fmla="*/ 34230 w 64"/>
                  <a:gd name="T21" fmla="*/ 0 h 46"/>
                  <a:gd name="T22" fmla="*/ 119807 w 64"/>
                  <a:gd name="T23" fmla="*/ 0 h 46"/>
                  <a:gd name="T24" fmla="*/ 154037 w 64"/>
                  <a:gd name="T25" fmla="*/ 34511 h 46"/>
                  <a:gd name="T26" fmla="*/ 154037 w 64"/>
                  <a:gd name="T27" fmla="*/ 55217 h 46"/>
                  <a:gd name="T28" fmla="*/ 205383 w 64"/>
                  <a:gd name="T29" fmla="*/ 6902 h 46"/>
                  <a:gd name="T30" fmla="*/ 208806 w 64"/>
                  <a:gd name="T31" fmla="*/ 3451 h 46"/>
                  <a:gd name="T32" fmla="*/ 212229 w 64"/>
                  <a:gd name="T33" fmla="*/ 3451 h 46"/>
                  <a:gd name="T34" fmla="*/ 219075 w 64"/>
                  <a:gd name="T35" fmla="*/ 13804 h 46"/>
                  <a:gd name="T36" fmla="*/ 219075 w 64"/>
                  <a:gd name="T37" fmla="*/ 1449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a:noFill/>
              </a:ln>
            </p:spPr>
            <p:txBody>
              <a:bodyPr anchor="ctr"/>
              <a:lstStyle/>
              <a:p>
                <a:pPr algn="ctr"/>
                <a:endParaRPr sz="2500">
                  <a:latin typeface="+mn-lt"/>
                  <a:ea typeface="+mn-ea"/>
                  <a:cs typeface="+mn-ea"/>
                  <a:sym typeface="+mn-lt"/>
                </a:endParaRPr>
              </a:p>
            </p:txBody>
          </p:sp>
          <p:sp>
            <p:nvSpPr>
              <p:cNvPr id="26" name="Freeform: Shape 36"/>
              <p:cNvSpPr>
                <a:spLocks/>
              </p:cNvSpPr>
              <p:nvPr/>
            </p:nvSpPr>
            <p:spPr bwMode="auto">
              <a:xfrm>
                <a:off x="5951220" y="2671883"/>
                <a:ext cx="302856" cy="302936"/>
              </a:xfrm>
              <a:custGeom>
                <a:avLst/>
                <a:gdLst>
                  <a:gd name="T0" fmla="*/ 324 w 634"/>
                  <a:gd name="T1" fmla="*/ 0 h 634"/>
                  <a:gd name="T2" fmla="*/ 324 w 634"/>
                  <a:gd name="T3" fmla="*/ 633 h 634"/>
                  <a:gd name="T4" fmla="*/ 324 w 634"/>
                  <a:gd name="T5" fmla="*/ 0 h 634"/>
                  <a:gd name="T6" fmla="*/ 545 w 634"/>
                  <a:gd name="T7" fmla="*/ 162 h 634"/>
                  <a:gd name="T8" fmla="*/ 442 w 634"/>
                  <a:gd name="T9" fmla="*/ 294 h 634"/>
                  <a:gd name="T10" fmla="*/ 545 w 634"/>
                  <a:gd name="T11" fmla="*/ 162 h 634"/>
                  <a:gd name="T12" fmla="*/ 516 w 634"/>
                  <a:gd name="T13" fmla="*/ 133 h 634"/>
                  <a:gd name="T14" fmla="*/ 383 w 634"/>
                  <a:gd name="T15" fmla="*/ 59 h 634"/>
                  <a:gd name="T16" fmla="*/ 236 w 634"/>
                  <a:gd name="T17" fmla="*/ 294 h 634"/>
                  <a:gd name="T18" fmla="*/ 251 w 634"/>
                  <a:gd name="T19" fmla="*/ 192 h 634"/>
                  <a:gd name="T20" fmla="*/ 383 w 634"/>
                  <a:gd name="T21" fmla="*/ 192 h 634"/>
                  <a:gd name="T22" fmla="*/ 236 w 634"/>
                  <a:gd name="T23" fmla="*/ 294 h 634"/>
                  <a:gd name="T24" fmla="*/ 398 w 634"/>
                  <a:gd name="T25" fmla="*/ 339 h 634"/>
                  <a:gd name="T26" fmla="*/ 324 w 634"/>
                  <a:gd name="T27" fmla="*/ 442 h 634"/>
                  <a:gd name="T28" fmla="*/ 236 w 634"/>
                  <a:gd name="T29" fmla="*/ 339 h 634"/>
                  <a:gd name="T30" fmla="*/ 295 w 634"/>
                  <a:gd name="T31" fmla="*/ 44 h 634"/>
                  <a:gd name="T32" fmla="*/ 324 w 634"/>
                  <a:gd name="T33" fmla="*/ 44 h 634"/>
                  <a:gd name="T34" fmla="*/ 383 w 634"/>
                  <a:gd name="T35" fmla="*/ 162 h 634"/>
                  <a:gd name="T36" fmla="*/ 265 w 634"/>
                  <a:gd name="T37" fmla="*/ 162 h 634"/>
                  <a:gd name="T38" fmla="*/ 251 w 634"/>
                  <a:gd name="T39" fmla="*/ 59 h 634"/>
                  <a:gd name="T40" fmla="*/ 221 w 634"/>
                  <a:gd name="T41" fmla="*/ 147 h 634"/>
                  <a:gd name="T42" fmla="*/ 251 w 634"/>
                  <a:gd name="T43" fmla="*/ 59 h 634"/>
                  <a:gd name="T44" fmla="*/ 89 w 634"/>
                  <a:gd name="T45" fmla="*/ 162 h 634"/>
                  <a:gd name="T46" fmla="*/ 207 w 634"/>
                  <a:gd name="T47" fmla="*/ 294 h 634"/>
                  <a:gd name="T48" fmla="*/ 89 w 634"/>
                  <a:gd name="T49" fmla="*/ 162 h 634"/>
                  <a:gd name="T50" fmla="*/ 89 w 634"/>
                  <a:gd name="T51" fmla="*/ 471 h 634"/>
                  <a:gd name="T52" fmla="*/ 207 w 634"/>
                  <a:gd name="T53" fmla="*/ 339 h 634"/>
                  <a:gd name="T54" fmla="*/ 89 w 634"/>
                  <a:gd name="T55" fmla="*/ 471 h 634"/>
                  <a:gd name="T56" fmla="*/ 118 w 634"/>
                  <a:gd name="T57" fmla="*/ 501 h 634"/>
                  <a:gd name="T58" fmla="*/ 251 w 634"/>
                  <a:gd name="T59" fmla="*/ 589 h 634"/>
                  <a:gd name="T60" fmla="*/ 339 w 634"/>
                  <a:gd name="T61" fmla="*/ 589 h 634"/>
                  <a:gd name="T62" fmla="*/ 324 w 634"/>
                  <a:gd name="T63" fmla="*/ 589 h 634"/>
                  <a:gd name="T64" fmla="*/ 265 w 634"/>
                  <a:gd name="T65" fmla="*/ 471 h 634"/>
                  <a:gd name="T66" fmla="*/ 383 w 634"/>
                  <a:gd name="T67" fmla="*/ 471 h 634"/>
                  <a:gd name="T68" fmla="*/ 383 w 634"/>
                  <a:gd name="T69" fmla="*/ 589 h 634"/>
                  <a:gd name="T70" fmla="*/ 412 w 634"/>
                  <a:gd name="T71" fmla="*/ 486 h 634"/>
                  <a:gd name="T72" fmla="*/ 383 w 634"/>
                  <a:gd name="T73" fmla="*/ 589 h 634"/>
                  <a:gd name="T74" fmla="*/ 545 w 634"/>
                  <a:gd name="T75" fmla="*/ 471 h 634"/>
                  <a:gd name="T76" fmla="*/ 442 w 634"/>
                  <a:gd name="T77" fmla="*/ 339 h 634"/>
                  <a:gd name="T78" fmla="*/ 545 w 634"/>
                  <a:gd name="T79" fmla="*/ 47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a:extLst/>
            </p:spPr>
            <p:txBody>
              <a:bodyPr anchor="ctr"/>
              <a:lstStyle/>
              <a:p>
                <a:pPr algn="ctr"/>
                <a:endParaRPr sz="2500">
                  <a:latin typeface="+mn-lt"/>
                  <a:ea typeface="+mn-ea"/>
                  <a:cs typeface="+mn-ea"/>
                  <a:sym typeface="+mn-lt"/>
                </a:endParaRPr>
              </a:p>
            </p:txBody>
          </p:sp>
        </p:grpSp>
        <p:grpSp>
          <p:nvGrpSpPr>
            <p:cNvPr id="32" name="组合 31"/>
            <p:cNvGrpSpPr/>
            <p:nvPr/>
          </p:nvGrpSpPr>
          <p:grpSpPr>
            <a:xfrm>
              <a:off x="697109" y="2498969"/>
              <a:ext cx="3437151" cy="3453909"/>
              <a:chOff x="488107" y="1257875"/>
              <a:chExt cx="2577863" cy="2590432"/>
            </a:xfrm>
          </p:grpSpPr>
          <p:grpSp>
            <p:nvGrpSpPr>
              <p:cNvPr id="33" name="Group 77"/>
              <p:cNvGrpSpPr/>
              <p:nvPr/>
            </p:nvGrpSpPr>
            <p:grpSpPr>
              <a:xfrm>
                <a:off x="488107" y="1257875"/>
                <a:ext cx="2203923" cy="649603"/>
                <a:chOff x="1829646" y="4060687"/>
                <a:chExt cx="2938565" cy="866137"/>
              </a:xfrm>
            </p:grpSpPr>
            <p:sp>
              <p:nvSpPr>
                <p:cNvPr id="43" name="TextBox 78"/>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2000" dirty="0">
                      <a:solidFill>
                        <a:schemeClr val="tx1">
                          <a:lumMod val="85000"/>
                          <a:lumOff val="15000"/>
                        </a:schemeClr>
                      </a:solidFill>
                      <a:latin typeface="+mn-lt"/>
                      <a:ea typeface="+mn-ea"/>
                      <a:cs typeface="+mn-ea"/>
                      <a:sym typeface="+mn-lt"/>
                    </a:rPr>
                    <a:t>标题文本预设</a:t>
                  </a:r>
                </a:p>
              </p:txBody>
            </p:sp>
            <p:sp>
              <p:nvSpPr>
                <p:cNvPr id="44" name="TextBox 79"/>
                <p:cNvSpPr txBox="1">
                  <a:spLocks/>
                </p:cNvSpPr>
                <p:nvPr/>
              </p:nvSpPr>
              <p:spPr bwMode="auto">
                <a:xfrm>
                  <a:off x="1829646" y="4370645"/>
                  <a:ext cx="2938564" cy="556179"/>
                </a:xfrm>
                <a:prstGeom prst="rect">
                  <a:avLst/>
                </a:prstGeom>
                <a:noFill/>
                <a:extLst/>
              </p:spPr>
              <p:txBody>
                <a:bodyPr wrap="square" lIns="120000" tIns="62400" rIns="480000" bIns="62400">
                  <a:noAutofit/>
                </a:bodyPr>
                <a:lstStyle/>
                <a:p>
                  <a:pPr algn="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grpSp>
            <p:nvGrpSpPr>
              <p:cNvPr id="34" name="Group 83"/>
              <p:cNvGrpSpPr/>
              <p:nvPr/>
            </p:nvGrpSpPr>
            <p:grpSpPr>
              <a:xfrm>
                <a:off x="488107" y="3198704"/>
                <a:ext cx="2203923" cy="649603"/>
                <a:chOff x="1829646" y="4060687"/>
                <a:chExt cx="2938565" cy="866137"/>
              </a:xfrm>
            </p:grpSpPr>
            <p:sp>
              <p:nvSpPr>
                <p:cNvPr id="41" name="TextBox 84"/>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2000" dirty="0">
                      <a:solidFill>
                        <a:schemeClr val="tx1">
                          <a:lumMod val="85000"/>
                          <a:lumOff val="15000"/>
                        </a:schemeClr>
                      </a:solidFill>
                      <a:latin typeface="+mn-lt"/>
                      <a:ea typeface="+mn-ea"/>
                      <a:cs typeface="+mn-ea"/>
                      <a:sym typeface="+mn-lt"/>
                    </a:rPr>
                    <a:t>标题文本预设</a:t>
                  </a:r>
                </a:p>
              </p:txBody>
            </p:sp>
            <p:sp>
              <p:nvSpPr>
                <p:cNvPr id="42" name="TextBox 85"/>
                <p:cNvSpPr txBox="1">
                  <a:spLocks/>
                </p:cNvSpPr>
                <p:nvPr/>
              </p:nvSpPr>
              <p:spPr bwMode="auto">
                <a:xfrm>
                  <a:off x="1829646" y="4370645"/>
                  <a:ext cx="2938564" cy="556179"/>
                </a:xfrm>
                <a:prstGeom prst="rect">
                  <a:avLst/>
                </a:prstGeom>
                <a:noFill/>
                <a:extLst/>
              </p:spPr>
              <p:txBody>
                <a:bodyPr wrap="square" lIns="120000" tIns="62400" rIns="480000" bIns="62400">
                  <a:noAutofit/>
                </a:bodyPr>
                <a:lstStyle/>
                <a:p>
                  <a:pPr algn="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grpSp>
            <p:nvGrpSpPr>
              <p:cNvPr id="35" name="Group 89"/>
              <p:cNvGrpSpPr/>
              <p:nvPr/>
            </p:nvGrpSpPr>
            <p:grpSpPr>
              <a:xfrm>
                <a:off x="488107" y="2242560"/>
                <a:ext cx="2203923" cy="649603"/>
                <a:chOff x="1829646" y="4060687"/>
                <a:chExt cx="2938565" cy="866137"/>
              </a:xfrm>
            </p:grpSpPr>
            <p:sp>
              <p:nvSpPr>
                <p:cNvPr id="39" name="TextBox 90"/>
                <p:cNvSpPr txBox="1">
                  <a:spLocks/>
                </p:cNvSpPr>
                <p:nvPr/>
              </p:nvSpPr>
              <p:spPr bwMode="auto">
                <a:xfrm>
                  <a:off x="3236598" y="4060687"/>
                  <a:ext cx="1531613" cy="309958"/>
                </a:xfrm>
                <a:prstGeom prst="rect">
                  <a:avLst/>
                </a:prstGeom>
                <a:noFill/>
                <a:extLst/>
              </p:spPr>
              <p:txBody>
                <a:bodyPr wrap="none" lIns="120000" tIns="62400" rIns="480000" bIns="62400">
                  <a:normAutofit fontScale="77500" lnSpcReduction="20000"/>
                </a:bodyPr>
                <a:lstStyle/>
                <a:p>
                  <a:pPr algn="r" latinLnBrk="0"/>
                  <a:r>
                    <a:rPr lang="zh-CN" altLang="en-US" sz="2000" dirty="0">
                      <a:solidFill>
                        <a:schemeClr val="tx1">
                          <a:lumMod val="85000"/>
                          <a:lumOff val="15000"/>
                        </a:schemeClr>
                      </a:solidFill>
                      <a:latin typeface="+mn-lt"/>
                      <a:ea typeface="+mn-ea"/>
                      <a:cs typeface="+mn-ea"/>
                      <a:sym typeface="+mn-lt"/>
                    </a:rPr>
                    <a:t>标题文本预设</a:t>
                  </a:r>
                </a:p>
              </p:txBody>
            </p:sp>
            <p:sp>
              <p:nvSpPr>
                <p:cNvPr id="40" name="TextBox 91"/>
                <p:cNvSpPr txBox="1">
                  <a:spLocks/>
                </p:cNvSpPr>
                <p:nvPr/>
              </p:nvSpPr>
              <p:spPr bwMode="auto">
                <a:xfrm>
                  <a:off x="1829646" y="4370645"/>
                  <a:ext cx="2938564" cy="556179"/>
                </a:xfrm>
                <a:prstGeom prst="rect">
                  <a:avLst/>
                </a:prstGeom>
                <a:noFill/>
                <a:extLst/>
              </p:spPr>
              <p:txBody>
                <a:bodyPr wrap="square" lIns="120000" tIns="62400" rIns="480000" bIns="62400">
                  <a:noAutofit/>
                </a:bodyPr>
                <a:lstStyle/>
                <a:p>
                  <a:pPr algn="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sp>
            <p:nvSpPr>
              <p:cNvPr id="36" name="椭圆 35"/>
              <p:cNvSpPr/>
              <p:nvPr/>
            </p:nvSpPr>
            <p:spPr>
              <a:xfrm>
                <a:off x="2542060" y="1307119"/>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1</a:t>
                </a:r>
                <a:endParaRPr lang="zh-CN" altLang="en-US" sz="3400" dirty="0">
                  <a:solidFill>
                    <a:schemeClr val="bg1"/>
                  </a:solidFill>
                  <a:cs typeface="+mn-ea"/>
                  <a:sym typeface="+mn-lt"/>
                </a:endParaRPr>
              </a:p>
            </p:txBody>
          </p:sp>
          <p:sp>
            <p:nvSpPr>
              <p:cNvPr id="37" name="椭圆 36"/>
              <p:cNvSpPr/>
              <p:nvPr/>
            </p:nvSpPr>
            <p:spPr>
              <a:xfrm>
                <a:off x="2542060" y="2333769"/>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3</a:t>
                </a:r>
                <a:endParaRPr lang="zh-CN" altLang="en-US" sz="3400" dirty="0">
                  <a:solidFill>
                    <a:schemeClr val="bg1"/>
                  </a:solidFill>
                  <a:cs typeface="+mn-ea"/>
                  <a:sym typeface="+mn-lt"/>
                </a:endParaRPr>
              </a:p>
            </p:txBody>
          </p:sp>
          <p:sp>
            <p:nvSpPr>
              <p:cNvPr id="38" name="椭圆 37"/>
              <p:cNvSpPr/>
              <p:nvPr/>
            </p:nvSpPr>
            <p:spPr>
              <a:xfrm>
                <a:off x="2542060" y="3247813"/>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5</a:t>
                </a:r>
                <a:endParaRPr lang="zh-CN" altLang="en-US" sz="3400" dirty="0">
                  <a:solidFill>
                    <a:schemeClr val="bg1"/>
                  </a:solidFill>
                  <a:cs typeface="+mn-ea"/>
                  <a:sym typeface="+mn-lt"/>
                </a:endParaRPr>
              </a:p>
            </p:txBody>
          </p:sp>
        </p:grpSp>
        <p:grpSp>
          <p:nvGrpSpPr>
            <p:cNvPr id="45" name="组合 44"/>
            <p:cNvGrpSpPr/>
            <p:nvPr/>
          </p:nvGrpSpPr>
          <p:grpSpPr>
            <a:xfrm>
              <a:off x="8099891" y="2426600"/>
              <a:ext cx="3557464" cy="3515231"/>
              <a:chOff x="6040195" y="1203598"/>
              <a:chExt cx="2668099" cy="2636423"/>
            </a:xfrm>
          </p:grpSpPr>
          <p:grpSp>
            <p:nvGrpSpPr>
              <p:cNvPr id="46" name="Group 74"/>
              <p:cNvGrpSpPr/>
              <p:nvPr/>
            </p:nvGrpSpPr>
            <p:grpSpPr>
              <a:xfrm>
                <a:off x="6443207" y="1203598"/>
                <a:ext cx="2265082" cy="649603"/>
                <a:chOff x="7645890" y="3344328"/>
                <a:chExt cx="2566545" cy="866137"/>
              </a:xfrm>
            </p:grpSpPr>
            <p:sp>
              <p:nvSpPr>
                <p:cNvPr id="56" name="TextBox 75"/>
                <p:cNvSpPr txBox="1">
                  <a:spLocks/>
                </p:cNvSpPr>
                <p:nvPr/>
              </p:nvSpPr>
              <p:spPr bwMode="auto">
                <a:xfrm>
                  <a:off x="7645890" y="3344328"/>
                  <a:ext cx="1301593" cy="309958"/>
                </a:xfrm>
                <a:prstGeom prst="rect">
                  <a:avLst/>
                </a:prstGeom>
                <a:noFill/>
                <a:extLst/>
              </p:spPr>
              <p:txBody>
                <a:bodyPr wrap="none" lIns="480000" tIns="62400" rIns="120000" bIns="62400">
                  <a:noAutofit/>
                </a:bodyPr>
                <a:lstStyle/>
                <a:p>
                  <a:r>
                    <a:rPr lang="zh-CN" altLang="en-US" sz="1500" dirty="0">
                      <a:solidFill>
                        <a:schemeClr val="tx1">
                          <a:lumMod val="85000"/>
                          <a:lumOff val="15000"/>
                        </a:schemeClr>
                      </a:solidFill>
                      <a:latin typeface="+mn-lt"/>
                      <a:ea typeface="+mn-ea"/>
                      <a:cs typeface="+mn-ea"/>
                      <a:sym typeface="+mn-lt"/>
                    </a:rPr>
                    <a:t>标题文本预设</a:t>
                  </a:r>
                </a:p>
              </p:txBody>
            </p:sp>
            <p:sp>
              <p:nvSpPr>
                <p:cNvPr id="57" name="TextBox 76"/>
                <p:cNvSpPr txBox="1">
                  <a:spLocks/>
                </p:cNvSpPr>
                <p:nvPr/>
              </p:nvSpPr>
              <p:spPr bwMode="auto">
                <a:xfrm>
                  <a:off x="7645890" y="3654286"/>
                  <a:ext cx="2566545" cy="556179"/>
                </a:xfrm>
                <a:prstGeom prst="rect">
                  <a:avLst/>
                </a:prstGeom>
                <a:noFill/>
                <a:extLst/>
              </p:spPr>
              <p:txBody>
                <a:bodyPr wrap="square" lIns="480000" tIns="62400" rIns="120000" bIns="62400">
                  <a:noAutofit/>
                </a:bodyPr>
                <a:lstStyle/>
                <a:p>
                  <a:pP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grpSp>
            <p:nvGrpSpPr>
              <p:cNvPr id="47" name="Group 80"/>
              <p:cNvGrpSpPr/>
              <p:nvPr/>
            </p:nvGrpSpPr>
            <p:grpSpPr>
              <a:xfrm>
                <a:off x="6443207" y="3190418"/>
                <a:ext cx="2265083" cy="649603"/>
                <a:chOff x="7645890" y="3344328"/>
                <a:chExt cx="2566546" cy="866137"/>
              </a:xfrm>
            </p:grpSpPr>
            <p:sp>
              <p:nvSpPr>
                <p:cNvPr id="54" name="TextBox 81"/>
                <p:cNvSpPr txBox="1">
                  <a:spLocks/>
                </p:cNvSpPr>
                <p:nvPr/>
              </p:nvSpPr>
              <p:spPr bwMode="auto">
                <a:xfrm>
                  <a:off x="7645890" y="3344328"/>
                  <a:ext cx="1301593" cy="309958"/>
                </a:xfrm>
                <a:prstGeom prst="rect">
                  <a:avLst/>
                </a:prstGeom>
                <a:noFill/>
                <a:extLst/>
              </p:spPr>
              <p:txBody>
                <a:bodyPr wrap="none" lIns="480000" tIns="62400" rIns="120000" bIns="62400">
                  <a:noAutofit/>
                </a:bodyPr>
                <a:lstStyle/>
                <a:p>
                  <a:r>
                    <a:rPr lang="zh-CN" altLang="en-US" sz="1500" dirty="0">
                      <a:solidFill>
                        <a:schemeClr val="tx1">
                          <a:lumMod val="85000"/>
                          <a:lumOff val="15000"/>
                        </a:schemeClr>
                      </a:solidFill>
                      <a:latin typeface="+mn-lt"/>
                      <a:ea typeface="+mn-ea"/>
                      <a:cs typeface="+mn-ea"/>
                      <a:sym typeface="+mn-lt"/>
                    </a:rPr>
                    <a:t>标题文本预设</a:t>
                  </a:r>
                </a:p>
              </p:txBody>
            </p:sp>
            <p:sp>
              <p:nvSpPr>
                <p:cNvPr id="55" name="TextBox 82"/>
                <p:cNvSpPr txBox="1">
                  <a:spLocks/>
                </p:cNvSpPr>
                <p:nvPr/>
              </p:nvSpPr>
              <p:spPr bwMode="auto">
                <a:xfrm>
                  <a:off x="7645891" y="3654286"/>
                  <a:ext cx="2566545" cy="556179"/>
                </a:xfrm>
                <a:prstGeom prst="rect">
                  <a:avLst/>
                </a:prstGeom>
                <a:noFill/>
                <a:extLst/>
              </p:spPr>
              <p:txBody>
                <a:bodyPr wrap="square" lIns="480000" tIns="62400" rIns="120000" bIns="62400">
                  <a:noAutofit/>
                </a:bodyPr>
                <a:lstStyle/>
                <a:p>
                  <a:pP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grpSp>
            <p:nvGrpSpPr>
              <p:cNvPr id="48" name="Group 86"/>
              <p:cNvGrpSpPr/>
              <p:nvPr/>
            </p:nvGrpSpPr>
            <p:grpSpPr>
              <a:xfrm>
                <a:off x="6443208" y="2206956"/>
                <a:ext cx="2265086" cy="649603"/>
                <a:chOff x="7645890" y="3344328"/>
                <a:chExt cx="2566549" cy="866137"/>
              </a:xfrm>
            </p:grpSpPr>
            <p:sp>
              <p:nvSpPr>
                <p:cNvPr id="52" name="TextBox 87"/>
                <p:cNvSpPr txBox="1">
                  <a:spLocks/>
                </p:cNvSpPr>
                <p:nvPr/>
              </p:nvSpPr>
              <p:spPr bwMode="auto">
                <a:xfrm>
                  <a:off x="7645890" y="3344328"/>
                  <a:ext cx="1301593" cy="309958"/>
                </a:xfrm>
                <a:prstGeom prst="rect">
                  <a:avLst/>
                </a:prstGeom>
                <a:noFill/>
                <a:extLst/>
              </p:spPr>
              <p:txBody>
                <a:bodyPr wrap="none" lIns="480000" tIns="62400" rIns="120000" bIns="62400">
                  <a:noAutofit/>
                </a:bodyPr>
                <a:lstStyle/>
                <a:p>
                  <a:r>
                    <a:rPr lang="zh-CN" altLang="en-US" sz="1500" dirty="0">
                      <a:solidFill>
                        <a:schemeClr val="tx1">
                          <a:lumMod val="85000"/>
                          <a:lumOff val="15000"/>
                        </a:schemeClr>
                      </a:solidFill>
                      <a:latin typeface="+mn-lt"/>
                      <a:ea typeface="+mn-ea"/>
                      <a:cs typeface="+mn-ea"/>
                      <a:sym typeface="+mn-lt"/>
                    </a:rPr>
                    <a:t>标题文本预设</a:t>
                  </a:r>
                </a:p>
              </p:txBody>
            </p:sp>
            <p:sp>
              <p:nvSpPr>
                <p:cNvPr id="53" name="TextBox 88"/>
                <p:cNvSpPr txBox="1">
                  <a:spLocks/>
                </p:cNvSpPr>
                <p:nvPr/>
              </p:nvSpPr>
              <p:spPr bwMode="auto">
                <a:xfrm>
                  <a:off x="7645892" y="3654286"/>
                  <a:ext cx="2566547" cy="556179"/>
                </a:xfrm>
                <a:prstGeom prst="rect">
                  <a:avLst/>
                </a:prstGeom>
                <a:noFill/>
                <a:extLst/>
              </p:spPr>
              <p:txBody>
                <a:bodyPr wrap="square" lIns="480000" tIns="62400" rIns="120000" bIns="62400">
                  <a:noAutofit/>
                </a:bodyPr>
                <a:lstStyle/>
                <a:p>
                  <a:pPr>
                    <a:lnSpc>
                      <a:spcPct val="130000"/>
                    </a:lnSpc>
                  </a:pPr>
                  <a:r>
                    <a:rPr lang="zh-CN" altLang="en-US" sz="1300" dirty="0">
                      <a:solidFill>
                        <a:schemeClr val="tx1">
                          <a:lumMod val="85000"/>
                          <a:lumOff val="15000"/>
                        </a:schemeClr>
                      </a:solidFill>
                      <a:latin typeface="+mn-lt"/>
                      <a:ea typeface="+mn-ea"/>
                      <a:cs typeface="+mn-ea"/>
                      <a:sym typeface="+mn-lt"/>
                    </a:rPr>
                    <a:t>此处添加详细文本描述建议与标题相关并符合整体语言风格，语言描述尽量</a:t>
                  </a:r>
                  <a:r>
                    <a:rPr lang="en-US" altLang="zh-CN" sz="1300" dirty="0">
                      <a:solidFill>
                        <a:schemeClr val="tx1">
                          <a:lumMod val="85000"/>
                          <a:lumOff val="15000"/>
                        </a:schemeClr>
                      </a:solidFill>
                      <a:latin typeface="+mn-lt"/>
                      <a:ea typeface="+mn-ea"/>
                      <a:cs typeface="+mn-ea"/>
                      <a:sym typeface="+mn-lt"/>
                    </a:rPr>
                    <a:t>……</a:t>
                  </a:r>
                </a:p>
              </p:txBody>
            </p:sp>
          </p:grpSp>
          <p:sp>
            <p:nvSpPr>
              <p:cNvPr id="49" name="椭圆 48"/>
              <p:cNvSpPr/>
              <p:nvPr/>
            </p:nvSpPr>
            <p:spPr>
              <a:xfrm>
                <a:off x="6040195" y="1307119"/>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2</a:t>
                </a:r>
                <a:endParaRPr lang="zh-CN" altLang="en-US" sz="3400" dirty="0">
                  <a:solidFill>
                    <a:schemeClr val="bg1"/>
                  </a:solidFill>
                  <a:cs typeface="+mn-ea"/>
                  <a:sym typeface="+mn-lt"/>
                </a:endParaRPr>
              </a:p>
            </p:txBody>
          </p:sp>
          <p:sp>
            <p:nvSpPr>
              <p:cNvPr id="50" name="椭圆 49"/>
              <p:cNvSpPr/>
              <p:nvPr/>
            </p:nvSpPr>
            <p:spPr>
              <a:xfrm>
                <a:off x="6040195" y="2333769"/>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4</a:t>
                </a:r>
                <a:endParaRPr lang="zh-CN" altLang="en-US" sz="3400" dirty="0">
                  <a:solidFill>
                    <a:schemeClr val="bg1"/>
                  </a:solidFill>
                  <a:cs typeface="+mn-ea"/>
                  <a:sym typeface="+mn-lt"/>
                </a:endParaRPr>
              </a:p>
            </p:txBody>
          </p:sp>
          <p:sp>
            <p:nvSpPr>
              <p:cNvPr id="51" name="椭圆 50"/>
              <p:cNvSpPr/>
              <p:nvPr/>
            </p:nvSpPr>
            <p:spPr>
              <a:xfrm>
                <a:off x="6040195" y="3247813"/>
                <a:ext cx="523910" cy="523756"/>
              </a:xfrm>
              <a:prstGeom prst="ellipse">
                <a:avLst/>
              </a:prstGeom>
              <a:solidFill>
                <a:srgbClr val="5FC4F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400" dirty="0">
                    <a:solidFill>
                      <a:schemeClr val="bg1"/>
                    </a:solidFill>
                    <a:cs typeface="+mn-ea"/>
                    <a:sym typeface="+mn-lt"/>
                  </a:rPr>
                  <a:t>6</a:t>
                </a:r>
                <a:endParaRPr lang="zh-CN" altLang="en-US" sz="3400" dirty="0">
                  <a:solidFill>
                    <a:schemeClr val="bg1"/>
                  </a:solidFill>
                  <a:cs typeface="+mn-ea"/>
                  <a:sym typeface="+mn-lt"/>
                </a:endParaRPr>
              </a:p>
            </p:txBody>
          </p:sp>
        </p:grpSp>
      </p:grpSp>
      <p:cxnSp>
        <p:nvCxnSpPr>
          <p:cNvPr id="58" name="直接连接符 57"/>
          <p:cNvCxnSpPr/>
          <p:nvPr/>
        </p:nvCxnSpPr>
        <p:spPr>
          <a:xfrm>
            <a:off x="657484" y="877396"/>
            <a:ext cx="11406773" cy="0"/>
          </a:xfrm>
          <a:prstGeom prst="line">
            <a:avLst/>
          </a:prstGeom>
          <a:noFill/>
          <a:ln w="12700" cap="flat" cmpd="sng" algn="ctr">
            <a:solidFill>
              <a:sysClr val="windowText" lastClr="000000"/>
            </a:solidFill>
            <a:prstDash val="dash"/>
          </a:ln>
          <a:effectLst/>
        </p:spPr>
      </p:cxnSp>
      <p:sp>
        <p:nvSpPr>
          <p:cNvPr id="59" name="TextBox 41"/>
          <p:cNvSpPr txBox="1"/>
          <p:nvPr/>
        </p:nvSpPr>
        <p:spPr>
          <a:xfrm>
            <a:off x="898306" y="416971"/>
            <a:ext cx="1579744" cy="374373"/>
          </a:xfrm>
          <a:prstGeom prst="rect">
            <a:avLst/>
          </a:prstGeom>
          <a:noFill/>
        </p:spPr>
        <p:txBody>
          <a:bodyPr wrap="none" lIns="96433" tIns="48216" rIns="96433" bIns="48216" rtlCol="0">
            <a:spAutoFit/>
          </a:bodyPr>
          <a:lstStyle/>
          <a:p>
            <a:pPr defTabSz="964326"/>
            <a:r>
              <a:rPr lang="zh-CN" altLang="en-US" dirty="0">
                <a:solidFill>
                  <a:prstClr val="black"/>
                </a:solidFill>
                <a:latin typeface="+mn-lt"/>
                <a:ea typeface="+mn-ea"/>
                <a:cs typeface="+mn-ea"/>
                <a:sym typeface="+mn-lt"/>
              </a:rPr>
              <a:t>点击输入标题</a:t>
            </a:r>
          </a:p>
        </p:txBody>
      </p:sp>
    </p:spTree>
    <p:extLst>
      <p:ext uri="{BB962C8B-B14F-4D97-AF65-F5344CB8AC3E}">
        <p14:creationId xmlns:p14="http://schemas.microsoft.com/office/powerpoint/2010/main" val="54012058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25" name="组合 24"/>
          <p:cNvGrpSpPr/>
          <p:nvPr/>
        </p:nvGrpSpPr>
        <p:grpSpPr>
          <a:xfrm>
            <a:off x="1434704" y="1658216"/>
            <a:ext cx="9815794" cy="4675838"/>
            <a:chOff x="1360311" y="1572321"/>
            <a:chExt cx="9306827" cy="4433630"/>
          </a:xfrm>
        </p:grpSpPr>
        <p:grpSp>
          <p:nvGrpSpPr>
            <p:cNvPr id="26" name="23da8bf3-d51c-4cf6-a9d0-033a2631d0a4"/>
            <p:cNvGrpSpPr>
              <a:grpSpLocks noChangeAspect="1"/>
            </p:cNvGrpSpPr>
            <p:nvPr/>
          </p:nvGrpSpPr>
          <p:grpSpPr>
            <a:xfrm>
              <a:off x="1360311" y="1572321"/>
              <a:ext cx="9306827" cy="4433630"/>
              <a:chOff x="1360311" y="1477071"/>
              <a:chExt cx="9306827" cy="4433630"/>
            </a:xfrm>
          </p:grpSpPr>
          <p:sp>
            <p:nvSpPr>
              <p:cNvPr id="35" name="Rectangle 4"/>
              <p:cNvSpPr/>
              <p:nvPr/>
            </p:nvSpPr>
            <p:spPr>
              <a:xfrm>
                <a:off x="1360311" y="1477071"/>
                <a:ext cx="4572000" cy="2133600"/>
              </a:xfrm>
              <a:prstGeom prst="rect">
                <a:avLst/>
              </a:prstGeom>
              <a:noFill/>
              <a:ln w="38100" cap="flat" cmpd="sng" algn="ctr">
                <a:solidFill>
                  <a:srgbClr val="000000">
                    <a:lumMod val="60000"/>
                    <a:lumOff val="40000"/>
                  </a:srgbClr>
                </a:solidFill>
                <a:prstDash val="solid"/>
                <a:miter lim="800000"/>
              </a:ln>
              <a:effectLst/>
            </p:spPr>
            <p:txBody>
              <a:bodyPr wrap="square" tIns="1080000" anchor="t" anchorCtr="1">
                <a:normAutofit/>
              </a:bodyPr>
              <a:lstStyle/>
              <a:p>
                <a:pPr algn="ctr" defTabSz="964326" fontAlgn="auto">
                  <a:lnSpc>
                    <a:spcPct val="120000"/>
                  </a:lnSpc>
                  <a:spcBef>
                    <a:spcPts val="0"/>
                  </a:spcBef>
                  <a:spcAft>
                    <a:spcPts val="0"/>
                  </a:spcAft>
                  <a:defRPr/>
                </a:pPr>
                <a:endParaRPr lang="zh-CN" altLang="en-US" sz="1300" kern="0" dirty="0">
                  <a:solidFill>
                    <a:srgbClr val="000000">
                      <a:lumMod val="100000"/>
                    </a:srgbClr>
                  </a:solidFill>
                  <a:latin typeface="+mn-lt"/>
                  <a:ea typeface="+mn-ea"/>
                  <a:cs typeface="+mn-ea"/>
                  <a:sym typeface="+mn-lt"/>
                </a:endParaRPr>
              </a:p>
            </p:txBody>
          </p:sp>
          <p:sp>
            <p:nvSpPr>
              <p:cNvPr id="36" name="Right Triangle 5"/>
              <p:cNvSpPr/>
              <p:nvPr/>
            </p:nvSpPr>
            <p:spPr>
              <a:xfrm rot="5400000">
                <a:off x="1360312" y="1477072"/>
                <a:ext cx="1041635" cy="1041635"/>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37" name="Right Triangle 6"/>
              <p:cNvSpPr/>
              <p:nvPr/>
            </p:nvSpPr>
            <p:spPr>
              <a:xfrm rot="16200000">
                <a:off x="4808771" y="2484437"/>
                <a:ext cx="1123540" cy="1123540"/>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38" name="TextBox 7"/>
              <p:cNvSpPr txBox="1"/>
              <p:nvPr/>
            </p:nvSpPr>
            <p:spPr>
              <a:xfrm rot="18900000">
                <a:off x="1476551" y="1644816"/>
                <a:ext cx="441146" cy="369332"/>
              </a:xfrm>
              <a:prstGeom prst="rect">
                <a:avLst/>
              </a:prstGeom>
              <a:noFill/>
            </p:spPr>
            <p:txBody>
              <a:bodyPr wrap="none">
                <a:normAutofit/>
              </a:bodyPr>
              <a:lstStyle/>
              <a:p>
                <a:pPr algn="ctr" defTabSz="964326" fontAlgn="auto">
                  <a:spcBef>
                    <a:spcPts val="0"/>
                  </a:spcBef>
                  <a:spcAft>
                    <a:spcPts val="0"/>
                  </a:spcAft>
                  <a:defRPr/>
                </a:pPr>
                <a:r>
                  <a:rPr lang="en-US" sz="1900" b="1" kern="0" dirty="0">
                    <a:solidFill>
                      <a:srgbClr val="FFFFFF"/>
                    </a:solidFill>
                    <a:latin typeface="+mn-lt"/>
                    <a:ea typeface="+mn-ea"/>
                    <a:cs typeface="+mn-ea"/>
                    <a:sym typeface="+mn-lt"/>
                  </a:rPr>
                  <a:t>01</a:t>
                </a:r>
              </a:p>
            </p:txBody>
          </p:sp>
          <p:sp>
            <p:nvSpPr>
              <p:cNvPr id="39" name="Rectangle 12"/>
              <p:cNvSpPr/>
              <p:nvPr/>
            </p:nvSpPr>
            <p:spPr>
              <a:xfrm>
                <a:off x="6095138" y="1477071"/>
                <a:ext cx="4572000" cy="2133600"/>
              </a:xfrm>
              <a:prstGeom prst="rect">
                <a:avLst/>
              </a:prstGeom>
              <a:noFill/>
              <a:ln w="38100" cap="flat" cmpd="sng" algn="ctr">
                <a:solidFill>
                  <a:srgbClr val="000000">
                    <a:lumMod val="60000"/>
                    <a:lumOff val="40000"/>
                  </a:srgbClr>
                </a:solidFill>
                <a:prstDash val="solid"/>
                <a:miter lim="800000"/>
              </a:ln>
              <a:effectLst/>
            </p:spPr>
            <p:txBody>
              <a:bodyPr wrap="square" tIns="1080000" anchor="t" anchorCtr="1">
                <a:normAutofit/>
              </a:bodyPr>
              <a:lstStyle/>
              <a:p>
                <a:pPr algn="ctr" defTabSz="964326" fontAlgn="auto">
                  <a:lnSpc>
                    <a:spcPct val="120000"/>
                  </a:lnSpc>
                  <a:spcBef>
                    <a:spcPts val="0"/>
                  </a:spcBef>
                  <a:spcAft>
                    <a:spcPts val="0"/>
                  </a:spcAft>
                  <a:defRPr/>
                </a:pPr>
                <a:endParaRPr lang="zh-CN" altLang="en-US" sz="1300" kern="0" dirty="0">
                  <a:solidFill>
                    <a:srgbClr val="000000">
                      <a:lumMod val="100000"/>
                    </a:srgbClr>
                  </a:solidFill>
                  <a:latin typeface="+mn-lt"/>
                  <a:ea typeface="+mn-ea"/>
                  <a:cs typeface="+mn-ea"/>
                  <a:sym typeface="+mn-lt"/>
                </a:endParaRPr>
              </a:p>
            </p:txBody>
          </p:sp>
          <p:sp>
            <p:nvSpPr>
              <p:cNvPr id="40" name="Right Triangle 13"/>
              <p:cNvSpPr/>
              <p:nvPr/>
            </p:nvSpPr>
            <p:spPr>
              <a:xfrm rot="10800000">
                <a:off x="9625245" y="1477072"/>
                <a:ext cx="1041635" cy="1041635"/>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41" name="Right Triangle 14"/>
              <p:cNvSpPr/>
              <p:nvPr/>
            </p:nvSpPr>
            <p:spPr>
              <a:xfrm>
                <a:off x="6094879" y="2484437"/>
                <a:ext cx="1123540" cy="1123540"/>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42" name="TextBox 15"/>
              <p:cNvSpPr txBox="1"/>
              <p:nvPr/>
            </p:nvSpPr>
            <p:spPr>
              <a:xfrm rot="2700000">
                <a:off x="10100860" y="1644816"/>
                <a:ext cx="441146" cy="369332"/>
              </a:xfrm>
              <a:prstGeom prst="rect">
                <a:avLst/>
              </a:prstGeom>
              <a:noFill/>
            </p:spPr>
            <p:txBody>
              <a:bodyPr wrap="none">
                <a:normAutofit/>
              </a:bodyPr>
              <a:lstStyle/>
              <a:p>
                <a:pPr algn="ctr" defTabSz="964326" fontAlgn="auto">
                  <a:spcBef>
                    <a:spcPts val="0"/>
                  </a:spcBef>
                  <a:spcAft>
                    <a:spcPts val="0"/>
                  </a:spcAft>
                  <a:defRPr/>
                </a:pPr>
                <a:r>
                  <a:rPr lang="en-US" sz="1900" b="1" kern="0">
                    <a:solidFill>
                      <a:srgbClr val="FFFFFF"/>
                    </a:solidFill>
                    <a:latin typeface="+mn-lt"/>
                    <a:ea typeface="+mn-ea"/>
                    <a:cs typeface="+mn-ea"/>
                    <a:sym typeface="+mn-lt"/>
                  </a:rPr>
                  <a:t>02</a:t>
                </a:r>
              </a:p>
            </p:txBody>
          </p:sp>
          <p:sp>
            <p:nvSpPr>
              <p:cNvPr id="43" name="Rectangle 20"/>
              <p:cNvSpPr/>
              <p:nvPr/>
            </p:nvSpPr>
            <p:spPr>
              <a:xfrm>
                <a:off x="1360311" y="3777098"/>
                <a:ext cx="4572000" cy="2133600"/>
              </a:xfrm>
              <a:prstGeom prst="rect">
                <a:avLst/>
              </a:prstGeom>
              <a:noFill/>
              <a:ln w="38100" cap="flat" cmpd="sng" algn="ctr">
                <a:solidFill>
                  <a:srgbClr val="000000">
                    <a:lumMod val="60000"/>
                    <a:lumOff val="40000"/>
                  </a:srgbClr>
                </a:solidFill>
                <a:prstDash val="solid"/>
                <a:miter lim="800000"/>
              </a:ln>
              <a:effectLst/>
            </p:spPr>
            <p:txBody>
              <a:bodyPr wrap="square" tIns="1080000" anchor="t" anchorCtr="1">
                <a:normAutofit/>
              </a:bodyPr>
              <a:lstStyle/>
              <a:p>
                <a:pPr algn="ctr" defTabSz="964326" fontAlgn="auto">
                  <a:lnSpc>
                    <a:spcPct val="120000"/>
                  </a:lnSpc>
                  <a:spcBef>
                    <a:spcPts val="0"/>
                  </a:spcBef>
                  <a:spcAft>
                    <a:spcPts val="0"/>
                  </a:spcAft>
                  <a:defRPr/>
                </a:pPr>
                <a:endParaRPr lang="zh-CN" altLang="en-US" sz="1300" kern="0" dirty="0">
                  <a:solidFill>
                    <a:srgbClr val="000000">
                      <a:lumMod val="100000"/>
                    </a:srgbClr>
                  </a:solidFill>
                  <a:latin typeface="+mn-lt"/>
                  <a:ea typeface="+mn-ea"/>
                  <a:cs typeface="+mn-ea"/>
                  <a:sym typeface="+mn-lt"/>
                </a:endParaRPr>
              </a:p>
            </p:txBody>
          </p:sp>
          <p:sp>
            <p:nvSpPr>
              <p:cNvPr id="44" name="Right Triangle 21"/>
              <p:cNvSpPr/>
              <p:nvPr/>
            </p:nvSpPr>
            <p:spPr>
              <a:xfrm>
                <a:off x="1360312" y="4869064"/>
                <a:ext cx="1041635" cy="1041635"/>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45" name="Right Triangle 22"/>
              <p:cNvSpPr/>
              <p:nvPr/>
            </p:nvSpPr>
            <p:spPr>
              <a:xfrm rot="10800000">
                <a:off x="4808771" y="3774404"/>
                <a:ext cx="1123540" cy="1123540"/>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46" name="TextBox 23"/>
              <p:cNvSpPr txBox="1"/>
              <p:nvPr/>
            </p:nvSpPr>
            <p:spPr>
              <a:xfrm rot="2720180">
                <a:off x="1476551" y="5345002"/>
                <a:ext cx="441146" cy="369332"/>
              </a:xfrm>
              <a:prstGeom prst="rect">
                <a:avLst/>
              </a:prstGeom>
              <a:noFill/>
            </p:spPr>
            <p:txBody>
              <a:bodyPr wrap="none">
                <a:normAutofit/>
              </a:bodyPr>
              <a:lstStyle/>
              <a:p>
                <a:pPr algn="ctr" defTabSz="964326" fontAlgn="auto">
                  <a:spcBef>
                    <a:spcPts val="0"/>
                  </a:spcBef>
                  <a:spcAft>
                    <a:spcPts val="0"/>
                  </a:spcAft>
                  <a:defRPr/>
                </a:pPr>
                <a:r>
                  <a:rPr lang="en-US" sz="1900" b="1" kern="0">
                    <a:solidFill>
                      <a:srgbClr val="FFFFFF"/>
                    </a:solidFill>
                    <a:latin typeface="+mn-lt"/>
                    <a:ea typeface="+mn-ea"/>
                    <a:cs typeface="+mn-ea"/>
                    <a:sym typeface="+mn-lt"/>
                  </a:rPr>
                  <a:t>03</a:t>
                </a:r>
              </a:p>
            </p:txBody>
          </p:sp>
          <p:sp>
            <p:nvSpPr>
              <p:cNvPr id="47" name="Rectangle 28"/>
              <p:cNvSpPr/>
              <p:nvPr/>
            </p:nvSpPr>
            <p:spPr>
              <a:xfrm>
                <a:off x="6095137" y="3777100"/>
                <a:ext cx="4572000" cy="2133600"/>
              </a:xfrm>
              <a:prstGeom prst="rect">
                <a:avLst/>
              </a:prstGeom>
              <a:noFill/>
              <a:ln w="38100" cap="flat" cmpd="sng" algn="ctr">
                <a:solidFill>
                  <a:srgbClr val="000000">
                    <a:lumMod val="60000"/>
                    <a:lumOff val="40000"/>
                  </a:srgbClr>
                </a:solidFill>
                <a:prstDash val="solid"/>
                <a:miter lim="800000"/>
              </a:ln>
              <a:effectLst/>
            </p:spPr>
            <p:txBody>
              <a:bodyPr wrap="square" tIns="1080000" anchor="t" anchorCtr="1">
                <a:normAutofit/>
              </a:bodyPr>
              <a:lstStyle/>
              <a:p>
                <a:pPr algn="ctr" defTabSz="964326" fontAlgn="auto">
                  <a:lnSpc>
                    <a:spcPct val="120000"/>
                  </a:lnSpc>
                  <a:spcBef>
                    <a:spcPts val="0"/>
                  </a:spcBef>
                  <a:spcAft>
                    <a:spcPts val="0"/>
                  </a:spcAft>
                  <a:defRPr/>
                </a:pPr>
                <a:endParaRPr lang="zh-CN" altLang="en-US" sz="1300" kern="0" dirty="0">
                  <a:solidFill>
                    <a:srgbClr val="000000">
                      <a:lumMod val="100000"/>
                    </a:srgbClr>
                  </a:solidFill>
                  <a:latin typeface="+mn-lt"/>
                  <a:ea typeface="+mn-ea"/>
                  <a:cs typeface="+mn-ea"/>
                  <a:sym typeface="+mn-lt"/>
                </a:endParaRPr>
              </a:p>
            </p:txBody>
          </p:sp>
          <p:sp>
            <p:nvSpPr>
              <p:cNvPr id="48" name="Right Triangle 29"/>
              <p:cNvSpPr/>
              <p:nvPr/>
            </p:nvSpPr>
            <p:spPr>
              <a:xfrm rot="16200000">
                <a:off x="9625244" y="4869066"/>
                <a:ext cx="1041635" cy="1041635"/>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49" name="Right Triangle 30"/>
              <p:cNvSpPr/>
              <p:nvPr/>
            </p:nvSpPr>
            <p:spPr>
              <a:xfrm rot="5400000">
                <a:off x="6095564" y="3776523"/>
                <a:ext cx="1123540" cy="1123540"/>
              </a:xfrm>
              <a:prstGeom prst="rtTriangle">
                <a:avLst/>
              </a:prstGeom>
              <a:solidFill>
                <a:srgbClr val="5FC4F4"/>
              </a:solidFill>
              <a:ln w="38100" cap="flat" cmpd="sng" algn="ctr">
                <a:solidFill>
                  <a:srgbClr val="5FC4F4"/>
                </a:solidFill>
                <a:prstDash val="solid"/>
                <a:miter lim="800000"/>
              </a:ln>
              <a:effectLst/>
            </p:spPr>
            <p:txBody>
              <a:bodyPr anchor="ctr"/>
              <a:lstStyle/>
              <a:p>
                <a:pPr algn="ctr" defTabSz="964326" fontAlgn="auto">
                  <a:spcBef>
                    <a:spcPts val="0"/>
                  </a:spcBef>
                  <a:spcAft>
                    <a:spcPts val="0"/>
                  </a:spcAft>
                  <a:defRPr/>
                </a:pPr>
                <a:endParaRPr sz="1900" kern="0">
                  <a:solidFill>
                    <a:srgbClr val="FFFFFF"/>
                  </a:solidFill>
                  <a:latin typeface="+mn-lt"/>
                  <a:ea typeface="+mn-ea"/>
                  <a:cs typeface="+mn-ea"/>
                  <a:sym typeface="+mn-lt"/>
                </a:endParaRPr>
              </a:p>
            </p:txBody>
          </p:sp>
          <p:sp>
            <p:nvSpPr>
              <p:cNvPr id="50" name="TextBox 31"/>
              <p:cNvSpPr txBox="1"/>
              <p:nvPr/>
            </p:nvSpPr>
            <p:spPr>
              <a:xfrm rot="19095347">
                <a:off x="10106907" y="5385792"/>
                <a:ext cx="441146" cy="369332"/>
              </a:xfrm>
              <a:prstGeom prst="rect">
                <a:avLst/>
              </a:prstGeom>
              <a:noFill/>
            </p:spPr>
            <p:txBody>
              <a:bodyPr wrap="none">
                <a:normAutofit/>
              </a:bodyPr>
              <a:lstStyle/>
              <a:p>
                <a:pPr algn="ctr" defTabSz="964326" fontAlgn="auto">
                  <a:spcBef>
                    <a:spcPts val="0"/>
                  </a:spcBef>
                  <a:spcAft>
                    <a:spcPts val="0"/>
                  </a:spcAft>
                  <a:defRPr/>
                </a:pPr>
                <a:r>
                  <a:rPr lang="en-US" sz="1900" b="1" kern="0">
                    <a:solidFill>
                      <a:srgbClr val="FFFFFF"/>
                    </a:solidFill>
                    <a:latin typeface="+mn-lt"/>
                    <a:ea typeface="+mn-ea"/>
                    <a:cs typeface="+mn-ea"/>
                    <a:sym typeface="+mn-lt"/>
                  </a:rPr>
                  <a:t>04</a:t>
                </a:r>
              </a:p>
            </p:txBody>
          </p:sp>
          <p:sp>
            <p:nvSpPr>
              <p:cNvPr id="51" name="Freeform: Shape 35"/>
              <p:cNvSpPr>
                <a:spLocks noChangeAspect="1"/>
              </p:cNvSpPr>
              <p:nvPr/>
            </p:nvSpPr>
            <p:spPr bwMode="auto">
              <a:xfrm>
                <a:off x="6304146" y="3895013"/>
                <a:ext cx="333874" cy="347364"/>
              </a:xfrm>
              <a:custGeom>
                <a:avLst/>
                <a:gdLst>
                  <a:gd name="T0" fmla="*/ 818 w 1611"/>
                  <a:gd name="T1" fmla="*/ 977 h 1676"/>
                  <a:gd name="T2" fmla="*/ 692 w 1611"/>
                  <a:gd name="T3" fmla="*/ 826 h 1676"/>
                  <a:gd name="T4" fmla="*/ 411 w 1611"/>
                  <a:gd name="T5" fmla="*/ 453 h 1676"/>
                  <a:gd name="T6" fmla="*/ 906 w 1611"/>
                  <a:gd name="T7" fmla="*/ 306 h 1676"/>
                  <a:gd name="T8" fmla="*/ 1249 w 1611"/>
                  <a:gd name="T9" fmla="*/ 897 h 1676"/>
                  <a:gd name="T10" fmla="*/ 818 w 1611"/>
                  <a:gd name="T11" fmla="*/ 950 h 1676"/>
                  <a:gd name="T12" fmla="*/ 406 w 1611"/>
                  <a:gd name="T13" fmla="*/ 900 h 1676"/>
                  <a:gd name="T14" fmla="*/ 519 w 1611"/>
                  <a:gd name="T15" fmla="*/ 880 h 1676"/>
                  <a:gd name="T16" fmla="*/ 679 w 1611"/>
                  <a:gd name="T17" fmla="*/ 678 h 1676"/>
                  <a:gd name="T18" fmla="*/ 873 w 1611"/>
                  <a:gd name="T19" fmla="*/ 314 h 1676"/>
                  <a:gd name="T20" fmla="*/ 944 w 1611"/>
                  <a:gd name="T21" fmla="*/ 826 h 1676"/>
                  <a:gd name="T22" fmla="*/ 944 w 1611"/>
                  <a:gd name="T23" fmla="*/ 826 h 1676"/>
                  <a:gd name="T24" fmla="*/ 807 w 1611"/>
                  <a:gd name="T25" fmla="*/ 0 h 1676"/>
                  <a:gd name="T26" fmla="*/ 218 w 1611"/>
                  <a:gd name="T27" fmla="*/ 726 h 1676"/>
                  <a:gd name="T28" fmla="*/ 98 w 1611"/>
                  <a:gd name="T29" fmla="*/ 1185 h 1676"/>
                  <a:gd name="T30" fmla="*/ 57 w 1611"/>
                  <a:gd name="T31" fmla="*/ 1233 h 1676"/>
                  <a:gd name="T32" fmla="*/ 57 w 1611"/>
                  <a:gd name="T33" fmla="*/ 1233 h 1676"/>
                  <a:gd name="T34" fmla="*/ 130 w 1611"/>
                  <a:gd name="T35" fmla="*/ 1230 h 1676"/>
                  <a:gd name="T36" fmla="*/ 171 w 1611"/>
                  <a:gd name="T37" fmla="*/ 1279 h 1676"/>
                  <a:gd name="T38" fmla="*/ 159 w 1611"/>
                  <a:gd name="T39" fmla="*/ 1280 h 1676"/>
                  <a:gd name="T40" fmla="*/ 49 w 1611"/>
                  <a:gd name="T41" fmla="*/ 1320 h 1676"/>
                  <a:gd name="T42" fmla="*/ 178 w 1611"/>
                  <a:gd name="T43" fmla="*/ 1320 h 1676"/>
                  <a:gd name="T44" fmla="*/ 352 w 1611"/>
                  <a:gd name="T45" fmla="*/ 1409 h 1676"/>
                  <a:gd name="T46" fmla="*/ 310 w 1611"/>
                  <a:gd name="T47" fmla="*/ 1457 h 1676"/>
                  <a:gd name="T48" fmla="*/ 466 w 1611"/>
                  <a:gd name="T49" fmla="*/ 1454 h 1676"/>
                  <a:gd name="T50" fmla="*/ 466 w 1611"/>
                  <a:gd name="T51" fmla="*/ 1454 h 1676"/>
                  <a:gd name="T52" fmla="*/ 507 w 1611"/>
                  <a:gd name="T53" fmla="*/ 1503 h 1676"/>
                  <a:gd name="T54" fmla="*/ 409 w 1611"/>
                  <a:gd name="T55" fmla="*/ 1480 h 1676"/>
                  <a:gd name="T56" fmla="*/ 371 w 1611"/>
                  <a:gd name="T57" fmla="*/ 1592 h 1676"/>
                  <a:gd name="T58" fmla="*/ 453 w 1611"/>
                  <a:gd name="T59" fmla="*/ 1533 h 1676"/>
                  <a:gd name="T60" fmla="*/ 1554 w 1611"/>
                  <a:gd name="T61" fmla="*/ 1164 h 1676"/>
                  <a:gd name="T62" fmla="*/ 1561 w 1611"/>
                  <a:gd name="T63" fmla="*/ 1279 h 1676"/>
                  <a:gd name="T64" fmla="*/ 1441 w 1611"/>
                  <a:gd name="T65" fmla="*/ 1209 h 1676"/>
                  <a:gd name="T66" fmla="*/ 1446 w 1611"/>
                  <a:gd name="T67" fmla="*/ 1233 h 1676"/>
                  <a:gd name="T68" fmla="*/ 1446 w 1611"/>
                  <a:gd name="T69" fmla="*/ 1233 h 1676"/>
                  <a:gd name="T70" fmla="*/ 1452 w 1611"/>
                  <a:gd name="T71" fmla="*/ 1280 h 1676"/>
                  <a:gd name="T72" fmla="*/ 1498 w 1611"/>
                  <a:gd name="T73" fmla="*/ 1337 h 1676"/>
                  <a:gd name="T74" fmla="*/ 1265 w 1611"/>
                  <a:gd name="T75" fmla="*/ 1454 h 1676"/>
                  <a:gd name="T76" fmla="*/ 1265 w 1611"/>
                  <a:gd name="T77" fmla="*/ 1454 h 1676"/>
                  <a:gd name="T78" fmla="*/ 1307 w 1611"/>
                  <a:gd name="T79" fmla="*/ 1503 h 1676"/>
                  <a:gd name="T80" fmla="*/ 1152 w 1611"/>
                  <a:gd name="T81" fmla="*/ 1409 h 1676"/>
                  <a:gd name="T82" fmla="*/ 1110 w 1611"/>
                  <a:gd name="T83" fmla="*/ 1457 h 1676"/>
                  <a:gd name="T84" fmla="*/ 1247 w 1611"/>
                  <a:gd name="T85" fmla="*/ 1533 h 1676"/>
                  <a:gd name="T86" fmla="*/ 1158 w 1611"/>
                  <a:gd name="T87" fmla="*/ 1533 h 1676"/>
                  <a:gd name="T88" fmla="*/ 1240 w 1611"/>
                  <a:gd name="T89" fmla="*/ 1592 h 1676"/>
                  <a:gd name="T90" fmla="*/ 818 w 1611"/>
                  <a:gd name="T91" fmla="*/ 1514 h 1676"/>
                  <a:gd name="T92" fmla="*/ 776 w 1611"/>
                  <a:gd name="T93" fmla="*/ 1562 h 1676"/>
                  <a:gd name="T94" fmla="*/ 776 w 1611"/>
                  <a:gd name="T95" fmla="*/ 1562 h 1676"/>
                  <a:gd name="T96" fmla="*/ 849 w 1611"/>
                  <a:gd name="T97" fmla="*/ 1559 h 1676"/>
                  <a:gd name="T98" fmla="*/ 891 w 1611"/>
                  <a:gd name="T99" fmla="*/ 1608 h 1676"/>
                  <a:gd name="T100" fmla="*/ 879 w 1611"/>
                  <a:gd name="T101" fmla="*/ 1609 h 1676"/>
                  <a:gd name="T102" fmla="*/ 768 w 1611"/>
                  <a:gd name="T103" fmla="*/ 1649 h 1676"/>
                  <a:gd name="T104" fmla="*/ 897 w 1611"/>
                  <a:gd name="T105" fmla="*/ 1649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1" h="1676">
                    <a:moveTo>
                      <a:pt x="926" y="1052"/>
                    </a:moveTo>
                    <a:cubicBezTo>
                      <a:pt x="926" y="1089"/>
                      <a:pt x="877" y="1120"/>
                      <a:pt x="818" y="1120"/>
                    </a:cubicBezTo>
                    <a:cubicBezTo>
                      <a:pt x="758" y="1120"/>
                      <a:pt x="710" y="1089"/>
                      <a:pt x="710" y="1052"/>
                    </a:cubicBezTo>
                    <a:cubicBezTo>
                      <a:pt x="710" y="1014"/>
                      <a:pt x="733" y="977"/>
                      <a:pt x="818" y="977"/>
                    </a:cubicBezTo>
                    <a:cubicBezTo>
                      <a:pt x="905" y="977"/>
                      <a:pt x="926" y="1014"/>
                      <a:pt x="926" y="1052"/>
                    </a:cubicBezTo>
                    <a:close/>
                    <a:moveTo>
                      <a:pt x="749" y="826"/>
                    </a:moveTo>
                    <a:cubicBezTo>
                      <a:pt x="749" y="804"/>
                      <a:pt x="736" y="786"/>
                      <a:pt x="721" y="786"/>
                    </a:cubicBezTo>
                    <a:cubicBezTo>
                      <a:pt x="705" y="786"/>
                      <a:pt x="692" y="804"/>
                      <a:pt x="692" y="826"/>
                    </a:cubicBezTo>
                    <a:cubicBezTo>
                      <a:pt x="692" y="848"/>
                      <a:pt x="705" y="866"/>
                      <a:pt x="721" y="866"/>
                    </a:cubicBezTo>
                    <a:cubicBezTo>
                      <a:pt x="736" y="866"/>
                      <a:pt x="749" y="848"/>
                      <a:pt x="749" y="826"/>
                    </a:cubicBezTo>
                    <a:close/>
                    <a:moveTo>
                      <a:pt x="708" y="306"/>
                    </a:moveTo>
                    <a:cubicBezTo>
                      <a:pt x="708" y="306"/>
                      <a:pt x="558" y="279"/>
                      <a:pt x="411" y="453"/>
                    </a:cubicBezTo>
                    <a:cubicBezTo>
                      <a:pt x="264" y="628"/>
                      <a:pt x="126" y="835"/>
                      <a:pt x="411" y="849"/>
                    </a:cubicBezTo>
                    <a:cubicBezTo>
                      <a:pt x="696" y="863"/>
                      <a:pt x="708" y="306"/>
                      <a:pt x="708" y="306"/>
                    </a:cubicBezTo>
                    <a:close/>
                    <a:moveTo>
                      <a:pt x="1203" y="453"/>
                    </a:moveTo>
                    <a:cubicBezTo>
                      <a:pt x="1055" y="279"/>
                      <a:pt x="906" y="306"/>
                      <a:pt x="906" y="306"/>
                    </a:cubicBezTo>
                    <a:cubicBezTo>
                      <a:pt x="906" y="306"/>
                      <a:pt x="917" y="863"/>
                      <a:pt x="1203" y="849"/>
                    </a:cubicBezTo>
                    <a:cubicBezTo>
                      <a:pt x="1488" y="835"/>
                      <a:pt x="1350" y="628"/>
                      <a:pt x="1203" y="453"/>
                    </a:cubicBezTo>
                    <a:close/>
                    <a:moveTo>
                      <a:pt x="1207" y="901"/>
                    </a:moveTo>
                    <a:cubicBezTo>
                      <a:pt x="1222" y="900"/>
                      <a:pt x="1236" y="899"/>
                      <a:pt x="1249" y="897"/>
                    </a:cubicBezTo>
                    <a:cubicBezTo>
                      <a:pt x="1237" y="1013"/>
                      <a:pt x="1138" y="1103"/>
                      <a:pt x="1019" y="1103"/>
                    </a:cubicBezTo>
                    <a:cubicBezTo>
                      <a:pt x="994" y="1103"/>
                      <a:pt x="970" y="1099"/>
                      <a:pt x="948" y="1092"/>
                    </a:cubicBezTo>
                    <a:cubicBezTo>
                      <a:pt x="954" y="1081"/>
                      <a:pt x="958" y="1069"/>
                      <a:pt x="958" y="1056"/>
                    </a:cubicBezTo>
                    <a:cubicBezTo>
                      <a:pt x="958" y="1017"/>
                      <a:pt x="939" y="950"/>
                      <a:pt x="818" y="950"/>
                    </a:cubicBezTo>
                    <a:cubicBezTo>
                      <a:pt x="693" y="950"/>
                      <a:pt x="679" y="1024"/>
                      <a:pt x="679" y="1056"/>
                    </a:cubicBezTo>
                    <a:cubicBezTo>
                      <a:pt x="679" y="1071"/>
                      <a:pt x="683" y="1084"/>
                      <a:pt x="691" y="1097"/>
                    </a:cubicBezTo>
                    <a:cubicBezTo>
                      <a:pt x="674" y="1101"/>
                      <a:pt x="655" y="1103"/>
                      <a:pt x="637" y="1103"/>
                    </a:cubicBezTo>
                    <a:cubicBezTo>
                      <a:pt x="518" y="1103"/>
                      <a:pt x="421" y="1015"/>
                      <a:pt x="406" y="900"/>
                    </a:cubicBezTo>
                    <a:cubicBezTo>
                      <a:pt x="408" y="900"/>
                      <a:pt x="410" y="901"/>
                      <a:pt x="412" y="901"/>
                    </a:cubicBezTo>
                    <a:cubicBezTo>
                      <a:pt x="416" y="901"/>
                      <a:pt x="420" y="901"/>
                      <a:pt x="424" y="901"/>
                    </a:cubicBezTo>
                    <a:cubicBezTo>
                      <a:pt x="424" y="901"/>
                      <a:pt x="424" y="901"/>
                      <a:pt x="424" y="901"/>
                    </a:cubicBezTo>
                    <a:cubicBezTo>
                      <a:pt x="459" y="901"/>
                      <a:pt x="491" y="893"/>
                      <a:pt x="519" y="880"/>
                    </a:cubicBezTo>
                    <a:cubicBezTo>
                      <a:pt x="524" y="914"/>
                      <a:pt x="540" y="943"/>
                      <a:pt x="568" y="959"/>
                    </a:cubicBezTo>
                    <a:cubicBezTo>
                      <a:pt x="625" y="995"/>
                      <a:pt x="708" y="964"/>
                      <a:pt x="754" y="890"/>
                    </a:cubicBezTo>
                    <a:cubicBezTo>
                      <a:pt x="800" y="817"/>
                      <a:pt x="790" y="728"/>
                      <a:pt x="733" y="693"/>
                    </a:cubicBezTo>
                    <a:cubicBezTo>
                      <a:pt x="717" y="683"/>
                      <a:pt x="698" y="678"/>
                      <a:pt x="679" y="678"/>
                    </a:cubicBezTo>
                    <a:cubicBezTo>
                      <a:pt x="740" y="521"/>
                      <a:pt x="744" y="337"/>
                      <a:pt x="745" y="324"/>
                    </a:cubicBezTo>
                    <a:cubicBezTo>
                      <a:pt x="745" y="312"/>
                      <a:pt x="745" y="312"/>
                      <a:pt x="745" y="312"/>
                    </a:cubicBezTo>
                    <a:cubicBezTo>
                      <a:pt x="765" y="307"/>
                      <a:pt x="786" y="305"/>
                      <a:pt x="807" y="305"/>
                    </a:cubicBezTo>
                    <a:cubicBezTo>
                      <a:pt x="829" y="305"/>
                      <a:pt x="851" y="308"/>
                      <a:pt x="873" y="314"/>
                    </a:cubicBezTo>
                    <a:cubicBezTo>
                      <a:pt x="874" y="324"/>
                      <a:pt x="874" y="324"/>
                      <a:pt x="874" y="324"/>
                    </a:cubicBezTo>
                    <a:cubicBezTo>
                      <a:pt x="874" y="348"/>
                      <a:pt x="889" y="901"/>
                      <a:pt x="1195" y="901"/>
                    </a:cubicBezTo>
                    <a:cubicBezTo>
                      <a:pt x="1199" y="901"/>
                      <a:pt x="1203" y="901"/>
                      <a:pt x="1207" y="901"/>
                    </a:cubicBezTo>
                    <a:close/>
                    <a:moveTo>
                      <a:pt x="944" y="826"/>
                    </a:moveTo>
                    <a:cubicBezTo>
                      <a:pt x="944" y="804"/>
                      <a:pt x="931" y="786"/>
                      <a:pt x="915" y="786"/>
                    </a:cubicBezTo>
                    <a:cubicBezTo>
                      <a:pt x="899" y="786"/>
                      <a:pt x="886" y="804"/>
                      <a:pt x="886" y="826"/>
                    </a:cubicBezTo>
                    <a:cubicBezTo>
                      <a:pt x="886" y="848"/>
                      <a:pt x="899" y="866"/>
                      <a:pt x="915" y="866"/>
                    </a:cubicBezTo>
                    <a:cubicBezTo>
                      <a:pt x="931" y="866"/>
                      <a:pt x="944" y="848"/>
                      <a:pt x="944" y="826"/>
                    </a:cubicBezTo>
                    <a:close/>
                    <a:moveTo>
                      <a:pt x="1532" y="726"/>
                    </a:moveTo>
                    <a:cubicBezTo>
                      <a:pt x="1532" y="1126"/>
                      <a:pt x="1207" y="1451"/>
                      <a:pt x="807" y="1451"/>
                    </a:cubicBezTo>
                    <a:cubicBezTo>
                      <a:pt x="407" y="1451"/>
                      <a:pt x="82" y="1126"/>
                      <a:pt x="82" y="726"/>
                    </a:cubicBezTo>
                    <a:cubicBezTo>
                      <a:pt x="82" y="326"/>
                      <a:pt x="407" y="0"/>
                      <a:pt x="807" y="0"/>
                    </a:cubicBezTo>
                    <a:cubicBezTo>
                      <a:pt x="1207" y="0"/>
                      <a:pt x="1532" y="326"/>
                      <a:pt x="1532" y="726"/>
                    </a:cubicBezTo>
                    <a:close/>
                    <a:moveTo>
                      <a:pt x="1395" y="726"/>
                    </a:moveTo>
                    <a:cubicBezTo>
                      <a:pt x="1395" y="401"/>
                      <a:pt x="1131" y="137"/>
                      <a:pt x="807" y="137"/>
                    </a:cubicBezTo>
                    <a:cubicBezTo>
                      <a:pt x="482" y="137"/>
                      <a:pt x="218" y="401"/>
                      <a:pt x="218" y="726"/>
                    </a:cubicBezTo>
                    <a:cubicBezTo>
                      <a:pt x="218" y="1050"/>
                      <a:pt x="482" y="1314"/>
                      <a:pt x="807" y="1314"/>
                    </a:cubicBezTo>
                    <a:cubicBezTo>
                      <a:pt x="1131" y="1314"/>
                      <a:pt x="1395" y="1050"/>
                      <a:pt x="1395" y="726"/>
                    </a:cubicBezTo>
                    <a:close/>
                    <a:moveTo>
                      <a:pt x="92" y="1230"/>
                    </a:moveTo>
                    <a:cubicBezTo>
                      <a:pt x="105" y="1223"/>
                      <a:pt x="108" y="1203"/>
                      <a:pt x="98" y="1185"/>
                    </a:cubicBezTo>
                    <a:cubicBezTo>
                      <a:pt x="89" y="1166"/>
                      <a:pt x="70" y="1157"/>
                      <a:pt x="57" y="1164"/>
                    </a:cubicBezTo>
                    <a:cubicBezTo>
                      <a:pt x="44" y="1170"/>
                      <a:pt x="41" y="1191"/>
                      <a:pt x="51" y="1209"/>
                    </a:cubicBezTo>
                    <a:cubicBezTo>
                      <a:pt x="61" y="1227"/>
                      <a:pt x="79" y="1237"/>
                      <a:pt x="92" y="1230"/>
                    </a:cubicBezTo>
                    <a:close/>
                    <a:moveTo>
                      <a:pt x="57" y="1233"/>
                    </a:moveTo>
                    <a:cubicBezTo>
                      <a:pt x="47" y="1215"/>
                      <a:pt x="29" y="1205"/>
                      <a:pt x="16" y="1212"/>
                    </a:cubicBezTo>
                    <a:cubicBezTo>
                      <a:pt x="3" y="1219"/>
                      <a:pt x="0" y="1239"/>
                      <a:pt x="10" y="1258"/>
                    </a:cubicBezTo>
                    <a:cubicBezTo>
                      <a:pt x="19" y="1276"/>
                      <a:pt x="38" y="1285"/>
                      <a:pt x="51" y="1279"/>
                    </a:cubicBezTo>
                    <a:cubicBezTo>
                      <a:pt x="64" y="1272"/>
                      <a:pt x="66" y="1251"/>
                      <a:pt x="57" y="1233"/>
                    </a:cubicBezTo>
                    <a:close/>
                    <a:moveTo>
                      <a:pt x="171" y="1209"/>
                    </a:moveTo>
                    <a:cubicBezTo>
                      <a:pt x="180" y="1191"/>
                      <a:pt x="178" y="1170"/>
                      <a:pt x="165" y="1163"/>
                    </a:cubicBezTo>
                    <a:cubicBezTo>
                      <a:pt x="152" y="1157"/>
                      <a:pt x="133" y="1166"/>
                      <a:pt x="124" y="1185"/>
                    </a:cubicBezTo>
                    <a:cubicBezTo>
                      <a:pt x="114" y="1203"/>
                      <a:pt x="117" y="1223"/>
                      <a:pt x="130" y="1230"/>
                    </a:cubicBezTo>
                    <a:cubicBezTo>
                      <a:pt x="143" y="1237"/>
                      <a:pt x="161" y="1227"/>
                      <a:pt x="171" y="1209"/>
                    </a:cubicBezTo>
                    <a:close/>
                    <a:moveTo>
                      <a:pt x="206" y="1212"/>
                    </a:moveTo>
                    <a:cubicBezTo>
                      <a:pt x="193" y="1205"/>
                      <a:pt x="175" y="1215"/>
                      <a:pt x="165" y="1233"/>
                    </a:cubicBezTo>
                    <a:cubicBezTo>
                      <a:pt x="156" y="1251"/>
                      <a:pt x="158" y="1272"/>
                      <a:pt x="171" y="1279"/>
                    </a:cubicBezTo>
                    <a:cubicBezTo>
                      <a:pt x="184" y="1285"/>
                      <a:pt x="203" y="1276"/>
                      <a:pt x="212" y="1258"/>
                    </a:cubicBezTo>
                    <a:cubicBezTo>
                      <a:pt x="222" y="1239"/>
                      <a:pt x="219" y="1219"/>
                      <a:pt x="206" y="1212"/>
                    </a:cubicBezTo>
                    <a:close/>
                    <a:moveTo>
                      <a:pt x="159" y="1288"/>
                    </a:moveTo>
                    <a:cubicBezTo>
                      <a:pt x="159" y="1285"/>
                      <a:pt x="159" y="1283"/>
                      <a:pt x="159" y="1280"/>
                    </a:cubicBezTo>
                    <a:cubicBezTo>
                      <a:pt x="159" y="1258"/>
                      <a:pt x="136" y="1235"/>
                      <a:pt x="114" y="1235"/>
                    </a:cubicBezTo>
                    <a:cubicBezTo>
                      <a:pt x="92" y="1235"/>
                      <a:pt x="69" y="1258"/>
                      <a:pt x="69" y="1280"/>
                    </a:cubicBezTo>
                    <a:cubicBezTo>
                      <a:pt x="69" y="1283"/>
                      <a:pt x="69" y="1285"/>
                      <a:pt x="69" y="1288"/>
                    </a:cubicBezTo>
                    <a:cubicBezTo>
                      <a:pt x="55" y="1288"/>
                      <a:pt x="49" y="1305"/>
                      <a:pt x="49" y="1320"/>
                    </a:cubicBezTo>
                    <a:cubicBezTo>
                      <a:pt x="49" y="1335"/>
                      <a:pt x="61" y="1347"/>
                      <a:pt x="76" y="1347"/>
                    </a:cubicBezTo>
                    <a:cubicBezTo>
                      <a:pt x="90" y="1347"/>
                      <a:pt x="110" y="1338"/>
                      <a:pt x="113" y="1337"/>
                    </a:cubicBezTo>
                    <a:cubicBezTo>
                      <a:pt x="129" y="1345"/>
                      <a:pt x="137" y="1347"/>
                      <a:pt x="151" y="1347"/>
                    </a:cubicBezTo>
                    <a:cubicBezTo>
                      <a:pt x="166" y="1347"/>
                      <a:pt x="178" y="1335"/>
                      <a:pt x="178" y="1320"/>
                    </a:cubicBezTo>
                    <a:cubicBezTo>
                      <a:pt x="178" y="1306"/>
                      <a:pt x="172" y="1289"/>
                      <a:pt x="159" y="1288"/>
                    </a:cubicBezTo>
                    <a:close/>
                    <a:moveTo>
                      <a:pt x="387" y="1475"/>
                    </a:moveTo>
                    <a:cubicBezTo>
                      <a:pt x="400" y="1469"/>
                      <a:pt x="402" y="1448"/>
                      <a:pt x="393" y="1430"/>
                    </a:cubicBezTo>
                    <a:cubicBezTo>
                      <a:pt x="383" y="1411"/>
                      <a:pt x="365" y="1402"/>
                      <a:pt x="352" y="1409"/>
                    </a:cubicBezTo>
                    <a:cubicBezTo>
                      <a:pt x="339" y="1416"/>
                      <a:pt x="336" y="1436"/>
                      <a:pt x="346" y="1454"/>
                    </a:cubicBezTo>
                    <a:cubicBezTo>
                      <a:pt x="355" y="1473"/>
                      <a:pt x="374" y="1482"/>
                      <a:pt x="387" y="1475"/>
                    </a:cubicBezTo>
                    <a:close/>
                    <a:moveTo>
                      <a:pt x="351" y="1478"/>
                    </a:moveTo>
                    <a:cubicBezTo>
                      <a:pt x="342" y="1460"/>
                      <a:pt x="323" y="1451"/>
                      <a:pt x="310" y="1457"/>
                    </a:cubicBezTo>
                    <a:cubicBezTo>
                      <a:pt x="297" y="1464"/>
                      <a:pt x="295" y="1485"/>
                      <a:pt x="304" y="1503"/>
                    </a:cubicBezTo>
                    <a:cubicBezTo>
                      <a:pt x="314" y="1521"/>
                      <a:pt x="332" y="1531"/>
                      <a:pt x="345" y="1524"/>
                    </a:cubicBezTo>
                    <a:cubicBezTo>
                      <a:pt x="358" y="1517"/>
                      <a:pt x="361" y="1497"/>
                      <a:pt x="351" y="1478"/>
                    </a:cubicBezTo>
                    <a:close/>
                    <a:moveTo>
                      <a:pt x="466" y="1454"/>
                    </a:moveTo>
                    <a:cubicBezTo>
                      <a:pt x="475" y="1436"/>
                      <a:pt x="472" y="1416"/>
                      <a:pt x="459" y="1409"/>
                    </a:cubicBezTo>
                    <a:cubicBezTo>
                      <a:pt x="446" y="1402"/>
                      <a:pt x="428" y="1411"/>
                      <a:pt x="418" y="1430"/>
                    </a:cubicBezTo>
                    <a:cubicBezTo>
                      <a:pt x="409" y="1448"/>
                      <a:pt x="412" y="1469"/>
                      <a:pt x="425" y="1475"/>
                    </a:cubicBezTo>
                    <a:cubicBezTo>
                      <a:pt x="438" y="1482"/>
                      <a:pt x="456" y="1473"/>
                      <a:pt x="466" y="1454"/>
                    </a:cubicBezTo>
                    <a:close/>
                    <a:moveTo>
                      <a:pt x="501" y="1457"/>
                    </a:moveTo>
                    <a:cubicBezTo>
                      <a:pt x="488" y="1451"/>
                      <a:pt x="469" y="1460"/>
                      <a:pt x="460" y="1478"/>
                    </a:cubicBezTo>
                    <a:cubicBezTo>
                      <a:pt x="450" y="1497"/>
                      <a:pt x="453" y="1517"/>
                      <a:pt x="466" y="1524"/>
                    </a:cubicBezTo>
                    <a:cubicBezTo>
                      <a:pt x="479" y="1531"/>
                      <a:pt x="497" y="1521"/>
                      <a:pt x="507" y="1503"/>
                    </a:cubicBezTo>
                    <a:cubicBezTo>
                      <a:pt x="516" y="1485"/>
                      <a:pt x="514" y="1464"/>
                      <a:pt x="501" y="1457"/>
                    </a:cubicBezTo>
                    <a:close/>
                    <a:moveTo>
                      <a:pt x="453" y="1533"/>
                    </a:moveTo>
                    <a:cubicBezTo>
                      <a:pt x="454" y="1531"/>
                      <a:pt x="454" y="1528"/>
                      <a:pt x="454" y="1526"/>
                    </a:cubicBezTo>
                    <a:cubicBezTo>
                      <a:pt x="454" y="1504"/>
                      <a:pt x="431" y="1480"/>
                      <a:pt x="409" y="1480"/>
                    </a:cubicBezTo>
                    <a:cubicBezTo>
                      <a:pt x="387" y="1480"/>
                      <a:pt x="363" y="1504"/>
                      <a:pt x="363" y="1526"/>
                    </a:cubicBezTo>
                    <a:cubicBezTo>
                      <a:pt x="363" y="1528"/>
                      <a:pt x="364" y="1531"/>
                      <a:pt x="364" y="1533"/>
                    </a:cubicBezTo>
                    <a:cubicBezTo>
                      <a:pt x="350" y="1534"/>
                      <a:pt x="343" y="1551"/>
                      <a:pt x="343" y="1565"/>
                    </a:cubicBezTo>
                    <a:cubicBezTo>
                      <a:pt x="343" y="1580"/>
                      <a:pt x="356" y="1592"/>
                      <a:pt x="371" y="1592"/>
                    </a:cubicBezTo>
                    <a:cubicBezTo>
                      <a:pt x="384" y="1592"/>
                      <a:pt x="405" y="1583"/>
                      <a:pt x="408" y="1582"/>
                    </a:cubicBezTo>
                    <a:cubicBezTo>
                      <a:pt x="424" y="1591"/>
                      <a:pt x="432" y="1592"/>
                      <a:pt x="445" y="1592"/>
                    </a:cubicBezTo>
                    <a:cubicBezTo>
                      <a:pt x="460" y="1592"/>
                      <a:pt x="472" y="1580"/>
                      <a:pt x="472" y="1565"/>
                    </a:cubicBezTo>
                    <a:cubicBezTo>
                      <a:pt x="472" y="1551"/>
                      <a:pt x="467" y="1535"/>
                      <a:pt x="453" y="1533"/>
                    </a:cubicBezTo>
                    <a:close/>
                    <a:moveTo>
                      <a:pt x="1513" y="1185"/>
                    </a:moveTo>
                    <a:cubicBezTo>
                      <a:pt x="1504" y="1203"/>
                      <a:pt x="1506" y="1223"/>
                      <a:pt x="1519" y="1230"/>
                    </a:cubicBezTo>
                    <a:cubicBezTo>
                      <a:pt x="1532" y="1237"/>
                      <a:pt x="1551" y="1228"/>
                      <a:pt x="1560" y="1209"/>
                    </a:cubicBezTo>
                    <a:cubicBezTo>
                      <a:pt x="1570" y="1191"/>
                      <a:pt x="1567" y="1170"/>
                      <a:pt x="1554" y="1164"/>
                    </a:cubicBezTo>
                    <a:cubicBezTo>
                      <a:pt x="1541" y="1157"/>
                      <a:pt x="1523" y="1166"/>
                      <a:pt x="1513" y="1185"/>
                    </a:cubicBezTo>
                    <a:close/>
                    <a:moveTo>
                      <a:pt x="1595" y="1212"/>
                    </a:moveTo>
                    <a:cubicBezTo>
                      <a:pt x="1582" y="1205"/>
                      <a:pt x="1564" y="1215"/>
                      <a:pt x="1555" y="1233"/>
                    </a:cubicBezTo>
                    <a:cubicBezTo>
                      <a:pt x="1545" y="1251"/>
                      <a:pt x="1548" y="1272"/>
                      <a:pt x="1561" y="1279"/>
                    </a:cubicBezTo>
                    <a:cubicBezTo>
                      <a:pt x="1574" y="1285"/>
                      <a:pt x="1592" y="1276"/>
                      <a:pt x="1602" y="1258"/>
                    </a:cubicBezTo>
                    <a:cubicBezTo>
                      <a:pt x="1611" y="1239"/>
                      <a:pt x="1608" y="1219"/>
                      <a:pt x="1595" y="1212"/>
                    </a:cubicBezTo>
                    <a:close/>
                    <a:moveTo>
                      <a:pt x="1447" y="1163"/>
                    </a:moveTo>
                    <a:cubicBezTo>
                      <a:pt x="1434" y="1170"/>
                      <a:pt x="1431" y="1191"/>
                      <a:pt x="1441" y="1209"/>
                    </a:cubicBezTo>
                    <a:cubicBezTo>
                      <a:pt x="1450" y="1227"/>
                      <a:pt x="1468" y="1237"/>
                      <a:pt x="1481" y="1230"/>
                    </a:cubicBezTo>
                    <a:cubicBezTo>
                      <a:pt x="1494" y="1223"/>
                      <a:pt x="1497" y="1203"/>
                      <a:pt x="1488" y="1184"/>
                    </a:cubicBezTo>
                    <a:cubicBezTo>
                      <a:pt x="1478" y="1166"/>
                      <a:pt x="1460" y="1157"/>
                      <a:pt x="1447" y="1163"/>
                    </a:cubicBezTo>
                    <a:close/>
                    <a:moveTo>
                      <a:pt x="1446" y="1233"/>
                    </a:moveTo>
                    <a:cubicBezTo>
                      <a:pt x="1437" y="1215"/>
                      <a:pt x="1418" y="1205"/>
                      <a:pt x="1405" y="1212"/>
                    </a:cubicBezTo>
                    <a:cubicBezTo>
                      <a:pt x="1392" y="1219"/>
                      <a:pt x="1390" y="1239"/>
                      <a:pt x="1399" y="1258"/>
                    </a:cubicBezTo>
                    <a:cubicBezTo>
                      <a:pt x="1409" y="1276"/>
                      <a:pt x="1427" y="1285"/>
                      <a:pt x="1440" y="1279"/>
                    </a:cubicBezTo>
                    <a:cubicBezTo>
                      <a:pt x="1453" y="1272"/>
                      <a:pt x="1456" y="1251"/>
                      <a:pt x="1446" y="1233"/>
                    </a:cubicBezTo>
                    <a:close/>
                    <a:moveTo>
                      <a:pt x="1542" y="1288"/>
                    </a:moveTo>
                    <a:cubicBezTo>
                      <a:pt x="1542" y="1285"/>
                      <a:pt x="1543" y="1283"/>
                      <a:pt x="1543" y="1280"/>
                    </a:cubicBezTo>
                    <a:cubicBezTo>
                      <a:pt x="1543" y="1258"/>
                      <a:pt x="1519" y="1235"/>
                      <a:pt x="1497" y="1235"/>
                    </a:cubicBezTo>
                    <a:cubicBezTo>
                      <a:pt x="1475" y="1235"/>
                      <a:pt x="1452" y="1258"/>
                      <a:pt x="1452" y="1280"/>
                    </a:cubicBezTo>
                    <a:cubicBezTo>
                      <a:pt x="1452" y="1283"/>
                      <a:pt x="1452" y="1285"/>
                      <a:pt x="1453" y="1288"/>
                    </a:cubicBezTo>
                    <a:cubicBezTo>
                      <a:pt x="1439" y="1289"/>
                      <a:pt x="1434" y="1306"/>
                      <a:pt x="1434" y="1320"/>
                    </a:cubicBezTo>
                    <a:cubicBezTo>
                      <a:pt x="1434" y="1335"/>
                      <a:pt x="1446" y="1347"/>
                      <a:pt x="1461" y="1347"/>
                    </a:cubicBezTo>
                    <a:cubicBezTo>
                      <a:pt x="1474" y="1347"/>
                      <a:pt x="1482" y="1345"/>
                      <a:pt x="1498" y="1337"/>
                    </a:cubicBezTo>
                    <a:cubicBezTo>
                      <a:pt x="1501" y="1338"/>
                      <a:pt x="1522" y="1347"/>
                      <a:pt x="1535" y="1347"/>
                    </a:cubicBezTo>
                    <a:cubicBezTo>
                      <a:pt x="1550" y="1347"/>
                      <a:pt x="1563" y="1335"/>
                      <a:pt x="1563" y="1320"/>
                    </a:cubicBezTo>
                    <a:cubicBezTo>
                      <a:pt x="1563" y="1305"/>
                      <a:pt x="1556" y="1288"/>
                      <a:pt x="1542" y="1288"/>
                    </a:cubicBezTo>
                    <a:close/>
                    <a:moveTo>
                      <a:pt x="1265" y="1454"/>
                    </a:moveTo>
                    <a:cubicBezTo>
                      <a:pt x="1275" y="1436"/>
                      <a:pt x="1272" y="1416"/>
                      <a:pt x="1259" y="1409"/>
                    </a:cubicBezTo>
                    <a:cubicBezTo>
                      <a:pt x="1246" y="1402"/>
                      <a:pt x="1228" y="1411"/>
                      <a:pt x="1218" y="1430"/>
                    </a:cubicBezTo>
                    <a:cubicBezTo>
                      <a:pt x="1209" y="1448"/>
                      <a:pt x="1211" y="1469"/>
                      <a:pt x="1224" y="1475"/>
                    </a:cubicBezTo>
                    <a:cubicBezTo>
                      <a:pt x="1237" y="1482"/>
                      <a:pt x="1256" y="1473"/>
                      <a:pt x="1265" y="1454"/>
                    </a:cubicBezTo>
                    <a:close/>
                    <a:moveTo>
                      <a:pt x="1301" y="1457"/>
                    </a:moveTo>
                    <a:cubicBezTo>
                      <a:pt x="1288" y="1451"/>
                      <a:pt x="1269" y="1460"/>
                      <a:pt x="1260" y="1478"/>
                    </a:cubicBezTo>
                    <a:cubicBezTo>
                      <a:pt x="1250" y="1497"/>
                      <a:pt x="1253" y="1517"/>
                      <a:pt x="1266" y="1524"/>
                    </a:cubicBezTo>
                    <a:cubicBezTo>
                      <a:pt x="1279" y="1531"/>
                      <a:pt x="1297" y="1521"/>
                      <a:pt x="1307" y="1503"/>
                    </a:cubicBezTo>
                    <a:cubicBezTo>
                      <a:pt x="1316" y="1485"/>
                      <a:pt x="1314" y="1464"/>
                      <a:pt x="1301" y="1457"/>
                    </a:cubicBezTo>
                    <a:close/>
                    <a:moveTo>
                      <a:pt x="1187" y="1475"/>
                    </a:moveTo>
                    <a:cubicBezTo>
                      <a:pt x="1200" y="1469"/>
                      <a:pt x="1202" y="1448"/>
                      <a:pt x="1193" y="1430"/>
                    </a:cubicBezTo>
                    <a:cubicBezTo>
                      <a:pt x="1183" y="1411"/>
                      <a:pt x="1165" y="1402"/>
                      <a:pt x="1152" y="1409"/>
                    </a:cubicBezTo>
                    <a:cubicBezTo>
                      <a:pt x="1139" y="1416"/>
                      <a:pt x="1136" y="1436"/>
                      <a:pt x="1146" y="1454"/>
                    </a:cubicBezTo>
                    <a:cubicBezTo>
                      <a:pt x="1155" y="1473"/>
                      <a:pt x="1174" y="1482"/>
                      <a:pt x="1187" y="1475"/>
                    </a:cubicBezTo>
                    <a:close/>
                    <a:moveTo>
                      <a:pt x="1151" y="1478"/>
                    </a:moveTo>
                    <a:cubicBezTo>
                      <a:pt x="1142" y="1460"/>
                      <a:pt x="1123" y="1451"/>
                      <a:pt x="1110" y="1457"/>
                    </a:cubicBezTo>
                    <a:cubicBezTo>
                      <a:pt x="1097" y="1464"/>
                      <a:pt x="1095" y="1485"/>
                      <a:pt x="1104" y="1503"/>
                    </a:cubicBezTo>
                    <a:cubicBezTo>
                      <a:pt x="1114" y="1521"/>
                      <a:pt x="1132" y="1531"/>
                      <a:pt x="1145" y="1524"/>
                    </a:cubicBezTo>
                    <a:cubicBezTo>
                      <a:pt x="1158" y="1517"/>
                      <a:pt x="1161" y="1497"/>
                      <a:pt x="1151" y="1478"/>
                    </a:cubicBezTo>
                    <a:close/>
                    <a:moveTo>
                      <a:pt x="1247" y="1533"/>
                    </a:moveTo>
                    <a:cubicBezTo>
                      <a:pt x="1248" y="1531"/>
                      <a:pt x="1248" y="1528"/>
                      <a:pt x="1248" y="1526"/>
                    </a:cubicBezTo>
                    <a:cubicBezTo>
                      <a:pt x="1248" y="1504"/>
                      <a:pt x="1225" y="1480"/>
                      <a:pt x="1202" y="1480"/>
                    </a:cubicBezTo>
                    <a:cubicBezTo>
                      <a:pt x="1180" y="1480"/>
                      <a:pt x="1157" y="1504"/>
                      <a:pt x="1157" y="1526"/>
                    </a:cubicBezTo>
                    <a:cubicBezTo>
                      <a:pt x="1157" y="1528"/>
                      <a:pt x="1157" y="1531"/>
                      <a:pt x="1158" y="1533"/>
                    </a:cubicBezTo>
                    <a:cubicBezTo>
                      <a:pt x="1144" y="1535"/>
                      <a:pt x="1139" y="1551"/>
                      <a:pt x="1139" y="1565"/>
                    </a:cubicBezTo>
                    <a:cubicBezTo>
                      <a:pt x="1139" y="1580"/>
                      <a:pt x="1151" y="1592"/>
                      <a:pt x="1166" y="1592"/>
                    </a:cubicBezTo>
                    <a:cubicBezTo>
                      <a:pt x="1179" y="1592"/>
                      <a:pt x="1187" y="1591"/>
                      <a:pt x="1203" y="1582"/>
                    </a:cubicBezTo>
                    <a:cubicBezTo>
                      <a:pt x="1206" y="1583"/>
                      <a:pt x="1227" y="1592"/>
                      <a:pt x="1240" y="1592"/>
                    </a:cubicBezTo>
                    <a:cubicBezTo>
                      <a:pt x="1255" y="1592"/>
                      <a:pt x="1268" y="1580"/>
                      <a:pt x="1268" y="1565"/>
                    </a:cubicBezTo>
                    <a:cubicBezTo>
                      <a:pt x="1268" y="1551"/>
                      <a:pt x="1261" y="1534"/>
                      <a:pt x="1247" y="1533"/>
                    </a:cubicBezTo>
                    <a:close/>
                    <a:moveTo>
                      <a:pt x="812" y="1559"/>
                    </a:moveTo>
                    <a:cubicBezTo>
                      <a:pt x="825" y="1552"/>
                      <a:pt x="827" y="1532"/>
                      <a:pt x="818" y="1514"/>
                    </a:cubicBezTo>
                    <a:cubicBezTo>
                      <a:pt x="808" y="1495"/>
                      <a:pt x="790" y="1486"/>
                      <a:pt x="777" y="1493"/>
                    </a:cubicBezTo>
                    <a:cubicBezTo>
                      <a:pt x="764" y="1499"/>
                      <a:pt x="761" y="1520"/>
                      <a:pt x="771" y="1538"/>
                    </a:cubicBezTo>
                    <a:cubicBezTo>
                      <a:pt x="780" y="1557"/>
                      <a:pt x="799" y="1566"/>
                      <a:pt x="812" y="1559"/>
                    </a:cubicBezTo>
                    <a:close/>
                    <a:moveTo>
                      <a:pt x="776" y="1562"/>
                    </a:moveTo>
                    <a:cubicBezTo>
                      <a:pt x="767" y="1544"/>
                      <a:pt x="748" y="1534"/>
                      <a:pt x="735" y="1541"/>
                    </a:cubicBezTo>
                    <a:cubicBezTo>
                      <a:pt x="722" y="1548"/>
                      <a:pt x="720" y="1568"/>
                      <a:pt x="729" y="1587"/>
                    </a:cubicBezTo>
                    <a:cubicBezTo>
                      <a:pt x="739" y="1605"/>
                      <a:pt x="757" y="1615"/>
                      <a:pt x="770" y="1608"/>
                    </a:cubicBezTo>
                    <a:cubicBezTo>
                      <a:pt x="783" y="1601"/>
                      <a:pt x="786" y="1581"/>
                      <a:pt x="776" y="1562"/>
                    </a:cubicBezTo>
                    <a:close/>
                    <a:moveTo>
                      <a:pt x="890" y="1538"/>
                    </a:moveTo>
                    <a:cubicBezTo>
                      <a:pt x="900" y="1520"/>
                      <a:pt x="897" y="1499"/>
                      <a:pt x="884" y="1493"/>
                    </a:cubicBezTo>
                    <a:cubicBezTo>
                      <a:pt x="871" y="1486"/>
                      <a:pt x="853" y="1495"/>
                      <a:pt x="843" y="1514"/>
                    </a:cubicBezTo>
                    <a:cubicBezTo>
                      <a:pt x="834" y="1532"/>
                      <a:pt x="836" y="1552"/>
                      <a:pt x="849" y="1559"/>
                    </a:cubicBezTo>
                    <a:cubicBezTo>
                      <a:pt x="862" y="1566"/>
                      <a:pt x="881" y="1557"/>
                      <a:pt x="890" y="1538"/>
                    </a:cubicBezTo>
                    <a:close/>
                    <a:moveTo>
                      <a:pt x="926" y="1541"/>
                    </a:moveTo>
                    <a:cubicBezTo>
                      <a:pt x="913" y="1534"/>
                      <a:pt x="894" y="1544"/>
                      <a:pt x="885" y="1562"/>
                    </a:cubicBezTo>
                    <a:cubicBezTo>
                      <a:pt x="875" y="1581"/>
                      <a:pt x="878" y="1601"/>
                      <a:pt x="891" y="1608"/>
                    </a:cubicBezTo>
                    <a:cubicBezTo>
                      <a:pt x="904" y="1615"/>
                      <a:pt x="922" y="1605"/>
                      <a:pt x="932" y="1587"/>
                    </a:cubicBezTo>
                    <a:cubicBezTo>
                      <a:pt x="941" y="1568"/>
                      <a:pt x="938" y="1548"/>
                      <a:pt x="926" y="1541"/>
                    </a:cubicBezTo>
                    <a:close/>
                    <a:moveTo>
                      <a:pt x="878" y="1617"/>
                    </a:moveTo>
                    <a:cubicBezTo>
                      <a:pt x="879" y="1615"/>
                      <a:pt x="879" y="1612"/>
                      <a:pt x="879" y="1609"/>
                    </a:cubicBezTo>
                    <a:cubicBezTo>
                      <a:pt x="879" y="1587"/>
                      <a:pt x="856" y="1564"/>
                      <a:pt x="834" y="1564"/>
                    </a:cubicBezTo>
                    <a:cubicBezTo>
                      <a:pt x="811" y="1564"/>
                      <a:pt x="788" y="1587"/>
                      <a:pt x="788" y="1609"/>
                    </a:cubicBezTo>
                    <a:cubicBezTo>
                      <a:pt x="788" y="1612"/>
                      <a:pt x="788" y="1614"/>
                      <a:pt x="789" y="1617"/>
                    </a:cubicBezTo>
                    <a:cubicBezTo>
                      <a:pt x="774" y="1618"/>
                      <a:pt x="768" y="1634"/>
                      <a:pt x="768" y="1649"/>
                    </a:cubicBezTo>
                    <a:cubicBezTo>
                      <a:pt x="768" y="1664"/>
                      <a:pt x="780" y="1676"/>
                      <a:pt x="795" y="1676"/>
                    </a:cubicBezTo>
                    <a:cubicBezTo>
                      <a:pt x="809" y="1676"/>
                      <a:pt x="830" y="1667"/>
                      <a:pt x="833" y="1666"/>
                    </a:cubicBezTo>
                    <a:cubicBezTo>
                      <a:pt x="849" y="1675"/>
                      <a:pt x="857" y="1676"/>
                      <a:pt x="870" y="1676"/>
                    </a:cubicBezTo>
                    <a:cubicBezTo>
                      <a:pt x="885" y="1676"/>
                      <a:pt x="897" y="1664"/>
                      <a:pt x="897" y="1649"/>
                    </a:cubicBezTo>
                    <a:cubicBezTo>
                      <a:pt x="897" y="1635"/>
                      <a:pt x="892" y="1618"/>
                      <a:pt x="878" y="1617"/>
                    </a:cubicBezTo>
                    <a:close/>
                    <a:moveTo>
                      <a:pt x="878" y="1617"/>
                    </a:moveTo>
                    <a:cubicBezTo>
                      <a:pt x="878" y="1617"/>
                      <a:pt x="878" y="1617"/>
                      <a:pt x="878" y="1617"/>
                    </a:cubicBezTo>
                  </a:path>
                </a:pathLst>
              </a:custGeom>
              <a:solidFill>
                <a:srgbClr val="FFFFFF"/>
              </a:solidFill>
              <a:ln>
                <a:noFill/>
              </a:ln>
              <a:extLst/>
            </p:spPr>
            <p:txBody>
              <a:bodyPr anchor="ctr"/>
              <a:lstStyle/>
              <a:p>
                <a:pPr algn="ctr" defTabSz="964326" fontAlgn="auto">
                  <a:spcBef>
                    <a:spcPts val="0"/>
                  </a:spcBef>
                  <a:spcAft>
                    <a:spcPts val="0"/>
                  </a:spcAft>
                  <a:defRPr/>
                </a:pPr>
                <a:endParaRPr sz="1900" kern="0">
                  <a:solidFill>
                    <a:sysClr val="windowText" lastClr="000000"/>
                  </a:solidFill>
                  <a:latin typeface="+mn-lt"/>
                  <a:ea typeface="+mn-ea"/>
                  <a:cs typeface="+mn-ea"/>
                  <a:sym typeface="+mn-lt"/>
                </a:endParaRPr>
              </a:p>
            </p:txBody>
          </p:sp>
          <p:sp>
            <p:nvSpPr>
              <p:cNvPr id="52" name="Freeform: Shape 36"/>
              <p:cNvSpPr>
                <a:spLocks noChangeAspect="1"/>
              </p:cNvSpPr>
              <p:nvPr/>
            </p:nvSpPr>
            <p:spPr bwMode="auto">
              <a:xfrm>
                <a:off x="5419769" y="3885358"/>
                <a:ext cx="347274" cy="347364"/>
              </a:xfrm>
              <a:custGeom>
                <a:avLst/>
                <a:gdLst>
                  <a:gd name="T0" fmla="*/ 303 w 1621"/>
                  <a:gd name="T1" fmla="*/ 706 h 1621"/>
                  <a:gd name="T2" fmla="*/ 304 w 1621"/>
                  <a:gd name="T3" fmla="*/ 517 h 1621"/>
                  <a:gd name="T4" fmla="*/ 491 w 1621"/>
                  <a:gd name="T5" fmla="*/ 546 h 1621"/>
                  <a:gd name="T6" fmla="*/ 490 w 1621"/>
                  <a:gd name="T7" fmla="*/ 735 h 1621"/>
                  <a:gd name="T8" fmla="*/ 303 w 1621"/>
                  <a:gd name="T9" fmla="*/ 706 h 1621"/>
                  <a:gd name="T10" fmla="*/ 672 w 1621"/>
                  <a:gd name="T11" fmla="*/ 548 h 1621"/>
                  <a:gd name="T12" fmla="*/ 760 w 1621"/>
                  <a:gd name="T13" fmla="*/ 381 h 1621"/>
                  <a:gd name="T14" fmla="*/ 607 w 1621"/>
                  <a:gd name="T15" fmla="*/ 269 h 1621"/>
                  <a:gd name="T16" fmla="*/ 519 w 1621"/>
                  <a:gd name="T17" fmla="*/ 436 h 1621"/>
                  <a:gd name="T18" fmla="*/ 672 w 1621"/>
                  <a:gd name="T19" fmla="*/ 548 h 1621"/>
                  <a:gd name="T20" fmla="*/ 1317 w 1621"/>
                  <a:gd name="T21" fmla="*/ 517 h 1621"/>
                  <a:gd name="T22" fmla="*/ 1130 w 1621"/>
                  <a:gd name="T23" fmla="*/ 546 h 1621"/>
                  <a:gd name="T24" fmla="*/ 1131 w 1621"/>
                  <a:gd name="T25" fmla="*/ 735 h 1621"/>
                  <a:gd name="T26" fmla="*/ 1318 w 1621"/>
                  <a:gd name="T27" fmla="*/ 706 h 1621"/>
                  <a:gd name="T28" fmla="*/ 1317 w 1621"/>
                  <a:gd name="T29" fmla="*/ 517 h 1621"/>
                  <a:gd name="T30" fmla="*/ 950 w 1621"/>
                  <a:gd name="T31" fmla="*/ 548 h 1621"/>
                  <a:gd name="T32" fmla="*/ 1102 w 1621"/>
                  <a:gd name="T33" fmla="*/ 436 h 1621"/>
                  <a:gd name="T34" fmla="*/ 1014 w 1621"/>
                  <a:gd name="T35" fmla="*/ 269 h 1621"/>
                  <a:gd name="T36" fmla="*/ 862 w 1621"/>
                  <a:gd name="T37" fmla="*/ 381 h 1621"/>
                  <a:gd name="T38" fmla="*/ 950 w 1621"/>
                  <a:gd name="T39" fmla="*/ 548 h 1621"/>
                  <a:gd name="T40" fmla="*/ 1086 w 1621"/>
                  <a:gd name="T41" fmla="*/ 823 h 1621"/>
                  <a:gd name="T42" fmla="*/ 811 w 1621"/>
                  <a:gd name="T43" fmla="*/ 601 h 1621"/>
                  <a:gd name="T44" fmla="*/ 536 w 1621"/>
                  <a:gd name="T45" fmla="*/ 823 h 1621"/>
                  <a:gd name="T46" fmla="*/ 397 w 1621"/>
                  <a:gd name="T47" fmla="*/ 1065 h 1621"/>
                  <a:gd name="T48" fmla="*/ 679 w 1621"/>
                  <a:gd name="T49" fmla="*/ 1346 h 1621"/>
                  <a:gd name="T50" fmla="*/ 811 w 1621"/>
                  <a:gd name="T51" fmla="*/ 1313 h 1621"/>
                  <a:gd name="T52" fmla="*/ 943 w 1621"/>
                  <a:gd name="T53" fmla="*/ 1346 h 1621"/>
                  <a:gd name="T54" fmla="*/ 1224 w 1621"/>
                  <a:gd name="T55" fmla="*/ 1065 h 1621"/>
                  <a:gd name="T56" fmla="*/ 1086 w 1621"/>
                  <a:gd name="T57" fmla="*/ 823 h 1621"/>
                  <a:gd name="T58" fmla="*/ 1621 w 1621"/>
                  <a:gd name="T59" fmla="*/ 811 h 1621"/>
                  <a:gd name="T60" fmla="*/ 811 w 1621"/>
                  <a:gd name="T61" fmla="*/ 1621 h 1621"/>
                  <a:gd name="T62" fmla="*/ 0 w 1621"/>
                  <a:gd name="T63" fmla="*/ 811 h 1621"/>
                  <a:gd name="T64" fmla="*/ 811 w 1621"/>
                  <a:gd name="T65" fmla="*/ 0 h 1621"/>
                  <a:gd name="T66" fmla="*/ 1621 w 1621"/>
                  <a:gd name="T67" fmla="*/ 811 h 1621"/>
                  <a:gd name="T68" fmla="*/ 1502 w 1621"/>
                  <a:gd name="T69" fmla="*/ 811 h 1621"/>
                  <a:gd name="T70" fmla="*/ 811 w 1621"/>
                  <a:gd name="T71" fmla="*/ 119 h 1621"/>
                  <a:gd name="T72" fmla="*/ 119 w 1621"/>
                  <a:gd name="T73" fmla="*/ 811 h 1621"/>
                  <a:gd name="T74" fmla="*/ 811 w 1621"/>
                  <a:gd name="T75" fmla="*/ 1502 h 1621"/>
                  <a:gd name="T76" fmla="*/ 1502 w 1621"/>
                  <a:gd name="T77" fmla="*/ 811 h 1621"/>
                  <a:gd name="T78" fmla="*/ 1502 w 1621"/>
                  <a:gd name="T79" fmla="*/ 811 h 1621"/>
                  <a:gd name="T80" fmla="*/ 1502 w 1621"/>
                  <a:gd name="T81" fmla="*/ 811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1" h="1621">
                    <a:moveTo>
                      <a:pt x="303" y="706"/>
                    </a:moveTo>
                    <a:cubicBezTo>
                      <a:pt x="252" y="645"/>
                      <a:pt x="253" y="561"/>
                      <a:pt x="304" y="517"/>
                    </a:cubicBezTo>
                    <a:cubicBezTo>
                      <a:pt x="356" y="472"/>
                      <a:pt x="440" y="485"/>
                      <a:pt x="491" y="546"/>
                    </a:cubicBezTo>
                    <a:cubicBezTo>
                      <a:pt x="543" y="606"/>
                      <a:pt x="542" y="690"/>
                      <a:pt x="490" y="735"/>
                    </a:cubicBezTo>
                    <a:cubicBezTo>
                      <a:pt x="438" y="779"/>
                      <a:pt x="355" y="766"/>
                      <a:pt x="303" y="706"/>
                    </a:cubicBezTo>
                    <a:close/>
                    <a:moveTo>
                      <a:pt x="672" y="548"/>
                    </a:moveTo>
                    <a:cubicBezTo>
                      <a:pt x="738" y="532"/>
                      <a:pt x="777" y="458"/>
                      <a:pt x="760" y="381"/>
                    </a:cubicBezTo>
                    <a:cubicBezTo>
                      <a:pt x="742" y="304"/>
                      <a:pt x="673" y="254"/>
                      <a:pt x="607" y="269"/>
                    </a:cubicBezTo>
                    <a:cubicBezTo>
                      <a:pt x="541" y="284"/>
                      <a:pt x="501" y="359"/>
                      <a:pt x="519" y="436"/>
                    </a:cubicBezTo>
                    <a:cubicBezTo>
                      <a:pt x="537" y="513"/>
                      <a:pt x="605" y="563"/>
                      <a:pt x="672" y="548"/>
                    </a:cubicBezTo>
                    <a:close/>
                    <a:moveTo>
                      <a:pt x="1317" y="517"/>
                    </a:moveTo>
                    <a:cubicBezTo>
                      <a:pt x="1265" y="472"/>
                      <a:pt x="1181" y="485"/>
                      <a:pt x="1130" y="546"/>
                    </a:cubicBezTo>
                    <a:cubicBezTo>
                      <a:pt x="1079" y="606"/>
                      <a:pt x="1079" y="690"/>
                      <a:pt x="1131" y="735"/>
                    </a:cubicBezTo>
                    <a:cubicBezTo>
                      <a:pt x="1183" y="779"/>
                      <a:pt x="1267" y="766"/>
                      <a:pt x="1318" y="706"/>
                    </a:cubicBezTo>
                    <a:cubicBezTo>
                      <a:pt x="1369" y="645"/>
                      <a:pt x="1369" y="561"/>
                      <a:pt x="1317" y="517"/>
                    </a:cubicBezTo>
                    <a:close/>
                    <a:moveTo>
                      <a:pt x="950" y="548"/>
                    </a:moveTo>
                    <a:cubicBezTo>
                      <a:pt x="1016" y="563"/>
                      <a:pt x="1085" y="513"/>
                      <a:pt x="1102" y="436"/>
                    </a:cubicBezTo>
                    <a:cubicBezTo>
                      <a:pt x="1120" y="359"/>
                      <a:pt x="1081" y="284"/>
                      <a:pt x="1014" y="269"/>
                    </a:cubicBezTo>
                    <a:cubicBezTo>
                      <a:pt x="948" y="254"/>
                      <a:pt x="880" y="304"/>
                      <a:pt x="862" y="381"/>
                    </a:cubicBezTo>
                    <a:cubicBezTo>
                      <a:pt x="844" y="458"/>
                      <a:pt x="883" y="533"/>
                      <a:pt x="950" y="548"/>
                    </a:cubicBezTo>
                    <a:close/>
                    <a:moveTo>
                      <a:pt x="1086" y="823"/>
                    </a:moveTo>
                    <a:cubicBezTo>
                      <a:pt x="1059" y="696"/>
                      <a:pt x="946" y="601"/>
                      <a:pt x="811" y="601"/>
                    </a:cubicBezTo>
                    <a:cubicBezTo>
                      <a:pt x="676" y="601"/>
                      <a:pt x="563" y="696"/>
                      <a:pt x="536" y="823"/>
                    </a:cubicBezTo>
                    <a:cubicBezTo>
                      <a:pt x="453" y="872"/>
                      <a:pt x="397" y="962"/>
                      <a:pt x="397" y="1065"/>
                    </a:cubicBezTo>
                    <a:cubicBezTo>
                      <a:pt x="397" y="1220"/>
                      <a:pt x="523" y="1346"/>
                      <a:pt x="679" y="1346"/>
                    </a:cubicBezTo>
                    <a:cubicBezTo>
                      <a:pt x="726" y="1346"/>
                      <a:pt x="771" y="1334"/>
                      <a:pt x="811" y="1313"/>
                    </a:cubicBezTo>
                    <a:cubicBezTo>
                      <a:pt x="850" y="1334"/>
                      <a:pt x="895" y="1346"/>
                      <a:pt x="943" y="1346"/>
                    </a:cubicBezTo>
                    <a:cubicBezTo>
                      <a:pt x="1098" y="1346"/>
                      <a:pt x="1224" y="1220"/>
                      <a:pt x="1224" y="1065"/>
                    </a:cubicBezTo>
                    <a:cubicBezTo>
                      <a:pt x="1224" y="962"/>
                      <a:pt x="1169" y="872"/>
                      <a:pt x="1086" y="823"/>
                    </a:cubicBezTo>
                    <a:close/>
                    <a:moveTo>
                      <a:pt x="1621" y="811"/>
                    </a:moveTo>
                    <a:cubicBezTo>
                      <a:pt x="1621" y="1258"/>
                      <a:pt x="1258" y="1621"/>
                      <a:pt x="811" y="1621"/>
                    </a:cubicBezTo>
                    <a:cubicBezTo>
                      <a:pt x="364" y="1621"/>
                      <a:pt x="0" y="1258"/>
                      <a:pt x="0" y="811"/>
                    </a:cubicBezTo>
                    <a:cubicBezTo>
                      <a:pt x="0" y="364"/>
                      <a:pt x="364" y="0"/>
                      <a:pt x="811" y="0"/>
                    </a:cubicBezTo>
                    <a:cubicBezTo>
                      <a:pt x="1258" y="0"/>
                      <a:pt x="1621" y="364"/>
                      <a:pt x="1621" y="811"/>
                    </a:cubicBezTo>
                    <a:close/>
                    <a:moveTo>
                      <a:pt x="1502" y="811"/>
                    </a:moveTo>
                    <a:cubicBezTo>
                      <a:pt x="1502" y="429"/>
                      <a:pt x="1192" y="119"/>
                      <a:pt x="811" y="119"/>
                    </a:cubicBezTo>
                    <a:cubicBezTo>
                      <a:pt x="429" y="119"/>
                      <a:pt x="119" y="429"/>
                      <a:pt x="119" y="811"/>
                    </a:cubicBezTo>
                    <a:cubicBezTo>
                      <a:pt x="119" y="1192"/>
                      <a:pt x="429" y="1502"/>
                      <a:pt x="811" y="1502"/>
                    </a:cubicBezTo>
                    <a:cubicBezTo>
                      <a:pt x="1192" y="1502"/>
                      <a:pt x="1502" y="1192"/>
                      <a:pt x="1502" y="811"/>
                    </a:cubicBezTo>
                    <a:close/>
                    <a:moveTo>
                      <a:pt x="1502" y="811"/>
                    </a:moveTo>
                    <a:cubicBezTo>
                      <a:pt x="1502" y="811"/>
                      <a:pt x="1502" y="811"/>
                      <a:pt x="1502" y="811"/>
                    </a:cubicBezTo>
                  </a:path>
                </a:pathLst>
              </a:custGeom>
              <a:solidFill>
                <a:srgbClr val="FFFFFF"/>
              </a:solidFill>
              <a:ln>
                <a:noFill/>
              </a:ln>
              <a:extLst/>
            </p:spPr>
            <p:txBody>
              <a:bodyPr anchor="ctr"/>
              <a:lstStyle/>
              <a:p>
                <a:pPr algn="ctr" defTabSz="964326" fontAlgn="auto">
                  <a:spcBef>
                    <a:spcPts val="0"/>
                  </a:spcBef>
                  <a:spcAft>
                    <a:spcPts val="0"/>
                  </a:spcAft>
                  <a:defRPr/>
                </a:pPr>
                <a:endParaRPr sz="1900" kern="0">
                  <a:solidFill>
                    <a:sysClr val="windowText" lastClr="000000"/>
                  </a:solidFill>
                  <a:latin typeface="+mn-lt"/>
                  <a:ea typeface="+mn-ea"/>
                  <a:cs typeface="+mn-ea"/>
                  <a:sym typeface="+mn-lt"/>
                </a:endParaRPr>
              </a:p>
            </p:txBody>
          </p:sp>
          <p:sp>
            <p:nvSpPr>
              <p:cNvPr id="53" name="Freeform: Shape 37"/>
              <p:cNvSpPr>
                <a:spLocks noChangeAspect="1"/>
              </p:cNvSpPr>
              <p:nvPr/>
            </p:nvSpPr>
            <p:spPr bwMode="auto">
              <a:xfrm>
                <a:off x="5419725" y="3147238"/>
                <a:ext cx="347364" cy="319056"/>
              </a:xfrm>
              <a:custGeom>
                <a:avLst/>
                <a:gdLst>
                  <a:gd name="T0" fmla="*/ 19 w 189"/>
                  <a:gd name="T1" fmla="*/ 0 h 174"/>
                  <a:gd name="T2" fmla="*/ 0 w 189"/>
                  <a:gd name="T3" fmla="*/ 174 h 174"/>
                  <a:gd name="T4" fmla="*/ 189 w 189"/>
                  <a:gd name="T5" fmla="*/ 174 h 174"/>
                  <a:gd name="T6" fmla="*/ 166 w 189"/>
                  <a:gd name="T7" fmla="*/ 0 h 174"/>
                  <a:gd name="T8" fmla="*/ 19 w 189"/>
                  <a:gd name="T9" fmla="*/ 0 h 174"/>
                  <a:gd name="T10" fmla="*/ 78 w 189"/>
                  <a:gd name="T11" fmla="*/ 101 h 174"/>
                  <a:gd name="T12" fmla="*/ 78 w 189"/>
                  <a:gd name="T13" fmla="*/ 55 h 174"/>
                  <a:gd name="T14" fmla="*/ 89 w 189"/>
                  <a:gd name="T15" fmla="*/ 44 h 174"/>
                  <a:gd name="T16" fmla="*/ 100 w 189"/>
                  <a:gd name="T17" fmla="*/ 55 h 174"/>
                  <a:gd name="T18" fmla="*/ 100 w 189"/>
                  <a:gd name="T19" fmla="*/ 62 h 174"/>
                  <a:gd name="T20" fmla="*/ 122 w 189"/>
                  <a:gd name="T21" fmla="*/ 62 h 174"/>
                  <a:gd name="T22" fmla="*/ 127 w 189"/>
                  <a:gd name="T23" fmla="*/ 67 h 174"/>
                  <a:gd name="T24" fmla="*/ 122 w 189"/>
                  <a:gd name="T25" fmla="*/ 72 h 174"/>
                  <a:gd name="T26" fmla="*/ 111 w 189"/>
                  <a:gd name="T27" fmla="*/ 72 h 174"/>
                  <a:gd name="T28" fmla="*/ 100 w 189"/>
                  <a:gd name="T29" fmla="*/ 72 h 174"/>
                  <a:gd name="T30" fmla="*/ 100 w 189"/>
                  <a:gd name="T31" fmla="*/ 88 h 174"/>
                  <a:gd name="T32" fmla="*/ 135 w 189"/>
                  <a:gd name="T33" fmla="*/ 88 h 174"/>
                  <a:gd name="T34" fmla="*/ 135 w 189"/>
                  <a:gd name="T35" fmla="*/ 88 h 174"/>
                  <a:gd name="T36" fmla="*/ 136 w 189"/>
                  <a:gd name="T37" fmla="*/ 88 h 174"/>
                  <a:gd name="T38" fmla="*/ 136 w 189"/>
                  <a:gd name="T39" fmla="*/ 88 h 174"/>
                  <a:gd name="T40" fmla="*/ 136 w 189"/>
                  <a:gd name="T41" fmla="*/ 88 h 174"/>
                  <a:gd name="T42" fmla="*/ 140 w 189"/>
                  <a:gd name="T43" fmla="*/ 91 h 174"/>
                  <a:gd name="T44" fmla="*/ 154 w 189"/>
                  <a:gd name="T45" fmla="*/ 132 h 174"/>
                  <a:gd name="T46" fmla="*/ 150 w 189"/>
                  <a:gd name="T47" fmla="*/ 139 h 174"/>
                  <a:gd name="T48" fmla="*/ 148 w 189"/>
                  <a:gd name="T49" fmla="*/ 139 h 174"/>
                  <a:gd name="T50" fmla="*/ 143 w 189"/>
                  <a:gd name="T51" fmla="*/ 136 h 174"/>
                  <a:gd name="T52" fmla="*/ 132 w 189"/>
                  <a:gd name="T53" fmla="*/ 102 h 174"/>
                  <a:gd name="T54" fmla="*/ 78 w 189"/>
                  <a:gd name="T55" fmla="*/ 102 h 174"/>
                  <a:gd name="T56" fmla="*/ 78 w 189"/>
                  <a:gd name="T57" fmla="*/ 101 h 174"/>
                  <a:gd name="T58" fmla="*/ 103 w 189"/>
                  <a:gd name="T59" fmla="*/ 78 h 174"/>
                  <a:gd name="T60" fmla="*/ 103 w 189"/>
                  <a:gd name="T61" fmla="*/ 78 h 174"/>
                  <a:gd name="T62" fmla="*/ 103 w 189"/>
                  <a:gd name="T63" fmla="*/ 75 h 174"/>
                  <a:gd name="T64" fmla="*/ 103 w 189"/>
                  <a:gd name="T65" fmla="*/ 75 h 174"/>
                  <a:gd name="T66" fmla="*/ 103 w 189"/>
                  <a:gd name="T67" fmla="*/ 78 h 174"/>
                  <a:gd name="T68" fmla="*/ 91 w 189"/>
                  <a:gd name="T69" fmla="*/ 17 h 174"/>
                  <a:gd name="T70" fmla="*/ 103 w 189"/>
                  <a:gd name="T71" fmla="*/ 28 h 174"/>
                  <a:gd name="T72" fmla="*/ 91 w 189"/>
                  <a:gd name="T73" fmla="*/ 40 h 174"/>
                  <a:gd name="T74" fmla="*/ 80 w 189"/>
                  <a:gd name="T75" fmla="*/ 28 h 174"/>
                  <a:gd name="T76" fmla="*/ 91 w 189"/>
                  <a:gd name="T77" fmla="*/ 17 h 174"/>
                  <a:gd name="T78" fmla="*/ 80 w 189"/>
                  <a:gd name="T79" fmla="*/ 144 h 174"/>
                  <a:gd name="T80" fmla="*/ 38 w 189"/>
                  <a:gd name="T81" fmla="*/ 102 h 174"/>
                  <a:gd name="T82" fmla="*/ 75 w 189"/>
                  <a:gd name="T83" fmla="*/ 60 h 174"/>
                  <a:gd name="T84" fmla="*/ 75 w 189"/>
                  <a:gd name="T85" fmla="*/ 69 h 174"/>
                  <a:gd name="T86" fmla="*/ 47 w 189"/>
                  <a:gd name="T87" fmla="*/ 102 h 174"/>
                  <a:gd name="T88" fmla="*/ 80 w 189"/>
                  <a:gd name="T89" fmla="*/ 135 h 174"/>
                  <a:gd name="T90" fmla="*/ 113 w 189"/>
                  <a:gd name="T91" fmla="*/ 105 h 174"/>
                  <a:gd name="T92" fmla="*/ 123 w 189"/>
                  <a:gd name="T93" fmla="*/ 105 h 174"/>
                  <a:gd name="T94" fmla="*/ 80 w 189"/>
                  <a:gd name="T95" fmla="*/ 144 h 174"/>
                  <a:gd name="T96" fmla="*/ 80 w 189"/>
                  <a:gd name="T97" fmla="*/ 144 h 174"/>
                  <a:gd name="T98" fmla="*/ 80 w 189"/>
                  <a:gd name="T99" fmla="*/ 14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 h="174">
                    <a:moveTo>
                      <a:pt x="19" y="0"/>
                    </a:moveTo>
                    <a:cubicBezTo>
                      <a:pt x="0" y="174"/>
                      <a:pt x="0" y="174"/>
                      <a:pt x="0" y="174"/>
                    </a:cubicBezTo>
                    <a:cubicBezTo>
                      <a:pt x="189" y="174"/>
                      <a:pt x="189" y="174"/>
                      <a:pt x="189" y="174"/>
                    </a:cubicBezTo>
                    <a:cubicBezTo>
                      <a:pt x="166" y="0"/>
                      <a:pt x="166" y="0"/>
                      <a:pt x="166" y="0"/>
                    </a:cubicBezTo>
                    <a:lnTo>
                      <a:pt x="19" y="0"/>
                    </a:lnTo>
                    <a:close/>
                    <a:moveTo>
                      <a:pt x="78" y="101"/>
                    </a:moveTo>
                    <a:cubicBezTo>
                      <a:pt x="78" y="55"/>
                      <a:pt x="78" y="55"/>
                      <a:pt x="78" y="55"/>
                    </a:cubicBezTo>
                    <a:cubicBezTo>
                      <a:pt x="78" y="49"/>
                      <a:pt x="83" y="44"/>
                      <a:pt x="89" y="44"/>
                    </a:cubicBezTo>
                    <a:cubicBezTo>
                      <a:pt x="95" y="44"/>
                      <a:pt x="100" y="49"/>
                      <a:pt x="100" y="55"/>
                    </a:cubicBezTo>
                    <a:cubicBezTo>
                      <a:pt x="100" y="62"/>
                      <a:pt x="100" y="62"/>
                      <a:pt x="100" y="62"/>
                    </a:cubicBezTo>
                    <a:cubicBezTo>
                      <a:pt x="122" y="62"/>
                      <a:pt x="122" y="62"/>
                      <a:pt x="122" y="62"/>
                    </a:cubicBezTo>
                    <a:cubicBezTo>
                      <a:pt x="125" y="62"/>
                      <a:pt x="127" y="64"/>
                      <a:pt x="127" y="67"/>
                    </a:cubicBezTo>
                    <a:cubicBezTo>
                      <a:pt x="127" y="70"/>
                      <a:pt x="125" y="72"/>
                      <a:pt x="122" y="72"/>
                    </a:cubicBezTo>
                    <a:cubicBezTo>
                      <a:pt x="111" y="72"/>
                      <a:pt x="111" y="72"/>
                      <a:pt x="111" y="72"/>
                    </a:cubicBezTo>
                    <a:cubicBezTo>
                      <a:pt x="100" y="72"/>
                      <a:pt x="100" y="72"/>
                      <a:pt x="100" y="72"/>
                    </a:cubicBezTo>
                    <a:cubicBezTo>
                      <a:pt x="100" y="88"/>
                      <a:pt x="100" y="88"/>
                      <a:pt x="100" y="88"/>
                    </a:cubicBezTo>
                    <a:cubicBezTo>
                      <a:pt x="135" y="88"/>
                      <a:pt x="135" y="88"/>
                      <a:pt x="135" y="88"/>
                    </a:cubicBezTo>
                    <a:cubicBezTo>
                      <a:pt x="135" y="88"/>
                      <a:pt x="135" y="88"/>
                      <a:pt x="135" y="88"/>
                    </a:cubicBezTo>
                    <a:cubicBezTo>
                      <a:pt x="135" y="88"/>
                      <a:pt x="135" y="88"/>
                      <a:pt x="136" y="88"/>
                    </a:cubicBezTo>
                    <a:cubicBezTo>
                      <a:pt x="136" y="88"/>
                      <a:pt x="136" y="88"/>
                      <a:pt x="136" y="88"/>
                    </a:cubicBezTo>
                    <a:cubicBezTo>
                      <a:pt x="136" y="88"/>
                      <a:pt x="136" y="88"/>
                      <a:pt x="136" y="88"/>
                    </a:cubicBezTo>
                    <a:cubicBezTo>
                      <a:pt x="138" y="88"/>
                      <a:pt x="140" y="89"/>
                      <a:pt x="140" y="91"/>
                    </a:cubicBezTo>
                    <a:cubicBezTo>
                      <a:pt x="154" y="132"/>
                      <a:pt x="154" y="132"/>
                      <a:pt x="154" y="132"/>
                    </a:cubicBezTo>
                    <a:cubicBezTo>
                      <a:pt x="155" y="135"/>
                      <a:pt x="153" y="138"/>
                      <a:pt x="150" y="139"/>
                    </a:cubicBezTo>
                    <a:cubicBezTo>
                      <a:pt x="150" y="139"/>
                      <a:pt x="149" y="139"/>
                      <a:pt x="148" y="139"/>
                    </a:cubicBezTo>
                    <a:cubicBezTo>
                      <a:pt x="146" y="139"/>
                      <a:pt x="144" y="138"/>
                      <a:pt x="143" y="136"/>
                    </a:cubicBezTo>
                    <a:cubicBezTo>
                      <a:pt x="132" y="102"/>
                      <a:pt x="132" y="102"/>
                      <a:pt x="132" y="102"/>
                    </a:cubicBezTo>
                    <a:cubicBezTo>
                      <a:pt x="78" y="102"/>
                      <a:pt x="78" y="102"/>
                      <a:pt x="78" y="102"/>
                    </a:cubicBezTo>
                    <a:lnTo>
                      <a:pt x="78" y="101"/>
                    </a:lnTo>
                    <a:close/>
                    <a:moveTo>
                      <a:pt x="103" y="78"/>
                    </a:moveTo>
                    <a:cubicBezTo>
                      <a:pt x="103" y="78"/>
                      <a:pt x="103" y="78"/>
                      <a:pt x="103" y="78"/>
                    </a:cubicBezTo>
                    <a:cubicBezTo>
                      <a:pt x="103" y="75"/>
                      <a:pt x="103" y="75"/>
                      <a:pt x="103" y="75"/>
                    </a:cubicBezTo>
                    <a:cubicBezTo>
                      <a:pt x="103" y="75"/>
                      <a:pt x="103" y="75"/>
                      <a:pt x="103" y="75"/>
                    </a:cubicBezTo>
                    <a:lnTo>
                      <a:pt x="103" y="78"/>
                    </a:lnTo>
                    <a:close/>
                    <a:moveTo>
                      <a:pt x="91" y="17"/>
                    </a:moveTo>
                    <a:cubicBezTo>
                      <a:pt x="98" y="17"/>
                      <a:pt x="103" y="22"/>
                      <a:pt x="103" y="28"/>
                    </a:cubicBezTo>
                    <a:cubicBezTo>
                      <a:pt x="103" y="35"/>
                      <a:pt x="98" y="40"/>
                      <a:pt x="91" y="40"/>
                    </a:cubicBezTo>
                    <a:cubicBezTo>
                      <a:pt x="85" y="40"/>
                      <a:pt x="80" y="35"/>
                      <a:pt x="80" y="28"/>
                    </a:cubicBezTo>
                    <a:cubicBezTo>
                      <a:pt x="80" y="22"/>
                      <a:pt x="85" y="17"/>
                      <a:pt x="91" y="17"/>
                    </a:cubicBezTo>
                    <a:close/>
                    <a:moveTo>
                      <a:pt x="80" y="144"/>
                    </a:moveTo>
                    <a:cubicBezTo>
                      <a:pt x="57" y="144"/>
                      <a:pt x="38" y="125"/>
                      <a:pt x="38" y="102"/>
                    </a:cubicBezTo>
                    <a:cubicBezTo>
                      <a:pt x="38" y="80"/>
                      <a:pt x="54" y="62"/>
                      <a:pt x="75" y="60"/>
                    </a:cubicBezTo>
                    <a:cubicBezTo>
                      <a:pt x="75" y="69"/>
                      <a:pt x="75" y="69"/>
                      <a:pt x="75" y="69"/>
                    </a:cubicBezTo>
                    <a:cubicBezTo>
                      <a:pt x="59" y="72"/>
                      <a:pt x="47" y="85"/>
                      <a:pt x="47" y="102"/>
                    </a:cubicBezTo>
                    <a:cubicBezTo>
                      <a:pt x="47" y="120"/>
                      <a:pt x="62" y="135"/>
                      <a:pt x="80" y="135"/>
                    </a:cubicBezTo>
                    <a:cubicBezTo>
                      <a:pt x="97" y="135"/>
                      <a:pt x="111" y="122"/>
                      <a:pt x="113" y="105"/>
                    </a:cubicBezTo>
                    <a:cubicBezTo>
                      <a:pt x="123" y="105"/>
                      <a:pt x="123" y="105"/>
                      <a:pt x="123" y="105"/>
                    </a:cubicBezTo>
                    <a:cubicBezTo>
                      <a:pt x="121" y="127"/>
                      <a:pt x="103" y="144"/>
                      <a:pt x="80" y="144"/>
                    </a:cubicBezTo>
                    <a:close/>
                    <a:moveTo>
                      <a:pt x="80" y="144"/>
                    </a:moveTo>
                    <a:cubicBezTo>
                      <a:pt x="80" y="144"/>
                      <a:pt x="80" y="144"/>
                      <a:pt x="80" y="144"/>
                    </a:cubicBezTo>
                  </a:path>
                </a:pathLst>
              </a:custGeom>
              <a:solidFill>
                <a:srgbClr val="FFFFFF"/>
              </a:solidFill>
              <a:ln>
                <a:noFill/>
              </a:ln>
              <a:extLst/>
            </p:spPr>
            <p:txBody>
              <a:bodyPr anchor="ctr"/>
              <a:lstStyle/>
              <a:p>
                <a:pPr algn="ctr" defTabSz="964326" fontAlgn="auto">
                  <a:spcBef>
                    <a:spcPts val="0"/>
                  </a:spcBef>
                  <a:spcAft>
                    <a:spcPts val="0"/>
                  </a:spcAft>
                  <a:defRPr/>
                </a:pPr>
                <a:endParaRPr sz="1900" kern="0">
                  <a:solidFill>
                    <a:sysClr val="windowText" lastClr="000000"/>
                  </a:solidFill>
                  <a:latin typeface="+mn-lt"/>
                  <a:ea typeface="+mn-ea"/>
                  <a:cs typeface="+mn-ea"/>
                  <a:sym typeface="+mn-lt"/>
                </a:endParaRPr>
              </a:p>
            </p:txBody>
          </p:sp>
          <p:sp>
            <p:nvSpPr>
              <p:cNvPr id="54" name="Freeform: Shape 39"/>
              <p:cNvSpPr>
                <a:spLocks noChangeAspect="1"/>
              </p:cNvSpPr>
              <p:nvPr/>
            </p:nvSpPr>
            <p:spPr bwMode="auto">
              <a:xfrm>
                <a:off x="6297403" y="3150807"/>
                <a:ext cx="347362" cy="311918"/>
              </a:xfrm>
              <a:custGeom>
                <a:avLst/>
                <a:gdLst>
                  <a:gd name="connsiteX0" fmla="*/ 243830 w 508000"/>
                  <a:gd name="connsiteY0" fmla="*/ 161416 h 456163"/>
                  <a:gd name="connsiteX1" fmla="*/ 275464 w 508000"/>
                  <a:gd name="connsiteY1" fmla="*/ 161416 h 456163"/>
                  <a:gd name="connsiteX2" fmla="*/ 290970 w 508000"/>
                  <a:gd name="connsiteY2" fmla="*/ 161416 h 456163"/>
                  <a:gd name="connsiteX3" fmla="*/ 303996 w 508000"/>
                  <a:gd name="connsiteY3" fmla="*/ 164526 h 456163"/>
                  <a:gd name="connsiteX4" fmla="*/ 312990 w 508000"/>
                  <a:gd name="connsiteY4" fmla="*/ 173544 h 456163"/>
                  <a:gd name="connsiteX5" fmla="*/ 316401 w 508000"/>
                  <a:gd name="connsiteY5" fmla="*/ 189714 h 456163"/>
                  <a:gd name="connsiteX6" fmla="*/ 312990 w 508000"/>
                  <a:gd name="connsiteY6" fmla="*/ 205884 h 456163"/>
                  <a:gd name="connsiteX7" fmla="*/ 304306 w 508000"/>
                  <a:gd name="connsiteY7" fmla="*/ 214591 h 456163"/>
                  <a:gd name="connsiteX8" fmla="*/ 291280 w 508000"/>
                  <a:gd name="connsiteY8" fmla="*/ 218633 h 456163"/>
                  <a:gd name="connsiteX9" fmla="*/ 275464 w 508000"/>
                  <a:gd name="connsiteY9" fmla="*/ 218633 h 456163"/>
                  <a:gd name="connsiteX10" fmla="*/ 243830 w 508000"/>
                  <a:gd name="connsiteY10" fmla="*/ 218633 h 456163"/>
                  <a:gd name="connsiteX11" fmla="*/ 243830 w 508000"/>
                  <a:gd name="connsiteY11" fmla="*/ 161416 h 456163"/>
                  <a:gd name="connsiteX12" fmla="*/ 196270 w 508000"/>
                  <a:gd name="connsiteY12" fmla="*/ 123587 h 456163"/>
                  <a:gd name="connsiteX13" fmla="*/ 196270 w 508000"/>
                  <a:gd name="connsiteY13" fmla="*/ 332576 h 456163"/>
                  <a:gd name="connsiteX14" fmla="*/ 243792 w 508000"/>
                  <a:gd name="connsiteY14" fmla="*/ 332576 h 456163"/>
                  <a:gd name="connsiteX15" fmla="*/ 243792 w 508000"/>
                  <a:gd name="connsiteY15" fmla="*/ 256495 h 456163"/>
                  <a:gd name="connsiteX16" fmla="*/ 288208 w 508000"/>
                  <a:gd name="connsiteY16" fmla="*/ 256495 h 456163"/>
                  <a:gd name="connsiteX17" fmla="*/ 322063 w 508000"/>
                  <a:gd name="connsiteY17" fmla="*/ 251527 h 456163"/>
                  <a:gd name="connsiteX18" fmla="*/ 344737 w 508000"/>
                  <a:gd name="connsiteY18" fmla="*/ 236932 h 456163"/>
                  <a:gd name="connsiteX19" fmla="*/ 357782 w 508000"/>
                  <a:gd name="connsiteY19" fmla="*/ 215194 h 456163"/>
                  <a:gd name="connsiteX20" fmla="*/ 361509 w 508000"/>
                  <a:gd name="connsiteY20" fmla="*/ 190041 h 456163"/>
                  <a:gd name="connsiteX21" fmla="*/ 357782 w 508000"/>
                  <a:gd name="connsiteY21" fmla="*/ 164888 h 456163"/>
                  <a:gd name="connsiteX22" fmla="*/ 344737 w 508000"/>
                  <a:gd name="connsiteY22" fmla="*/ 143461 h 456163"/>
                  <a:gd name="connsiteX23" fmla="*/ 322063 w 508000"/>
                  <a:gd name="connsiteY23" fmla="*/ 128555 h 456163"/>
                  <a:gd name="connsiteX24" fmla="*/ 288208 w 508000"/>
                  <a:gd name="connsiteY24" fmla="*/ 123587 h 456163"/>
                  <a:gd name="connsiteX25" fmla="*/ 196270 w 508000"/>
                  <a:gd name="connsiteY25" fmla="*/ 123587 h 456163"/>
                  <a:gd name="connsiteX26" fmla="*/ 151233 w 508000"/>
                  <a:gd name="connsiteY26" fmla="*/ 47506 h 456163"/>
                  <a:gd name="connsiteX27" fmla="*/ 356850 w 508000"/>
                  <a:gd name="connsiteY27" fmla="*/ 47506 h 456163"/>
                  <a:gd name="connsiteX28" fmla="*/ 459969 w 508000"/>
                  <a:gd name="connsiteY28" fmla="*/ 227926 h 456163"/>
                  <a:gd name="connsiteX29" fmla="*/ 356850 w 508000"/>
                  <a:gd name="connsiteY29" fmla="*/ 408657 h 456163"/>
                  <a:gd name="connsiteX30" fmla="*/ 151233 w 508000"/>
                  <a:gd name="connsiteY30" fmla="*/ 408657 h 456163"/>
                  <a:gd name="connsiteX31" fmla="*/ 48425 w 508000"/>
                  <a:gd name="connsiteY31" fmla="*/ 227926 h 456163"/>
                  <a:gd name="connsiteX32" fmla="*/ 151233 w 508000"/>
                  <a:gd name="connsiteY32" fmla="*/ 47506 h 456163"/>
                  <a:gd name="connsiteX33" fmla="*/ 137925 w 508000"/>
                  <a:gd name="connsiteY33" fmla="*/ 18897 h 456163"/>
                  <a:gd name="connsiteX34" fmla="*/ 21785 w 508000"/>
                  <a:gd name="connsiteY34" fmla="*/ 227950 h 456163"/>
                  <a:gd name="connsiteX35" fmla="*/ 137925 w 508000"/>
                  <a:gd name="connsiteY35" fmla="*/ 437266 h 456163"/>
                  <a:gd name="connsiteX36" fmla="*/ 370206 w 508000"/>
                  <a:gd name="connsiteY36" fmla="*/ 437266 h 456163"/>
                  <a:gd name="connsiteX37" fmla="*/ 485691 w 508000"/>
                  <a:gd name="connsiteY37" fmla="*/ 227950 h 456163"/>
                  <a:gd name="connsiteX38" fmla="*/ 368894 w 508000"/>
                  <a:gd name="connsiteY38" fmla="*/ 18897 h 456163"/>
                  <a:gd name="connsiteX39" fmla="*/ 126770 w 508000"/>
                  <a:gd name="connsiteY39" fmla="*/ 0 h 456163"/>
                  <a:gd name="connsiteX40" fmla="*/ 381361 w 508000"/>
                  <a:gd name="connsiteY40" fmla="*/ 0 h 456163"/>
                  <a:gd name="connsiteX41" fmla="*/ 387004 w 508000"/>
                  <a:gd name="connsiteY41" fmla="*/ 9580 h 456163"/>
                  <a:gd name="connsiteX42" fmla="*/ 503145 w 508000"/>
                  <a:gd name="connsiteY42" fmla="*/ 218895 h 456163"/>
                  <a:gd name="connsiteX43" fmla="*/ 508000 w 508000"/>
                  <a:gd name="connsiteY43" fmla="*/ 227950 h 456163"/>
                  <a:gd name="connsiteX44" fmla="*/ 503145 w 508000"/>
                  <a:gd name="connsiteY44" fmla="*/ 237268 h 456163"/>
                  <a:gd name="connsiteX45" fmla="*/ 387004 w 508000"/>
                  <a:gd name="connsiteY45" fmla="*/ 446321 h 456163"/>
                  <a:gd name="connsiteX46" fmla="*/ 381361 w 508000"/>
                  <a:gd name="connsiteY46" fmla="*/ 456163 h 456163"/>
                  <a:gd name="connsiteX47" fmla="*/ 126770 w 508000"/>
                  <a:gd name="connsiteY47" fmla="*/ 456163 h 456163"/>
                  <a:gd name="connsiteX48" fmla="*/ 121390 w 508000"/>
                  <a:gd name="connsiteY48" fmla="*/ 446321 h 456163"/>
                  <a:gd name="connsiteX49" fmla="*/ 5249 w 508000"/>
                  <a:gd name="connsiteY49" fmla="*/ 237268 h 456163"/>
                  <a:gd name="connsiteX50" fmla="*/ 0 w 508000"/>
                  <a:gd name="connsiteY50" fmla="*/ 227950 h 456163"/>
                  <a:gd name="connsiteX51" fmla="*/ 4987 w 508000"/>
                  <a:gd name="connsiteY51" fmla="*/ 218895 h 456163"/>
                  <a:gd name="connsiteX52" fmla="*/ 121390 w 508000"/>
                  <a:gd name="connsiteY52" fmla="*/ 9580 h 45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08000" h="456163">
                    <a:moveTo>
                      <a:pt x="243830" y="161416"/>
                    </a:moveTo>
                    <a:cubicBezTo>
                      <a:pt x="243830" y="161416"/>
                      <a:pt x="243830" y="161416"/>
                      <a:pt x="275464" y="161416"/>
                    </a:cubicBezTo>
                    <a:cubicBezTo>
                      <a:pt x="281046" y="161416"/>
                      <a:pt x="290970" y="161416"/>
                      <a:pt x="290970" y="161416"/>
                    </a:cubicBezTo>
                    <a:cubicBezTo>
                      <a:pt x="290970" y="161416"/>
                      <a:pt x="299034" y="161416"/>
                      <a:pt x="303996" y="164526"/>
                    </a:cubicBezTo>
                    <a:cubicBezTo>
                      <a:pt x="307717" y="166702"/>
                      <a:pt x="310819" y="169501"/>
                      <a:pt x="312990" y="173544"/>
                    </a:cubicBezTo>
                    <a:cubicBezTo>
                      <a:pt x="315471" y="177897"/>
                      <a:pt x="316401" y="183183"/>
                      <a:pt x="316401" y="189714"/>
                    </a:cubicBezTo>
                    <a:cubicBezTo>
                      <a:pt x="316401" y="196555"/>
                      <a:pt x="315471" y="201841"/>
                      <a:pt x="312990" y="205884"/>
                    </a:cubicBezTo>
                    <a:cubicBezTo>
                      <a:pt x="310819" y="210237"/>
                      <a:pt x="308338" y="212414"/>
                      <a:pt x="304306" y="214591"/>
                    </a:cubicBezTo>
                    <a:cubicBezTo>
                      <a:pt x="299034" y="218011"/>
                      <a:pt x="291280" y="218633"/>
                      <a:pt x="291280" y="218633"/>
                    </a:cubicBezTo>
                    <a:cubicBezTo>
                      <a:pt x="291280" y="218633"/>
                      <a:pt x="281046" y="218633"/>
                      <a:pt x="275464" y="218633"/>
                    </a:cubicBezTo>
                    <a:cubicBezTo>
                      <a:pt x="275464" y="218633"/>
                      <a:pt x="275464" y="218633"/>
                      <a:pt x="243830" y="218633"/>
                    </a:cubicBezTo>
                    <a:cubicBezTo>
                      <a:pt x="243830" y="218633"/>
                      <a:pt x="243830" y="218633"/>
                      <a:pt x="243830" y="161416"/>
                    </a:cubicBezTo>
                    <a:close/>
                    <a:moveTo>
                      <a:pt x="196270" y="123587"/>
                    </a:moveTo>
                    <a:cubicBezTo>
                      <a:pt x="196270" y="123587"/>
                      <a:pt x="196270" y="123587"/>
                      <a:pt x="196270" y="332576"/>
                    </a:cubicBezTo>
                    <a:cubicBezTo>
                      <a:pt x="196270" y="332576"/>
                      <a:pt x="196270" y="332576"/>
                      <a:pt x="243792" y="332576"/>
                    </a:cubicBezTo>
                    <a:cubicBezTo>
                      <a:pt x="243792" y="332576"/>
                      <a:pt x="243792" y="332576"/>
                      <a:pt x="243792" y="256495"/>
                    </a:cubicBezTo>
                    <a:cubicBezTo>
                      <a:pt x="243792" y="256495"/>
                      <a:pt x="243792" y="256495"/>
                      <a:pt x="288208" y="256495"/>
                    </a:cubicBezTo>
                    <a:cubicBezTo>
                      <a:pt x="301564" y="256495"/>
                      <a:pt x="312745" y="255253"/>
                      <a:pt x="322063" y="251527"/>
                    </a:cubicBezTo>
                    <a:cubicBezTo>
                      <a:pt x="331381" y="247800"/>
                      <a:pt x="339146" y="243453"/>
                      <a:pt x="344737" y="236932"/>
                    </a:cubicBezTo>
                    <a:cubicBezTo>
                      <a:pt x="350638" y="230721"/>
                      <a:pt x="354987" y="223268"/>
                      <a:pt x="357782" y="215194"/>
                    </a:cubicBezTo>
                    <a:cubicBezTo>
                      <a:pt x="360267" y="207121"/>
                      <a:pt x="361509" y="198736"/>
                      <a:pt x="361509" y="190041"/>
                    </a:cubicBezTo>
                    <a:cubicBezTo>
                      <a:pt x="361509" y="181346"/>
                      <a:pt x="360267" y="173272"/>
                      <a:pt x="357782" y="164888"/>
                    </a:cubicBezTo>
                    <a:cubicBezTo>
                      <a:pt x="354987" y="156814"/>
                      <a:pt x="350638" y="149982"/>
                      <a:pt x="344737" y="143461"/>
                    </a:cubicBezTo>
                    <a:cubicBezTo>
                      <a:pt x="339146" y="137250"/>
                      <a:pt x="331381" y="132592"/>
                      <a:pt x="322063" y="128555"/>
                    </a:cubicBezTo>
                    <a:cubicBezTo>
                      <a:pt x="312745" y="124829"/>
                      <a:pt x="301564" y="123587"/>
                      <a:pt x="288208" y="123587"/>
                    </a:cubicBezTo>
                    <a:cubicBezTo>
                      <a:pt x="288208" y="123587"/>
                      <a:pt x="288208" y="123587"/>
                      <a:pt x="196270" y="123587"/>
                    </a:cubicBezTo>
                    <a:close/>
                    <a:moveTo>
                      <a:pt x="151233" y="47506"/>
                    </a:moveTo>
                    <a:cubicBezTo>
                      <a:pt x="151233" y="47506"/>
                      <a:pt x="151233" y="47506"/>
                      <a:pt x="356850" y="47506"/>
                    </a:cubicBezTo>
                    <a:cubicBezTo>
                      <a:pt x="356850" y="47506"/>
                      <a:pt x="356850" y="47506"/>
                      <a:pt x="459969" y="227926"/>
                    </a:cubicBezTo>
                    <a:cubicBezTo>
                      <a:pt x="459969" y="227926"/>
                      <a:pt x="459969" y="227926"/>
                      <a:pt x="356850" y="408657"/>
                    </a:cubicBezTo>
                    <a:lnTo>
                      <a:pt x="151233" y="408657"/>
                    </a:lnTo>
                    <a:cubicBezTo>
                      <a:pt x="151233" y="408657"/>
                      <a:pt x="151233" y="408657"/>
                      <a:pt x="48425" y="227926"/>
                    </a:cubicBezTo>
                    <a:cubicBezTo>
                      <a:pt x="48425" y="227926"/>
                      <a:pt x="48425" y="227926"/>
                      <a:pt x="151233" y="47506"/>
                    </a:cubicBezTo>
                    <a:close/>
                    <a:moveTo>
                      <a:pt x="137925" y="18897"/>
                    </a:moveTo>
                    <a:lnTo>
                      <a:pt x="21785" y="227950"/>
                    </a:lnTo>
                    <a:lnTo>
                      <a:pt x="137925" y="437266"/>
                    </a:lnTo>
                    <a:lnTo>
                      <a:pt x="370206" y="437266"/>
                    </a:lnTo>
                    <a:lnTo>
                      <a:pt x="485691" y="227950"/>
                    </a:lnTo>
                    <a:lnTo>
                      <a:pt x="368894" y="18897"/>
                    </a:lnTo>
                    <a:close/>
                    <a:moveTo>
                      <a:pt x="126770" y="0"/>
                    </a:moveTo>
                    <a:lnTo>
                      <a:pt x="381361" y="0"/>
                    </a:lnTo>
                    <a:lnTo>
                      <a:pt x="387004" y="9580"/>
                    </a:lnTo>
                    <a:lnTo>
                      <a:pt x="503145" y="218895"/>
                    </a:lnTo>
                    <a:lnTo>
                      <a:pt x="508000" y="227950"/>
                    </a:lnTo>
                    <a:lnTo>
                      <a:pt x="503145" y="237268"/>
                    </a:lnTo>
                    <a:lnTo>
                      <a:pt x="387004" y="446321"/>
                    </a:lnTo>
                    <a:lnTo>
                      <a:pt x="381361" y="456163"/>
                    </a:lnTo>
                    <a:lnTo>
                      <a:pt x="126770" y="456163"/>
                    </a:lnTo>
                    <a:lnTo>
                      <a:pt x="121390" y="446321"/>
                    </a:lnTo>
                    <a:lnTo>
                      <a:pt x="5249" y="237268"/>
                    </a:lnTo>
                    <a:lnTo>
                      <a:pt x="0" y="227950"/>
                    </a:lnTo>
                    <a:lnTo>
                      <a:pt x="4987" y="218895"/>
                    </a:lnTo>
                    <a:lnTo>
                      <a:pt x="121390" y="9580"/>
                    </a:lnTo>
                    <a:close/>
                  </a:path>
                </a:pathLst>
              </a:custGeom>
              <a:solidFill>
                <a:srgbClr val="FFFFFF"/>
              </a:solidFill>
              <a:ln>
                <a:noFill/>
              </a:ln>
              <a:extLst/>
            </p:spPr>
            <p:txBody>
              <a:bodyPr anchor="ctr"/>
              <a:lstStyle/>
              <a:p>
                <a:pPr algn="ctr" defTabSz="964326" fontAlgn="auto">
                  <a:spcBef>
                    <a:spcPts val="0"/>
                  </a:spcBef>
                  <a:spcAft>
                    <a:spcPts val="0"/>
                  </a:spcAft>
                  <a:defRPr/>
                </a:pPr>
                <a:endParaRPr sz="1900" kern="0">
                  <a:solidFill>
                    <a:sysClr val="windowText" lastClr="000000"/>
                  </a:solidFill>
                  <a:latin typeface="+mn-lt"/>
                  <a:ea typeface="+mn-ea"/>
                  <a:cs typeface="+mn-ea"/>
                  <a:sym typeface="+mn-lt"/>
                </a:endParaRPr>
              </a:p>
            </p:txBody>
          </p:sp>
        </p:grpSp>
        <p:sp>
          <p:nvSpPr>
            <p:cNvPr id="27" name="矩形 76"/>
            <p:cNvSpPr>
              <a:spLocks noChangeArrowheads="1"/>
            </p:cNvSpPr>
            <p:nvPr/>
          </p:nvSpPr>
          <p:spPr bwMode="auto">
            <a:xfrm>
              <a:off x="3065152" y="2074868"/>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700" dirty="0">
                  <a:solidFill>
                    <a:schemeClr val="tx1">
                      <a:lumMod val="85000"/>
                      <a:lumOff val="15000"/>
                    </a:schemeClr>
                  </a:solidFill>
                  <a:latin typeface="+mn-lt"/>
                  <a:ea typeface="+mn-ea"/>
                  <a:cs typeface="+mn-ea"/>
                  <a:sym typeface="+mn-lt"/>
                </a:rPr>
                <a:t>添加标题</a:t>
              </a:r>
              <a:endParaRPr lang="en-US" sz="1700" dirty="0">
                <a:solidFill>
                  <a:schemeClr val="tx1">
                    <a:lumMod val="85000"/>
                    <a:lumOff val="15000"/>
                  </a:schemeClr>
                </a:solidFill>
                <a:latin typeface="+mn-lt"/>
                <a:ea typeface="+mn-ea"/>
                <a:cs typeface="+mn-ea"/>
                <a:sym typeface="+mn-lt"/>
              </a:endParaRPr>
            </a:p>
          </p:txBody>
        </p:sp>
        <p:sp>
          <p:nvSpPr>
            <p:cNvPr id="28" name="矩形 47"/>
            <p:cNvSpPr>
              <a:spLocks noChangeArrowheads="1"/>
            </p:cNvSpPr>
            <p:nvPr/>
          </p:nvSpPr>
          <p:spPr bwMode="auto">
            <a:xfrm>
              <a:off x="2531785" y="2455868"/>
              <a:ext cx="2340079" cy="99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4" tIns="45709" rIns="91414" bIns="45709">
              <a:spAutoFit/>
            </a:bodyPr>
            <a:lstStyle/>
            <a:p>
              <a:pPr>
                <a:lnSpc>
                  <a:spcPct val="120000"/>
                </a:lnSpc>
              </a:pPr>
              <a:r>
                <a:rPr lang="zh-CN" altLang="en-US" sz="1300" dirty="0">
                  <a:solidFill>
                    <a:schemeClr val="tx1">
                      <a:lumMod val="85000"/>
                      <a:lumOff val="15000"/>
                    </a:schemeClr>
                  </a:solidFill>
                  <a:latin typeface="+mn-lt"/>
                  <a:ea typeface="+mn-ea"/>
                  <a:cs typeface="+mn-ea"/>
                  <a:sym typeface="+mn-lt"/>
                </a:rPr>
                <a:t>点击输入您的文字内容点击输入您的文字内容点击输入您的文字内容点击输入您的文字内容</a:t>
              </a:r>
            </a:p>
          </p:txBody>
        </p:sp>
        <p:sp>
          <p:nvSpPr>
            <p:cNvPr id="29" name="矩形 76"/>
            <p:cNvSpPr>
              <a:spLocks noChangeArrowheads="1"/>
            </p:cNvSpPr>
            <p:nvPr/>
          </p:nvSpPr>
          <p:spPr bwMode="auto">
            <a:xfrm>
              <a:off x="7878461" y="2074868"/>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700" dirty="0">
                  <a:solidFill>
                    <a:schemeClr val="tx1">
                      <a:lumMod val="85000"/>
                      <a:lumOff val="15000"/>
                    </a:schemeClr>
                  </a:solidFill>
                  <a:latin typeface="+mn-lt"/>
                  <a:ea typeface="+mn-ea"/>
                  <a:cs typeface="+mn-ea"/>
                  <a:sym typeface="+mn-lt"/>
                </a:rPr>
                <a:t>添加标题</a:t>
              </a:r>
              <a:endParaRPr lang="en-US" sz="1700" dirty="0">
                <a:solidFill>
                  <a:schemeClr val="tx1">
                    <a:lumMod val="85000"/>
                    <a:lumOff val="15000"/>
                  </a:schemeClr>
                </a:solidFill>
                <a:latin typeface="+mn-lt"/>
                <a:ea typeface="+mn-ea"/>
                <a:cs typeface="+mn-ea"/>
                <a:sym typeface="+mn-lt"/>
              </a:endParaRPr>
            </a:p>
          </p:txBody>
        </p:sp>
        <p:sp>
          <p:nvSpPr>
            <p:cNvPr id="30" name="矩形 47"/>
            <p:cNvSpPr>
              <a:spLocks noChangeArrowheads="1"/>
            </p:cNvSpPr>
            <p:nvPr/>
          </p:nvSpPr>
          <p:spPr bwMode="auto">
            <a:xfrm>
              <a:off x="7345094" y="2455868"/>
              <a:ext cx="2340079" cy="99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4" tIns="45709" rIns="91414" bIns="45709">
              <a:spAutoFit/>
            </a:bodyPr>
            <a:lstStyle/>
            <a:p>
              <a:pPr>
                <a:lnSpc>
                  <a:spcPct val="120000"/>
                </a:lnSpc>
              </a:pPr>
              <a:r>
                <a:rPr lang="zh-CN" altLang="en-US" sz="1300" dirty="0">
                  <a:solidFill>
                    <a:schemeClr val="tx1">
                      <a:lumMod val="85000"/>
                      <a:lumOff val="15000"/>
                    </a:schemeClr>
                  </a:solidFill>
                  <a:latin typeface="+mn-lt"/>
                  <a:ea typeface="+mn-ea"/>
                  <a:cs typeface="+mn-ea"/>
                  <a:sym typeface="+mn-lt"/>
                </a:rPr>
                <a:t>点击输入您的文字内容点击输入您的文字内容点击输入您的文字内容点击输入您的文字内容</a:t>
              </a:r>
            </a:p>
          </p:txBody>
        </p:sp>
        <p:sp>
          <p:nvSpPr>
            <p:cNvPr id="31" name="矩形 76"/>
            <p:cNvSpPr>
              <a:spLocks noChangeArrowheads="1"/>
            </p:cNvSpPr>
            <p:nvPr/>
          </p:nvSpPr>
          <p:spPr bwMode="auto">
            <a:xfrm>
              <a:off x="3065152" y="4347026"/>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700" dirty="0">
                  <a:solidFill>
                    <a:schemeClr val="tx1">
                      <a:lumMod val="85000"/>
                      <a:lumOff val="15000"/>
                    </a:schemeClr>
                  </a:solidFill>
                  <a:latin typeface="+mn-lt"/>
                  <a:ea typeface="+mn-ea"/>
                  <a:cs typeface="+mn-ea"/>
                  <a:sym typeface="+mn-lt"/>
                </a:rPr>
                <a:t>添加标题</a:t>
              </a:r>
              <a:endParaRPr lang="en-US" sz="1700" dirty="0">
                <a:solidFill>
                  <a:schemeClr val="tx1">
                    <a:lumMod val="85000"/>
                    <a:lumOff val="15000"/>
                  </a:schemeClr>
                </a:solidFill>
                <a:latin typeface="+mn-lt"/>
                <a:ea typeface="+mn-ea"/>
                <a:cs typeface="+mn-ea"/>
                <a:sym typeface="+mn-lt"/>
              </a:endParaRPr>
            </a:p>
          </p:txBody>
        </p:sp>
        <p:sp>
          <p:nvSpPr>
            <p:cNvPr id="32" name="矩形 47"/>
            <p:cNvSpPr>
              <a:spLocks noChangeArrowheads="1"/>
            </p:cNvSpPr>
            <p:nvPr/>
          </p:nvSpPr>
          <p:spPr bwMode="auto">
            <a:xfrm>
              <a:off x="2531785" y="4728026"/>
              <a:ext cx="2340079" cy="99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4" tIns="45709" rIns="91414" bIns="45709">
              <a:spAutoFit/>
            </a:bodyPr>
            <a:lstStyle/>
            <a:p>
              <a:pPr>
                <a:lnSpc>
                  <a:spcPct val="120000"/>
                </a:lnSpc>
              </a:pPr>
              <a:r>
                <a:rPr lang="zh-CN" altLang="en-US" sz="1300" dirty="0">
                  <a:solidFill>
                    <a:schemeClr val="tx1">
                      <a:lumMod val="85000"/>
                      <a:lumOff val="15000"/>
                    </a:schemeClr>
                  </a:solidFill>
                  <a:latin typeface="+mn-lt"/>
                  <a:ea typeface="+mn-ea"/>
                  <a:cs typeface="+mn-ea"/>
                  <a:sym typeface="+mn-lt"/>
                </a:rPr>
                <a:t>点击输入您的文字内容点击输入您的文字内容点击输入您的文字内容点击输入您的文字内容</a:t>
              </a:r>
            </a:p>
          </p:txBody>
        </p:sp>
        <p:sp>
          <p:nvSpPr>
            <p:cNvPr id="33" name="矩形 76"/>
            <p:cNvSpPr>
              <a:spLocks noChangeArrowheads="1"/>
            </p:cNvSpPr>
            <p:nvPr/>
          </p:nvSpPr>
          <p:spPr bwMode="auto">
            <a:xfrm>
              <a:off x="7878461" y="4347026"/>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700" dirty="0">
                  <a:solidFill>
                    <a:schemeClr val="tx1">
                      <a:lumMod val="85000"/>
                      <a:lumOff val="15000"/>
                    </a:schemeClr>
                  </a:solidFill>
                  <a:latin typeface="+mn-lt"/>
                  <a:ea typeface="+mn-ea"/>
                  <a:cs typeface="+mn-ea"/>
                  <a:sym typeface="+mn-lt"/>
                </a:rPr>
                <a:t>添加标题</a:t>
              </a:r>
              <a:endParaRPr lang="en-US" sz="1700" dirty="0">
                <a:solidFill>
                  <a:schemeClr val="tx1">
                    <a:lumMod val="85000"/>
                    <a:lumOff val="15000"/>
                  </a:schemeClr>
                </a:solidFill>
                <a:latin typeface="+mn-lt"/>
                <a:ea typeface="+mn-ea"/>
                <a:cs typeface="+mn-ea"/>
                <a:sym typeface="+mn-lt"/>
              </a:endParaRPr>
            </a:p>
          </p:txBody>
        </p:sp>
        <p:sp>
          <p:nvSpPr>
            <p:cNvPr id="34" name="矩形 47"/>
            <p:cNvSpPr>
              <a:spLocks noChangeArrowheads="1"/>
            </p:cNvSpPr>
            <p:nvPr/>
          </p:nvSpPr>
          <p:spPr bwMode="auto">
            <a:xfrm>
              <a:off x="7345094" y="4728026"/>
              <a:ext cx="2340079" cy="998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4" tIns="45709" rIns="91414" bIns="45709">
              <a:spAutoFit/>
            </a:bodyPr>
            <a:lstStyle/>
            <a:p>
              <a:pPr>
                <a:lnSpc>
                  <a:spcPct val="120000"/>
                </a:lnSpc>
              </a:pPr>
              <a:r>
                <a:rPr lang="zh-CN" altLang="en-US" sz="1300" dirty="0">
                  <a:solidFill>
                    <a:schemeClr val="tx1">
                      <a:lumMod val="85000"/>
                      <a:lumOff val="15000"/>
                    </a:schemeClr>
                  </a:solidFill>
                  <a:latin typeface="+mn-lt"/>
                  <a:ea typeface="+mn-ea"/>
                  <a:cs typeface="+mn-ea"/>
                  <a:sym typeface="+mn-lt"/>
                </a:rPr>
                <a:t>点击输入您的文字内容点击输入您的文字内容点击输入您的文字内容点击输入您的文字内容</a:t>
              </a:r>
            </a:p>
          </p:txBody>
        </p:sp>
      </p:grpSp>
    </p:spTree>
    <p:extLst>
      <p:ext uri="{BB962C8B-B14F-4D97-AF65-F5344CB8AC3E}">
        <p14:creationId xmlns:p14="http://schemas.microsoft.com/office/powerpoint/2010/main" val="34871106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526"/>
            <a:ext cx="12858750" cy="736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直接连接符 12"/>
          <p:cNvCxnSpPr/>
          <p:nvPr/>
        </p:nvCxnSpPr>
        <p:spPr>
          <a:xfrm>
            <a:off x="4903266" y="4347937"/>
            <a:ext cx="3347016" cy="0"/>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125951" y="3689309"/>
            <a:ext cx="2977807" cy="584775"/>
          </a:xfrm>
          <a:prstGeom prst="rect">
            <a:avLst/>
          </a:prstGeom>
          <a:noFill/>
        </p:spPr>
        <p:txBody>
          <a:bodyPr wrap="square">
            <a:spAutoFit/>
          </a:bodyPr>
          <a:lstStyle/>
          <a:p>
            <a:pPr algn="ctr"/>
            <a:r>
              <a:rPr lang="zh-CN" altLang="en-US" sz="3200" b="1" dirty="0">
                <a:solidFill>
                  <a:srgbClr val="5FC4F4"/>
                </a:solidFill>
                <a:latin typeface="+mn-lt"/>
                <a:ea typeface="+mn-ea"/>
                <a:cs typeface="+mn-ea"/>
                <a:sym typeface="+mn-lt"/>
              </a:rPr>
              <a:t>点击输入标题</a:t>
            </a:r>
          </a:p>
        </p:txBody>
      </p:sp>
      <p:grpSp>
        <p:nvGrpSpPr>
          <p:cNvPr id="15" name="组合 14"/>
          <p:cNvGrpSpPr/>
          <p:nvPr/>
        </p:nvGrpSpPr>
        <p:grpSpPr>
          <a:xfrm>
            <a:off x="5532798" y="1672109"/>
            <a:ext cx="2264729" cy="1754589"/>
            <a:chOff x="5689550" y="2404945"/>
            <a:chExt cx="1099308" cy="851684"/>
          </a:xfrm>
        </p:grpSpPr>
        <p:sp>
          <p:nvSpPr>
            <p:cNvPr id="16" name="椭圆 15"/>
            <p:cNvSpPr/>
            <p:nvPr/>
          </p:nvSpPr>
          <p:spPr>
            <a:xfrm>
              <a:off x="5805623" y="2404945"/>
              <a:ext cx="851684" cy="851684"/>
            </a:xfrm>
            <a:prstGeom prst="ellipse">
              <a:avLst/>
            </a:prstGeom>
            <a:solidFill>
              <a:srgbClr val="5FC4F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700" b="1" dirty="0">
                <a:solidFill>
                  <a:schemeClr val="bg1"/>
                </a:solidFill>
                <a:cs typeface="+mn-ea"/>
                <a:sym typeface="+mn-lt"/>
              </a:endParaRPr>
            </a:p>
          </p:txBody>
        </p:sp>
        <p:sp>
          <p:nvSpPr>
            <p:cNvPr id="17" name="TextBox 152"/>
            <p:cNvSpPr>
              <a:spLocks noChangeArrowheads="1"/>
            </p:cNvSpPr>
            <p:nvPr/>
          </p:nvSpPr>
          <p:spPr bwMode="auto">
            <a:xfrm>
              <a:off x="5689550" y="2438230"/>
              <a:ext cx="1099308" cy="697212"/>
            </a:xfrm>
            <a:prstGeom prst="rect">
              <a:avLst/>
            </a:prstGeom>
            <a:noFill/>
            <a:ln w="6350">
              <a:noFill/>
              <a:miter lim="800000"/>
              <a:headEnd/>
              <a:tailEnd/>
            </a:ln>
          </p:spPr>
          <p:txBody>
            <a:bodyPr wrap="square">
              <a:spAutoFit/>
            </a:bodyPr>
            <a:lstStyle/>
            <a:p>
              <a:pPr algn="ctr" defTabSz="914133" fontAlgn="base">
                <a:lnSpc>
                  <a:spcPct val="150000"/>
                </a:lnSpc>
                <a:spcBef>
                  <a:spcPts val="600"/>
                </a:spcBef>
                <a:spcAft>
                  <a:spcPts val="600"/>
                </a:spcAft>
                <a:defRPr/>
              </a:pPr>
              <a:r>
                <a:rPr lang="en-US" altLang="zh-CN" sz="6600" b="1" kern="0" dirty="0">
                  <a:solidFill>
                    <a:schemeClr val="bg1"/>
                  </a:solidFill>
                  <a:latin typeface="+mn-lt"/>
                  <a:ea typeface="+mn-ea"/>
                  <a:cs typeface="+mn-ea"/>
                  <a:sym typeface="+mn-lt"/>
                </a:rPr>
                <a:t>04</a:t>
              </a:r>
              <a:endParaRPr lang="zh-CN" altLang="en-US" sz="6600" b="1" kern="0" dirty="0">
                <a:solidFill>
                  <a:schemeClr val="bg1"/>
                </a:solidFill>
                <a:latin typeface="+mn-lt"/>
                <a:ea typeface="+mn-ea"/>
                <a:cs typeface="+mn-ea"/>
                <a:sym typeface="+mn-lt"/>
              </a:endParaRPr>
            </a:p>
          </p:txBody>
        </p:sp>
      </p:grpSp>
      <p:sp>
        <p:nvSpPr>
          <p:cNvPr id="18" name="矩形 17"/>
          <p:cNvSpPr/>
          <p:nvPr/>
        </p:nvSpPr>
        <p:spPr>
          <a:xfrm>
            <a:off x="4771793" y="4419462"/>
            <a:ext cx="3673806" cy="1061829"/>
          </a:xfrm>
          <a:prstGeom prst="rect">
            <a:avLst/>
          </a:prstGeom>
        </p:spPr>
        <p:txBody>
          <a:bodyPr wrap="square">
            <a:spAutoFit/>
          </a:bodyPr>
          <a:lstStyle/>
          <a:p>
            <a:pPr algn="ctr">
              <a:lnSpc>
                <a:spcPct val="150000"/>
              </a:lnSpc>
            </a:pPr>
            <a:r>
              <a:rPr lang="zh-CN" altLang="en-US" sz="1400" b="1" dirty="0">
                <a:solidFill>
                  <a:srgbClr val="5FC4F4"/>
                </a:solidFill>
                <a:latin typeface="+mn-lt"/>
                <a:ea typeface="+mn-ea"/>
                <a:cs typeface="+mn-ea"/>
                <a:sym typeface="+mn-lt"/>
              </a:rPr>
              <a:t>点击输入简要文字介绍，文字内容需概括精炼，不用多余的文字修饰，言简意赅的说明分项内容</a:t>
            </a:r>
            <a:r>
              <a:rPr lang="en-US" altLang="zh-CN" sz="1400" b="1" dirty="0">
                <a:solidFill>
                  <a:srgbClr val="5FC4F4"/>
                </a:solidFill>
                <a:latin typeface="+mn-lt"/>
                <a:ea typeface="+mn-ea"/>
                <a:cs typeface="+mn-ea"/>
                <a:sym typeface="+mn-lt"/>
              </a:rPr>
              <a:t>……</a:t>
            </a:r>
            <a:r>
              <a:rPr lang="zh-CN" altLang="en-US" sz="1400" b="1" dirty="0">
                <a:solidFill>
                  <a:srgbClr val="5FC4F4"/>
                </a:solidFill>
                <a:latin typeface="+mn-lt"/>
                <a:ea typeface="+mn-ea"/>
                <a:cs typeface="+mn-ea"/>
                <a:sym typeface="+mn-lt"/>
              </a:rPr>
              <a:t>。</a:t>
            </a:r>
            <a:endParaRPr lang="en-US" altLang="zh-CN" sz="1400" b="1" dirty="0">
              <a:solidFill>
                <a:srgbClr val="5FC4F4"/>
              </a:solidFill>
              <a:latin typeface="+mn-lt"/>
              <a:ea typeface="+mn-ea"/>
              <a:cs typeface="+mn-ea"/>
              <a:sym typeface="+mn-lt"/>
            </a:endParaRPr>
          </a:p>
        </p:txBody>
      </p:sp>
    </p:spTree>
    <p:extLst>
      <p:ext uri="{BB962C8B-B14F-4D97-AF65-F5344CB8AC3E}">
        <p14:creationId xmlns:p14="http://schemas.microsoft.com/office/powerpoint/2010/main" val="286304312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526"/>
            <a:ext cx="12858750" cy="736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4" name="组合 33"/>
          <p:cNvGrpSpPr/>
          <p:nvPr/>
        </p:nvGrpSpPr>
        <p:grpSpPr>
          <a:xfrm>
            <a:off x="3179464" y="3112269"/>
            <a:ext cx="7282359" cy="1719349"/>
            <a:chOff x="4655840" y="2362811"/>
            <a:chExt cx="7282359" cy="1719349"/>
          </a:xfrm>
        </p:grpSpPr>
        <p:sp>
          <p:nvSpPr>
            <p:cNvPr id="37" name="椭圆 36">
              <a:extLst>
                <a:ext uri="{FF2B5EF4-FFF2-40B4-BE49-F238E27FC236}">
                  <a16:creationId xmlns:a16="http://schemas.microsoft.com/office/drawing/2014/main" id="{97B12F51-2530-4A87-88ED-4FE95CEFB2DA}"/>
                </a:ext>
              </a:extLst>
            </p:cNvPr>
            <p:cNvSpPr/>
            <p:nvPr/>
          </p:nvSpPr>
          <p:spPr>
            <a:xfrm>
              <a:off x="4655840" y="2420888"/>
              <a:ext cx="537916" cy="536081"/>
            </a:xfrm>
            <a:prstGeom prst="ellipse">
              <a:avLst/>
            </a:prstGeom>
            <a:solidFill>
              <a:srgbClr val="5FC4F4"/>
            </a:solidFill>
            <a:ln w="25400" cap="flat" cmpd="sng" algn="ctr">
              <a:noFill/>
              <a:prstDash val="solid"/>
            </a:ln>
            <a:effectLst/>
          </p:spPr>
          <p:txBody>
            <a:bodyPr anchor="ctr"/>
            <a:lstStyle/>
            <a:p>
              <a:pPr algn="ctr" defTabSz="914278" fontAlgn="auto">
                <a:spcBef>
                  <a:spcPts val="0"/>
                </a:spcBef>
                <a:spcAft>
                  <a:spcPts val="0"/>
                </a:spcAft>
                <a:defRPr/>
              </a:pPr>
              <a:r>
                <a:rPr lang="en-US" altLang="zh-CN" sz="2000" b="1" kern="0" noProof="1">
                  <a:solidFill>
                    <a:schemeClr val="bg1"/>
                  </a:solidFill>
                  <a:latin typeface="+mn-lt"/>
                  <a:ea typeface="+mn-ea"/>
                  <a:cs typeface="+mn-ea"/>
                  <a:sym typeface="+mn-lt"/>
                </a:rPr>
                <a:t>1</a:t>
              </a:r>
              <a:endParaRPr lang="zh-CN" altLang="en-US" sz="2000" b="1" kern="0" noProof="1">
                <a:solidFill>
                  <a:schemeClr val="bg1"/>
                </a:solidFill>
                <a:latin typeface="+mn-lt"/>
                <a:ea typeface="+mn-ea"/>
                <a:cs typeface="+mn-ea"/>
                <a:sym typeface="+mn-lt"/>
              </a:endParaRPr>
            </a:p>
          </p:txBody>
        </p:sp>
        <p:sp>
          <p:nvSpPr>
            <p:cNvPr id="38" name="矩形 37">
              <a:extLst>
                <a:ext uri="{FF2B5EF4-FFF2-40B4-BE49-F238E27FC236}">
                  <a16:creationId xmlns:a16="http://schemas.microsoft.com/office/drawing/2014/main" id="{95944C70-2829-469F-B4A9-413D2314386C}"/>
                </a:ext>
              </a:extLst>
            </p:cNvPr>
            <p:cNvSpPr/>
            <p:nvPr/>
          </p:nvSpPr>
          <p:spPr>
            <a:xfrm>
              <a:off x="5516431" y="2430831"/>
              <a:ext cx="2313807" cy="470656"/>
            </a:xfrm>
            <a:prstGeom prst="rect">
              <a:avLst/>
            </a:prstGeom>
          </p:spPr>
          <p:txBody>
            <a:bodyPr wrap="square">
              <a:spAutoFit/>
            </a:bodyPr>
            <a:lstStyle/>
            <a:p>
              <a:pPr defTabSz="914278" fontAlgn="auto">
                <a:spcBef>
                  <a:spcPts val="0"/>
                </a:spcBef>
                <a:spcAft>
                  <a:spcPts val="0"/>
                </a:spcAft>
                <a:defRPr/>
              </a:pPr>
              <a:r>
                <a:rPr lang="zh-CN" altLang="en-US" sz="2400" b="1" kern="0" spc="300" noProof="1">
                  <a:solidFill>
                    <a:srgbClr val="5FC4F4"/>
                  </a:solidFill>
                  <a:latin typeface="+mn-lt"/>
                  <a:ea typeface="+mn-ea"/>
                  <a:cs typeface="+mn-ea"/>
                  <a:sym typeface="+mn-lt"/>
                </a:rPr>
                <a:t>点击输入标题</a:t>
              </a:r>
            </a:p>
          </p:txBody>
        </p:sp>
        <p:sp>
          <p:nvSpPr>
            <p:cNvPr id="39" name="椭圆 38">
              <a:extLst>
                <a:ext uri="{FF2B5EF4-FFF2-40B4-BE49-F238E27FC236}">
                  <a16:creationId xmlns:a16="http://schemas.microsoft.com/office/drawing/2014/main" id="{E2E5A7BF-7481-4244-87FE-B5A0AD64401B}"/>
                </a:ext>
              </a:extLst>
            </p:cNvPr>
            <p:cNvSpPr/>
            <p:nvPr/>
          </p:nvSpPr>
          <p:spPr>
            <a:xfrm>
              <a:off x="8763801" y="2366587"/>
              <a:ext cx="537916" cy="537917"/>
            </a:xfrm>
            <a:prstGeom prst="ellipse">
              <a:avLst/>
            </a:prstGeom>
            <a:solidFill>
              <a:srgbClr val="5FC4F4"/>
            </a:solidFill>
            <a:ln w="25400" cap="flat" cmpd="sng" algn="ctr">
              <a:noFill/>
              <a:prstDash val="solid"/>
            </a:ln>
            <a:effectLst/>
          </p:spPr>
          <p:txBody>
            <a:bodyPr anchor="ctr"/>
            <a:lstStyle/>
            <a:p>
              <a:pPr algn="ctr" defTabSz="914278" fontAlgn="auto">
                <a:spcBef>
                  <a:spcPts val="0"/>
                </a:spcBef>
                <a:spcAft>
                  <a:spcPts val="0"/>
                </a:spcAft>
                <a:defRPr/>
              </a:pPr>
              <a:r>
                <a:rPr lang="en-US" altLang="zh-CN" sz="2000" b="1" kern="0" noProof="1">
                  <a:solidFill>
                    <a:schemeClr val="bg1"/>
                  </a:solidFill>
                  <a:latin typeface="+mn-lt"/>
                  <a:ea typeface="+mn-ea"/>
                  <a:cs typeface="+mn-ea"/>
                  <a:sym typeface="+mn-lt"/>
                </a:rPr>
                <a:t>2</a:t>
              </a:r>
              <a:endParaRPr lang="zh-CN" altLang="en-US" sz="2000" b="1" kern="0" noProof="1">
                <a:solidFill>
                  <a:schemeClr val="bg1"/>
                </a:solidFill>
                <a:latin typeface="+mn-lt"/>
                <a:ea typeface="+mn-ea"/>
                <a:cs typeface="+mn-ea"/>
                <a:sym typeface="+mn-lt"/>
              </a:endParaRPr>
            </a:p>
          </p:txBody>
        </p:sp>
        <p:sp>
          <p:nvSpPr>
            <p:cNvPr id="40" name="矩形 39">
              <a:extLst>
                <a:ext uri="{FF2B5EF4-FFF2-40B4-BE49-F238E27FC236}">
                  <a16:creationId xmlns:a16="http://schemas.microsoft.com/office/drawing/2014/main" id="{163C0785-BCC4-4274-8DAF-E94A7777356F}"/>
                </a:ext>
              </a:extLst>
            </p:cNvPr>
            <p:cNvSpPr/>
            <p:nvPr/>
          </p:nvSpPr>
          <p:spPr>
            <a:xfrm>
              <a:off x="9624392" y="2362811"/>
              <a:ext cx="2313807" cy="470656"/>
            </a:xfrm>
            <a:prstGeom prst="rect">
              <a:avLst/>
            </a:prstGeom>
          </p:spPr>
          <p:txBody>
            <a:bodyPr wrap="square">
              <a:spAutoFit/>
            </a:bodyPr>
            <a:lstStyle/>
            <a:p>
              <a:pPr defTabSz="914278" fontAlgn="auto">
                <a:spcBef>
                  <a:spcPts val="0"/>
                </a:spcBef>
                <a:spcAft>
                  <a:spcPts val="0"/>
                </a:spcAft>
                <a:defRPr/>
              </a:pPr>
              <a:r>
                <a:rPr lang="zh-CN" altLang="en-US" sz="2400" b="1" kern="0" spc="300" noProof="1">
                  <a:solidFill>
                    <a:srgbClr val="5FC4F4"/>
                  </a:solidFill>
                  <a:latin typeface="+mn-lt"/>
                  <a:ea typeface="+mn-ea"/>
                  <a:cs typeface="+mn-ea"/>
                  <a:sym typeface="+mn-lt"/>
                </a:rPr>
                <a:t>点击输入标题</a:t>
              </a:r>
            </a:p>
          </p:txBody>
        </p:sp>
        <p:sp>
          <p:nvSpPr>
            <p:cNvPr id="41" name="椭圆 40">
              <a:extLst>
                <a:ext uri="{FF2B5EF4-FFF2-40B4-BE49-F238E27FC236}">
                  <a16:creationId xmlns:a16="http://schemas.microsoft.com/office/drawing/2014/main" id="{29151DE3-F56C-4E76-977F-C8FBC2AE60CA}"/>
                </a:ext>
              </a:extLst>
            </p:cNvPr>
            <p:cNvSpPr/>
            <p:nvPr/>
          </p:nvSpPr>
          <p:spPr>
            <a:xfrm>
              <a:off x="4655840" y="3481179"/>
              <a:ext cx="537916" cy="536081"/>
            </a:xfrm>
            <a:prstGeom prst="ellipse">
              <a:avLst/>
            </a:prstGeom>
            <a:solidFill>
              <a:srgbClr val="5FC4F4"/>
            </a:solidFill>
            <a:ln w="25400" cap="flat" cmpd="sng" algn="ctr">
              <a:noFill/>
              <a:prstDash val="solid"/>
            </a:ln>
            <a:effectLst/>
          </p:spPr>
          <p:txBody>
            <a:bodyPr anchor="ctr"/>
            <a:lstStyle/>
            <a:p>
              <a:pPr algn="ctr" defTabSz="914278" fontAlgn="auto">
                <a:spcBef>
                  <a:spcPts val="0"/>
                </a:spcBef>
                <a:spcAft>
                  <a:spcPts val="0"/>
                </a:spcAft>
                <a:defRPr/>
              </a:pPr>
              <a:r>
                <a:rPr lang="en-US" altLang="zh-CN" sz="2000" b="1" kern="0" noProof="1">
                  <a:solidFill>
                    <a:schemeClr val="bg1"/>
                  </a:solidFill>
                  <a:latin typeface="+mn-lt"/>
                  <a:ea typeface="+mn-ea"/>
                  <a:cs typeface="+mn-ea"/>
                  <a:sym typeface="+mn-lt"/>
                </a:rPr>
                <a:t>3</a:t>
              </a:r>
              <a:endParaRPr lang="zh-CN" altLang="en-US" sz="2000" b="1" kern="0" noProof="1">
                <a:solidFill>
                  <a:schemeClr val="bg1"/>
                </a:solidFill>
                <a:latin typeface="+mn-lt"/>
                <a:ea typeface="+mn-ea"/>
                <a:cs typeface="+mn-ea"/>
                <a:sym typeface="+mn-lt"/>
              </a:endParaRPr>
            </a:p>
          </p:txBody>
        </p:sp>
        <p:sp>
          <p:nvSpPr>
            <p:cNvPr id="42" name="矩形 41">
              <a:extLst>
                <a:ext uri="{FF2B5EF4-FFF2-40B4-BE49-F238E27FC236}">
                  <a16:creationId xmlns:a16="http://schemas.microsoft.com/office/drawing/2014/main" id="{87F1E1EC-1B9C-4B01-9AEF-05CC0B5AF865}"/>
                </a:ext>
              </a:extLst>
            </p:cNvPr>
            <p:cNvSpPr/>
            <p:nvPr/>
          </p:nvSpPr>
          <p:spPr>
            <a:xfrm>
              <a:off x="5516431" y="3488940"/>
              <a:ext cx="2313807" cy="470656"/>
            </a:xfrm>
            <a:prstGeom prst="rect">
              <a:avLst/>
            </a:prstGeom>
          </p:spPr>
          <p:txBody>
            <a:bodyPr wrap="square">
              <a:spAutoFit/>
            </a:bodyPr>
            <a:lstStyle/>
            <a:p>
              <a:pPr defTabSz="914278" fontAlgn="auto">
                <a:spcBef>
                  <a:spcPts val="0"/>
                </a:spcBef>
                <a:spcAft>
                  <a:spcPts val="0"/>
                </a:spcAft>
                <a:defRPr/>
              </a:pPr>
              <a:r>
                <a:rPr lang="zh-CN" altLang="en-US" sz="2400" b="1" kern="0" spc="300" noProof="1">
                  <a:solidFill>
                    <a:srgbClr val="5FC4F4"/>
                  </a:solidFill>
                  <a:latin typeface="+mn-lt"/>
                  <a:ea typeface="+mn-ea"/>
                  <a:cs typeface="+mn-ea"/>
                  <a:sym typeface="+mn-lt"/>
                </a:rPr>
                <a:t>点击输入标题</a:t>
              </a:r>
            </a:p>
          </p:txBody>
        </p:sp>
        <p:sp>
          <p:nvSpPr>
            <p:cNvPr id="43" name="椭圆 42">
              <a:extLst>
                <a:ext uri="{FF2B5EF4-FFF2-40B4-BE49-F238E27FC236}">
                  <a16:creationId xmlns:a16="http://schemas.microsoft.com/office/drawing/2014/main" id="{8DCC0565-9D30-4BBC-A049-174C4D342CAE}"/>
                </a:ext>
              </a:extLst>
            </p:cNvPr>
            <p:cNvSpPr/>
            <p:nvPr/>
          </p:nvSpPr>
          <p:spPr>
            <a:xfrm>
              <a:off x="8763801" y="3544244"/>
              <a:ext cx="537916" cy="537916"/>
            </a:xfrm>
            <a:prstGeom prst="ellipse">
              <a:avLst/>
            </a:prstGeom>
            <a:solidFill>
              <a:srgbClr val="5FC4F4"/>
            </a:solidFill>
            <a:ln w="25400" cap="flat" cmpd="sng" algn="ctr">
              <a:noFill/>
              <a:prstDash val="solid"/>
            </a:ln>
            <a:effectLst/>
          </p:spPr>
          <p:txBody>
            <a:bodyPr anchor="ctr"/>
            <a:lstStyle/>
            <a:p>
              <a:pPr algn="ctr" defTabSz="914278" fontAlgn="auto">
                <a:spcBef>
                  <a:spcPts val="0"/>
                </a:spcBef>
                <a:spcAft>
                  <a:spcPts val="0"/>
                </a:spcAft>
                <a:defRPr/>
              </a:pPr>
              <a:r>
                <a:rPr lang="en-US" altLang="zh-CN" sz="2000" b="1" kern="0" noProof="1">
                  <a:solidFill>
                    <a:schemeClr val="bg1"/>
                  </a:solidFill>
                  <a:latin typeface="+mn-lt"/>
                  <a:ea typeface="+mn-ea"/>
                  <a:cs typeface="+mn-ea"/>
                  <a:sym typeface="+mn-lt"/>
                </a:rPr>
                <a:t>4</a:t>
              </a:r>
              <a:endParaRPr lang="zh-CN" altLang="en-US" sz="2000" b="1" kern="0" noProof="1">
                <a:solidFill>
                  <a:schemeClr val="bg1"/>
                </a:solidFill>
                <a:latin typeface="+mn-lt"/>
                <a:ea typeface="+mn-ea"/>
                <a:cs typeface="+mn-ea"/>
                <a:sym typeface="+mn-lt"/>
              </a:endParaRPr>
            </a:p>
          </p:txBody>
        </p:sp>
        <p:sp>
          <p:nvSpPr>
            <p:cNvPr id="44" name="矩形 43">
              <a:extLst>
                <a:ext uri="{FF2B5EF4-FFF2-40B4-BE49-F238E27FC236}">
                  <a16:creationId xmlns:a16="http://schemas.microsoft.com/office/drawing/2014/main" id="{C3BE94BB-7BCA-4C82-BDFF-CA32BBB11538}"/>
                </a:ext>
              </a:extLst>
            </p:cNvPr>
            <p:cNvSpPr/>
            <p:nvPr/>
          </p:nvSpPr>
          <p:spPr>
            <a:xfrm>
              <a:off x="9624392" y="3555595"/>
              <a:ext cx="2313807" cy="470656"/>
            </a:xfrm>
            <a:prstGeom prst="rect">
              <a:avLst/>
            </a:prstGeom>
          </p:spPr>
          <p:txBody>
            <a:bodyPr wrap="square">
              <a:spAutoFit/>
            </a:bodyPr>
            <a:lstStyle/>
            <a:p>
              <a:pPr defTabSz="914278" fontAlgn="auto">
                <a:spcBef>
                  <a:spcPts val="0"/>
                </a:spcBef>
                <a:spcAft>
                  <a:spcPts val="0"/>
                </a:spcAft>
                <a:defRPr/>
              </a:pPr>
              <a:r>
                <a:rPr lang="zh-CN" altLang="en-US" sz="2400" b="1" kern="0" spc="300" noProof="1">
                  <a:solidFill>
                    <a:srgbClr val="5FC4F4"/>
                  </a:solidFill>
                  <a:latin typeface="+mn-lt"/>
                  <a:ea typeface="+mn-ea"/>
                  <a:cs typeface="+mn-ea"/>
                  <a:sym typeface="+mn-lt"/>
                </a:rPr>
                <a:t>点击输入标题</a:t>
              </a:r>
            </a:p>
          </p:txBody>
        </p:sp>
      </p:grpSp>
      <p:sp>
        <p:nvSpPr>
          <p:cNvPr id="45" name="矩形 44">
            <a:extLst>
              <a:ext uri="{FF2B5EF4-FFF2-40B4-BE49-F238E27FC236}">
                <a16:creationId xmlns:a16="http://schemas.microsoft.com/office/drawing/2014/main" id="{D74D5BD9-85F4-4D9B-B6FD-F26DCC5990FD}"/>
              </a:ext>
            </a:extLst>
          </p:cNvPr>
          <p:cNvSpPr/>
          <p:nvPr/>
        </p:nvSpPr>
        <p:spPr>
          <a:xfrm>
            <a:off x="4292565" y="1600101"/>
            <a:ext cx="4542550" cy="1004381"/>
          </a:xfrm>
          <a:prstGeom prst="rect">
            <a:avLst/>
          </a:prstGeom>
          <a:noFill/>
          <a:ln w="76200" cap="flat" cmpd="sng" algn="ctr">
            <a:noFill/>
            <a:prstDash val="solid"/>
          </a:ln>
          <a:effectLst/>
        </p:spPr>
        <p:txBody>
          <a:bodyPr lIns="91427" tIns="45714" rIns="91427" bIns="45714" rtlCol="0" anchor="ctr"/>
          <a:lstStyle/>
          <a:p>
            <a:pPr algn="ctr" defTabSz="914278" fontAlgn="auto">
              <a:spcBef>
                <a:spcPts val="0"/>
              </a:spcBef>
              <a:spcAft>
                <a:spcPts val="0"/>
              </a:spcAft>
            </a:pPr>
            <a:r>
              <a:rPr kumimoji="1" lang="zh-CN" altLang="en-US" sz="6000" b="1" kern="0" dirty="0">
                <a:solidFill>
                  <a:srgbClr val="5FC4F4"/>
                </a:solidFill>
                <a:latin typeface="+mn-lt"/>
                <a:ea typeface="+mn-ea"/>
                <a:cs typeface="+mn-ea"/>
                <a:sym typeface="+mn-lt"/>
              </a:rPr>
              <a:t>目 录</a:t>
            </a:r>
            <a:r>
              <a:rPr kumimoji="1" lang="en-US" altLang="zh-CN" sz="6000" b="1" kern="0" dirty="0">
                <a:solidFill>
                  <a:srgbClr val="5FC4F4"/>
                </a:solidFill>
                <a:latin typeface="+mn-lt"/>
                <a:ea typeface="+mn-ea"/>
                <a:cs typeface="+mn-ea"/>
                <a:sym typeface="+mn-lt"/>
              </a:rPr>
              <a:t> </a:t>
            </a:r>
            <a:r>
              <a:rPr lang="en-US" altLang="zh-CN" sz="2000" b="1" kern="0" dirty="0">
                <a:solidFill>
                  <a:srgbClr val="5FC4F4"/>
                </a:solidFill>
                <a:latin typeface="+mn-lt"/>
                <a:ea typeface="+mn-ea"/>
                <a:cs typeface="+mn-ea"/>
                <a:sym typeface="+mn-lt"/>
              </a:rPr>
              <a:t>DIRECTORY</a:t>
            </a:r>
            <a:endParaRPr lang="zh-CN" altLang="en-US" sz="2000" b="1" kern="0" dirty="0">
              <a:solidFill>
                <a:srgbClr val="5FC4F4"/>
              </a:solidFill>
              <a:latin typeface="+mn-lt"/>
              <a:ea typeface="+mn-ea"/>
              <a:cs typeface="+mn-ea"/>
              <a:sym typeface="+mn-lt"/>
            </a:endParaRPr>
          </a:p>
        </p:txBody>
      </p:sp>
    </p:spTree>
    <p:extLst>
      <p:ext uri="{BB962C8B-B14F-4D97-AF65-F5344CB8AC3E}">
        <p14:creationId xmlns:p14="http://schemas.microsoft.com/office/powerpoint/2010/main" val="270130095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inVertical)">
                                      <p:cBhvr>
                                        <p:cTn id="7" dur="500"/>
                                        <p:tgtEl>
                                          <p:spTgt spid="4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sp>
        <p:nvSpPr>
          <p:cNvPr id="15" name="TextBox 41"/>
          <p:cNvSpPr txBox="1"/>
          <p:nvPr/>
        </p:nvSpPr>
        <p:spPr>
          <a:xfrm>
            <a:off x="898306" y="635620"/>
            <a:ext cx="1579744" cy="374373"/>
          </a:xfrm>
          <a:prstGeom prst="rect">
            <a:avLst/>
          </a:prstGeom>
          <a:noFill/>
        </p:spPr>
        <p:txBody>
          <a:bodyPr wrap="none" lIns="96433" tIns="48216" rIns="96433" bIns="48216" rtlCol="0">
            <a:spAutoFit/>
          </a:bodyPr>
          <a:lstStyle/>
          <a:p>
            <a:pPr defTabSz="964326"/>
            <a:r>
              <a:rPr lang="zh-CN" altLang="en-US" dirty="0">
                <a:solidFill>
                  <a:prstClr val="black"/>
                </a:solidFill>
                <a:latin typeface="+mn-lt"/>
                <a:ea typeface="+mn-ea"/>
                <a:cs typeface="+mn-ea"/>
                <a:sym typeface="+mn-lt"/>
              </a:rPr>
              <a:t>点击输入标题</a:t>
            </a:r>
          </a:p>
        </p:txBody>
      </p:sp>
      <p:cxnSp>
        <p:nvCxnSpPr>
          <p:cNvPr id="16" name="直接连接符 15"/>
          <p:cNvCxnSpPr/>
          <p:nvPr/>
        </p:nvCxnSpPr>
        <p:spPr>
          <a:xfrm>
            <a:off x="657484" y="1096045"/>
            <a:ext cx="11406773"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380703" y="1946239"/>
            <a:ext cx="12179302" cy="4190366"/>
            <a:chOff x="442761" y="1730215"/>
            <a:chExt cx="12179302" cy="4190366"/>
          </a:xfrm>
        </p:grpSpPr>
        <p:sp>
          <p:nvSpPr>
            <p:cNvPr id="6" name="Freeform 6"/>
            <p:cNvSpPr>
              <a:spLocks/>
            </p:cNvSpPr>
            <p:nvPr/>
          </p:nvSpPr>
          <p:spPr bwMode="auto">
            <a:xfrm>
              <a:off x="442761" y="2881052"/>
              <a:ext cx="12179302" cy="2213718"/>
            </a:xfrm>
            <a:custGeom>
              <a:avLst/>
              <a:gdLst>
                <a:gd name="T0" fmla="*/ 0 w 3356"/>
                <a:gd name="T1" fmla="*/ 610 h 610"/>
                <a:gd name="T2" fmla="*/ 1223 w 3356"/>
                <a:gd name="T3" fmla="*/ 16 h 610"/>
                <a:gd name="T4" fmla="*/ 1683 w 3356"/>
                <a:gd name="T5" fmla="*/ 452 h 610"/>
                <a:gd name="T6" fmla="*/ 2187 w 3356"/>
                <a:gd name="T7" fmla="*/ 115 h 610"/>
                <a:gd name="T8" fmla="*/ 2635 w 3356"/>
                <a:gd name="T9" fmla="*/ 458 h 610"/>
                <a:gd name="T10" fmla="*/ 3356 w 3356"/>
                <a:gd name="T11" fmla="*/ 273 h 610"/>
              </a:gdLst>
              <a:ahLst/>
              <a:cxnLst>
                <a:cxn ang="0">
                  <a:pos x="T0" y="T1"/>
                </a:cxn>
                <a:cxn ang="0">
                  <a:pos x="T2" y="T3"/>
                </a:cxn>
                <a:cxn ang="0">
                  <a:pos x="T4" y="T5"/>
                </a:cxn>
                <a:cxn ang="0">
                  <a:pos x="T6" y="T7"/>
                </a:cxn>
                <a:cxn ang="0">
                  <a:pos x="T8" y="T9"/>
                </a:cxn>
                <a:cxn ang="0">
                  <a:pos x="T10" y="T11"/>
                </a:cxn>
              </a:cxnLst>
              <a:rect l="0" t="0" r="r" b="b"/>
              <a:pathLst>
                <a:path w="3356" h="610">
                  <a:moveTo>
                    <a:pt x="0" y="610"/>
                  </a:moveTo>
                  <a:cubicBezTo>
                    <a:pt x="0" y="610"/>
                    <a:pt x="789" y="33"/>
                    <a:pt x="1223" y="16"/>
                  </a:cubicBezTo>
                  <a:cubicBezTo>
                    <a:pt x="1657" y="0"/>
                    <a:pt x="1422" y="415"/>
                    <a:pt x="1683" y="452"/>
                  </a:cubicBezTo>
                  <a:cubicBezTo>
                    <a:pt x="1944" y="489"/>
                    <a:pt x="1956" y="101"/>
                    <a:pt x="2187" y="115"/>
                  </a:cubicBezTo>
                  <a:cubicBezTo>
                    <a:pt x="2417" y="128"/>
                    <a:pt x="2501" y="402"/>
                    <a:pt x="2635" y="458"/>
                  </a:cubicBezTo>
                  <a:cubicBezTo>
                    <a:pt x="2769" y="513"/>
                    <a:pt x="3250" y="365"/>
                    <a:pt x="3356" y="273"/>
                  </a:cubicBezTo>
                </a:path>
              </a:pathLst>
            </a:custGeom>
            <a:noFill/>
            <a:ln w="5" cap="flat">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nvGrpSpPr>
            <p:cNvPr id="7" name="组合 6"/>
            <p:cNvGrpSpPr/>
            <p:nvPr/>
          </p:nvGrpSpPr>
          <p:grpSpPr>
            <a:xfrm>
              <a:off x="5881958" y="3805941"/>
              <a:ext cx="1294661" cy="1294660"/>
              <a:chOff x="6953364" y="3507721"/>
              <a:chExt cx="1294661" cy="1294660"/>
            </a:xfrm>
          </p:grpSpPr>
          <p:sp>
            <p:nvSpPr>
              <p:cNvPr id="32" name="椭圆 3"/>
              <p:cNvSpPr/>
              <p:nvPr/>
            </p:nvSpPr>
            <p:spPr>
              <a:xfrm>
                <a:off x="6953364" y="3507721"/>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Freeform 24"/>
              <p:cNvSpPr>
                <a:spLocks noEditPoints="1"/>
              </p:cNvSpPr>
              <p:nvPr/>
            </p:nvSpPr>
            <p:spPr bwMode="auto">
              <a:xfrm>
                <a:off x="7311921" y="3859464"/>
                <a:ext cx="577548" cy="591174"/>
              </a:xfrm>
              <a:custGeom>
                <a:avLst/>
                <a:gdLst>
                  <a:gd name="T0" fmla="*/ 101 w 233"/>
                  <a:gd name="T1" fmla="*/ 30 h 239"/>
                  <a:gd name="T2" fmla="*/ 63 w 233"/>
                  <a:gd name="T3" fmla="*/ 16 h 239"/>
                  <a:gd name="T4" fmla="*/ 162 w 233"/>
                  <a:gd name="T5" fmla="*/ 129 h 239"/>
                  <a:gd name="T6" fmla="*/ 184 w 233"/>
                  <a:gd name="T7" fmla="*/ 157 h 239"/>
                  <a:gd name="T8" fmla="*/ 167 w 233"/>
                  <a:gd name="T9" fmla="*/ 119 h 239"/>
                  <a:gd name="T10" fmla="*/ 162 w 233"/>
                  <a:gd name="T11" fmla="*/ 129 h 239"/>
                  <a:gd name="T12" fmla="*/ 205 w 233"/>
                  <a:gd name="T13" fmla="*/ 165 h 239"/>
                  <a:gd name="T14" fmla="*/ 148 w 233"/>
                  <a:gd name="T15" fmla="*/ 159 h 239"/>
                  <a:gd name="T16" fmla="*/ 142 w 233"/>
                  <a:gd name="T17" fmla="*/ 119 h 239"/>
                  <a:gd name="T18" fmla="*/ 156 w 233"/>
                  <a:gd name="T19" fmla="*/ 66 h 239"/>
                  <a:gd name="T20" fmla="*/ 168 w 233"/>
                  <a:gd name="T21" fmla="*/ 107 h 239"/>
                  <a:gd name="T22" fmla="*/ 175 w 233"/>
                  <a:gd name="T23" fmla="*/ 112 h 239"/>
                  <a:gd name="T24" fmla="*/ 171 w 233"/>
                  <a:gd name="T25" fmla="*/ 104 h 239"/>
                  <a:gd name="T26" fmla="*/ 190 w 233"/>
                  <a:gd name="T27" fmla="*/ 92 h 239"/>
                  <a:gd name="T28" fmla="*/ 195 w 233"/>
                  <a:gd name="T29" fmla="*/ 100 h 239"/>
                  <a:gd name="T30" fmla="*/ 195 w 233"/>
                  <a:gd name="T31" fmla="*/ 92 h 239"/>
                  <a:gd name="T32" fmla="*/ 174 w 233"/>
                  <a:gd name="T33" fmla="*/ 50 h 239"/>
                  <a:gd name="T34" fmla="*/ 100 w 233"/>
                  <a:gd name="T35" fmla="*/ 46 h 239"/>
                  <a:gd name="T36" fmla="*/ 93 w 233"/>
                  <a:gd name="T37" fmla="*/ 46 h 239"/>
                  <a:gd name="T38" fmla="*/ 86 w 233"/>
                  <a:gd name="T39" fmla="*/ 51 h 239"/>
                  <a:gd name="T40" fmla="*/ 20 w 233"/>
                  <a:gd name="T41" fmla="*/ 52 h 239"/>
                  <a:gd name="T42" fmla="*/ 5 w 233"/>
                  <a:gd name="T43" fmla="*/ 70 h 239"/>
                  <a:gd name="T44" fmla="*/ 53 w 233"/>
                  <a:gd name="T45" fmla="*/ 99 h 239"/>
                  <a:gd name="T46" fmla="*/ 100 w 233"/>
                  <a:gd name="T47" fmla="*/ 124 h 239"/>
                  <a:gd name="T48" fmla="*/ 68 w 233"/>
                  <a:gd name="T49" fmla="*/ 151 h 239"/>
                  <a:gd name="T50" fmla="*/ 68 w 233"/>
                  <a:gd name="T51" fmla="*/ 152 h 239"/>
                  <a:gd name="T52" fmla="*/ 57 w 233"/>
                  <a:gd name="T53" fmla="*/ 211 h 239"/>
                  <a:gd name="T54" fmla="*/ 67 w 233"/>
                  <a:gd name="T55" fmla="*/ 236 h 239"/>
                  <a:gd name="T56" fmla="*/ 92 w 233"/>
                  <a:gd name="T57" fmla="*/ 219 h 239"/>
                  <a:gd name="T58" fmla="*/ 94 w 233"/>
                  <a:gd name="T59" fmla="*/ 161 h 239"/>
                  <a:gd name="T60" fmla="*/ 126 w 233"/>
                  <a:gd name="T61" fmla="*/ 175 h 239"/>
                  <a:gd name="T62" fmla="*/ 192 w 233"/>
                  <a:gd name="T63" fmla="*/ 190 h 239"/>
                  <a:gd name="T64" fmla="*/ 212 w 233"/>
                  <a:gd name="T65" fmla="*/ 209 h 239"/>
                  <a:gd name="T66" fmla="*/ 214 w 233"/>
                  <a:gd name="T67" fmla="*/ 174 h 239"/>
                  <a:gd name="T68" fmla="*/ 190 w 233"/>
                  <a:gd name="T69" fmla="*/ 154 h 239"/>
                  <a:gd name="T70" fmla="*/ 205 w 233"/>
                  <a:gd name="T71" fmla="*/ 98 h 239"/>
                  <a:gd name="T72" fmla="*/ 232 w 233"/>
                  <a:gd name="T73" fmla="*/ 124 h 239"/>
                  <a:gd name="T74" fmla="*/ 209 w 233"/>
                  <a:gd name="T75" fmla="*/ 96 h 239"/>
                  <a:gd name="T76" fmla="*/ 228 w 233"/>
                  <a:gd name="T77" fmla="*/ 132 h 239"/>
                  <a:gd name="T78" fmla="*/ 232 w 233"/>
                  <a:gd name="T79" fmla="*/ 12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3" h="239">
                    <a:moveTo>
                      <a:pt x="75" y="42"/>
                    </a:moveTo>
                    <a:cubicBezTo>
                      <a:pt x="85" y="46"/>
                      <a:pt x="97" y="40"/>
                      <a:pt x="101" y="30"/>
                    </a:cubicBezTo>
                    <a:cubicBezTo>
                      <a:pt x="104" y="19"/>
                      <a:pt x="99" y="8"/>
                      <a:pt x="89" y="4"/>
                    </a:cubicBezTo>
                    <a:cubicBezTo>
                      <a:pt x="78" y="0"/>
                      <a:pt x="66" y="5"/>
                      <a:pt x="63" y="16"/>
                    </a:cubicBezTo>
                    <a:cubicBezTo>
                      <a:pt x="59" y="26"/>
                      <a:pt x="64" y="38"/>
                      <a:pt x="75" y="42"/>
                    </a:cubicBezTo>
                    <a:close/>
                    <a:moveTo>
                      <a:pt x="162" y="129"/>
                    </a:moveTo>
                    <a:cubicBezTo>
                      <a:pt x="177" y="155"/>
                      <a:pt x="177" y="155"/>
                      <a:pt x="177" y="155"/>
                    </a:cubicBezTo>
                    <a:cubicBezTo>
                      <a:pt x="178" y="158"/>
                      <a:pt x="181" y="159"/>
                      <a:pt x="184" y="157"/>
                    </a:cubicBezTo>
                    <a:cubicBezTo>
                      <a:pt x="188" y="155"/>
                      <a:pt x="188" y="155"/>
                      <a:pt x="188" y="155"/>
                    </a:cubicBezTo>
                    <a:cubicBezTo>
                      <a:pt x="167" y="119"/>
                      <a:pt x="167" y="119"/>
                      <a:pt x="167" y="119"/>
                    </a:cubicBezTo>
                    <a:cubicBezTo>
                      <a:pt x="164" y="121"/>
                      <a:pt x="164" y="121"/>
                      <a:pt x="164" y="121"/>
                    </a:cubicBezTo>
                    <a:cubicBezTo>
                      <a:pt x="161" y="123"/>
                      <a:pt x="160" y="126"/>
                      <a:pt x="162" y="129"/>
                    </a:cubicBezTo>
                    <a:close/>
                    <a:moveTo>
                      <a:pt x="214" y="174"/>
                    </a:moveTo>
                    <a:cubicBezTo>
                      <a:pt x="213" y="169"/>
                      <a:pt x="209" y="166"/>
                      <a:pt x="205" y="165"/>
                    </a:cubicBezTo>
                    <a:cubicBezTo>
                      <a:pt x="205" y="165"/>
                      <a:pt x="205" y="165"/>
                      <a:pt x="205" y="165"/>
                    </a:cubicBezTo>
                    <a:cubicBezTo>
                      <a:pt x="148" y="159"/>
                      <a:pt x="148" y="159"/>
                      <a:pt x="148" y="159"/>
                    </a:cubicBezTo>
                    <a:cubicBezTo>
                      <a:pt x="141" y="136"/>
                      <a:pt x="141" y="136"/>
                      <a:pt x="141" y="136"/>
                    </a:cubicBezTo>
                    <a:cubicBezTo>
                      <a:pt x="144" y="131"/>
                      <a:pt x="144" y="125"/>
                      <a:pt x="142" y="119"/>
                    </a:cubicBezTo>
                    <a:cubicBezTo>
                      <a:pt x="122" y="68"/>
                      <a:pt x="122" y="68"/>
                      <a:pt x="122" y="68"/>
                    </a:cubicBezTo>
                    <a:cubicBezTo>
                      <a:pt x="156" y="66"/>
                      <a:pt x="156" y="66"/>
                      <a:pt x="156" y="66"/>
                    </a:cubicBezTo>
                    <a:cubicBezTo>
                      <a:pt x="168" y="99"/>
                      <a:pt x="168" y="99"/>
                      <a:pt x="168" y="99"/>
                    </a:cubicBezTo>
                    <a:cubicBezTo>
                      <a:pt x="167" y="101"/>
                      <a:pt x="166" y="105"/>
                      <a:pt x="168" y="107"/>
                    </a:cubicBezTo>
                    <a:cubicBezTo>
                      <a:pt x="172" y="114"/>
                      <a:pt x="172" y="114"/>
                      <a:pt x="172" y="114"/>
                    </a:cubicBezTo>
                    <a:cubicBezTo>
                      <a:pt x="175" y="112"/>
                      <a:pt x="175" y="112"/>
                      <a:pt x="175" y="112"/>
                    </a:cubicBezTo>
                    <a:cubicBezTo>
                      <a:pt x="172" y="105"/>
                      <a:pt x="172" y="105"/>
                      <a:pt x="172" y="105"/>
                    </a:cubicBezTo>
                    <a:cubicBezTo>
                      <a:pt x="171" y="105"/>
                      <a:pt x="171" y="104"/>
                      <a:pt x="171" y="104"/>
                    </a:cubicBezTo>
                    <a:cubicBezTo>
                      <a:pt x="174" y="107"/>
                      <a:pt x="179" y="108"/>
                      <a:pt x="183" y="106"/>
                    </a:cubicBezTo>
                    <a:cubicBezTo>
                      <a:pt x="188" y="104"/>
                      <a:pt x="191" y="98"/>
                      <a:pt x="190" y="92"/>
                    </a:cubicBezTo>
                    <a:cubicBezTo>
                      <a:pt x="191" y="93"/>
                      <a:pt x="191" y="93"/>
                      <a:pt x="191" y="94"/>
                    </a:cubicBezTo>
                    <a:cubicBezTo>
                      <a:pt x="195" y="100"/>
                      <a:pt x="195" y="100"/>
                      <a:pt x="195" y="100"/>
                    </a:cubicBezTo>
                    <a:cubicBezTo>
                      <a:pt x="199" y="98"/>
                      <a:pt x="199" y="98"/>
                      <a:pt x="199" y="98"/>
                    </a:cubicBezTo>
                    <a:cubicBezTo>
                      <a:pt x="195" y="92"/>
                      <a:pt x="195" y="92"/>
                      <a:pt x="195" y="92"/>
                    </a:cubicBezTo>
                    <a:cubicBezTo>
                      <a:pt x="194" y="89"/>
                      <a:pt x="191" y="88"/>
                      <a:pt x="188" y="88"/>
                    </a:cubicBezTo>
                    <a:cubicBezTo>
                      <a:pt x="174" y="50"/>
                      <a:pt x="174" y="50"/>
                      <a:pt x="174" y="50"/>
                    </a:cubicBezTo>
                    <a:cubicBezTo>
                      <a:pt x="172" y="45"/>
                      <a:pt x="167" y="43"/>
                      <a:pt x="162" y="43"/>
                    </a:cubicBezTo>
                    <a:cubicBezTo>
                      <a:pt x="100" y="46"/>
                      <a:pt x="100" y="46"/>
                      <a:pt x="100" y="46"/>
                    </a:cubicBezTo>
                    <a:cubicBezTo>
                      <a:pt x="98" y="46"/>
                      <a:pt x="96" y="46"/>
                      <a:pt x="94" y="47"/>
                    </a:cubicBezTo>
                    <a:cubicBezTo>
                      <a:pt x="93" y="46"/>
                      <a:pt x="93" y="46"/>
                      <a:pt x="93" y="46"/>
                    </a:cubicBezTo>
                    <a:cubicBezTo>
                      <a:pt x="92" y="47"/>
                      <a:pt x="92" y="47"/>
                      <a:pt x="92" y="47"/>
                    </a:cubicBezTo>
                    <a:cubicBezTo>
                      <a:pt x="90" y="48"/>
                      <a:pt x="88" y="50"/>
                      <a:pt x="86" y="51"/>
                    </a:cubicBezTo>
                    <a:cubicBezTo>
                      <a:pt x="47" y="75"/>
                      <a:pt x="47" y="75"/>
                      <a:pt x="47" y="75"/>
                    </a:cubicBezTo>
                    <a:cubicBezTo>
                      <a:pt x="20" y="52"/>
                      <a:pt x="20" y="52"/>
                      <a:pt x="20" y="52"/>
                    </a:cubicBezTo>
                    <a:cubicBezTo>
                      <a:pt x="15" y="48"/>
                      <a:pt x="8" y="49"/>
                      <a:pt x="4" y="54"/>
                    </a:cubicBezTo>
                    <a:cubicBezTo>
                      <a:pt x="0" y="59"/>
                      <a:pt x="0" y="66"/>
                      <a:pt x="5" y="70"/>
                    </a:cubicBezTo>
                    <a:cubicBezTo>
                      <a:pt x="39" y="98"/>
                      <a:pt x="39" y="98"/>
                      <a:pt x="39" y="98"/>
                    </a:cubicBezTo>
                    <a:cubicBezTo>
                      <a:pt x="43" y="101"/>
                      <a:pt x="48" y="102"/>
                      <a:pt x="53" y="99"/>
                    </a:cubicBezTo>
                    <a:cubicBezTo>
                      <a:pt x="83" y="80"/>
                      <a:pt x="83" y="80"/>
                      <a:pt x="83" y="80"/>
                    </a:cubicBezTo>
                    <a:cubicBezTo>
                      <a:pt x="100" y="124"/>
                      <a:pt x="100" y="124"/>
                      <a:pt x="100" y="124"/>
                    </a:cubicBezTo>
                    <a:cubicBezTo>
                      <a:pt x="77" y="139"/>
                      <a:pt x="77" y="139"/>
                      <a:pt x="77" y="139"/>
                    </a:cubicBezTo>
                    <a:cubicBezTo>
                      <a:pt x="72" y="141"/>
                      <a:pt x="68" y="146"/>
                      <a:pt x="68" y="151"/>
                    </a:cubicBezTo>
                    <a:cubicBezTo>
                      <a:pt x="68" y="151"/>
                      <a:pt x="68" y="151"/>
                      <a:pt x="68" y="151"/>
                    </a:cubicBezTo>
                    <a:cubicBezTo>
                      <a:pt x="68" y="151"/>
                      <a:pt x="68" y="151"/>
                      <a:pt x="68" y="152"/>
                    </a:cubicBezTo>
                    <a:cubicBezTo>
                      <a:pt x="66" y="208"/>
                      <a:pt x="66" y="208"/>
                      <a:pt x="66" y="208"/>
                    </a:cubicBezTo>
                    <a:cubicBezTo>
                      <a:pt x="57" y="211"/>
                      <a:pt x="57" y="211"/>
                      <a:pt x="57" y="211"/>
                    </a:cubicBezTo>
                    <a:cubicBezTo>
                      <a:pt x="51" y="214"/>
                      <a:pt x="47" y="222"/>
                      <a:pt x="50" y="229"/>
                    </a:cubicBezTo>
                    <a:cubicBezTo>
                      <a:pt x="53" y="235"/>
                      <a:pt x="60" y="239"/>
                      <a:pt x="67" y="236"/>
                    </a:cubicBezTo>
                    <a:cubicBezTo>
                      <a:pt x="84" y="229"/>
                      <a:pt x="84" y="229"/>
                      <a:pt x="84" y="229"/>
                    </a:cubicBezTo>
                    <a:cubicBezTo>
                      <a:pt x="89" y="228"/>
                      <a:pt x="92" y="224"/>
                      <a:pt x="92" y="219"/>
                    </a:cubicBezTo>
                    <a:cubicBezTo>
                      <a:pt x="93" y="219"/>
                      <a:pt x="93" y="219"/>
                      <a:pt x="93" y="219"/>
                    </a:cubicBezTo>
                    <a:cubicBezTo>
                      <a:pt x="94" y="161"/>
                      <a:pt x="94" y="161"/>
                      <a:pt x="94" y="161"/>
                    </a:cubicBezTo>
                    <a:cubicBezTo>
                      <a:pt x="118" y="151"/>
                      <a:pt x="118" y="151"/>
                      <a:pt x="118" y="151"/>
                    </a:cubicBezTo>
                    <a:cubicBezTo>
                      <a:pt x="126" y="175"/>
                      <a:pt x="126" y="175"/>
                      <a:pt x="126" y="175"/>
                    </a:cubicBezTo>
                    <a:cubicBezTo>
                      <a:pt x="128" y="181"/>
                      <a:pt x="133" y="184"/>
                      <a:pt x="138" y="184"/>
                    </a:cubicBezTo>
                    <a:cubicBezTo>
                      <a:pt x="192" y="190"/>
                      <a:pt x="192" y="190"/>
                      <a:pt x="192" y="190"/>
                    </a:cubicBezTo>
                    <a:cubicBezTo>
                      <a:pt x="196" y="201"/>
                      <a:pt x="196" y="201"/>
                      <a:pt x="196" y="201"/>
                    </a:cubicBezTo>
                    <a:cubicBezTo>
                      <a:pt x="198" y="208"/>
                      <a:pt x="205" y="211"/>
                      <a:pt x="212" y="209"/>
                    </a:cubicBezTo>
                    <a:cubicBezTo>
                      <a:pt x="219" y="207"/>
                      <a:pt x="222" y="200"/>
                      <a:pt x="220" y="193"/>
                    </a:cubicBezTo>
                    <a:lnTo>
                      <a:pt x="214" y="174"/>
                    </a:lnTo>
                    <a:close/>
                    <a:moveTo>
                      <a:pt x="170" y="118"/>
                    </a:moveTo>
                    <a:cubicBezTo>
                      <a:pt x="190" y="154"/>
                      <a:pt x="190" y="154"/>
                      <a:pt x="190" y="154"/>
                    </a:cubicBezTo>
                    <a:cubicBezTo>
                      <a:pt x="226" y="134"/>
                      <a:pt x="226" y="134"/>
                      <a:pt x="226" y="134"/>
                    </a:cubicBezTo>
                    <a:cubicBezTo>
                      <a:pt x="205" y="98"/>
                      <a:pt x="205" y="98"/>
                      <a:pt x="205" y="98"/>
                    </a:cubicBezTo>
                    <a:lnTo>
                      <a:pt x="170" y="118"/>
                    </a:lnTo>
                    <a:close/>
                    <a:moveTo>
                      <a:pt x="232" y="124"/>
                    </a:moveTo>
                    <a:cubicBezTo>
                      <a:pt x="217" y="98"/>
                      <a:pt x="217" y="98"/>
                      <a:pt x="217" y="98"/>
                    </a:cubicBezTo>
                    <a:cubicBezTo>
                      <a:pt x="215" y="95"/>
                      <a:pt x="212" y="94"/>
                      <a:pt x="209" y="96"/>
                    </a:cubicBezTo>
                    <a:cubicBezTo>
                      <a:pt x="208" y="96"/>
                      <a:pt x="208" y="96"/>
                      <a:pt x="208" y="96"/>
                    </a:cubicBezTo>
                    <a:cubicBezTo>
                      <a:pt x="228" y="132"/>
                      <a:pt x="228" y="132"/>
                      <a:pt x="228" y="132"/>
                    </a:cubicBezTo>
                    <a:cubicBezTo>
                      <a:pt x="230" y="131"/>
                      <a:pt x="230" y="131"/>
                      <a:pt x="230" y="131"/>
                    </a:cubicBezTo>
                    <a:cubicBezTo>
                      <a:pt x="232" y="130"/>
                      <a:pt x="233" y="127"/>
                      <a:pt x="232" y="12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grpSp>
          <p:nvGrpSpPr>
            <p:cNvPr id="8" name="组合 7"/>
            <p:cNvGrpSpPr/>
            <p:nvPr/>
          </p:nvGrpSpPr>
          <p:grpSpPr>
            <a:xfrm>
              <a:off x="1993526" y="3240279"/>
              <a:ext cx="1294661" cy="1294660"/>
              <a:chOff x="5699165" y="2802817"/>
              <a:chExt cx="1294661" cy="1294660"/>
            </a:xfrm>
          </p:grpSpPr>
          <p:sp>
            <p:nvSpPr>
              <p:cNvPr id="30" name="椭圆 3"/>
              <p:cNvSpPr/>
              <p:nvPr/>
            </p:nvSpPr>
            <p:spPr>
              <a:xfrm>
                <a:off x="5699165" y="2802817"/>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1" name="Freeform 25"/>
              <p:cNvSpPr>
                <a:spLocks noEditPoints="1"/>
              </p:cNvSpPr>
              <p:nvPr/>
            </p:nvSpPr>
            <p:spPr bwMode="auto">
              <a:xfrm>
                <a:off x="6057722" y="3174398"/>
                <a:ext cx="577548" cy="551500"/>
              </a:xfrm>
              <a:custGeom>
                <a:avLst/>
                <a:gdLst>
                  <a:gd name="T0" fmla="*/ 74 w 216"/>
                  <a:gd name="T1" fmla="*/ 3 h 206"/>
                  <a:gd name="T2" fmla="*/ 37 w 216"/>
                  <a:gd name="T3" fmla="*/ 49 h 206"/>
                  <a:gd name="T4" fmla="*/ 78 w 216"/>
                  <a:gd name="T5" fmla="*/ 74 h 206"/>
                  <a:gd name="T6" fmla="*/ 107 w 216"/>
                  <a:gd name="T7" fmla="*/ 25 h 206"/>
                  <a:gd name="T8" fmla="*/ 74 w 216"/>
                  <a:gd name="T9" fmla="*/ 3 h 206"/>
                  <a:gd name="T10" fmla="*/ 171 w 216"/>
                  <a:gd name="T11" fmla="*/ 34 h 206"/>
                  <a:gd name="T12" fmla="*/ 152 w 216"/>
                  <a:gd name="T13" fmla="*/ 7 h 206"/>
                  <a:gd name="T14" fmla="*/ 91 w 216"/>
                  <a:gd name="T15" fmla="*/ 3 h 206"/>
                  <a:gd name="T16" fmla="*/ 103 w 216"/>
                  <a:gd name="T17" fmla="*/ 13 h 206"/>
                  <a:gd name="T18" fmla="*/ 128 w 216"/>
                  <a:gd name="T19" fmla="*/ 58 h 206"/>
                  <a:gd name="T20" fmla="*/ 110 w 216"/>
                  <a:gd name="T21" fmla="*/ 68 h 206"/>
                  <a:gd name="T22" fmla="*/ 161 w 216"/>
                  <a:gd name="T23" fmla="*/ 69 h 206"/>
                  <a:gd name="T24" fmla="*/ 188 w 216"/>
                  <a:gd name="T25" fmla="*/ 25 h 206"/>
                  <a:gd name="T26" fmla="*/ 171 w 216"/>
                  <a:gd name="T27" fmla="*/ 34 h 206"/>
                  <a:gd name="T28" fmla="*/ 40 w 216"/>
                  <a:gd name="T29" fmla="*/ 177 h 206"/>
                  <a:gd name="T30" fmla="*/ 98 w 216"/>
                  <a:gd name="T31" fmla="*/ 185 h 206"/>
                  <a:gd name="T32" fmla="*/ 99 w 216"/>
                  <a:gd name="T33" fmla="*/ 137 h 206"/>
                  <a:gd name="T34" fmla="*/ 42 w 216"/>
                  <a:gd name="T35" fmla="*/ 137 h 206"/>
                  <a:gd name="T36" fmla="*/ 40 w 216"/>
                  <a:gd name="T37" fmla="*/ 177 h 206"/>
                  <a:gd name="T38" fmla="*/ 16 w 216"/>
                  <a:gd name="T39" fmla="*/ 78 h 206"/>
                  <a:gd name="T40" fmla="*/ 3 w 216"/>
                  <a:gd name="T41" fmla="*/ 108 h 206"/>
                  <a:gd name="T42" fmla="*/ 31 w 216"/>
                  <a:gd name="T43" fmla="*/ 162 h 206"/>
                  <a:gd name="T44" fmla="*/ 34 w 216"/>
                  <a:gd name="T45" fmla="*/ 147 h 206"/>
                  <a:gd name="T46" fmla="*/ 59 w 216"/>
                  <a:gd name="T47" fmla="*/ 102 h 206"/>
                  <a:gd name="T48" fmla="*/ 77 w 216"/>
                  <a:gd name="T49" fmla="*/ 113 h 206"/>
                  <a:gd name="T50" fmla="*/ 52 w 216"/>
                  <a:gd name="T51" fmla="*/ 68 h 206"/>
                  <a:gd name="T52" fmla="*/ 0 w 216"/>
                  <a:gd name="T53" fmla="*/ 68 h 206"/>
                  <a:gd name="T54" fmla="*/ 16 w 216"/>
                  <a:gd name="T55" fmla="*/ 78 h 206"/>
                  <a:gd name="T56" fmla="*/ 211 w 216"/>
                  <a:gd name="T57" fmla="*/ 116 h 206"/>
                  <a:gd name="T58" fmla="*/ 188 w 216"/>
                  <a:gd name="T59" fmla="*/ 62 h 206"/>
                  <a:gd name="T60" fmla="*/ 146 w 216"/>
                  <a:gd name="T61" fmla="*/ 86 h 206"/>
                  <a:gd name="T62" fmla="*/ 175 w 216"/>
                  <a:gd name="T63" fmla="*/ 135 h 206"/>
                  <a:gd name="T64" fmla="*/ 211 w 216"/>
                  <a:gd name="T65" fmla="*/ 116 h 206"/>
                  <a:gd name="T66" fmla="*/ 137 w 216"/>
                  <a:gd name="T67" fmla="*/ 187 h 206"/>
                  <a:gd name="T68" fmla="*/ 169 w 216"/>
                  <a:gd name="T69" fmla="*/ 183 h 206"/>
                  <a:gd name="T70" fmla="*/ 202 w 216"/>
                  <a:gd name="T71" fmla="*/ 132 h 206"/>
                  <a:gd name="T72" fmla="*/ 187 w 216"/>
                  <a:gd name="T73" fmla="*/ 137 h 206"/>
                  <a:gd name="T74" fmla="*/ 136 w 216"/>
                  <a:gd name="T75" fmla="*/ 137 h 206"/>
                  <a:gd name="T76" fmla="*/ 136 w 216"/>
                  <a:gd name="T77" fmla="*/ 117 h 206"/>
                  <a:gd name="T78" fmla="*/ 110 w 216"/>
                  <a:gd name="T79" fmla="*/ 161 h 206"/>
                  <a:gd name="T80" fmla="*/ 137 w 216"/>
                  <a:gd name="T81" fmla="*/ 206 h 206"/>
                  <a:gd name="T82" fmla="*/ 137 w 216"/>
                  <a:gd name="T83" fmla="*/ 187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6" h="206">
                    <a:moveTo>
                      <a:pt x="74" y="3"/>
                    </a:moveTo>
                    <a:cubicBezTo>
                      <a:pt x="60" y="5"/>
                      <a:pt x="49" y="30"/>
                      <a:pt x="37" y="49"/>
                    </a:cubicBezTo>
                    <a:cubicBezTo>
                      <a:pt x="37" y="49"/>
                      <a:pt x="78" y="74"/>
                      <a:pt x="78" y="74"/>
                    </a:cubicBezTo>
                    <a:cubicBezTo>
                      <a:pt x="107" y="25"/>
                      <a:pt x="107" y="25"/>
                      <a:pt x="107" y="25"/>
                    </a:cubicBezTo>
                    <a:cubicBezTo>
                      <a:pt x="107" y="25"/>
                      <a:pt x="94" y="0"/>
                      <a:pt x="74" y="3"/>
                    </a:cubicBezTo>
                    <a:close/>
                    <a:moveTo>
                      <a:pt x="171" y="34"/>
                    </a:moveTo>
                    <a:cubicBezTo>
                      <a:pt x="167" y="28"/>
                      <a:pt x="158" y="11"/>
                      <a:pt x="152" y="7"/>
                    </a:cubicBezTo>
                    <a:cubicBezTo>
                      <a:pt x="145" y="3"/>
                      <a:pt x="91" y="3"/>
                      <a:pt x="91" y="3"/>
                    </a:cubicBezTo>
                    <a:cubicBezTo>
                      <a:pt x="91" y="3"/>
                      <a:pt x="93" y="4"/>
                      <a:pt x="103" y="13"/>
                    </a:cubicBezTo>
                    <a:cubicBezTo>
                      <a:pt x="111" y="21"/>
                      <a:pt x="124" y="50"/>
                      <a:pt x="128" y="58"/>
                    </a:cubicBezTo>
                    <a:cubicBezTo>
                      <a:pt x="110" y="68"/>
                      <a:pt x="110" y="68"/>
                      <a:pt x="110" y="68"/>
                    </a:cubicBezTo>
                    <a:cubicBezTo>
                      <a:pt x="161" y="69"/>
                      <a:pt x="161" y="69"/>
                      <a:pt x="161" y="69"/>
                    </a:cubicBezTo>
                    <a:cubicBezTo>
                      <a:pt x="188" y="25"/>
                      <a:pt x="188" y="25"/>
                      <a:pt x="188" y="25"/>
                    </a:cubicBezTo>
                    <a:lnTo>
                      <a:pt x="171" y="34"/>
                    </a:lnTo>
                    <a:close/>
                    <a:moveTo>
                      <a:pt x="40" y="177"/>
                    </a:moveTo>
                    <a:cubicBezTo>
                      <a:pt x="49" y="188"/>
                      <a:pt x="76" y="185"/>
                      <a:pt x="98" y="185"/>
                    </a:cubicBezTo>
                    <a:cubicBezTo>
                      <a:pt x="99" y="185"/>
                      <a:pt x="99" y="137"/>
                      <a:pt x="99" y="137"/>
                    </a:cubicBezTo>
                    <a:cubicBezTo>
                      <a:pt x="42" y="137"/>
                      <a:pt x="42" y="137"/>
                      <a:pt x="42" y="137"/>
                    </a:cubicBezTo>
                    <a:cubicBezTo>
                      <a:pt x="42" y="137"/>
                      <a:pt x="27" y="161"/>
                      <a:pt x="40" y="177"/>
                    </a:cubicBezTo>
                    <a:close/>
                    <a:moveTo>
                      <a:pt x="16" y="78"/>
                    </a:moveTo>
                    <a:cubicBezTo>
                      <a:pt x="13" y="84"/>
                      <a:pt x="3" y="101"/>
                      <a:pt x="3" y="108"/>
                    </a:cubicBezTo>
                    <a:cubicBezTo>
                      <a:pt x="3" y="116"/>
                      <a:pt x="31" y="162"/>
                      <a:pt x="31" y="162"/>
                    </a:cubicBezTo>
                    <a:cubicBezTo>
                      <a:pt x="31" y="162"/>
                      <a:pt x="31" y="160"/>
                      <a:pt x="34" y="147"/>
                    </a:cubicBezTo>
                    <a:cubicBezTo>
                      <a:pt x="36" y="135"/>
                      <a:pt x="54" y="109"/>
                      <a:pt x="59" y="102"/>
                    </a:cubicBezTo>
                    <a:cubicBezTo>
                      <a:pt x="77" y="113"/>
                      <a:pt x="77" y="113"/>
                      <a:pt x="77" y="113"/>
                    </a:cubicBezTo>
                    <a:cubicBezTo>
                      <a:pt x="52" y="68"/>
                      <a:pt x="52" y="68"/>
                      <a:pt x="52" y="68"/>
                    </a:cubicBezTo>
                    <a:cubicBezTo>
                      <a:pt x="0" y="68"/>
                      <a:pt x="0" y="68"/>
                      <a:pt x="0" y="68"/>
                    </a:cubicBezTo>
                    <a:lnTo>
                      <a:pt x="16" y="78"/>
                    </a:lnTo>
                    <a:close/>
                    <a:moveTo>
                      <a:pt x="211" y="116"/>
                    </a:moveTo>
                    <a:cubicBezTo>
                      <a:pt x="216" y="104"/>
                      <a:pt x="199" y="81"/>
                      <a:pt x="188" y="62"/>
                    </a:cubicBezTo>
                    <a:cubicBezTo>
                      <a:pt x="188" y="62"/>
                      <a:pt x="146" y="86"/>
                      <a:pt x="146" y="86"/>
                    </a:cubicBezTo>
                    <a:cubicBezTo>
                      <a:pt x="175" y="135"/>
                      <a:pt x="175" y="135"/>
                      <a:pt x="175" y="135"/>
                    </a:cubicBezTo>
                    <a:cubicBezTo>
                      <a:pt x="175" y="135"/>
                      <a:pt x="203" y="136"/>
                      <a:pt x="211" y="116"/>
                    </a:cubicBezTo>
                    <a:close/>
                    <a:moveTo>
                      <a:pt x="137" y="187"/>
                    </a:moveTo>
                    <a:cubicBezTo>
                      <a:pt x="143" y="187"/>
                      <a:pt x="163" y="186"/>
                      <a:pt x="169" y="183"/>
                    </a:cubicBezTo>
                    <a:cubicBezTo>
                      <a:pt x="176" y="179"/>
                      <a:pt x="202" y="132"/>
                      <a:pt x="202" y="132"/>
                    </a:cubicBezTo>
                    <a:cubicBezTo>
                      <a:pt x="202" y="132"/>
                      <a:pt x="201" y="133"/>
                      <a:pt x="187" y="137"/>
                    </a:cubicBezTo>
                    <a:cubicBezTo>
                      <a:pt x="176" y="141"/>
                      <a:pt x="145" y="138"/>
                      <a:pt x="136" y="137"/>
                    </a:cubicBezTo>
                    <a:cubicBezTo>
                      <a:pt x="136" y="117"/>
                      <a:pt x="136" y="117"/>
                      <a:pt x="136" y="117"/>
                    </a:cubicBezTo>
                    <a:cubicBezTo>
                      <a:pt x="110" y="161"/>
                      <a:pt x="110" y="161"/>
                      <a:pt x="110" y="161"/>
                    </a:cubicBezTo>
                    <a:cubicBezTo>
                      <a:pt x="137" y="206"/>
                      <a:pt x="137" y="206"/>
                      <a:pt x="137" y="206"/>
                    </a:cubicBezTo>
                    <a:lnTo>
                      <a:pt x="137" y="18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grpSp>
          <p:nvGrpSpPr>
            <p:cNvPr id="9" name="组合 8"/>
            <p:cNvGrpSpPr/>
            <p:nvPr/>
          </p:nvGrpSpPr>
          <p:grpSpPr>
            <a:xfrm>
              <a:off x="4225774" y="2241925"/>
              <a:ext cx="1294661" cy="1294660"/>
              <a:chOff x="6953364" y="2097915"/>
              <a:chExt cx="1294661" cy="1294660"/>
            </a:xfrm>
          </p:grpSpPr>
          <p:sp>
            <p:nvSpPr>
              <p:cNvPr id="28" name="椭圆 3"/>
              <p:cNvSpPr/>
              <p:nvPr/>
            </p:nvSpPr>
            <p:spPr>
              <a:xfrm>
                <a:off x="6953364" y="2097915"/>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Freeform 26"/>
              <p:cNvSpPr>
                <a:spLocks noEditPoints="1"/>
              </p:cNvSpPr>
              <p:nvPr/>
            </p:nvSpPr>
            <p:spPr bwMode="auto">
              <a:xfrm>
                <a:off x="7266201" y="2510106"/>
                <a:ext cx="623268" cy="543182"/>
              </a:xfrm>
              <a:custGeom>
                <a:avLst/>
                <a:gdLst>
                  <a:gd name="T0" fmla="*/ 50 w 227"/>
                  <a:gd name="T1" fmla="*/ 0 h 198"/>
                  <a:gd name="T2" fmla="*/ 74 w 227"/>
                  <a:gd name="T3" fmla="*/ 146 h 198"/>
                  <a:gd name="T4" fmla="*/ 205 w 227"/>
                  <a:gd name="T5" fmla="*/ 146 h 198"/>
                  <a:gd name="T6" fmla="*/ 205 w 227"/>
                  <a:gd name="T7" fmla="*/ 160 h 198"/>
                  <a:gd name="T8" fmla="*/ 62 w 227"/>
                  <a:gd name="T9" fmla="*/ 160 h 198"/>
                  <a:gd name="T10" fmla="*/ 38 w 227"/>
                  <a:gd name="T11" fmla="*/ 14 h 198"/>
                  <a:gd name="T12" fmla="*/ 0 w 227"/>
                  <a:gd name="T13" fmla="*/ 14 h 198"/>
                  <a:gd name="T14" fmla="*/ 0 w 227"/>
                  <a:gd name="T15" fmla="*/ 0 h 198"/>
                  <a:gd name="T16" fmla="*/ 50 w 227"/>
                  <a:gd name="T17" fmla="*/ 0 h 198"/>
                  <a:gd name="T18" fmla="*/ 79 w 227"/>
                  <a:gd name="T19" fmla="*/ 166 h 198"/>
                  <a:gd name="T20" fmla="*/ 62 w 227"/>
                  <a:gd name="T21" fmla="*/ 182 h 198"/>
                  <a:gd name="T22" fmla="*/ 79 w 227"/>
                  <a:gd name="T23" fmla="*/ 198 h 198"/>
                  <a:gd name="T24" fmla="*/ 95 w 227"/>
                  <a:gd name="T25" fmla="*/ 182 h 198"/>
                  <a:gd name="T26" fmla="*/ 79 w 227"/>
                  <a:gd name="T27" fmla="*/ 166 h 198"/>
                  <a:gd name="T28" fmla="*/ 190 w 227"/>
                  <a:gd name="T29" fmla="*/ 166 h 198"/>
                  <a:gd name="T30" fmla="*/ 174 w 227"/>
                  <a:gd name="T31" fmla="*/ 182 h 198"/>
                  <a:gd name="T32" fmla="*/ 190 w 227"/>
                  <a:gd name="T33" fmla="*/ 198 h 198"/>
                  <a:gd name="T34" fmla="*/ 206 w 227"/>
                  <a:gd name="T35" fmla="*/ 182 h 198"/>
                  <a:gd name="T36" fmla="*/ 190 w 227"/>
                  <a:gd name="T37" fmla="*/ 166 h 198"/>
                  <a:gd name="T38" fmla="*/ 227 w 227"/>
                  <a:gd name="T39" fmla="*/ 0 h 198"/>
                  <a:gd name="T40" fmla="*/ 205 w 227"/>
                  <a:gd name="T41" fmla="*/ 129 h 198"/>
                  <a:gd name="T42" fmla="*/ 84 w 227"/>
                  <a:gd name="T43" fmla="*/ 129 h 198"/>
                  <a:gd name="T44" fmla="*/ 63 w 227"/>
                  <a:gd name="T45" fmla="*/ 0 h 198"/>
                  <a:gd name="T46" fmla="*/ 227 w 227"/>
                  <a:gd name="T47" fmla="*/ 0 h 198"/>
                  <a:gd name="T48" fmla="*/ 192 w 227"/>
                  <a:gd name="T49" fmla="*/ 101 h 198"/>
                  <a:gd name="T50" fmla="*/ 187 w 227"/>
                  <a:gd name="T51" fmla="*/ 96 h 198"/>
                  <a:gd name="T52" fmla="*/ 104 w 227"/>
                  <a:gd name="T53" fmla="*/ 96 h 198"/>
                  <a:gd name="T54" fmla="*/ 98 w 227"/>
                  <a:gd name="T55" fmla="*/ 101 h 198"/>
                  <a:gd name="T56" fmla="*/ 104 w 227"/>
                  <a:gd name="T57" fmla="*/ 107 h 198"/>
                  <a:gd name="T58" fmla="*/ 187 w 227"/>
                  <a:gd name="T59" fmla="*/ 107 h 198"/>
                  <a:gd name="T60" fmla="*/ 192 w 227"/>
                  <a:gd name="T61" fmla="*/ 101 h 198"/>
                  <a:gd name="T62" fmla="*/ 199 w 227"/>
                  <a:gd name="T63" fmla="*/ 66 h 198"/>
                  <a:gd name="T64" fmla="*/ 194 w 227"/>
                  <a:gd name="T65" fmla="*/ 60 h 198"/>
                  <a:gd name="T66" fmla="*/ 97 w 227"/>
                  <a:gd name="T67" fmla="*/ 60 h 198"/>
                  <a:gd name="T68" fmla="*/ 91 w 227"/>
                  <a:gd name="T69" fmla="*/ 66 h 198"/>
                  <a:gd name="T70" fmla="*/ 97 w 227"/>
                  <a:gd name="T71" fmla="*/ 71 h 198"/>
                  <a:gd name="T72" fmla="*/ 194 w 227"/>
                  <a:gd name="T73" fmla="*/ 71 h 198"/>
                  <a:gd name="T74" fmla="*/ 199 w 227"/>
                  <a:gd name="T75" fmla="*/ 66 h 198"/>
                  <a:gd name="T76" fmla="*/ 206 w 227"/>
                  <a:gd name="T77" fmla="*/ 30 h 198"/>
                  <a:gd name="T78" fmla="*/ 201 w 227"/>
                  <a:gd name="T79" fmla="*/ 24 h 198"/>
                  <a:gd name="T80" fmla="*/ 90 w 227"/>
                  <a:gd name="T81" fmla="*/ 24 h 198"/>
                  <a:gd name="T82" fmla="*/ 84 w 227"/>
                  <a:gd name="T83" fmla="*/ 30 h 198"/>
                  <a:gd name="T84" fmla="*/ 90 w 227"/>
                  <a:gd name="T85" fmla="*/ 35 h 198"/>
                  <a:gd name="T86" fmla="*/ 201 w 227"/>
                  <a:gd name="T87" fmla="*/ 35 h 198"/>
                  <a:gd name="T88" fmla="*/ 206 w 227"/>
                  <a:gd name="T89"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7" h="198">
                    <a:moveTo>
                      <a:pt x="50" y="0"/>
                    </a:moveTo>
                    <a:cubicBezTo>
                      <a:pt x="50" y="0"/>
                      <a:pt x="73" y="135"/>
                      <a:pt x="74" y="146"/>
                    </a:cubicBezTo>
                    <a:cubicBezTo>
                      <a:pt x="85" y="146"/>
                      <a:pt x="205" y="146"/>
                      <a:pt x="205" y="146"/>
                    </a:cubicBezTo>
                    <a:cubicBezTo>
                      <a:pt x="205" y="160"/>
                      <a:pt x="205" y="160"/>
                      <a:pt x="205" y="160"/>
                    </a:cubicBezTo>
                    <a:cubicBezTo>
                      <a:pt x="62" y="160"/>
                      <a:pt x="62" y="160"/>
                      <a:pt x="62" y="160"/>
                    </a:cubicBezTo>
                    <a:cubicBezTo>
                      <a:pt x="62" y="160"/>
                      <a:pt x="40" y="25"/>
                      <a:pt x="38" y="14"/>
                    </a:cubicBezTo>
                    <a:cubicBezTo>
                      <a:pt x="29" y="14"/>
                      <a:pt x="0" y="14"/>
                      <a:pt x="0" y="14"/>
                    </a:cubicBezTo>
                    <a:cubicBezTo>
                      <a:pt x="0" y="0"/>
                      <a:pt x="0" y="0"/>
                      <a:pt x="0" y="0"/>
                    </a:cubicBezTo>
                    <a:lnTo>
                      <a:pt x="50" y="0"/>
                    </a:lnTo>
                    <a:close/>
                    <a:moveTo>
                      <a:pt x="79" y="166"/>
                    </a:moveTo>
                    <a:cubicBezTo>
                      <a:pt x="70" y="166"/>
                      <a:pt x="62" y="173"/>
                      <a:pt x="62" y="182"/>
                    </a:cubicBezTo>
                    <a:cubicBezTo>
                      <a:pt x="62" y="191"/>
                      <a:pt x="70" y="198"/>
                      <a:pt x="79" y="198"/>
                    </a:cubicBezTo>
                    <a:cubicBezTo>
                      <a:pt x="88" y="198"/>
                      <a:pt x="95" y="191"/>
                      <a:pt x="95" y="182"/>
                    </a:cubicBezTo>
                    <a:cubicBezTo>
                      <a:pt x="95" y="173"/>
                      <a:pt x="88" y="166"/>
                      <a:pt x="79" y="166"/>
                    </a:cubicBezTo>
                    <a:close/>
                    <a:moveTo>
                      <a:pt x="190" y="166"/>
                    </a:moveTo>
                    <a:cubicBezTo>
                      <a:pt x="181" y="166"/>
                      <a:pt x="174" y="173"/>
                      <a:pt x="174" y="182"/>
                    </a:cubicBezTo>
                    <a:cubicBezTo>
                      <a:pt x="174" y="191"/>
                      <a:pt x="181" y="198"/>
                      <a:pt x="190" y="198"/>
                    </a:cubicBezTo>
                    <a:cubicBezTo>
                      <a:pt x="199" y="198"/>
                      <a:pt x="206" y="191"/>
                      <a:pt x="206" y="182"/>
                    </a:cubicBezTo>
                    <a:cubicBezTo>
                      <a:pt x="206" y="173"/>
                      <a:pt x="199" y="166"/>
                      <a:pt x="190" y="166"/>
                    </a:cubicBezTo>
                    <a:close/>
                    <a:moveTo>
                      <a:pt x="227" y="0"/>
                    </a:moveTo>
                    <a:cubicBezTo>
                      <a:pt x="205" y="129"/>
                      <a:pt x="205" y="129"/>
                      <a:pt x="205" y="129"/>
                    </a:cubicBezTo>
                    <a:cubicBezTo>
                      <a:pt x="84" y="129"/>
                      <a:pt x="84" y="129"/>
                      <a:pt x="84" y="129"/>
                    </a:cubicBezTo>
                    <a:cubicBezTo>
                      <a:pt x="63" y="0"/>
                      <a:pt x="63" y="0"/>
                      <a:pt x="63" y="0"/>
                    </a:cubicBezTo>
                    <a:lnTo>
                      <a:pt x="227" y="0"/>
                    </a:lnTo>
                    <a:close/>
                    <a:moveTo>
                      <a:pt x="192" y="101"/>
                    </a:moveTo>
                    <a:cubicBezTo>
                      <a:pt x="192" y="98"/>
                      <a:pt x="190" y="96"/>
                      <a:pt x="187" y="96"/>
                    </a:cubicBezTo>
                    <a:cubicBezTo>
                      <a:pt x="104" y="96"/>
                      <a:pt x="104" y="96"/>
                      <a:pt x="104" y="96"/>
                    </a:cubicBezTo>
                    <a:cubicBezTo>
                      <a:pt x="101" y="96"/>
                      <a:pt x="98" y="98"/>
                      <a:pt x="98" y="101"/>
                    </a:cubicBezTo>
                    <a:cubicBezTo>
                      <a:pt x="98" y="105"/>
                      <a:pt x="101" y="107"/>
                      <a:pt x="104" y="107"/>
                    </a:cubicBezTo>
                    <a:cubicBezTo>
                      <a:pt x="187" y="107"/>
                      <a:pt x="187" y="107"/>
                      <a:pt x="187" y="107"/>
                    </a:cubicBezTo>
                    <a:cubicBezTo>
                      <a:pt x="190" y="107"/>
                      <a:pt x="192" y="105"/>
                      <a:pt x="192" y="101"/>
                    </a:cubicBezTo>
                    <a:close/>
                    <a:moveTo>
                      <a:pt x="199" y="66"/>
                    </a:moveTo>
                    <a:cubicBezTo>
                      <a:pt x="199" y="63"/>
                      <a:pt x="197" y="60"/>
                      <a:pt x="194" y="60"/>
                    </a:cubicBezTo>
                    <a:cubicBezTo>
                      <a:pt x="97" y="60"/>
                      <a:pt x="97" y="60"/>
                      <a:pt x="97" y="60"/>
                    </a:cubicBezTo>
                    <a:cubicBezTo>
                      <a:pt x="94" y="60"/>
                      <a:pt x="91" y="63"/>
                      <a:pt x="91" y="66"/>
                    </a:cubicBezTo>
                    <a:cubicBezTo>
                      <a:pt x="91" y="69"/>
                      <a:pt x="94" y="71"/>
                      <a:pt x="97" y="71"/>
                    </a:cubicBezTo>
                    <a:cubicBezTo>
                      <a:pt x="194" y="71"/>
                      <a:pt x="194" y="71"/>
                      <a:pt x="194" y="71"/>
                    </a:cubicBezTo>
                    <a:cubicBezTo>
                      <a:pt x="197" y="71"/>
                      <a:pt x="199" y="69"/>
                      <a:pt x="199" y="66"/>
                    </a:cubicBezTo>
                    <a:close/>
                    <a:moveTo>
                      <a:pt x="206" y="30"/>
                    </a:moveTo>
                    <a:cubicBezTo>
                      <a:pt x="206" y="27"/>
                      <a:pt x="204" y="24"/>
                      <a:pt x="201" y="24"/>
                    </a:cubicBezTo>
                    <a:cubicBezTo>
                      <a:pt x="90" y="24"/>
                      <a:pt x="90" y="24"/>
                      <a:pt x="90" y="24"/>
                    </a:cubicBezTo>
                    <a:cubicBezTo>
                      <a:pt x="87" y="24"/>
                      <a:pt x="84" y="27"/>
                      <a:pt x="84" y="30"/>
                    </a:cubicBezTo>
                    <a:cubicBezTo>
                      <a:pt x="84" y="33"/>
                      <a:pt x="87" y="35"/>
                      <a:pt x="90" y="35"/>
                    </a:cubicBezTo>
                    <a:cubicBezTo>
                      <a:pt x="201" y="35"/>
                      <a:pt x="201" y="35"/>
                      <a:pt x="201" y="35"/>
                    </a:cubicBezTo>
                    <a:cubicBezTo>
                      <a:pt x="204" y="35"/>
                      <a:pt x="206" y="33"/>
                      <a:pt x="206" y="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grpSp>
          <p:nvGrpSpPr>
            <p:cNvPr id="10" name="组合 9"/>
            <p:cNvGrpSpPr/>
            <p:nvPr/>
          </p:nvGrpSpPr>
          <p:grpSpPr>
            <a:xfrm>
              <a:off x="7724405" y="2650523"/>
              <a:ext cx="1294661" cy="1294660"/>
              <a:chOff x="8328938" y="2097915"/>
              <a:chExt cx="1294661" cy="1294660"/>
            </a:xfrm>
          </p:grpSpPr>
          <p:sp>
            <p:nvSpPr>
              <p:cNvPr id="26" name="椭圆 3"/>
              <p:cNvSpPr/>
              <p:nvPr/>
            </p:nvSpPr>
            <p:spPr>
              <a:xfrm>
                <a:off x="8328938" y="2097915"/>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7" name="Freeform 27"/>
              <p:cNvSpPr>
                <a:spLocks noEditPoints="1"/>
              </p:cNvSpPr>
              <p:nvPr/>
            </p:nvSpPr>
            <p:spPr bwMode="auto">
              <a:xfrm>
                <a:off x="8657734" y="2492195"/>
                <a:ext cx="637070" cy="456960"/>
              </a:xfrm>
              <a:custGeom>
                <a:avLst/>
                <a:gdLst>
                  <a:gd name="T0" fmla="*/ 212 w 262"/>
                  <a:gd name="T1" fmla="*/ 119 h 188"/>
                  <a:gd name="T2" fmla="*/ 24 w 262"/>
                  <a:gd name="T3" fmla="*/ 98 h 188"/>
                  <a:gd name="T4" fmla="*/ 44 w 262"/>
                  <a:gd name="T5" fmla="*/ 13 h 188"/>
                  <a:gd name="T6" fmla="*/ 232 w 262"/>
                  <a:gd name="T7" fmla="*/ 33 h 188"/>
                  <a:gd name="T8" fmla="*/ 260 w 262"/>
                  <a:gd name="T9" fmla="*/ 172 h 188"/>
                  <a:gd name="T10" fmla="*/ 20 w 262"/>
                  <a:gd name="T11" fmla="*/ 178 h 188"/>
                  <a:gd name="T12" fmla="*/ 2 w 262"/>
                  <a:gd name="T13" fmla="*/ 180 h 188"/>
                  <a:gd name="T14" fmla="*/ 242 w 262"/>
                  <a:gd name="T15" fmla="*/ 188 h 188"/>
                  <a:gd name="T16" fmla="*/ 260 w 262"/>
                  <a:gd name="T17" fmla="*/ 172 h 188"/>
                  <a:gd name="T18" fmla="*/ 20 w 262"/>
                  <a:gd name="T19" fmla="*/ 172 h 188"/>
                  <a:gd name="T20" fmla="*/ 13 w 262"/>
                  <a:gd name="T21" fmla="*/ 134 h 188"/>
                  <a:gd name="T22" fmla="*/ 12 w 262"/>
                  <a:gd name="T23" fmla="*/ 98 h 188"/>
                  <a:gd name="T24" fmla="*/ 22 w 262"/>
                  <a:gd name="T25" fmla="*/ 10 h 188"/>
                  <a:gd name="T26" fmla="*/ 212 w 262"/>
                  <a:gd name="T27" fmla="*/ 0 h 188"/>
                  <a:gd name="T28" fmla="*/ 244 w 262"/>
                  <a:gd name="T29" fmla="*/ 98 h 188"/>
                  <a:gd name="T30" fmla="*/ 228 w 262"/>
                  <a:gd name="T31" fmla="*/ 127 h 188"/>
                  <a:gd name="T32" fmla="*/ 260 w 262"/>
                  <a:gd name="T33" fmla="*/ 164 h 188"/>
                  <a:gd name="T34" fmla="*/ 83 w 262"/>
                  <a:gd name="T35" fmla="*/ 153 h 188"/>
                  <a:gd name="T36" fmla="*/ 84 w 262"/>
                  <a:gd name="T37" fmla="*/ 144 h 188"/>
                  <a:gd name="T38" fmla="*/ 83 w 262"/>
                  <a:gd name="T39" fmla="*/ 153 h 188"/>
                  <a:gd name="T40" fmla="*/ 71 w 262"/>
                  <a:gd name="T41" fmla="*/ 132 h 188"/>
                  <a:gd name="T42" fmla="*/ 69 w 262"/>
                  <a:gd name="T43" fmla="*/ 141 h 188"/>
                  <a:gd name="T44" fmla="*/ 100 w 262"/>
                  <a:gd name="T45" fmla="*/ 141 h 188"/>
                  <a:gd name="T46" fmla="*/ 101 w 262"/>
                  <a:gd name="T47" fmla="*/ 132 h 188"/>
                  <a:gd name="T48" fmla="*/ 100 w 262"/>
                  <a:gd name="T49" fmla="*/ 141 h 188"/>
                  <a:gd name="T50" fmla="*/ 115 w 262"/>
                  <a:gd name="T51" fmla="*/ 153 h 188"/>
                  <a:gd name="T52" fmla="*/ 115 w 262"/>
                  <a:gd name="T53" fmla="*/ 144 h 188"/>
                  <a:gd name="T54" fmla="*/ 131 w 262"/>
                  <a:gd name="T55" fmla="*/ 141 h 188"/>
                  <a:gd name="T56" fmla="*/ 131 w 262"/>
                  <a:gd name="T57" fmla="*/ 132 h 188"/>
                  <a:gd name="T58" fmla="*/ 131 w 262"/>
                  <a:gd name="T59" fmla="*/ 141 h 188"/>
                  <a:gd name="T60" fmla="*/ 147 w 262"/>
                  <a:gd name="T61" fmla="*/ 153 h 188"/>
                  <a:gd name="T62" fmla="*/ 146 w 262"/>
                  <a:gd name="T63" fmla="*/ 144 h 188"/>
                  <a:gd name="T64" fmla="*/ 162 w 262"/>
                  <a:gd name="T65" fmla="*/ 141 h 188"/>
                  <a:gd name="T66" fmla="*/ 161 w 262"/>
                  <a:gd name="T67" fmla="*/ 132 h 188"/>
                  <a:gd name="T68" fmla="*/ 162 w 262"/>
                  <a:gd name="T69" fmla="*/ 141 h 188"/>
                  <a:gd name="T70" fmla="*/ 179 w 262"/>
                  <a:gd name="T71" fmla="*/ 153 h 188"/>
                  <a:gd name="T72" fmla="*/ 177 w 262"/>
                  <a:gd name="T73" fmla="*/ 144 h 188"/>
                  <a:gd name="T74" fmla="*/ 193 w 262"/>
                  <a:gd name="T75" fmla="*/ 141 h 188"/>
                  <a:gd name="T76" fmla="*/ 191 w 262"/>
                  <a:gd name="T77" fmla="*/ 132 h 188"/>
                  <a:gd name="T78" fmla="*/ 193 w 262"/>
                  <a:gd name="T79" fmla="*/ 141 h 188"/>
                  <a:gd name="T80" fmla="*/ 212 w 262"/>
                  <a:gd name="T81" fmla="*/ 127 h 188"/>
                  <a:gd name="T82" fmla="*/ 239 w 262"/>
                  <a:gd name="T83" fmla="*/ 33 h 188"/>
                  <a:gd name="T84" fmla="*/ 44 w 262"/>
                  <a:gd name="T85" fmla="*/ 5 h 188"/>
                  <a:gd name="T86" fmla="*/ 17 w 262"/>
                  <a:gd name="T87" fmla="*/ 33 h 188"/>
                  <a:gd name="T88" fmla="*/ 44 w 262"/>
                  <a:gd name="T89" fmla="*/ 127 h 188"/>
                  <a:gd name="T90" fmla="*/ 51 w 262"/>
                  <a:gd name="T91" fmla="*/ 137 h 188"/>
                  <a:gd name="T92" fmla="*/ 29 w 262"/>
                  <a:gd name="T93" fmla="*/ 137 h 188"/>
                  <a:gd name="T94" fmla="*/ 51 w 262"/>
                  <a:gd name="T95" fmla="*/ 153 h 188"/>
                  <a:gd name="T96" fmla="*/ 53 w 262"/>
                  <a:gd name="T97" fmla="*/ 144 h 188"/>
                  <a:gd name="T98" fmla="*/ 51 w 262"/>
                  <a:gd name="T99" fmla="*/ 153 h 188"/>
                  <a:gd name="T100" fmla="*/ 196 w 262"/>
                  <a:gd name="T101" fmla="*/ 159 h 188"/>
                  <a:gd name="T102" fmla="*/ 55 w 262"/>
                  <a:gd name="T103" fmla="*/ 163 h 188"/>
                  <a:gd name="T104" fmla="*/ 197 w 262"/>
                  <a:gd name="T105" fmla="*/ 167 h 188"/>
                  <a:gd name="T106" fmla="*/ 221 w 262"/>
                  <a:gd name="T107" fmla="*/ 149 h 188"/>
                  <a:gd name="T108" fmla="*/ 198 w 262"/>
                  <a:gd name="T109" fmla="*/ 149 h 188"/>
                  <a:gd name="T110" fmla="*/ 221 w 262"/>
                  <a:gd name="T111" fmla="*/ 149 h 188"/>
                  <a:gd name="T112" fmla="*/ 221 w 262"/>
                  <a:gd name="T113" fmla="*/ 132 h 188"/>
                  <a:gd name="T114" fmla="*/ 224 w 262"/>
                  <a:gd name="T115" fmla="*/ 14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2" h="188">
                    <a:moveTo>
                      <a:pt x="232" y="98"/>
                    </a:moveTo>
                    <a:cubicBezTo>
                      <a:pt x="232" y="110"/>
                      <a:pt x="223" y="119"/>
                      <a:pt x="212" y="119"/>
                    </a:cubicBezTo>
                    <a:cubicBezTo>
                      <a:pt x="44" y="119"/>
                      <a:pt x="44" y="119"/>
                      <a:pt x="44" y="119"/>
                    </a:cubicBezTo>
                    <a:cubicBezTo>
                      <a:pt x="33" y="119"/>
                      <a:pt x="24" y="110"/>
                      <a:pt x="24" y="98"/>
                    </a:cubicBezTo>
                    <a:cubicBezTo>
                      <a:pt x="24" y="33"/>
                      <a:pt x="24" y="33"/>
                      <a:pt x="24" y="33"/>
                    </a:cubicBezTo>
                    <a:cubicBezTo>
                      <a:pt x="24" y="22"/>
                      <a:pt x="33" y="13"/>
                      <a:pt x="44" y="13"/>
                    </a:cubicBezTo>
                    <a:cubicBezTo>
                      <a:pt x="212" y="13"/>
                      <a:pt x="212" y="13"/>
                      <a:pt x="212" y="13"/>
                    </a:cubicBezTo>
                    <a:cubicBezTo>
                      <a:pt x="223" y="13"/>
                      <a:pt x="232" y="22"/>
                      <a:pt x="232" y="33"/>
                    </a:cubicBezTo>
                    <a:lnTo>
                      <a:pt x="232" y="98"/>
                    </a:lnTo>
                    <a:close/>
                    <a:moveTo>
                      <a:pt x="260" y="172"/>
                    </a:moveTo>
                    <a:cubicBezTo>
                      <a:pt x="259" y="175"/>
                      <a:pt x="252" y="178"/>
                      <a:pt x="242" y="178"/>
                    </a:cubicBezTo>
                    <a:cubicBezTo>
                      <a:pt x="20" y="178"/>
                      <a:pt x="20" y="178"/>
                      <a:pt x="20" y="178"/>
                    </a:cubicBezTo>
                    <a:cubicBezTo>
                      <a:pt x="10" y="178"/>
                      <a:pt x="3" y="175"/>
                      <a:pt x="2" y="172"/>
                    </a:cubicBezTo>
                    <a:cubicBezTo>
                      <a:pt x="2" y="180"/>
                      <a:pt x="2" y="180"/>
                      <a:pt x="2" y="180"/>
                    </a:cubicBezTo>
                    <a:cubicBezTo>
                      <a:pt x="0" y="185"/>
                      <a:pt x="9" y="188"/>
                      <a:pt x="20" y="188"/>
                    </a:cubicBezTo>
                    <a:cubicBezTo>
                      <a:pt x="242" y="188"/>
                      <a:pt x="242" y="188"/>
                      <a:pt x="242" y="188"/>
                    </a:cubicBezTo>
                    <a:cubicBezTo>
                      <a:pt x="254" y="188"/>
                      <a:pt x="262" y="185"/>
                      <a:pt x="260" y="180"/>
                    </a:cubicBezTo>
                    <a:lnTo>
                      <a:pt x="260" y="172"/>
                    </a:lnTo>
                    <a:close/>
                    <a:moveTo>
                      <a:pt x="242" y="172"/>
                    </a:moveTo>
                    <a:cubicBezTo>
                      <a:pt x="20" y="172"/>
                      <a:pt x="20" y="172"/>
                      <a:pt x="20" y="172"/>
                    </a:cubicBezTo>
                    <a:cubicBezTo>
                      <a:pt x="9" y="172"/>
                      <a:pt x="0" y="169"/>
                      <a:pt x="2" y="164"/>
                    </a:cubicBezTo>
                    <a:cubicBezTo>
                      <a:pt x="13" y="134"/>
                      <a:pt x="13" y="134"/>
                      <a:pt x="13" y="134"/>
                    </a:cubicBezTo>
                    <a:cubicBezTo>
                      <a:pt x="14" y="131"/>
                      <a:pt x="21" y="128"/>
                      <a:pt x="29" y="127"/>
                    </a:cubicBezTo>
                    <a:cubicBezTo>
                      <a:pt x="19" y="122"/>
                      <a:pt x="12" y="111"/>
                      <a:pt x="12" y="98"/>
                    </a:cubicBezTo>
                    <a:cubicBezTo>
                      <a:pt x="12" y="33"/>
                      <a:pt x="12" y="33"/>
                      <a:pt x="12" y="33"/>
                    </a:cubicBezTo>
                    <a:cubicBezTo>
                      <a:pt x="12" y="24"/>
                      <a:pt x="16" y="16"/>
                      <a:pt x="22" y="10"/>
                    </a:cubicBezTo>
                    <a:cubicBezTo>
                      <a:pt x="27" y="4"/>
                      <a:pt x="35" y="0"/>
                      <a:pt x="44" y="0"/>
                    </a:cubicBezTo>
                    <a:cubicBezTo>
                      <a:pt x="212" y="0"/>
                      <a:pt x="212" y="0"/>
                      <a:pt x="212" y="0"/>
                    </a:cubicBezTo>
                    <a:cubicBezTo>
                      <a:pt x="230" y="0"/>
                      <a:pt x="244" y="15"/>
                      <a:pt x="244" y="33"/>
                    </a:cubicBezTo>
                    <a:cubicBezTo>
                      <a:pt x="244" y="98"/>
                      <a:pt x="244" y="98"/>
                      <a:pt x="244" y="98"/>
                    </a:cubicBezTo>
                    <a:cubicBezTo>
                      <a:pt x="244" y="110"/>
                      <a:pt x="237" y="121"/>
                      <a:pt x="228" y="127"/>
                    </a:cubicBezTo>
                    <a:cubicBezTo>
                      <a:pt x="228" y="127"/>
                      <a:pt x="228" y="127"/>
                      <a:pt x="228" y="127"/>
                    </a:cubicBezTo>
                    <a:cubicBezTo>
                      <a:pt x="238" y="127"/>
                      <a:pt x="248" y="130"/>
                      <a:pt x="249" y="134"/>
                    </a:cubicBezTo>
                    <a:cubicBezTo>
                      <a:pt x="260" y="164"/>
                      <a:pt x="260" y="164"/>
                      <a:pt x="260" y="164"/>
                    </a:cubicBezTo>
                    <a:cubicBezTo>
                      <a:pt x="262" y="169"/>
                      <a:pt x="254" y="172"/>
                      <a:pt x="242" y="172"/>
                    </a:cubicBezTo>
                    <a:close/>
                    <a:moveTo>
                      <a:pt x="83" y="153"/>
                    </a:moveTo>
                    <a:cubicBezTo>
                      <a:pt x="89" y="153"/>
                      <a:pt x="94" y="151"/>
                      <a:pt x="95" y="149"/>
                    </a:cubicBezTo>
                    <a:cubicBezTo>
                      <a:pt x="95" y="146"/>
                      <a:pt x="90" y="144"/>
                      <a:pt x="84" y="144"/>
                    </a:cubicBezTo>
                    <a:cubicBezTo>
                      <a:pt x="78" y="144"/>
                      <a:pt x="72" y="146"/>
                      <a:pt x="72" y="149"/>
                    </a:cubicBezTo>
                    <a:cubicBezTo>
                      <a:pt x="71" y="151"/>
                      <a:pt x="76" y="153"/>
                      <a:pt x="83" y="153"/>
                    </a:cubicBezTo>
                    <a:close/>
                    <a:moveTo>
                      <a:pt x="81" y="137"/>
                    </a:moveTo>
                    <a:cubicBezTo>
                      <a:pt x="81" y="134"/>
                      <a:pt x="77" y="132"/>
                      <a:pt x="71" y="132"/>
                    </a:cubicBezTo>
                    <a:cubicBezTo>
                      <a:pt x="65" y="132"/>
                      <a:pt x="60" y="134"/>
                      <a:pt x="59" y="137"/>
                    </a:cubicBezTo>
                    <a:cubicBezTo>
                      <a:pt x="59" y="139"/>
                      <a:pt x="63" y="141"/>
                      <a:pt x="69" y="141"/>
                    </a:cubicBezTo>
                    <a:cubicBezTo>
                      <a:pt x="75" y="141"/>
                      <a:pt x="81" y="139"/>
                      <a:pt x="81" y="137"/>
                    </a:cubicBezTo>
                    <a:close/>
                    <a:moveTo>
                      <a:pt x="100" y="141"/>
                    </a:moveTo>
                    <a:cubicBezTo>
                      <a:pt x="106" y="141"/>
                      <a:pt x="111" y="139"/>
                      <a:pt x="112" y="137"/>
                    </a:cubicBezTo>
                    <a:cubicBezTo>
                      <a:pt x="112" y="134"/>
                      <a:pt x="107" y="132"/>
                      <a:pt x="101" y="132"/>
                    </a:cubicBezTo>
                    <a:cubicBezTo>
                      <a:pt x="95" y="132"/>
                      <a:pt x="90" y="134"/>
                      <a:pt x="90" y="137"/>
                    </a:cubicBezTo>
                    <a:cubicBezTo>
                      <a:pt x="89" y="139"/>
                      <a:pt x="94" y="141"/>
                      <a:pt x="100" y="141"/>
                    </a:cubicBezTo>
                    <a:close/>
                    <a:moveTo>
                      <a:pt x="103" y="149"/>
                    </a:moveTo>
                    <a:cubicBezTo>
                      <a:pt x="103" y="151"/>
                      <a:pt x="108" y="153"/>
                      <a:pt x="115" y="153"/>
                    </a:cubicBezTo>
                    <a:cubicBezTo>
                      <a:pt x="121" y="153"/>
                      <a:pt x="126" y="151"/>
                      <a:pt x="126" y="149"/>
                    </a:cubicBezTo>
                    <a:cubicBezTo>
                      <a:pt x="126" y="146"/>
                      <a:pt x="121" y="144"/>
                      <a:pt x="115" y="144"/>
                    </a:cubicBezTo>
                    <a:cubicBezTo>
                      <a:pt x="109" y="144"/>
                      <a:pt x="104" y="146"/>
                      <a:pt x="103" y="149"/>
                    </a:cubicBezTo>
                    <a:close/>
                    <a:moveTo>
                      <a:pt x="131" y="141"/>
                    </a:moveTo>
                    <a:cubicBezTo>
                      <a:pt x="137" y="141"/>
                      <a:pt x="142" y="139"/>
                      <a:pt x="142" y="137"/>
                    </a:cubicBezTo>
                    <a:cubicBezTo>
                      <a:pt x="142" y="134"/>
                      <a:pt x="137" y="132"/>
                      <a:pt x="131" y="132"/>
                    </a:cubicBezTo>
                    <a:cubicBezTo>
                      <a:pt x="125" y="132"/>
                      <a:pt x="120" y="134"/>
                      <a:pt x="120" y="137"/>
                    </a:cubicBezTo>
                    <a:cubicBezTo>
                      <a:pt x="120" y="139"/>
                      <a:pt x="125" y="141"/>
                      <a:pt x="131" y="141"/>
                    </a:cubicBezTo>
                    <a:close/>
                    <a:moveTo>
                      <a:pt x="135" y="149"/>
                    </a:moveTo>
                    <a:cubicBezTo>
                      <a:pt x="135" y="151"/>
                      <a:pt x="140" y="153"/>
                      <a:pt x="147" y="153"/>
                    </a:cubicBezTo>
                    <a:cubicBezTo>
                      <a:pt x="153" y="153"/>
                      <a:pt x="158" y="151"/>
                      <a:pt x="158" y="149"/>
                    </a:cubicBezTo>
                    <a:cubicBezTo>
                      <a:pt x="158" y="146"/>
                      <a:pt x="152" y="144"/>
                      <a:pt x="146" y="144"/>
                    </a:cubicBezTo>
                    <a:cubicBezTo>
                      <a:pt x="140" y="144"/>
                      <a:pt x="135" y="146"/>
                      <a:pt x="135" y="149"/>
                    </a:cubicBezTo>
                    <a:close/>
                    <a:moveTo>
                      <a:pt x="162" y="141"/>
                    </a:moveTo>
                    <a:cubicBezTo>
                      <a:pt x="168" y="141"/>
                      <a:pt x="173" y="139"/>
                      <a:pt x="173" y="137"/>
                    </a:cubicBezTo>
                    <a:cubicBezTo>
                      <a:pt x="172" y="134"/>
                      <a:pt x="167" y="132"/>
                      <a:pt x="161" y="132"/>
                    </a:cubicBezTo>
                    <a:cubicBezTo>
                      <a:pt x="155" y="132"/>
                      <a:pt x="150" y="134"/>
                      <a:pt x="151" y="137"/>
                    </a:cubicBezTo>
                    <a:cubicBezTo>
                      <a:pt x="151" y="139"/>
                      <a:pt x="156" y="141"/>
                      <a:pt x="162" y="141"/>
                    </a:cubicBezTo>
                    <a:close/>
                    <a:moveTo>
                      <a:pt x="167" y="149"/>
                    </a:moveTo>
                    <a:cubicBezTo>
                      <a:pt x="167" y="151"/>
                      <a:pt x="172" y="153"/>
                      <a:pt x="179" y="153"/>
                    </a:cubicBezTo>
                    <a:cubicBezTo>
                      <a:pt x="185" y="153"/>
                      <a:pt x="190" y="151"/>
                      <a:pt x="189" y="149"/>
                    </a:cubicBezTo>
                    <a:cubicBezTo>
                      <a:pt x="189" y="146"/>
                      <a:pt x="184" y="144"/>
                      <a:pt x="177" y="144"/>
                    </a:cubicBezTo>
                    <a:cubicBezTo>
                      <a:pt x="171" y="144"/>
                      <a:pt x="166" y="146"/>
                      <a:pt x="167" y="149"/>
                    </a:cubicBezTo>
                    <a:close/>
                    <a:moveTo>
                      <a:pt x="193" y="141"/>
                    </a:moveTo>
                    <a:cubicBezTo>
                      <a:pt x="199" y="141"/>
                      <a:pt x="204" y="139"/>
                      <a:pt x="203" y="137"/>
                    </a:cubicBezTo>
                    <a:cubicBezTo>
                      <a:pt x="203" y="134"/>
                      <a:pt x="197" y="132"/>
                      <a:pt x="191" y="132"/>
                    </a:cubicBezTo>
                    <a:cubicBezTo>
                      <a:pt x="185" y="132"/>
                      <a:pt x="181" y="134"/>
                      <a:pt x="181" y="137"/>
                    </a:cubicBezTo>
                    <a:cubicBezTo>
                      <a:pt x="181" y="139"/>
                      <a:pt x="187" y="141"/>
                      <a:pt x="193" y="141"/>
                    </a:cubicBezTo>
                    <a:close/>
                    <a:moveTo>
                      <a:pt x="44" y="127"/>
                    </a:moveTo>
                    <a:cubicBezTo>
                      <a:pt x="212" y="127"/>
                      <a:pt x="212" y="127"/>
                      <a:pt x="212" y="127"/>
                    </a:cubicBezTo>
                    <a:cubicBezTo>
                      <a:pt x="227" y="127"/>
                      <a:pt x="239" y="114"/>
                      <a:pt x="239" y="98"/>
                    </a:cubicBezTo>
                    <a:cubicBezTo>
                      <a:pt x="239" y="33"/>
                      <a:pt x="239" y="33"/>
                      <a:pt x="239" y="33"/>
                    </a:cubicBezTo>
                    <a:cubicBezTo>
                      <a:pt x="239" y="17"/>
                      <a:pt x="227" y="5"/>
                      <a:pt x="212" y="5"/>
                    </a:cubicBezTo>
                    <a:cubicBezTo>
                      <a:pt x="44" y="5"/>
                      <a:pt x="44" y="5"/>
                      <a:pt x="44" y="5"/>
                    </a:cubicBezTo>
                    <a:cubicBezTo>
                      <a:pt x="36" y="5"/>
                      <a:pt x="30" y="7"/>
                      <a:pt x="24" y="13"/>
                    </a:cubicBezTo>
                    <a:cubicBezTo>
                      <a:pt x="19" y="18"/>
                      <a:pt x="17" y="25"/>
                      <a:pt x="17" y="33"/>
                    </a:cubicBezTo>
                    <a:cubicBezTo>
                      <a:pt x="17" y="98"/>
                      <a:pt x="17" y="98"/>
                      <a:pt x="17" y="98"/>
                    </a:cubicBezTo>
                    <a:cubicBezTo>
                      <a:pt x="17" y="114"/>
                      <a:pt x="29" y="127"/>
                      <a:pt x="44" y="127"/>
                    </a:cubicBezTo>
                    <a:close/>
                    <a:moveTo>
                      <a:pt x="38" y="141"/>
                    </a:moveTo>
                    <a:cubicBezTo>
                      <a:pt x="44" y="141"/>
                      <a:pt x="50" y="139"/>
                      <a:pt x="51" y="137"/>
                    </a:cubicBezTo>
                    <a:cubicBezTo>
                      <a:pt x="51" y="134"/>
                      <a:pt x="47" y="132"/>
                      <a:pt x="41" y="132"/>
                    </a:cubicBezTo>
                    <a:cubicBezTo>
                      <a:pt x="35" y="132"/>
                      <a:pt x="29" y="134"/>
                      <a:pt x="29" y="137"/>
                    </a:cubicBezTo>
                    <a:cubicBezTo>
                      <a:pt x="28" y="139"/>
                      <a:pt x="32" y="141"/>
                      <a:pt x="38" y="141"/>
                    </a:cubicBezTo>
                    <a:close/>
                    <a:moveTo>
                      <a:pt x="51" y="153"/>
                    </a:moveTo>
                    <a:cubicBezTo>
                      <a:pt x="57" y="153"/>
                      <a:pt x="62" y="151"/>
                      <a:pt x="63" y="149"/>
                    </a:cubicBezTo>
                    <a:cubicBezTo>
                      <a:pt x="63" y="146"/>
                      <a:pt x="59" y="144"/>
                      <a:pt x="53" y="144"/>
                    </a:cubicBezTo>
                    <a:cubicBezTo>
                      <a:pt x="46" y="144"/>
                      <a:pt x="41" y="146"/>
                      <a:pt x="40" y="149"/>
                    </a:cubicBezTo>
                    <a:cubicBezTo>
                      <a:pt x="40" y="151"/>
                      <a:pt x="44" y="153"/>
                      <a:pt x="51" y="153"/>
                    </a:cubicBezTo>
                    <a:close/>
                    <a:moveTo>
                      <a:pt x="207" y="163"/>
                    </a:moveTo>
                    <a:cubicBezTo>
                      <a:pt x="207" y="161"/>
                      <a:pt x="202" y="159"/>
                      <a:pt x="196" y="159"/>
                    </a:cubicBezTo>
                    <a:cubicBezTo>
                      <a:pt x="66" y="159"/>
                      <a:pt x="66" y="159"/>
                      <a:pt x="66" y="159"/>
                    </a:cubicBezTo>
                    <a:cubicBezTo>
                      <a:pt x="61" y="159"/>
                      <a:pt x="55" y="161"/>
                      <a:pt x="55" y="163"/>
                    </a:cubicBezTo>
                    <a:cubicBezTo>
                      <a:pt x="54" y="165"/>
                      <a:pt x="59" y="167"/>
                      <a:pt x="65" y="167"/>
                    </a:cubicBezTo>
                    <a:cubicBezTo>
                      <a:pt x="197" y="167"/>
                      <a:pt x="197" y="167"/>
                      <a:pt x="197" y="167"/>
                    </a:cubicBezTo>
                    <a:cubicBezTo>
                      <a:pt x="203" y="167"/>
                      <a:pt x="208" y="165"/>
                      <a:pt x="207" y="163"/>
                    </a:cubicBezTo>
                    <a:close/>
                    <a:moveTo>
                      <a:pt x="221" y="149"/>
                    </a:moveTo>
                    <a:cubicBezTo>
                      <a:pt x="220" y="146"/>
                      <a:pt x="215" y="144"/>
                      <a:pt x="209" y="144"/>
                    </a:cubicBezTo>
                    <a:cubicBezTo>
                      <a:pt x="202" y="144"/>
                      <a:pt x="198" y="146"/>
                      <a:pt x="198" y="149"/>
                    </a:cubicBezTo>
                    <a:cubicBezTo>
                      <a:pt x="199" y="151"/>
                      <a:pt x="204" y="153"/>
                      <a:pt x="211" y="153"/>
                    </a:cubicBezTo>
                    <a:cubicBezTo>
                      <a:pt x="217" y="153"/>
                      <a:pt x="222" y="151"/>
                      <a:pt x="221" y="149"/>
                    </a:cubicBezTo>
                    <a:close/>
                    <a:moveTo>
                      <a:pt x="234" y="137"/>
                    </a:moveTo>
                    <a:cubicBezTo>
                      <a:pt x="233" y="134"/>
                      <a:pt x="227" y="132"/>
                      <a:pt x="221" y="132"/>
                    </a:cubicBezTo>
                    <a:cubicBezTo>
                      <a:pt x="215" y="132"/>
                      <a:pt x="211" y="134"/>
                      <a:pt x="212" y="137"/>
                    </a:cubicBezTo>
                    <a:cubicBezTo>
                      <a:pt x="212" y="139"/>
                      <a:pt x="218" y="141"/>
                      <a:pt x="224" y="141"/>
                    </a:cubicBezTo>
                    <a:cubicBezTo>
                      <a:pt x="230" y="141"/>
                      <a:pt x="234" y="139"/>
                      <a:pt x="234" y="1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grpSp>
          <p:nvGrpSpPr>
            <p:cNvPr id="11" name="组合 10"/>
            <p:cNvGrpSpPr/>
            <p:nvPr/>
          </p:nvGrpSpPr>
          <p:grpSpPr>
            <a:xfrm>
              <a:off x="9372145" y="3844836"/>
              <a:ext cx="1294661" cy="1294660"/>
              <a:chOff x="8328938" y="3507721"/>
              <a:chExt cx="1294661" cy="1294660"/>
            </a:xfrm>
          </p:grpSpPr>
          <p:sp>
            <p:nvSpPr>
              <p:cNvPr id="24" name="椭圆 3"/>
              <p:cNvSpPr/>
              <p:nvPr/>
            </p:nvSpPr>
            <p:spPr>
              <a:xfrm>
                <a:off x="8328938" y="3507721"/>
                <a:ext cx="1294661" cy="1294660"/>
              </a:xfrm>
              <a:custGeom>
                <a:avLst/>
                <a:gdLst/>
                <a:ahLst/>
                <a:cxnLst/>
                <a:rect l="l" t="t" r="r" b="b"/>
                <a:pathLst>
                  <a:path w="1152130" h="1152130">
                    <a:moveTo>
                      <a:pt x="576065" y="36005"/>
                    </a:moveTo>
                    <a:cubicBezTo>
                      <a:pt x="874332" y="36005"/>
                      <a:pt x="1116125" y="277798"/>
                      <a:pt x="1116125" y="576065"/>
                    </a:cubicBezTo>
                    <a:cubicBezTo>
                      <a:pt x="1116125" y="874332"/>
                      <a:pt x="874332" y="1116125"/>
                      <a:pt x="576065" y="1116125"/>
                    </a:cubicBezTo>
                    <a:cubicBezTo>
                      <a:pt x="277798" y="1116125"/>
                      <a:pt x="36005" y="874332"/>
                      <a:pt x="36005" y="576065"/>
                    </a:cubicBezTo>
                    <a:cubicBezTo>
                      <a:pt x="36005" y="277798"/>
                      <a:pt x="277798" y="36005"/>
                      <a:pt x="576065" y="36005"/>
                    </a:cubicBezTo>
                    <a:close/>
                    <a:moveTo>
                      <a:pt x="576065" y="15222"/>
                    </a:moveTo>
                    <a:cubicBezTo>
                      <a:pt x="266320" y="15222"/>
                      <a:pt x="15222" y="266320"/>
                      <a:pt x="15222" y="576065"/>
                    </a:cubicBezTo>
                    <a:cubicBezTo>
                      <a:pt x="15222" y="885811"/>
                      <a:pt x="266320" y="1136908"/>
                      <a:pt x="576065" y="1136908"/>
                    </a:cubicBezTo>
                    <a:cubicBezTo>
                      <a:pt x="885811" y="1136908"/>
                      <a:pt x="1136908" y="885811"/>
                      <a:pt x="1136908" y="576065"/>
                    </a:cubicBezTo>
                    <a:cubicBezTo>
                      <a:pt x="1136908" y="266320"/>
                      <a:pt x="885811" y="15222"/>
                      <a:pt x="576065" y="15222"/>
                    </a:cubicBezTo>
                    <a:close/>
                    <a:moveTo>
                      <a:pt x="576065" y="0"/>
                    </a:moveTo>
                    <a:cubicBezTo>
                      <a:pt x="894217" y="0"/>
                      <a:pt x="1152130" y="257913"/>
                      <a:pt x="1152130" y="576065"/>
                    </a:cubicBezTo>
                    <a:cubicBezTo>
                      <a:pt x="1152130" y="894217"/>
                      <a:pt x="894217" y="1152130"/>
                      <a:pt x="576065" y="1152130"/>
                    </a:cubicBezTo>
                    <a:cubicBezTo>
                      <a:pt x="257913" y="1152130"/>
                      <a:pt x="0" y="894217"/>
                      <a:pt x="0" y="576065"/>
                    </a:cubicBezTo>
                    <a:cubicBezTo>
                      <a:pt x="0" y="257913"/>
                      <a:pt x="257913" y="0"/>
                      <a:pt x="576065" y="0"/>
                    </a:cubicBezTo>
                    <a:close/>
                  </a:path>
                </a:pathLst>
              </a:custGeom>
              <a:solidFill>
                <a:srgbClr val="5FC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Freeform 28"/>
              <p:cNvSpPr>
                <a:spLocks noEditPoints="1"/>
              </p:cNvSpPr>
              <p:nvPr/>
            </p:nvSpPr>
            <p:spPr bwMode="auto">
              <a:xfrm>
                <a:off x="8641178" y="3820570"/>
                <a:ext cx="670182" cy="668964"/>
              </a:xfrm>
              <a:custGeom>
                <a:avLst/>
                <a:gdLst>
                  <a:gd name="T0" fmla="*/ 0 w 233"/>
                  <a:gd name="T1" fmla="*/ 117 h 233"/>
                  <a:gd name="T2" fmla="*/ 233 w 233"/>
                  <a:gd name="T3" fmla="*/ 117 h 233"/>
                  <a:gd name="T4" fmla="*/ 25 w 233"/>
                  <a:gd name="T5" fmla="*/ 107 h 233"/>
                  <a:gd name="T6" fmla="*/ 41 w 233"/>
                  <a:gd name="T7" fmla="*/ 51 h 233"/>
                  <a:gd name="T8" fmla="*/ 51 w 233"/>
                  <a:gd name="T9" fmla="*/ 61 h 233"/>
                  <a:gd name="T10" fmla="*/ 43 w 233"/>
                  <a:gd name="T11" fmla="*/ 94 h 233"/>
                  <a:gd name="T12" fmla="*/ 33 w 233"/>
                  <a:gd name="T13" fmla="*/ 103 h 233"/>
                  <a:gd name="T14" fmla="*/ 43 w 233"/>
                  <a:gd name="T15" fmla="*/ 123 h 233"/>
                  <a:gd name="T16" fmla="*/ 74 w 233"/>
                  <a:gd name="T17" fmla="*/ 162 h 233"/>
                  <a:gd name="T18" fmla="*/ 51 w 233"/>
                  <a:gd name="T19" fmla="*/ 193 h 233"/>
                  <a:gd name="T20" fmla="*/ 47 w 233"/>
                  <a:gd name="T21" fmla="*/ 148 h 233"/>
                  <a:gd name="T22" fmla="*/ 52 w 233"/>
                  <a:gd name="T23" fmla="*/ 120 h 233"/>
                  <a:gd name="T24" fmla="*/ 74 w 233"/>
                  <a:gd name="T25" fmla="*/ 162 h 233"/>
                  <a:gd name="T26" fmla="*/ 68 w 233"/>
                  <a:gd name="T27" fmla="*/ 58 h 233"/>
                  <a:gd name="T28" fmla="*/ 66 w 233"/>
                  <a:gd name="T29" fmla="*/ 31 h 233"/>
                  <a:gd name="T30" fmla="*/ 84 w 233"/>
                  <a:gd name="T31" fmla="*/ 49 h 233"/>
                  <a:gd name="T32" fmla="*/ 164 w 233"/>
                  <a:gd name="T33" fmla="*/ 110 h 233"/>
                  <a:gd name="T34" fmla="*/ 158 w 233"/>
                  <a:gd name="T35" fmla="*/ 115 h 233"/>
                  <a:gd name="T36" fmla="*/ 147 w 233"/>
                  <a:gd name="T37" fmla="*/ 101 h 233"/>
                  <a:gd name="T38" fmla="*/ 139 w 233"/>
                  <a:gd name="T39" fmla="*/ 114 h 233"/>
                  <a:gd name="T40" fmla="*/ 135 w 233"/>
                  <a:gd name="T41" fmla="*/ 118 h 233"/>
                  <a:gd name="T42" fmla="*/ 123 w 233"/>
                  <a:gd name="T43" fmla="*/ 178 h 233"/>
                  <a:gd name="T44" fmla="*/ 110 w 233"/>
                  <a:gd name="T45" fmla="*/ 128 h 233"/>
                  <a:gd name="T46" fmla="*/ 94 w 233"/>
                  <a:gd name="T47" fmla="*/ 107 h 233"/>
                  <a:gd name="T48" fmla="*/ 123 w 233"/>
                  <a:gd name="T49" fmla="*/ 92 h 233"/>
                  <a:gd name="T50" fmla="*/ 111 w 233"/>
                  <a:gd name="T51" fmla="*/ 78 h 233"/>
                  <a:gd name="T52" fmla="*/ 99 w 233"/>
                  <a:gd name="T53" fmla="*/ 80 h 233"/>
                  <a:gd name="T54" fmla="*/ 124 w 233"/>
                  <a:gd name="T55" fmla="*/ 60 h 233"/>
                  <a:gd name="T56" fmla="*/ 126 w 233"/>
                  <a:gd name="T57" fmla="*/ 44 h 233"/>
                  <a:gd name="T58" fmla="*/ 177 w 233"/>
                  <a:gd name="T59" fmla="*/ 37 h 233"/>
                  <a:gd name="T60" fmla="*/ 198 w 233"/>
                  <a:gd name="T61" fmla="*/ 83 h 233"/>
                  <a:gd name="T62" fmla="*/ 192 w 233"/>
                  <a:gd name="T63" fmla="*/ 98 h 233"/>
                  <a:gd name="T64" fmla="*/ 184 w 233"/>
                  <a:gd name="T65" fmla="*/ 118 h 233"/>
                  <a:gd name="T66" fmla="*/ 172 w 233"/>
                  <a:gd name="T67" fmla="*/ 108 h 233"/>
                  <a:gd name="T68" fmla="*/ 193 w 233"/>
                  <a:gd name="T69" fmla="*/ 128 h 233"/>
                  <a:gd name="T70" fmla="*/ 184 w 233"/>
                  <a:gd name="T71" fmla="*/ 138 h 233"/>
                  <a:gd name="T72" fmla="*/ 198 w 233"/>
                  <a:gd name="T73" fmla="*/ 175 h 233"/>
                  <a:gd name="T74" fmla="*/ 186 w 233"/>
                  <a:gd name="T75" fmla="*/ 177 h 233"/>
                  <a:gd name="T76" fmla="*/ 199 w 233"/>
                  <a:gd name="T77" fmla="*/ 149 h 233"/>
                  <a:gd name="T78" fmla="*/ 208 w 233"/>
                  <a:gd name="T79" fmla="*/ 151 h 233"/>
                  <a:gd name="T80" fmla="*/ 198 w 233"/>
                  <a:gd name="T81" fmla="*/ 175 h 233"/>
                  <a:gd name="T82" fmla="*/ 200 w 233"/>
                  <a:gd name="T83" fmla="*/ 133 h 233"/>
                  <a:gd name="T84" fmla="*/ 210 w 233"/>
                  <a:gd name="T85" fmla="*/ 14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3" h="233">
                    <a:moveTo>
                      <a:pt x="116" y="0"/>
                    </a:moveTo>
                    <a:cubicBezTo>
                      <a:pt x="52" y="0"/>
                      <a:pt x="0" y="52"/>
                      <a:pt x="0" y="117"/>
                    </a:cubicBezTo>
                    <a:cubicBezTo>
                      <a:pt x="0" y="181"/>
                      <a:pt x="52" y="233"/>
                      <a:pt x="116" y="233"/>
                    </a:cubicBezTo>
                    <a:cubicBezTo>
                      <a:pt x="181" y="233"/>
                      <a:pt x="233" y="181"/>
                      <a:pt x="233" y="117"/>
                    </a:cubicBezTo>
                    <a:cubicBezTo>
                      <a:pt x="233" y="52"/>
                      <a:pt x="181" y="0"/>
                      <a:pt x="116" y="0"/>
                    </a:cubicBezTo>
                    <a:close/>
                    <a:moveTo>
                      <a:pt x="25" y="107"/>
                    </a:moveTo>
                    <a:cubicBezTo>
                      <a:pt x="19" y="92"/>
                      <a:pt x="19" y="92"/>
                      <a:pt x="19" y="92"/>
                    </a:cubicBezTo>
                    <a:cubicBezTo>
                      <a:pt x="23" y="76"/>
                      <a:pt x="31" y="62"/>
                      <a:pt x="41" y="51"/>
                    </a:cubicBezTo>
                    <a:cubicBezTo>
                      <a:pt x="44" y="68"/>
                      <a:pt x="44" y="68"/>
                      <a:pt x="44" y="68"/>
                    </a:cubicBezTo>
                    <a:cubicBezTo>
                      <a:pt x="51" y="61"/>
                      <a:pt x="51" y="61"/>
                      <a:pt x="51" y="61"/>
                    </a:cubicBezTo>
                    <a:cubicBezTo>
                      <a:pt x="64" y="68"/>
                      <a:pt x="64" y="68"/>
                      <a:pt x="64" y="68"/>
                    </a:cubicBezTo>
                    <a:cubicBezTo>
                      <a:pt x="43" y="94"/>
                      <a:pt x="43" y="94"/>
                      <a:pt x="43" y="94"/>
                    </a:cubicBezTo>
                    <a:cubicBezTo>
                      <a:pt x="33" y="94"/>
                      <a:pt x="33" y="94"/>
                      <a:pt x="33" y="94"/>
                    </a:cubicBezTo>
                    <a:cubicBezTo>
                      <a:pt x="33" y="103"/>
                      <a:pt x="33" y="103"/>
                      <a:pt x="33" y="103"/>
                    </a:cubicBezTo>
                    <a:cubicBezTo>
                      <a:pt x="43" y="113"/>
                      <a:pt x="43" y="113"/>
                      <a:pt x="43" y="113"/>
                    </a:cubicBezTo>
                    <a:cubicBezTo>
                      <a:pt x="43" y="123"/>
                      <a:pt x="43" y="123"/>
                      <a:pt x="43" y="123"/>
                    </a:cubicBezTo>
                    <a:lnTo>
                      <a:pt x="25" y="107"/>
                    </a:lnTo>
                    <a:close/>
                    <a:moveTo>
                      <a:pt x="74" y="162"/>
                    </a:moveTo>
                    <a:cubicBezTo>
                      <a:pt x="57" y="198"/>
                      <a:pt x="57" y="198"/>
                      <a:pt x="57" y="198"/>
                    </a:cubicBezTo>
                    <a:cubicBezTo>
                      <a:pt x="55" y="196"/>
                      <a:pt x="53" y="194"/>
                      <a:pt x="51" y="193"/>
                    </a:cubicBezTo>
                    <a:cubicBezTo>
                      <a:pt x="52" y="159"/>
                      <a:pt x="52" y="159"/>
                      <a:pt x="52" y="159"/>
                    </a:cubicBezTo>
                    <a:cubicBezTo>
                      <a:pt x="47" y="148"/>
                      <a:pt x="47" y="148"/>
                      <a:pt x="47" y="148"/>
                    </a:cubicBezTo>
                    <a:cubicBezTo>
                      <a:pt x="47" y="126"/>
                      <a:pt x="47" y="126"/>
                      <a:pt x="47" y="126"/>
                    </a:cubicBezTo>
                    <a:cubicBezTo>
                      <a:pt x="52" y="120"/>
                      <a:pt x="52" y="120"/>
                      <a:pt x="52" y="120"/>
                    </a:cubicBezTo>
                    <a:cubicBezTo>
                      <a:pt x="78" y="138"/>
                      <a:pt x="78" y="138"/>
                      <a:pt x="78" y="138"/>
                    </a:cubicBezTo>
                    <a:lnTo>
                      <a:pt x="74" y="162"/>
                    </a:lnTo>
                    <a:close/>
                    <a:moveTo>
                      <a:pt x="84" y="49"/>
                    </a:moveTo>
                    <a:cubicBezTo>
                      <a:pt x="68" y="58"/>
                      <a:pt x="68" y="58"/>
                      <a:pt x="68" y="58"/>
                    </a:cubicBezTo>
                    <a:cubicBezTo>
                      <a:pt x="59" y="36"/>
                      <a:pt x="59" y="36"/>
                      <a:pt x="59" y="36"/>
                    </a:cubicBezTo>
                    <a:cubicBezTo>
                      <a:pt x="66" y="31"/>
                      <a:pt x="66" y="31"/>
                      <a:pt x="66" y="31"/>
                    </a:cubicBezTo>
                    <a:cubicBezTo>
                      <a:pt x="89" y="33"/>
                      <a:pt x="89" y="33"/>
                      <a:pt x="89" y="33"/>
                    </a:cubicBezTo>
                    <a:lnTo>
                      <a:pt x="84" y="49"/>
                    </a:lnTo>
                    <a:close/>
                    <a:moveTo>
                      <a:pt x="172" y="108"/>
                    </a:moveTo>
                    <a:cubicBezTo>
                      <a:pt x="164" y="110"/>
                      <a:pt x="164" y="110"/>
                      <a:pt x="164" y="110"/>
                    </a:cubicBezTo>
                    <a:cubicBezTo>
                      <a:pt x="161" y="120"/>
                      <a:pt x="161" y="120"/>
                      <a:pt x="161" y="120"/>
                    </a:cubicBezTo>
                    <a:cubicBezTo>
                      <a:pt x="158" y="115"/>
                      <a:pt x="158" y="115"/>
                      <a:pt x="158" y="115"/>
                    </a:cubicBezTo>
                    <a:cubicBezTo>
                      <a:pt x="153" y="104"/>
                      <a:pt x="153" y="104"/>
                      <a:pt x="153" y="104"/>
                    </a:cubicBezTo>
                    <a:cubicBezTo>
                      <a:pt x="147" y="101"/>
                      <a:pt x="147" y="101"/>
                      <a:pt x="147" y="101"/>
                    </a:cubicBezTo>
                    <a:cubicBezTo>
                      <a:pt x="145" y="110"/>
                      <a:pt x="145" y="110"/>
                      <a:pt x="145" y="110"/>
                    </a:cubicBezTo>
                    <a:cubicBezTo>
                      <a:pt x="139" y="114"/>
                      <a:pt x="139" y="114"/>
                      <a:pt x="139" y="114"/>
                    </a:cubicBezTo>
                    <a:cubicBezTo>
                      <a:pt x="126" y="99"/>
                      <a:pt x="126" y="99"/>
                      <a:pt x="126" y="99"/>
                    </a:cubicBezTo>
                    <a:cubicBezTo>
                      <a:pt x="135" y="118"/>
                      <a:pt x="135" y="118"/>
                      <a:pt x="135" y="118"/>
                    </a:cubicBezTo>
                    <a:cubicBezTo>
                      <a:pt x="131" y="144"/>
                      <a:pt x="131" y="144"/>
                      <a:pt x="131" y="144"/>
                    </a:cubicBezTo>
                    <a:cubicBezTo>
                      <a:pt x="123" y="178"/>
                      <a:pt x="123" y="178"/>
                      <a:pt x="123" y="178"/>
                    </a:cubicBezTo>
                    <a:cubicBezTo>
                      <a:pt x="116" y="174"/>
                      <a:pt x="116" y="174"/>
                      <a:pt x="116" y="174"/>
                    </a:cubicBezTo>
                    <a:cubicBezTo>
                      <a:pt x="110" y="128"/>
                      <a:pt x="110" y="128"/>
                      <a:pt x="110" y="128"/>
                    </a:cubicBezTo>
                    <a:cubicBezTo>
                      <a:pt x="97" y="128"/>
                      <a:pt x="97" y="128"/>
                      <a:pt x="97" y="128"/>
                    </a:cubicBezTo>
                    <a:cubicBezTo>
                      <a:pt x="94" y="107"/>
                      <a:pt x="94" y="107"/>
                      <a:pt x="94" y="107"/>
                    </a:cubicBezTo>
                    <a:cubicBezTo>
                      <a:pt x="103" y="91"/>
                      <a:pt x="103" y="91"/>
                      <a:pt x="103" y="91"/>
                    </a:cubicBezTo>
                    <a:cubicBezTo>
                      <a:pt x="123" y="92"/>
                      <a:pt x="123" y="92"/>
                      <a:pt x="123" y="92"/>
                    </a:cubicBezTo>
                    <a:cubicBezTo>
                      <a:pt x="122" y="86"/>
                      <a:pt x="122" y="86"/>
                      <a:pt x="122" y="86"/>
                    </a:cubicBezTo>
                    <a:cubicBezTo>
                      <a:pt x="111" y="78"/>
                      <a:pt x="111" y="78"/>
                      <a:pt x="111" y="78"/>
                    </a:cubicBezTo>
                    <a:cubicBezTo>
                      <a:pt x="101" y="86"/>
                      <a:pt x="101" y="86"/>
                      <a:pt x="101" y="86"/>
                    </a:cubicBezTo>
                    <a:cubicBezTo>
                      <a:pt x="99" y="80"/>
                      <a:pt x="99" y="80"/>
                      <a:pt x="99" y="80"/>
                    </a:cubicBezTo>
                    <a:cubicBezTo>
                      <a:pt x="106" y="69"/>
                      <a:pt x="106" y="69"/>
                      <a:pt x="106" y="69"/>
                    </a:cubicBezTo>
                    <a:cubicBezTo>
                      <a:pt x="124" y="60"/>
                      <a:pt x="124" y="60"/>
                      <a:pt x="124" y="60"/>
                    </a:cubicBezTo>
                    <a:cubicBezTo>
                      <a:pt x="112" y="50"/>
                      <a:pt x="112" y="50"/>
                      <a:pt x="112" y="50"/>
                    </a:cubicBezTo>
                    <a:cubicBezTo>
                      <a:pt x="126" y="44"/>
                      <a:pt x="126" y="44"/>
                      <a:pt x="126" y="44"/>
                    </a:cubicBezTo>
                    <a:cubicBezTo>
                      <a:pt x="139" y="48"/>
                      <a:pt x="139" y="48"/>
                      <a:pt x="139" y="48"/>
                    </a:cubicBezTo>
                    <a:cubicBezTo>
                      <a:pt x="177" y="37"/>
                      <a:pt x="177" y="37"/>
                      <a:pt x="177" y="37"/>
                    </a:cubicBezTo>
                    <a:cubicBezTo>
                      <a:pt x="188" y="45"/>
                      <a:pt x="198" y="56"/>
                      <a:pt x="205" y="69"/>
                    </a:cubicBezTo>
                    <a:cubicBezTo>
                      <a:pt x="198" y="83"/>
                      <a:pt x="198" y="83"/>
                      <a:pt x="198" y="83"/>
                    </a:cubicBezTo>
                    <a:cubicBezTo>
                      <a:pt x="190" y="83"/>
                      <a:pt x="190" y="83"/>
                      <a:pt x="190" y="83"/>
                    </a:cubicBezTo>
                    <a:cubicBezTo>
                      <a:pt x="192" y="98"/>
                      <a:pt x="192" y="98"/>
                      <a:pt x="192" y="98"/>
                    </a:cubicBezTo>
                    <a:cubicBezTo>
                      <a:pt x="184" y="105"/>
                      <a:pt x="184" y="105"/>
                      <a:pt x="184" y="105"/>
                    </a:cubicBezTo>
                    <a:cubicBezTo>
                      <a:pt x="184" y="118"/>
                      <a:pt x="184" y="118"/>
                      <a:pt x="184" y="118"/>
                    </a:cubicBezTo>
                    <a:cubicBezTo>
                      <a:pt x="180" y="121"/>
                      <a:pt x="180" y="121"/>
                      <a:pt x="180" y="121"/>
                    </a:cubicBezTo>
                    <a:lnTo>
                      <a:pt x="172" y="108"/>
                    </a:lnTo>
                    <a:close/>
                    <a:moveTo>
                      <a:pt x="190" y="123"/>
                    </a:moveTo>
                    <a:cubicBezTo>
                      <a:pt x="193" y="128"/>
                      <a:pt x="193" y="128"/>
                      <a:pt x="193" y="128"/>
                    </a:cubicBezTo>
                    <a:cubicBezTo>
                      <a:pt x="189" y="139"/>
                      <a:pt x="189" y="139"/>
                      <a:pt x="189" y="139"/>
                    </a:cubicBezTo>
                    <a:cubicBezTo>
                      <a:pt x="184" y="138"/>
                      <a:pt x="184" y="138"/>
                      <a:pt x="184" y="138"/>
                    </a:cubicBezTo>
                    <a:lnTo>
                      <a:pt x="190" y="123"/>
                    </a:lnTo>
                    <a:close/>
                    <a:moveTo>
                      <a:pt x="198" y="175"/>
                    </a:moveTo>
                    <a:cubicBezTo>
                      <a:pt x="198" y="175"/>
                      <a:pt x="198" y="175"/>
                      <a:pt x="198" y="175"/>
                    </a:cubicBezTo>
                    <a:cubicBezTo>
                      <a:pt x="186" y="177"/>
                      <a:pt x="186" y="177"/>
                      <a:pt x="186" y="177"/>
                    </a:cubicBezTo>
                    <a:cubicBezTo>
                      <a:pt x="186" y="163"/>
                      <a:pt x="186" y="163"/>
                      <a:pt x="186" y="163"/>
                    </a:cubicBezTo>
                    <a:cubicBezTo>
                      <a:pt x="199" y="149"/>
                      <a:pt x="199" y="149"/>
                      <a:pt x="199" y="149"/>
                    </a:cubicBezTo>
                    <a:cubicBezTo>
                      <a:pt x="203" y="152"/>
                      <a:pt x="203" y="152"/>
                      <a:pt x="203" y="152"/>
                    </a:cubicBezTo>
                    <a:cubicBezTo>
                      <a:pt x="208" y="151"/>
                      <a:pt x="208" y="151"/>
                      <a:pt x="208" y="151"/>
                    </a:cubicBezTo>
                    <a:cubicBezTo>
                      <a:pt x="209" y="155"/>
                      <a:pt x="209" y="155"/>
                      <a:pt x="209" y="155"/>
                    </a:cubicBezTo>
                    <a:cubicBezTo>
                      <a:pt x="207" y="162"/>
                      <a:pt x="203" y="169"/>
                      <a:pt x="198" y="175"/>
                    </a:cubicBezTo>
                    <a:close/>
                    <a:moveTo>
                      <a:pt x="200" y="139"/>
                    </a:moveTo>
                    <a:cubicBezTo>
                      <a:pt x="200" y="133"/>
                      <a:pt x="200" y="133"/>
                      <a:pt x="200" y="133"/>
                    </a:cubicBezTo>
                    <a:cubicBezTo>
                      <a:pt x="211" y="141"/>
                      <a:pt x="211" y="141"/>
                      <a:pt x="211" y="141"/>
                    </a:cubicBezTo>
                    <a:cubicBezTo>
                      <a:pt x="210" y="145"/>
                      <a:pt x="210" y="145"/>
                      <a:pt x="210" y="145"/>
                    </a:cubicBezTo>
                    <a:lnTo>
                      <a:pt x="200" y="13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mn-lt"/>
                  <a:ea typeface="+mn-ea"/>
                  <a:cs typeface="+mn-ea"/>
                  <a:sym typeface="+mn-lt"/>
                </a:endParaRPr>
              </a:p>
            </p:txBody>
          </p:sp>
        </p:grpSp>
        <p:sp>
          <p:nvSpPr>
            <p:cNvPr id="12" name="TextBox 18"/>
            <p:cNvSpPr txBox="1"/>
            <p:nvPr/>
          </p:nvSpPr>
          <p:spPr>
            <a:xfrm>
              <a:off x="1411405" y="2148327"/>
              <a:ext cx="2246762" cy="338554"/>
            </a:xfrm>
            <a:prstGeom prst="rect">
              <a:avLst/>
            </a:prstGeom>
            <a:noFill/>
          </p:spPr>
          <p:txBody>
            <a:bodyPr wrap="square" rtlCol="0">
              <a:spAutoFit/>
            </a:bodyPr>
            <a:lstStyle/>
            <a:p>
              <a:r>
                <a:rPr lang="zh-CN" altLang="en-US" sz="1600" b="1" dirty="0">
                  <a:latin typeface="+mn-lt"/>
                  <a:ea typeface="+mn-ea"/>
                  <a:cs typeface="+mn-ea"/>
                  <a:sym typeface="+mn-lt"/>
                </a:rPr>
                <a:t>点击此处添加文字</a:t>
              </a:r>
              <a:endParaRPr lang="en-US" altLang="zh-CN" sz="1600" b="1" dirty="0">
                <a:latin typeface="+mn-lt"/>
                <a:ea typeface="+mn-ea"/>
                <a:cs typeface="+mn-ea"/>
                <a:sym typeface="+mn-lt"/>
              </a:endParaRPr>
            </a:p>
          </p:txBody>
        </p:sp>
        <p:sp>
          <p:nvSpPr>
            <p:cNvPr id="13" name="TextBox 19"/>
            <p:cNvSpPr txBox="1"/>
            <p:nvPr/>
          </p:nvSpPr>
          <p:spPr>
            <a:xfrm>
              <a:off x="1420613" y="2379290"/>
              <a:ext cx="2547212" cy="549061"/>
            </a:xfrm>
            <a:prstGeom prst="rect">
              <a:avLst/>
            </a:prstGeom>
            <a:noFill/>
          </p:spPr>
          <p:txBody>
            <a:bodyPr wrap="square" rtlCol="0">
              <a:spAutoFit/>
            </a:bodyPr>
            <a:lstStyle/>
            <a:p>
              <a:pPr>
                <a:lnSpc>
                  <a:spcPct val="130000"/>
                </a:lnSpc>
              </a:pPr>
              <a:r>
                <a:rPr lang="zh-CN" altLang="en-US" sz="1200" dirty="0">
                  <a:latin typeface="+mn-lt"/>
                  <a:ea typeface="+mn-ea"/>
                  <a:cs typeface="+mn-ea"/>
                  <a:sym typeface="+mn-lt"/>
                </a:rPr>
                <a:t>您的内容打在这里，或者通过复制您的文本后，在此框中选择粘贴。</a:t>
              </a:r>
            </a:p>
          </p:txBody>
        </p:sp>
        <p:sp>
          <p:nvSpPr>
            <p:cNvPr id="14" name="TextBox 20"/>
            <p:cNvSpPr txBox="1"/>
            <p:nvPr/>
          </p:nvSpPr>
          <p:spPr>
            <a:xfrm>
              <a:off x="5409057" y="1730215"/>
              <a:ext cx="2246762" cy="338554"/>
            </a:xfrm>
            <a:prstGeom prst="rect">
              <a:avLst/>
            </a:prstGeom>
            <a:noFill/>
          </p:spPr>
          <p:txBody>
            <a:bodyPr wrap="square" rtlCol="0">
              <a:spAutoFit/>
            </a:bodyPr>
            <a:lstStyle/>
            <a:p>
              <a:r>
                <a:rPr lang="zh-CN" altLang="en-US" sz="1600" b="1" dirty="0">
                  <a:latin typeface="+mn-lt"/>
                  <a:ea typeface="+mn-ea"/>
                  <a:cs typeface="+mn-ea"/>
                  <a:sym typeface="+mn-lt"/>
                </a:rPr>
                <a:t>点击此处添加文字</a:t>
              </a:r>
              <a:endParaRPr lang="en-US" altLang="zh-CN" sz="1600" b="1" dirty="0">
                <a:latin typeface="+mn-lt"/>
                <a:ea typeface="+mn-ea"/>
                <a:cs typeface="+mn-ea"/>
                <a:sym typeface="+mn-lt"/>
              </a:endParaRPr>
            </a:p>
          </p:txBody>
        </p:sp>
        <p:sp>
          <p:nvSpPr>
            <p:cNvPr id="17" name="TextBox 21"/>
            <p:cNvSpPr txBox="1"/>
            <p:nvPr/>
          </p:nvSpPr>
          <p:spPr>
            <a:xfrm>
              <a:off x="5409058" y="1972814"/>
              <a:ext cx="2521542" cy="549061"/>
            </a:xfrm>
            <a:prstGeom prst="rect">
              <a:avLst/>
            </a:prstGeom>
            <a:noFill/>
          </p:spPr>
          <p:txBody>
            <a:bodyPr wrap="square" rtlCol="0">
              <a:spAutoFit/>
            </a:bodyPr>
            <a:lstStyle/>
            <a:p>
              <a:pPr>
                <a:lnSpc>
                  <a:spcPct val="130000"/>
                </a:lnSpc>
              </a:pPr>
              <a:r>
                <a:rPr lang="zh-CN" altLang="en-US" sz="1200" dirty="0">
                  <a:latin typeface="+mn-lt"/>
                  <a:ea typeface="+mn-ea"/>
                  <a:cs typeface="+mn-ea"/>
                  <a:sym typeface="+mn-lt"/>
                </a:rPr>
                <a:t>您的内容打在这里，或者通过复制您的文本后，在此框中选择粘贴。</a:t>
              </a:r>
            </a:p>
          </p:txBody>
        </p:sp>
        <p:sp>
          <p:nvSpPr>
            <p:cNvPr id="18" name="TextBox 22"/>
            <p:cNvSpPr txBox="1"/>
            <p:nvPr/>
          </p:nvSpPr>
          <p:spPr>
            <a:xfrm>
              <a:off x="9019066" y="1857631"/>
              <a:ext cx="1903452" cy="338554"/>
            </a:xfrm>
            <a:prstGeom prst="rect">
              <a:avLst/>
            </a:prstGeom>
            <a:noFill/>
          </p:spPr>
          <p:txBody>
            <a:bodyPr wrap="square" rtlCol="0">
              <a:spAutoFit/>
            </a:bodyPr>
            <a:lstStyle/>
            <a:p>
              <a:r>
                <a:rPr lang="zh-CN" altLang="en-US" sz="1600" b="1" dirty="0">
                  <a:latin typeface="+mn-lt"/>
                  <a:ea typeface="+mn-ea"/>
                  <a:cs typeface="+mn-ea"/>
                  <a:sym typeface="+mn-lt"/>
                </a:rPr>
                <a:t>点击此处添加文字</a:t>
              </a:r>
              <a:endParaRPr lang="en-US" altLang="zh-CN" sz="1600" b="1" dirty="0">
                <a:latin typeface="+mn-lt"/>
                <a:ea typeface="+mn-ea"/>
                <a:cs typeface="+mn-ea"/>
                <a:sym typeface="+mn-lt"/>
              </a:endParaRPr>
            </a:p>
          </p:txBody>
        </p:sp>
        <p:sp>
          <p:nvSpPr>
            <p:cNvPr id="19" name="TextBox 23"/>
            <p:cNvSpPr txBox="1"/>
            <p:nvPr/>
          </p:nvSpPr>
          <p:spPr>
            <a:xfrm>
              <a:off x="9022216" y="2123629"/>
              <a:ext cx="2476366" cy="549061"/>
            </a:xfrm>
            <a:prstGeom prst="rect">
              <a:avLst/>
            </a:prstGeom>
            <a:noFill/>
          </p:spPr>
          <p:txBody>
            <a:bodyPr wrap="square" rtlCol="0">
              <a:spAutoFit/>
            </a:bodyPr>
            <a:lstStyle/>
            <a:p>
              <a:pPr>
                <a:lnSpc>
                  <a:spcPct val="130000"/>
                </a:lnSpc>
              </a:pPr>
              <a:r>
                <a:rPr lang="zh-CN" altLang="en-US" sz="1200" dirty="0">
                  <a:latin typeface="+mn-lt"/>
                  <a:ea typeface="+mn-ea"/>
                  <a:cs typeface="+mn-ea"/>
                  <a:sym typeface="+mn-lt"/>
                </a:rPr>
                <a:t>您的内容打在这里，或者通过复制您的文本后，在此框中选择粘贴。</a:t>
              </a:r>
            </a:p>
          </p:txBody>
        </p:sp>
        <p:sp>
          <p:nvSpPr>
            <p:cNvPr id="20" name="TextBox 24"/>
            <p:cNvSpPr txBox="1"/>
            <p:nvPr/>
          </p:nvSpPr>
          <p:spPr>
            <a:xfrm>
              <a:off x="3976625" y="4900946"/>
              <a:ext cx="2246762" cy="338554"/>
            </a:xfrm>
            <a:prstGeom prst="rect">
              <a:avLst/>
            </a:prstGeom>
            <a:noFill/>
          </p:spPr>
          <p:txBody>
            <a:bodyPr wrap="square" rtlCol="0">
              <a:spAutoFit/>
            </a:bodyPr>
            <a:lstStyle/>
            <a:p>
              <a:r>
                <a:rPr lang="zh-CN" altLang="en-US" sz="1600" b="1" dirty="0">
                  <a:latin typeface="+mn-lt"/>
                  <a:ea typeface="+mn-ea"/>
                  <a:cs typeface="+mn-ea"/>
                  <a:sym typeface="+mn-lt"/>
                </a:rPr>
                <a:t>点击此处添加文字</a:t>
              </a:r>
              <a:endParaRPr lang="en-US" altLang="zh-CN" sz="1600" b="1" dirty="0">
                <a:latin typeface="+mn-lt"/>
                <a:ea typeface="+mn-ea"/>
                <a:cs typeface="+mn-ea"/>
                <a:sym typeface="+mn-lt"/>
              </a:endParaRPr>
            </a:p>
          </p:txBody>
        </p:sp>
        <p:sp>
          <p:nvSpPr>
            <p:cNvPr id="21" name="TextBox 25"/>
            <p:cNvSpPr txBox="1"/>
            <p:nvPr/>
          </p:nvSpPr>
          <p:spPr>
            <a:xfrm>
              <a:off x="3969595" y="5151319"/>
              <a:ext cx="2590473" cy="549061"/>
            </a:xfrm>
            <a:prstGeom prst="rect">
              <a:avLst/>
            </a:prstGeom>
            <a:noFill/>
          </p:spPr>
          <p:txBody>
            <a:bodyPr wrap="square" rtlCol="0">
              <a:spAutoFit/>
            </a:bodyPr>
            <a:lstStyle/>
            <a:p>
              <a:pPr>
                <a:lnSpc>
                  <a:spcPct val="130000"/>
                </a:lnSpc>
              </a:pPr>
              <a:r>
                <a:rPr lang="zh-CN" altLang="en-US" sz="1200" dirty="0">
                  <a:latin typeface="+mn-lt"/>
                  <a:ea typeface="+mn-ea"/>
                  <a:cs typeface="+mn-ea"/>
                  <a:sym typeface="+mn-lt"/>
                </a:rPr>
                <a:t>您的内容打在这里，或者通过复制您的文本后，在此框中</a:t>
              </a:r>
              <a:r>
                <a:rPr lang="zh-CN" altLang="en-US" sz="1200">
                  <a:latin typeface="+mn-lt"/>
                  <a:ea typeface="+mn-ea"/>
                  <a:cs typeface="+mn-ea"/>
                  <a:sym typeface="+mn-lt"/>
                </a:rPr>
                <a:t>选择粘贴。</a:t>
              </a:r>
            </a:p>
          </p:txBody>
        </p:sp>
        <p:sp>
          <p:nvSpPr>
            <p:cNvPr id="22" name="TextBox 26"/>
            <p:cNvSpPr txBox="1"/>
            <p:nvPr/>
          </p:nvSpPr>
          <p:spPr>
            <a:xfrm>
              <a:off x="7886977" y="5070832"/>
              <a:ext cx="1821849" cy="338554"/>
            </a:xfrm>
            <a:prstGeom prst="rect">
              <a:avLst/>
            </a:prstGeom>
            <a:noFill/>
          </p:spPr>
          <p:txBody>
            <a:bodyPr wrap="square" rtlCol="0">
              <a:spAutoFit/>
            </a:bodyPr>
            <a:lstStyle/>
            <a:p>
              <a:r>
                <a:rPr lang="zh-CN" altLang="en-US" sz="1600" b="1" dirty="0">
                  <a:latin typeface="+mn-lt"/>
                  <a:ea typeface="+mn-ea"/>
                  <a:cs typeface="+mn-ea"/>
                  <a:sym typeface="+mn-lt"/>
                </a:rPr>
                <a:t>点击此处添加文字</a:t>
              </a:r>
              <a:endParaRPr lang="en-US" altLang="zh-CN" sz="1600" b="1" dirty="0">
                <a:latin typeface="+mn-lt"/>
                <a:ea typeface="+mn-ea"/>
                <a:cs typeface="+mn-ea"/>
                <a:sym typeface="+mn-lt"/>
              </a:endParaRPr>
            </a:p>
          </p:txBody>
        </p:sp>
        <p:sp>
          <p:nvSpPr>
            <p:cNvPr id="23" name="TextBox 27"/>
            <p:cNvSpPr txBox="1"/>
            <p:nvPr/>
          </p:nvSpPr>
          <p:spPr>
            <a:xfrm>
              <a:off x="7873802" y="5371520"/>
              <a:ext cx="2531644" cy="549061"/>
            </a:xfrm>
            <a:prstGeom prst="rect">
              <a:avLst/>
            </a:prstGeom>
            <a:noFill/>
          </p:spPr>
          <p:txBody>
            <a:bodyPr wrap="square" rtlCol="0">
              <a:spAutoFit/>
            </a:bodyPr>
            <a:lstStyle/>
            <a:p>
              <a:pPr>
                <a:lnSpc>
                  <a:spcPct val="130000"/>
                </a:lnSpc>
              </a:pPr>
              <a:r>
                <a:rPr lang="zh-CN" altLang="en-US" sz="1200" dirty="0">
                  <a:latin typeface="+mn-lt"/>
                  <a:ea typeface="+mn-ea"/>
                  <a:cs typeface="+mn-ea"/>
                  <a:sym typeface="+mn-lt"/>
                </a:rPr>
                <a:t>您的内容打在这里，或者通过复制您的文本后，在此框中</a:t>
              </a:r>
              <a:r>
                <a:rPr lang="zh-CN" altLang="en-US" sz="1200">
                  <a:latin typeface="+mn-lt"/>
                  <a:ea typeface="+mn-ea"/>
                  <a:cs typeface="+mn-ea"/>
                  <a:sym typeface="+mn-lt"/>
                </a:rPr>
                <a:t>选择粘贴。</a:t>
              </a:r>
            </a:p>
          </p:txBody>
        </p:sp>
      </p:grpSp>
    </p:spTree>
    <p:extLst>
      <p:ext uri="{BB962C8B-B14F-4D97-AF65-F5344CB8AC3E}">
        <p14:creationId xmlns:p14="http://schemas.microsoft.com/office/powerpoint/2010/main" val="183269327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2"/>
          <p:cNvGrpSpPr/>
          <p:nvPr/>
        </p:nvGrpSpPr>
        <p:grpSpPr>
          <a:xfrm>
            <a:off x="4018361" y="1727998"/>
            <a:ext cx="5266284" cy="4929384"/>
            <a:chOff x="2857500" y="1678781"/>
            <a:chExt cx="3744913" cy="2727723"/>
          </a:xfrm>
        </p:grpSpPr>
        <p:sp>
          <p:nvSpPr>
            <p:cNvPr id="9" name="1"/>
            <p:cNvSpPr>
              <a:spLocks/>
            </p:cNvSpPr>
            <p:nvPr>
              <p:custDataLst>
                <p:tags r:id="rId1"/>
              </p:custDataLst>
            </p:nvPr>
          </p:nvSpPr>
          <p:spPr bwMode="auto">
            <a:xfrm>
              <a:off x="3513139" y="2122885"/>
              <a:ext cx="2619375" cy="2283619"/>
            </a:xfrm>
            <a:custGeom>
              <a:avLst/>
              <a:gdLst>
                <a:gd name="T0" fmla="*/ 2147483646 w 5977"/>
                <a:gd name="T1" fmla="*/ 2147483646 h 6949"/>
                <a:gd name="T2" fmla="*/ 2147483646 w 5977"/>
                <a:gd name="T3" fmla="*/ 2147483646 h 6949"/>
                <a:gd name="T4" fmla="*/ 2147483646 w 5977"/>
                <a:gd name="T5" fmla="*/ 2147483646 h 6949"/>
                <a:gd name="T6" fmla="*/ 2147483646 w 5977"/>
                <a:gd name="T7" fmla="*/ 2147483646 h 6949"/>
                <a:gd name="T8" fmla="*/ 2147483646 w 5977"/>
                <a:gd name="T9" fmla="*/ 2147483646 h 6949"/>
                <a:gd name="T10" fmla="*/ 2147483646 w 5977"/>
                <a:gd name="T11" fmla="*/ 2147483646 h 6949"/>
                <a:gd name="T12" fmla="*/ 2147483646 w 5977"/>
                <a:gd name="T13" fmla="*/ 2147483646 h 6949"/>
                <a:gd name="T14" fmla="*/ 2147483646 w 5977"/>
                <a:gd name="T15" fmla="*/ 2147483646 h 6949"/>
                <a:gd name="T16" fmla="*/ 2147483646 w 5977"/>
                <a:gd name="T17" fmla="*/ 2147483646 h 6949"/>
                <a:gd name="T18" fmla="*/ 2147483646 w 5977"/>
                <a:gd name="T19" fmla="*/ 2147483646 h 6949"/>
                <a:gd name="T20" fmla="*/ 2147483646 w 5977"/>
                <a:gd name="T21" fmla="*/ 2147483646 h 6949"/>
                <a:gd name="T22" fmla="*/ 2147483646 w 5977"/>
                <a:gd name="T23" fmla="*/ 2147483646 h 6949"/>
                <a:gd name="T24" fmla="*/ 0 w 5977"/>
                <a:gd name="T25" fmla="*/ 2147483646 h 6949"/>
                <a:gd name="T26" fmla="*/ 2147483646 w 5977"/>
                <a:gd name="T27" fmla="*/ 2147483646 h 6949"/>
                <a:gd name="T28" fmla="*/ 2147483646 w 5977"/>
                <a:gd name="T29" fmla="*/ 2147483646 h 6949"/>
                <a:gd name="T30" fmla="*/ 2147483646 w 5977"/>
                <a:gd name="T31" fmla="*/ 2147483646 h 6949"/>
                <a:gd name="T32" fmla="*/ 2147483646 w 5977"/>
                <a:gd name="T33" fmla="*/ 2147483646 h 6949"/>
                <a:gd name="T34" fmla="*/ 2147483646 w 5977"/>
                <a:gd name="T35" fmla="*/ 2147483646 h 6949"/>
                <a:gd name="T36" fmla="*/ 2147483646 w 5977"/>
                <a:gd name="T37" fmla="*/ 2147483646 h 6949"/>
                <a:gd name="T38" fmla="*/ 2147483646 w 5977"/>
                <a:gd name="T39" fmla="*/ 2147483646 h 6949"/>
                <a:gd name="T40" fmla="*/ 2147483646 w 5977"/>
                <a:gd name="T41" fmla="*/ 2147483646 h 6949"/>
                <a:gd name="T42" fmla="*/ 2147483646 w 5977"/>
                <a:gd name="T43" fmla="*/ 2147483646 h 6949"/>
                <a:gd name="T44" fmla="*/ 2147483646 w 5977"/>
                <a:gd name="T45" fmla="*/ 2147483646 h 6949"/>
                <a:gd name="T46" fmla="*/ 2147483646 w 5977"/>
                <a:gd name="T47" fmla="*/ 2147483646 h 6949"/>
                <a:gd name="T48" fmla="*/ 2147483646 w 5977"/>
                <a:gd name="T49" fmla="*/ 2147483646 h 6949"/>
                <a:gd name="T50" fmla="*/ 2147483646 w 5977"/>
                <a:gd name="T51" fmla="*/ 2147483646 h 6949"/>
                <a:gd name="T52" fmla="*/ 2147483646 w 5977"/>
                <a:gd name="T53" fmla="*/ 2147483646 h 6949"/>
                <a:gd name="T54" fmla="*/ 2147483646 w 5977"/>
                <a:gd name="T55" fmla="*/ 2147483646 h 6949"/>
                <a:gd name="T56" fmla="*/ 2147483646 w 5977"/>
                <a:gd name="T57" fmla="*/ 2147483646 h 6949"/>
                <a:gd name="T58" fmla="*/ 2147483646 w 5977"/>
                <a:gd name="T59" fmla="*/ 2147483646 h 6949"/>
                <a:gd name="T60" fmla="*/ 2147483646 w 5977"/>
                <a:gd name="T61" fmla="*/ 2147483646 h 6949"/>
                <a:gd name="T62" fmla="*/ 2147483646 w 5977"/>
                <a:gd name="T63" fmla="*/ 2147483646 h 6949"/>
                <a:gd name="T64" fmla="*/ 2147483646 w 5977"/>
                <a:gd name="T65" fmla="*/ 2147483646 h 6949"/>
                <a:gd name="T66" fmla="*/ 2147483646 w 5977"/>
                <a:gd name="T67" fmla="*/ 2147483646 h 6949"/>
                <a:gd name="T68" fmla="*/ 2147483646 w 5977"/>
                <a:gd name="T69" fmla="*/ 2147483646 h 6949"/>
                <a:gd name="T70" fmla="*/ 2147483646 w 5977"/>
                <a:gd name="T71" fmla="*/ 2147483646 h 6949"/>
                <a:gd name="T72" fmla="*/ 2147483646 w 5977"/>
                <a:gd name="T73" fmla="*/ 2147483646 h 6949"/>
                <a:gd name="T74" fmla="*/ 2147483646 w 5977"/>
                <a:gd name="T75" fmla="*/ 2147483646 h 6949"/>
                <a:gd name="T76" fmla="*/ 214748364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75000"/>
              </a:schemeClr>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latin typeface="+mn-lt"/>
                <a:ea typeface="+mn-ea"/>
                <a:cs typeface="+mn-ea"/>
                <a:sym typeface="+mn-lt"/>
              </a:endParaRPr>
            </a:p>
          </p:txBody>
        </p:sp>
        <p:sp>
          <p:nvSpPr>
            <p:cNvPr id="10" name="1"/>
            <p:cNvSpPr>
              <a:spLocks noChangeArrowheads="1"/>
            </p:cNvSpPr>
            <p:nvPr>
              <p:custDataLst>
                <p:tags r:id="rId2"/>
              </p:custDataLst>
            </p:nvPr>
          </p:nvSpPr>
          <p:spPr bwMode="auto">
            <a:xfrm>
              <a:off x="2857500" y="3125392"/>
              <a:ext cx="711200" cy="534590"/>
            </a:xfrm>
            <a:prstGeom prst="ellipse">
              <a:avLst/>
            </a:prstGeom>
            <a:solidFill>
              <a:srgbClr val="5FC4F4"/>
            </a:solidFill>
            <a:ln>
              <a:solidFill>
                <a:srgbClr val="5FC4F4"/>
              </a:solidFill>
            </a:ln>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1" name="1"/>
            <p:cNvSpPr>
              <a:spLocks noChangeArrowheads="1"/>
            </p:cNvSpPr>
            <p:nvPr>
              <p:custDataLst>
                <p:tags r:id="rId3"/>
              </p:custDataLst>
            </p:nvPr>
          </p:nvSpPr>
          <p:spPr bwMode="auto">
            <a:xfrm>
              <a:off x="3052764" y="2402681"/>
              <a:ext cx="712787" cy="533400"/>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2" name="1"/>
            <p:cNvSpPr>
              <a:spLocks noChangeArrowheads="1"/>
            </p:cNvSpPr>
            <p:nvPr>
              <p:custDataLst>
                <p:tags r:id="rId4"/>
              </p:custDataLst>
            </p:nvPr>
          </p:nvSpPr>
          <p:spPr bwMode="auto">
            <a:xfrm>
              <a:off x="3673475" y="2006204"/>
              <a:ext cx="712788" cy="533400"/>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3" name="1"/>
            <p:cNvSpPr>
              <a:spLocks noChangeArrowheads="1"/>
            </p:cNvSpPr>
            <p:nvPr>
              <p:custDataLst>
                <p:tags r:id="rId5"/>
              </p:custDataLst>
            </p:nvPr>
          </p:nvSpPr>
          <p:spPr bwMode="auto">
            <a:xfrm>
              <a:off x="4465639" y="1678781"/>
              <a:ext cx="712787" cy="534591"/>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4" name="1"/>
            <p:cNvSpPr>
              <a:spLocks noChangeArrowheads="1"/>
            </p:cNvSpPr>
            <p:nvPr>
              <p:custDataLst>
                <p:tags r:id="rId6"/>
              </p:custDataLst>
            </p:nvPr>
          </p:nvSpPr>
          <p:spPr bwMode="auto">
            <a:xfrm>
              <a:off x="5178425" y="2120504"/>
              <a:ext cx="712788" cy="534590"/>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5" name="1"/>
            <p:cNvSpPr>
              <a:spLocks noChangeArrowheads="1"/>
            </p:cNvSpPr>
            <p:nvPr>
              <p:custDataLst>
                <p:tags r:id="rId7"/>
              </p:custDataLst>
            </p:nvPr>
          </p:nvSpPr>
          <p:spPr bwMode="auto">
            <a:xfrm>
              <a:off x="5775325" y="2584847"/>
              <a:ext cx="712788" cy="533400"/>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6" name="1"/>
            <p:cNvSpPr>
              <a:spLocks noChangeArrowheads="1"/>
            </p:cNvSpPr>
            <p:nvPr>
              <p:custDataLst>
                <p:tags r:id="rId8"/>
              </p:custDataLst>
            </p:nvPr>
          </p:nvSpPr>
          <p:spPr bwMode="auto">
            <a:xfrm>
              <a:off x="5891213" y="3264694"/>
              <a:ext cx="711200" cy="533400"/>
            </a:xfrm>
            <a:prstGeom prst="ellipse">
              <a:avLst/>
            </a:prstGeom>
            <a:solidFill>
              <a:srgbClr val="5FC4F4"/>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328123" indent="-328123">
                <a:lnSpc>
                  <a:spcPct val="95000"/>
                </a:lnSpc>
                <a:spcBef>
                  <a:spcPct val="50000"/>
                </a:spcBef>
                <a:spcAft>
                  <a:spcPct val="35000"/>
                </a:spcAft>
                <a:buClr>
                  <a:srgbClr val="678BA8"/>
                </a:buClr>
                <a:buFontTx/>
                <a:buChar char="•"/>
              </a:pPr>
              <a:endParaRPr lang="zh-TW" altLang="en-US" sz="4500" dirty="0">
                <a:solidFill>
                  <a:srgbClr val="000000"/>
                </a:solidFill>
                <a:latin typeface="+mn-lt"/>
                <a:ea typeface="+mn-ea"/>
                <a:cs typeface="+mn-ea"/>
                <a:sym typeface="+mn-lt"/>
              </a:endParaRPr>
            </a:p>
          </p:txBody>
        </p:sp>
        <p:sp>
          <p:nvSpPr>
            <p:cNvPr id="17" name="1"/>
            <p:cNvSpPr>
              <a:spLocks/>
            </p:cNvSpPr>
            <p:nvPr>
              <p:custDataLst>
                <p:tags r:id="rId9"/>
              </p:custDataLst>
            </p:nvPr>
          </p:nvSpPr>
          <p:spPr bwMode="auto">
            <a:xfrm>
              <a:off x="2982914" y="3248026"/>
              <a:ext cx="458787" cy="289322"/>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latin typeface="+mn-lt"/>
                <a:ea typeface="+mn-ea"/>
                <a:cs typeface="+mn-ea"/>
                <a:sym typeface="+mn-lt"/>
              </a:endParaRPr>
            </a:p>
          </p:txBody>
        </p:sp>
        <p:sp>
          <p:nvSpPr>
            <p:cNvPr id="18" name="1"/>
            <p:cNvSpPr>
              <a:spLocks/>
            </p:cNvSpPr>
            <p:nvPr>
              <p:custDataLst>
                <p:tags r:id="rId10"/>
              </p:custDataLst>
            </p:nvPr>
          </p:nvSpPr>
          <p:spPr bwMode="auto">
            <a:xfrm>
              <a:off x="3884614" y="2151460"/>
              <a:ext cx="288925" cy="242888"/>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latin typeface="+mn-lt"/>
                <a:ea typeface="+mn-ea"/>
                <a:cs typeface="+mn-ea"/>
                <a:sym typeface="+mn-lt"/>
              </a:endParaRPr>
            </a:p>
          </p:txBody>
        </p:sp>
        <p:sp>
          <p:nvSpPr>
            <p:cNvPr id="19" name="1"/>
            <p:cNvSpPr>
              <a:spLocks/>
            </p:cNvSpPr>
            <p:nvPr>
              <p:custDataLst>
                <p:tags r:id="rId11"/>
              </p:custDataLst>
            </p:nvPr>
          </p:nvSpPr>
          <p:spPr bwMode="auto">
            <a:xfrm>
              <a:off x="5345114" y="2243138"/>
              <a:ext cx="414337" cy="2643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latin typeface="+mn-lt"/>
                <a:ea typeface="+mn-ea"/>
                <a:cs typeface="+mn-ea"/>
                <a:sym typeface="+mn-lt"/>
              </a:endParaRPr>
            </a:p>
          </p:txBody>
        </p:sp>
        <p:sp>
          <p:nvSpPr>
            <p:cNvPr id="20" name="1"/>
            <p:cNvSpPr>
              <a:spLocks noChangeArrowheads="1"/>
            </p:cNvSpPr>
            <p:nvPr>
              <p:custDataLst>
                <p:tags r:id="rId12"/>
              </p:custDataLst>
            </p:nvPr>
          </p:nvSpPr>
          <p:spPr bwMode="auto">
            <a:xfrm>
              <a:off x="6045201" y="3409950"/>
              <a:ext cx="403225" cy="242888"/>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latin typeface="+mn-lt"/>
                <a:ea typeface="+mn-ea"/>
                <a:cs typeface="+mn-ea"/>
                <a:sym typeface="+mn-lt"/>
              </a:endParaRPr>
            </a:p>
          </p:txBody>
        </p:sp>
      </p:grpSp>
      <p:sp>
        <p:nvSpPr>
          <p:cNvPr id="21" name="文本框 39"/>
          <p:cNvSpPr txBox="1"/>
          <p:nvPr/>
        </p:nvSpPr>
        <p:spPr>
          <a:xfrm>
            <a:off x="2590909" y="2360500"/>
            <a:ext cx="2421055" cy="449863"/>
          </a:xfrm>
          <a:prstGeom prst="rect">
            <a:avLst/>
          </a:prstGeom>
          <a:noFill/>
        </p:spPr>
        <p:txBody>
          <a:bodyPr wrap="square" lIns="102737" tIns="51370" rIns="102737" bIns="51370" rtlCol="0">
            <a:spAutoFit/>
          </a:bodyPr>
          <a:lstStyle/>
          <a:p>
            <a:pPr algn="just"/>
            <a:r>
              <a:rPr lang="zh-CN" altLang="en-US" sz="1100" dirty="0">
                <a:solidFill>
                  <a:schemeClr val="bg1">
                    <a:lumMod val="50000"/>
                  </a:schemeClr>
                </a:solidFill>
                <a:latin typeface="+mn-lt"/>
                <a:ea typeface="+mn-ea"/>
                <a:cs typeface="+mn-ea"/>
                <a:sym typeface="+mn-lt"/>
              </a:rPr>
              <a:t>文字说明文字说明</a:t>
            </a:r>
            <a:endParaRPr lang="en-US" altLang="zh-CN" sz="1100" dirty="0">
              <a:solidFill>
                <a:schemeClr val="bg1">
                  <a:lumMod val="50000"/>
                </a:schemeClr>
              </a:solidFill>
              <a:latin typeface="+mn-lt"/>
              <a:ea typeface="+mn-ea"/>
              <a:cs typeface="+mn-ea"/>
              <a:sym typeface="+mn-lt"/>
            </a:endParaRPr>
          </a:p>
          <a:p>
            <a:pPr algn="just"/>
            <a:r>
              <a:rPr lang="zh-CN" altLang="en-US" sz="1100" dirty="0">
                <a:solidFill>
                  <a:schemeClr val="bg1">
                    <a:lumMod val="50000"/>
                  </a:schemeClr>
                </a:solidFill>
                <a:latin typeface="+mn-lt"/>
                <a:ea typeface="+mn-ea"/>
                <a:cs typeface="+mn-ea"/>
                <a:sym typeface="+mn-lt"/>
              </a:rPr>
              <a:t>文字说明文字说明</a:t>
            </a:r>
          </a:p>
        </p:txBody>
      </p:sp>
      <p:sp>
        <p:nvSpPr>
          <p:cNvPr id="22" name="文本框 39"/>
          <p:cNvSpPr txBox="1"/>
          <p:nvPr/>
        </p:nvSpPr>
        <p:spPr>
          <a:xfrm>
            <a:off x="9123910" y="2512049"/>
            <a:ext cx="2421055" cy="449863"/>
          </a:xfrm>
          <a:prstGeom prst="rect">
            <a:avLst/>
          </a:prstGeom>
          <a:noFill/>
        </p:spPr>
        <p:txBody>
          <a:bodyPr wrap="square" lIns="102737" tIns="51370" rIns="102737" bIns="51370" rtlCol="0">
            <a:spAutoFit/>
          </a:bodyPr>
          <a:lstStyle/>
          <a:p>
            <a:pPr algn="just"/>
            <a:r>
              <a:rPr lang="zh-CN" altLang="en-US" sz="1100" dirty="0">
                <a:solidFill>
                  <a:schemeClr val="bg1">
                    <a:lumMod val="50000"/>
                  </a:schemeClr>
                </a:solidFill>
                <a:latin typeface="+mn-lt"/>
                <a:ea typeface="+mn-ea"/>
                <a:cs typeface="+mn-ea"/>
                <a:sym typeface="+mn-lt"/>
              </a:rPr>
              <a:t>文字说明文字说明</a:t>
            </a:r>
            <a:endParaRPr lang="en-US" altLang="zh-CN" sz="1100" dirty="0">
              <a:solidFill>
                <a:schemeClr val="bg1">
                  <a:lumMod val="50000"/>
                </a:schemeClr>
              </a:solidFill>
              <a:latin typeface="+mn-lt"/>
              <a:ea typeface="+mn-ea"/>
              <a:cs typeface="+mn-ea"/>
              <a:sym typeface="+mn-lt"/>
            </a:endParaRPr>
          </a:p>
          <a:p>
            <a:pPr algn="just"/>
            <a:r>
              <a:rPr lang="zh-CN" altLang="en-US" sz="1100" dirty="0">
                <a:solidFill>
                  <a:schemeClr val="bg1">
                    <a:lumMod val="50000"/>
                  </a:schemeClr>
                </a:solidFill>
                <a:latin typeface="+mn-lt"/>
                <a:ea typeface="+mn-ea"/>
                <a:cs typeface="+mn-ea"/>
                <a:sym typeface="+mn-lt"/>
              </a:rPr>
              <a:t>文字说明文字说明</a:t>
            </a:r>
          </a:p>
        </p:txBody>
      </p:sp>
      <p:sp>
        <p:nvSpPr>
          <p:cNvPr id="23" name="文本框 39"/>
          <p:cNvSpPr txBox="1"/>
          <p:nvPr/>
        </p:nvSpPr>
        <p:spPr>
          <a:xfrm>
            <a:off x="9342442" y="4699468"/>
            <a:ext cx="2421055" cy="449863"/>
          </a:xfrm>
          <a:prstGeom prst="rect">
            <a:avLst/>
          </a:prstGeom>
          <a:noFill/>
        </p:spPr>
        <p:txBody>
          <a:bodyPr wrap="square" lIns="102737" tIns="51370" rIns="102737" bIns="51370" rtlCol="0">
            <a:spAutoFit/>
          </a:bodyPr>
          <a:lstStyle/>
          <a:p>
            <a:pPr algn="just"/>
            <a:r>
              <a:rPr lang="zh-CN" altLang="en-US" sz="1100" dirty="0">
                <a:solidFill>
                  <a:schemeClr val="bg1">
                    <a:lumMod val="50000"/>
                  </a:schemeClr>
                </a:solidFill>
                <a:latin typeface="+mn-lt"/>
                <a:ea typeface="+mn-ea"/>
                <a:cs typeface="+mn-ea"/>
                <a:sym typeface="+mn-lt"/>
              </a:rPr>
              <a:t>文字说明文字说明</a:t>
            </a:r>
            <a:endParaRPr lang="en-US" altLang="zh-CN" sz="1100" dirty="0">
              <a:solidFill>
                <a:schemeClr val="bg1">
                  <a:lumMod val="50000"/>
                </a:schemeClr>
              </a:solidFill>
              <a:latin typeface="+mn-lt"/>
              <a:ea typeface="+mn-ea"/>
              <a:cs typeface="+mn-ea"/>
              <a:sym typeface="+mn-lt"/>
            </a:endParaRPr>
          </a:p>
          <a:p>
            <a:pPr algn="just"/>
            <a:r>
              <a:rPr lang="zh-CN" altLang="en-US" sz="1100" dirty="0">
                <a:solidFill>
                  <a:schemeClr val="bg1">
                    <a:lumMod val="50000"/>
                  </a:schemeClr>
                </a:solidFill>
                <a:latin typeface="+mn-lt"/>
                <a:ea typeface="+mn-ea"/>
                <a:cs typeface="+mn-ea"/>
                <a:sym typeface="+mn-lt"/>
              </a:rPr>
              <a:t>文字说明文字说明</a:t>
            </a:r>
          </a:p>
        </p:txBody>
      </p:sp>
      <p:sp>
        <p:nvSpPr>
          <p:cNvPr id="24" name="文本框 39"/>
          <p:cNvSpPr txBox="1"/>
          <p:nvPr/>
        </p:nvSpPr>
        <p:spPr>
          <a:xfrm>
            <a:off x="1983447" y="4480002"/>
            <a:ext cx="2421055" cy="449863"/>
          </a:xfrm>
          <a:prstGeom prst="rect">
            <a:avLst/>
          </a:prstGeom>
          <a:noFill/>
        </p:spPr>
        <p:txBody>
          <a:bodyPr wrap="square" lIns="102737" tIns="51370" rIns="102737" bIns="51370" rtlCol="0">
            <a:spAutoFit/>
          </a:bodyPr>
          <a:lstStyle/>
          <a:p>
            <a:pPr algn="just"/>
            <a:r>
              <a:rPr lang="zh-CN" altLang="en-US" sz="1100" dirty="0">
                <a:solidFill>
                  <a:schemeClr val="bg1">
                    <a:lumMod val="50000"/>
                  </a:schemeClr>
                </a:solidFill>
                <a:latin typeface="+mn-lt"/>
                <a:ea typeface="+mn-ea"/>
                <a:cs typeface="+mn-ea"/>
                <a:sym typeface="+mn-lt"/>
              </a:rPr>
              <a:t>文字说明文字说明</a:t>
            </a:r>
            <a:endParaRPr lang="en-US" altLang="zh-CN" sz="1100" dirty="0">
              <a:solidFill>
                <a:schemeClr val="bg1">
                  <a:lumMod val="50000"/>
                </a:schemeClr>
              </a:solidFill>
              <a:latin typeface="+mn-lt"/>
              <a:ea typeface="+mn-ea"/>
              <a:cs typeface="+mn-ea"/>
              <a:sym typeface="+mn-lt"/>
            </a:endParaRPr>
          </a:p>
          <a:p>
            <a:pPr algn="just"/>
            <a:r>
              <a:rPr lang="zh-CN" altLang="en-US" sz="1100" dirty="0">
                <a:solidFill>
                  <a:schemeClr val="bg1">
                    <a:lumMod val="50000"/>
                  </a:schemeClr>
                </a:solidFill>
                <a:latin typeface="+mn-lt"/>
                <a:ea typeface="+mn-ea"/>
                <a:cs typeface="+mn-ea"/>
                <a:sym typeface="+mn-lt"/>
              </a:rPr>
              <a:t>文字说明文字说明</a:t>
            </a:r>
          </a:p>
        </p:txBody>
      </p:sp>
      <p:pic>
        <p:nvPicPr>
          <p:cNvPr id="25" name="Picture 5" descr="C:\Documents and Settings\Administrator\Local Settings\Temp\SoEasy\7614549D99250552958ED5636260ABF6.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018485" y="3630616"/>
            <a:ext cx="3036309" cy="335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25"/>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56817790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animEffect transition="in" filter="fade">
                                      <p:cBhvr>
                                        <p:cTn id="20" dur="500"/>
                                        <p:tgtEl>
                                          <p:spTgt spid="21"/>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r>
              <a:rPr lang="en-US" altLang="zh-CN" dirty="0">
                <a:latin typeface="+mn-lt"/>
                <a:ea typeface="+mn-ea"/>
                <a:cs typeface="+mn-ea"/>
                <a:sym typeface="+mn-lt"/>
              </a:rPr>
              <a:t> </a:t>
            </a:r>
            <a:endParaRPr lang="zh-CN" altLang="en-US" dirty="0">
              <a:latin typeface="+mn-lt"/>
              <a:ea typeface="+mn-ea"/>
              <a:cs typeface="+mn-ea"/>
              <a:sym typeface="+mn-lt"/>
            </a:endParaRPr>
          </a:p>
        </p:txBody>
      </p:sp>
      <p:grpSp>
        <p:nvGrpSpPr>
          <p:cNvPr id="3" name="组合 2"/>
          <p:cNvGrpSpPr/>
          <p:nvPr/>
        </p:nvGrpSpPr>
        <p:grpSpPr>
          <a:xfrm>
            <a:off x="2310816" y="2225283"/>
            <a:ext cx="8565544" cy="3407764"/>
            <a:chOff x="2190995" y="2110014"/>
            <a:chExt cx="8121405" cy="3231242"/>
          </a:xfrm>
        </p:grpSpPr>
        <p:sp>
          <p:nvSpPr>
            <p:cNvPr id="32" name="椭圆 31"/>
            <p:cNvSpPr/>
            <p:nvPr/>
          </p:nvSpPr>
          <p:spPr>
            <a:xfrm>
              <a:off x="2190995" y="2110014"/>
              <a:ext cx="1126671" cy="1126671"/>
            </a:xfrm>
            <a:prstGeom prst="ellipse">
              <a:avLst/>
            </a:prstGeom>
            <a:solidFill>
              <a:srgbClr val="5FC4F4"/>
            </a:solidFill>
            <a:ln>
              <a:solidFill>
                <a:srgbClr val="5FC4F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3" name="椭圆 2"/>
            <p:cNvSpPr/>
            <p:nvPr/>
          </p:nvSpPr>
          <p:spPr>
            <a:xfrm>
              <a:off x="2486091" y="2485230"/>
              <a:ext cx="536479" cy="376239"/>
            </a:xfrm>
            <a:custGeom>
              <a:avLst/>
              <a:gdLst>
                <a:gd name="connsiteX0" fmla="*/ 303795 w 607639"/>
                <a:gd name="connsiteY0" fmla="*/ 223861 h 426145"/>
                <a:gd name="connsiteX1" fmla="*/ 303795 w 607639"/>
                <a:gd name="connsiteY1" fmla="*/ 296118 h 426145"/>
                <a:gd name="connsiteX2" fmla="*/ 347222 w 607639"/>
                <a:gd name="connsiteY2" fmla="*/ 296118 h 426145"/>
                <a:gd name="connsiteX3" fmla="*/ 347222 w 607639"/>
                <a:gd name="connsiteY3" fmla="*/ 223861 h 426145"/>
                <a:gd name="connsiteX4" fmla="*/ 130222 w 607639"/>
                <a:gd name="connsiteY4" fmla="*/ 194939 h 426145"/>
                <a:gd name="connsiteX5" fmla="*/ 130222 w 607639"/>
                <a:gd name="connsiteY5" fmla="*/ 296107 h 426145"/>
                <a:gd name="connsiteX6" fmla="*/ 173560 w 607639"/>
                <a:gd name="connsiteY6" fmla="*/ 296107 h 426145"/>
                <a:gd name="connsiteX7" fmla="*/ 173560 w 607639"/>
                <a:gd name="connsiteY7" fmla="*/ 194939 h 426145"/>
                <a:gd name="connsiteX8" fmla="*/ 260457 w 607639"/>
                <a:gd name="connsiteY8" fmla="*/ 180577 h 426145"/>
                <a:gd name="connsiteX9" fmla="*/ 390650 w 607639"/>
                <a:gd name="connsiteY9" fmla="*/ 180577 h 426145"/>
                <a:gd name="connsiteX10" fmla="*/ 390650 w 607639"/>
                <a:gd name="connsiteY10" fmla="*/ 339490 h 426145"/>
                <a:gd name="connsiteX11" fmla="*/ 260457 w 607639"/>
                <a:gd name="connsiteY11" fmla="*/ 339490 h 426145"/>
                <a:gd name="connsiteX12" fmla="*/ 86795 w 607639"/>
                <a:gd name="connsiteY12" fmla="*/ 151645 h 426145"/>
                <a:gd name="connsiteX13" fmla="*/ 216988 w 607639"/>
                <a:gd name="connsiteY13" fmla="*/ 151645 h 426145"/>
                <a:gd name="connsiteX14" fmla="*/ 216988 w 607639"/>
                <a:gd name="connsiteY14" fmla="*/ 339490 h 426145"/>
                <a:gd name="connsiteX15" fmla="*/ 86795 w 607639"/>
                <a:gd name="connsiteY15" fmla="*/ 339490 h 426145"/>
                <a:gd name="connsiteX16" fmla="*/ 477405 w 607639"/>
                <a:gd name="connsiteY16" fmla="*/ 137221 h 426145"/>
                <a:gd name="connsiteX17" fmla="*/ 477405 w 607639"/>
                <a:gd name="connsiteY17" fmla="*/ 296121 h 426145"/>
                <a:gd name="connsiteX18" fmla="*/ 520743 w 607639"/>
                <a:gd name="connsiteY18" fmla="*/ 296121 h 426145"/>
                <a:gd name="connsiteX19" fmla="*/ 520743 w 607639"/>
                <a:gd name="connsiteY19" fmla="*/ 137221 h 426145"/>
                <a:gd name="connsiteX20" fmla="*/ 433977 w 607639"/>
                <a:gd name="connsiteY20" fmla="*/ 93852 h 426145"/>
                <a:gd name="connsiteX21" fmla="*/ 564170 w 607639"/>
                <a:gd name="connsiteY21" fmla="*/ 93852 h 426145"/>
                <a:gd name="connsiteX22" fmla="*/ 564170 w 607639"/>
                <a:gd name="connsiteY22" fmla="*/ 339490 h 426145"/>
                <a:gd name="connsiteX23" fmla="*/ 433977 w 607639"/>
                <a:gd name="connsiteY23" fmla="*/ 339490 h 426145"/>
                <a:gd name="connsiteX24" fmla="*/ 0 w 607639"/>
                <a:gd name="connsiteY24" fmla="*/ 0 h 426145"/>
                <a:gd name="connsiteX25" fmla="*/ 43434 w 607639"/>
                <a:gd name="connsiteY25" fmla="*/ 0 h 426145"/>
                <a:gd name="connsiteX26" fmla="*/ 43434 w 607639"/>
                <a:gd name="connsiteY26" fmla="*/ 382775 h 426145"/>
                <a:gd name="connsiteX27" fmla="*/ 607639 w 607639"/>
                <a:gd name="connsiteY27" fmla="*/ 382775 h 426145"/>
                <a:gd name="connsiteX28" fmla="*/ 607639 w 607639"/>
                <a:gd name="connsiteY28" fmla="*/ 426145 h 426145"/>
                <a:gd name="connsiteX29" fmla="*/ 0 w 607639"/>
                <a:gd name="connsiteY29" fmla="*/ 426145 h 426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7639" h="426145">
                  <a:moveTo>
                    <a:pt x="303795" y="223861"/>
                  </a:moveTo>
                  <a:lnTo>
                    <a:pt x="303795" y="296118"/>
                  </a:lnTo>
                  <a:lnTo>
                    <a:pt x="347222" y="296118"/>
                  </a:lnTo>
                  <a:lnTo>
                    <a:pt x="347222" y="223861"/>
                  </a:lnTo>
                  <a:close/>
                  <a:moveTo>
                    <a:pt x="130222" y="194939"/>
                  </a:moveTo>
                  <a:lnTo>
                    <a:pt x="130222" y="296107"/>
                  </a:lnTo>
                  <a:lnTo>
                    <a:pt x="173560" y="296107"/>
                  </a:lnTo>
                  <a:lnTo>
                    <a:pt x="173560" y="194939"/>
                  </a:lnTo>
                  <a:close/>
                  <a:moveTo>
                    <a:pt x="260457" y="180577"/>
                  </a:moveTo>
                  <a:lnTo>
                    <a:pt x="390650" y="180577"/>
                  </a:lnTo>
                  <a:lnTo>
                    <a:pt x="390650" y="339490"/>
                  </a:lnTo>
                  <a:lnTo>
                    <a:pt x="260457" y="339490"/>
                  </a:lnTo>
                  <a:close/>
                  <a:moveTo>
                    <a:pt x="86795" y="151645"/>
                  </a:moveTo>
                  <a:lnTo>
                    <a:pt x="216988" y="151645"/>
                  </a:lnTo>
                  <a:lnTo>
                    <a:pt x="216988" y="339490"/>
                  </a:lnTo>
                  <a:lnTo>
                    <a:pt x="86795" y="339490"/>
                  </a:lnTo>
                  <a:close/>
                  <a:moveTo>
                    <a:pt x="477405" y="137221"/>
                  </a:moveTo>
                  <a:lnTo>
                    <a:pt x="477405" y="296121"/>
                  </a:lnTo>
                  <a:lnTo>
                    <a:pt x="520743" y="296121"/>
                  </a:lnTo>
                  <a:lnTo>
                    <a:pt x="520743" y="137221"/>
                  </a:lnTo>
                  <a:close/>
                  <a:moveTo>
                    <a:pt x="433977" y="93852"/>
                  </a:moveTo>
                  <a:lnTo>
                    <a:pt x="564170" y="93852"/>
                  </a:lnTo>
                  <a:lnTo>
                    <a:pt x="564170" y="339490"/>
                  </a:lnTo>
                  <a:lnTo>
                    <a:pt x="433977" y="339490"/>
                  </a:lnTo>
                  <a:close/>
                  <a:moveTo>
                    <a:pt x="0" y="0"/>
                  </a:moveTo>
                  <a:lnTo>
                    <a:pt x="43434" y="0"/>
                  </a:lnTo>
                  <a:lnTo>
                    <a:pt x="43434" y="382775"/>
                  </a:lnTo>
                  <a:lnTo>
                    <a:pt x="607639" y="382775"/>
                  </a:lnTo>
                  <a:lnTo>
                    <a:pt x="607639" y="426145"/>
                  </a:lnTo>
                  <a:lnTo>
                    <a:pt x="0" y="426145"/>
                  </a:ln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5" name="椭圆 34"/>
            <p:cNvSpPr/>
            <p:nvPr/>
          </p:nvSpPr>
          <p:spPr>
            <a:xfrm>
              <a:off x="2190995" y="4214585"/>
              <a:ext cx="1126671" cy="1126671"/>
            </a:xfrm>
            <a:prstGeom prst="ellipse">
              <a:avLst/>
            </a:prstGeom>
            <a:solidFill>
              <a:srgbClr val="5FC4F4"/>
            </a:solidFill>
            <a:ln>
              <a:solidFill>
                <a:srgbClr val="5FC4F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6" name="椭圆 2"/>
            <p:cNvSpPr/>
            <p:nvPr/>
          </p:nvSpPr>
          <p:spPr>
            <a:xfrm>
              <a:off x="2530485" y="4509681"/>
              <a:ext cx="447690" cy="536479"/>
            </a:xfrm>
            <a:custGeom>
              <a:avLst/>
              <a:gdLst>
                <a:gd name="T0" fmla="*/ 5499 w 5689"/>
                <a:gd name="T1" fmla="*/ 3240 h 6827"/>
                <a:gd name="T2" fmla="*/ 5499 w 5689"/>
                <a:gd name="T3" fmla="*/ 284 h 6827"/>
                <a:gd name="T4" fmla="*/ 5215 w 5689"/>
                <a:gd name="T5" fmla="*/ 0 h 6827"/>
                <a:gd name="T6" fmla="*/ 1232 w 5689"/>
                <a:gd name="T7" fmla="*/ 0 h 6827"/>
                <a:gd name="T8" fmla="*/ 0 w 5689"/>
                <a:gd name="T9" fmla="*/ 1233 h 6827"/>
                <a:gd name="T10" fmla="*/ 0 w 5689"/>
                <a:gd name="T11" fmla="*/ 3508 h 6827"/>
                <a:gd name="T12" fmla="*/ 0 w 5689"/>
                <a:gd name="T13" fmla="*/ 4646 h 6827"/>
                <a:gd name="T14" fmla="*/ 0 w 5689"/>
                <a:gd name="T15" fmla="*/ 5594 h 6827"/>
                <a:gd name="T16" fmla="*/ 1232 w 5689"/>
                <a:gd name="T17" fmla="*/ 6827 h 6827"/>
                <a:gd name="T18" fmla="*/ 5215 w 5689"/>
                <a:gd name="T19" fmla="*/ 6827 h 6827"/>
                <a:gd name="T20" fmla="*/ 5499 w 5689"/>
                <a:gd name="T21" fmla="*/ 6542 h 6827"/>
                <a:gd name="T22" fmla="*/ 5499 w 5689"/>
                <a:gd name="T23" fmla="*/ 4914 h 6827"/>
                <a:gd name="T24" fmla="*/ 5689 w 5689"/>
                <a:gd name="T25" fmla="*/ 4646 h 6827"/>
                <a:gd name="T26" fmla="*/ 5689 w 5689"/>
                <a:gd name="T27" fmla="*/ 3508 h 6827"/>
                <a:gd name="T28" fmla="*/ 5499 w 5689"/>
                <a:gd name="T29" fmla="*/ 3240 h 6827"/>
                <a:gd name="T30" fmla="*/ 569 w 5689"/>
                <a:gd name="T31" fmla="*/ 1233 h 6827"/>
                <a:gd name="T32" fmla="*/ 1232 w 5689"/>
                <a:gd name="T33" fmla="*/ 569 h 6827"/>
                <a:gd name="T34" fmla="*/ 4930 w 5689"/>
                <a:gd name="T35" fmla="*/ 569 h 6827"/>
                <a:gd name="T36" fmla="*/ 4930 w 5689"/>
                <a:gd name="T37" fmla="*/ 3224 h 6827"/>
                <a:gd name="T38" fmla="*/ 4060 w 5689"/>
                <a:gd name="T39" fmla="*/ 3224 h 6827"/>
                <a:gd name="T40" fmla="*/ 3792 w 5689"/>
                <a:gd name="T41" fmla="*/ 3034 h 6827"/>
                <a:gd name="T42" fmla="*/ 3525 w 5689"/>
                <a:gd name="T43" fmla="*/ 3224 h 6827"/>
                <a:gd name="T44" fmla="*/ 569 w 5689"/>
                <a:gd name="T45" fmla="*/ 3224 h 6827"/>
                <a:gd name="T46" fmla="*/ 569 w 5689"/>
                <a:gd name="T47" fmla="*/ 1233 h 6827"/>
                <a:gd name="T48" fmla="*/ 569 w 5689"/>
                <a:gd name="T49" fmla="*/ 3793 h 6827"/>
                <a:gd name="T50" fmla="*/ 3508 w 5689"/>
                <a:gd name="T51" fmla="*/ 3793 h 6827"/>
                <a:gd name="T52" fmla="*/ 3508 w 5689"/>
                <a:gd name="T53" fmla="*/ 4361 h 6827"/>
                <a:gd name="T54" fmla="*/ 569 w 5689"/>
                <a:gd name="T55" fmla="*/ 4361 h 6827"/>
                <a:gd name="T56" fmla="*/ 569 w 5689"/>
                <a:gd name="T57" fmla="*/ 3793 h 6827"/>
                <a:gd name="T58" fmla="*/ 4930 w 5689"/>
                <a:gd name="T59" fmla="*/ 6258 h 6827"/>
                <a:gd name="T60" fmla="*/ 1232 w 5689"/>
                <a:gd name="T61" fmla="*/ 6258 h 6827"/>
                <a:gd name="T62" fmla="*/ 569 w 5689"/>
                <a:gd name="T63" fmla="*/ 5594 h 6827"/>
                <a:gd name="T64" fmla="*/ 569 w 5689"/>
                <a:gd name="T65" fmla="*/ 4930 h 6827"/>
                <a:gd name="T66" fmla="*/ 3525 w 5689"/>
                <a:gd name="T67" fmla="*/ 4930 h 6827"/>
                <a:gd name="T68" fmla="*/ 3792 w 5689"/>
                <a:gd name="T69" fmla="*/ 5120 h 6827"/>
                <a:gd name="T70" fmla="*/ 4060 w 5689"/>
                <a:gd name="T71" fmla="*/ 4930 h 6827"/>
                <a:gd name="T72" fmla="*/ 4930 w 5689"/>
                <a:gd name="T73" fmla="*/ 4930 h 6827"/>
                <a:gd name="T74" fmla="*/ 4930 w 5689"/>
                <a:gd name="T75" fmla="*/ 6258 h 6827"/>
                <a:gd name="T76" fmla="*/ 5120 w 5689"/>
                <a:gd name="T77" fmla="*/ 4361 h 6827"/>
                <a:gd name="T78" fmla="*/ 4077 w 5689"/>
                <a:gd name="T79" fmla="*/ 4361 h 6827"/>
                <a:gd name="T80" fmla="*/ 4077 w 5689"/>
                <a:gd name="T81" fmla="*/ 3793 h 6827"/>
                <a:gd name="T82" fmla="*/ 5120 w 5689"/>
                <a:gd name="T83" fmla="*/ 3793 h 6827"/>
                <a:gd name="T84" fmla="*/ 5120 w 5689"/>
                <a:gd name="T85" fmla="*/ 4361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9" h="6827">
                  <a:moveTo>
                    <a:pt x="5499" y="3240"/>
                  </a:moveTo>
                  <a:lnTo>
                    <a:pt x="5499" y="284"/>
                  </a:lnTo>
                  <a:cubicBezTo>
                    <a:pt x="5499" y="127"/>
                    <a:pt x="5372" y="0"/>
                    <a:pt x="5215" y="0"/>
                  </a:cubicBezTo>
                  <a:lnTo>
                    <a:pt x="1232" y="0"/>
                  </a:lnTo>
                  <a:cubicBezTo>
                    <a:pt x="553" y="0"/>
                    <a:pt x="0" y="553"/>
                    <a:pt x="0" y="1233"/>
                  </a:cubicBezTo>
                  <a:lnTo>
                    <a:pt x="0" y="3508"/>
                  </a:lnTo>
                  <a:lnTo>
                    <a:pt x="0" y="4646"/>
                  </a:lnTo>
                  <a:lnTo>
                    <a:pt x="0" y="5594"/>
                  </a:lnTo>
                  <a:cubicBezTo>
                    <a:pt x="0" y="6274"/>
                    <a:pt x="553" y="6827"/>
                    <a:pt x="1232" y="6827"/>
                  </a:cubicBezTo>
                  <a:lnTo>
                    <a:pt x="5215" y="6827"/>
                  </a:lnTo>
                  <a:cubicBezTo>
                    <a:pt x="5372" y="6827"/>
                    <a:pt x="5499" y="6699"/>
                    <a:pt x="5499" y="6542"/>
                  </a:cubicBezTo>
                  <a:lnTo>
                    <a:pt x="5499" y="4914"/>
                  </a:lnTo>
                  <a:cubicBezTo>
                    <a:pt x="5610" y="4875"/>
                    <a:pt x="5689" y="4770"/>
                    <a:pt x="5689" y="4646"/>
                  </a:cubicBezTo>
                  <a:lnTo>
                    <a:pt x="5689" y="3508"/>
                  </a:lnTo>
                  <a:cubicBezTo>
                    <a:pt x="5689" y="3384"/>
                    <a:pt x="5610" y="3279"/>
                    <a:pt x="5499" y="3240"/>
                  </a:cubicBezTo>
                  <a:close/>
                  <a:moveTo>
                    <a:pt x="569" y="1233"/>
                  </a:moveTo>
                  <a:cubicBezTo>
                    <a:pt x="569" y="867"/>
                    <a:pt x="867" y="569"/>
                    <a:pt x="1232" y="569"/>
                  </a:cubicBezTo>
                  <a:lnTo>
                    <a:pt x="4930" y="569"/>
                  </a:lnTo>
                  <a:lnTo>
                    <a:pt x="4930" y="3224"/>
                  </a:lnTo>
                  <a:lnTo>
                    <a:pt x="4060" y="3224"/>
                  </a:lnTo>
                  <a:cubicBezTo>
                    <a:pt x="4021" y="3113"/>
                    <a:pt x="3916" y="3034"/>
                    <a:pt x="3792" y="3034"/>
                  </a:cubicBezTo>
                  <a:cubicBezTo>
                    <a:pt x="3669" y="3034"/>
                    <a:pt x="3564" y="3113"/>
                    <a:pt x="3525" y="3224"/>
                  </a:cubicBezTo>
                  <a:lnTo>
                    <a:pt x="569" y="3224"/>
                  </a:lnTo>
                  <a:lnTo>
                    <a:pt x="569" y="1233"/>
                  </a:lnTo>
                  <a:close/>
                  <a:moveTo>
                    <a:pt x="569" y="3793"/>
                  </a:moveTo>
                  <a:lnTo>
                    <a:pt x="3508" y="3793"/>
                  </a:lnTo>
                  <a:lnTo>
                    <a:pt x="3508" y="4361"/>
                  </a:lnTo>
                  <a:lnTo>
                    <a:pt x="569" y="4361"/>
                  </a:lnTo>
                  <a:lnTo>
                    <a:pt x="569" y="3793"/>
                  </a:lnTo>
                  <a:close/>
                  <a:moveTo>
                    <a:pt x="4930" y="6258"/>
                  </a:moveTo>
                  <a:lnTo>
                    <a:pt x="1232" y="6258"/>
                  </a:lnTo>
                  <a:cubicBezTo>
                    <a:pt x="867" y="6258"/>
                    <a:pt x="569" y="5960"/>
                    <a:pt x="569" y="5594"/>
                  </a:cubicBezTo>
                  <a:lnTo>
                    <a:pt x="569" y="4930"/>
                  </a:lnTo>
                  <a:lnTo>
                    <a:pt x="3525" y="4930"/>
                  </a:lnTo>
                  <a:cubicBezTo>
                    <a:pt x="3564" y="5041"/>
                    <a:pt x="3669" y="5120"/>
                    <a:pt x="3792" y="5120"/>
                  </a:cubicBezTo>
                  <a:cubicBezTo>
                    <a:pt x="3916" y="5120"/>
                    <a:pt x="4021" y="5041"/>
                    <a:pt x="4060" y="4930"/>
                  </a:cubicBezTo>
                  <a:lnTo>
                    <a:pt x="4930" y="4930"/>
                  </a:lnTo>
                  <a:lnTo>
                    <a:pt x="4930" y="6258"/>
                  </a:lnTo>
                  <a:close/>
                  <a:moveTo>
                    <a:pt x="5120" y="4361"/>
                  </a:moveTo>
                  <a:lnTo>
                    <a:pt x="4077" y="4361"/>
                  </a:lnTo>
                  <a:lnTo>
                    <a:pt x="4077" y="3793"/>
                  </a:lnTo>
                  <a:lnTo>
                    <a:pt x="5120" y="3793"/>
                  </a:lnTo>
                  <a:lnTo>
                    <a:pt x="5120" y="4361"/>
                  </a:ln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8" name="椭圆 37"/>
            <p:cNvSpPr/>
            <p:nvPr/>
          </p:nvSpPr>
          <p:spPr>
            <a:xfrm>
              <a:off x="6661395" y="2110014"/>
              <a:ext cx="1126671" cy="1126671"/>
            </a:xfrm>
            <a:prstGeom prst="ellipse">
              <a:avLst/>
            </a:prstGeom>
            <a:solidFill>
              <a:srgbClr val="5FC4F4"/>
            </a:solidFill>
            <a:ln>
              <a:solidFill>
                <a:srgbClr val="5FC4F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39" name="椭圆 2"/>
            <p:cNvSpPr/>
            <p:nvPr/>
          </p:nvSpPr>
          <p:spPr>
            <a:xfrm>
              <a:off x="6956491" y="2472482"/>
              <a:ext cx="536479" cy="401735"/>
            </a:xfrm>
            <a:custGeom>
              <a:avLst/>
              <a:gdLst>
                <a:gd name="connsiteX0" fmla="*/ 334899 w 606580"/>
                <a:gd name="connsiteY0" fmla="*/ 192149 h 454229"/>
                <a:gd name="connsiteX1" fmla="*/ 370186 w 606580"/>
                <a:gd name="connsiteY1" fmla="*/ 199474 h 454229"/>
                <a:gd name="connsiteX2" fmla="*/ 363036 w 606580"/>
                <a:gd name="connsiteY2" fmla="*/ 232856 h 454229"/>
                <a:gd name="connsiteX3" fmla="*/ 333041 w 606580"/>
                <a:gd name="connsiteY3" fmla="*/ 222563 h 454229"/>
                <a:gd name="connsiteX4" fmla="*/ 301283 w 606580"/>
                <a:gd name="connsiteY4" fmla="*/ 236750 h 454229"/>
                <a:gd name="connsiteX5" fmla="*/ 291439 w 606580"/>
                <a:gd name="connsiteY5" fmla="*/ 256594 h 454229"/>
                <a:gd name="connsiteX6" fmla="*/ 357835 w 606580"/>
                <a:gd name="connsiteY6" fmla="*/ 256594 h 454229"/>
                <a:gd name="connsiteX7" fmla="*/ 354028 w 606580"/>
                <a:gd name="connsiteY7" fmla="*/ 275325 h 454229"/>
                <a:gd name="connsiteX8" fmla="*/ 289025 w 606580"/>
                <a:gd name="connsiteY8" fmla="*/ 275325 h 454229"/>
                <a:gd name="connsiteX9" fmla="*/ 288932 w 606580"/>
                <a:gd name="connsiteY9" fmla="*/ 282465 h 454229"/>
                <a:gd name="connsiteX10" fmla="*/ 289118 w 606580"/>
                <a:gd name="connsiteY10" fmla="*/ 291274 h 454229"/>
                <a:gd name="connsiteX11" fmla="*/ 350592 w 606580"/>
                <a:gd name="connsiteY11" fmla="*/ 291274 h 454229"/>
                <a:gd name="connsiteX12" fmla="*/ 346785 w 606580"/>
                <a:gd name="connsiteY12" fmla="*/ 309912 h 454229"/>
                <a:gd name="connsiteX13" fmla="*/ 291625 w 606580"/>
                <a:gd name="connsiteY13" fmla="*/ 309912 h 454229"/>
                <a:gd name="connsiteX14" fmla="*/ 300911 w 606580"/>
                <a:gd name="connsiteY14" fmla="*/ 330219 h 454229"/>
                <a:gd name="connsiteX15" fmla="*/ 332391 w 606580"/>
                <a:gd name="connsiteY15" fmla="*/ 344499 h 454229"/>
                <a:gd name="connsiteX16" fmla="*/ 369350 w 606580"/>
                <a:gd name="connsiteY16" fmla="*/ 330219 h 454229"/>
                <a:gd name="connsiteX17" fmla="*/ 369350 w 606580"/>
                <a:gd name="connsiteY17" fmla="*/ 367124 h 454229"/>
                <a:gd name="connsiteX18" fmla="*/ 332763 w 606580"/>
                <a:gd name="connsiteY18" fmla="*/ 374913 h 454229"/>
                <a:gd name="connsiteX19" fmla="*/ 274724 w 606580"/>
                <a:gd name="connsiteY19" fmla="*/ 350804 h 454229"/>
                <a:gd name="connsiteX20" fmla="*/ 254387 w 606580"/>
                <a:gd name="connsiteY20" fmla="*/ 309912 h 454229"/>
                <a:gd name="connsiteX21" fmla="*/ 236465 w 606580"/>
                <a:gd name="connsiteY21" fmla="*/ 309912 h 454229"/>
                <a:gd name="connsiteX22" fmla="*/ 240365 w 606580"/>
                <a:gd name="connsiteY22" fmla="*/ 291274 h 454229"/>
                <a:gd name="connsiteX23" fmla="*/ 252159 w 606580"/>
                <a:gd name="connsiteY23" fmla="*/ 291274 h 454229"/>
                <a:gd name="connsiteX24" fmla="*/ 252066 w 606580"/>
                <a:gd name="connsiteY24" fmla="*/ 285061 h 454229"/>
                <a:gd name="connsiteX25" fmla="*/ 252252 w 606580"/>
                <a:gd name="connsiteY25" fmla="*/ 275325 h 454229"/>
                <a:gd name="connsiteX26" fmla="*/ 236465 w 606580"/>
                <a:gd name="connsiteY26" fmla="*/ 275325 h 454229"/>
                <a:gd name="connsiteX27" fmla="*/ 240272 w 606580"/>
                <a:gd name="connsiteY27" fmla="*/ 256594 h 454229"/>
                <a:gd name="connsiteX28" fmla="*/ 254666 w 606580"/>
                <a:gd name="connsiteY28" fmla="*/ 256594 h 454229"/>
                <a:gd name="connsiteX29" fmla="*/ 274817 w 606580"/>
                <a:gd name="connsiteY29" fmla="*/ 216443 h 454229"/>
                <a:gd name="connsiteX30" fmla="*/ 334899 w 606580"/>
                <a:gd name="connsiteY30" fmla="*/ 192149 h 454229"/>
                <a:gd name="connsiteX31" fmla="*/ 75858 w 606580"/>
                <a:gd name="connsiteY31" fmla="*/ 113540 h 454229"/>
                <a:gd name="connsiteX32" fmla="*/ 530793 w 606580"/>
                <a:gd name="connsiteY32" fmla="*/ 113540 h 454229"/>
                <a:gd name="connsiteX33" fmla="*/ 530793 w 606580"/>
                <a:gd name="connsiteY33" fmla="*/ 151363 h 454229"/>
                <a:gd name="connsiteX34" fmla="*/ 75858 w 606580"/>
                <a:gd name="connsiteY34" fmla="*/ 151363 h 454229"/>
                <a:gd name="connsiteX35" fmla="*/ 209297 w 606580"/>
                <a:gd name="connsiteY35" fmla="*/ 56876 h 454229"/>
                <a:gd name="connsiteX36" fmla="*/ 228279 w 606580"/>
                <a:gd name="connsiteY36" fmla="*/ 75788 h 454229"/>
                <a:gd name="connsiteX37" fmla="*/ 209297 w 606580"/>
                <a:gd name="connsiteY37" fmla="*/ 94700 h 454229"/>
                <a:gd name="connsiteX38" fmla="*/ 190315 w 606580"/>
                <a:gd name="connsiteY38" fmla="*/ 75788 h 454229"/>
                <a:gd name="connsiteX39" fmla="*/ 209297 w 606580"/>
                <a:gd name="connsiteY39" fmla="*/ 56876 h 454229"/>
                <a:gd name="connsiteX40" fmla="*/ 152034 w 606580"/>
                <a:gd name="connsiteY40" fmla="*/ 56876 h 454229"/>
                <a:gd name="connsiteX41" fmla="*/ 171052 w 606580"/>
                <a:gd name="connsiteY41" fmla="*/ 75788 h 454229"/>
                <a:gd name="connsiteX42" fmla="*/ 152034 w 606580"/>
                <a:gd name="connsiteY42" fmla="*/ 94700 h 454229"/>
                <a:gd name="connsiteX43" fmla="*/ 133016 w 606580"/>
                <a:gd name="connsiteY43" fmla="*/ 75788 h 454229"/>
                <a:gd name="connsiteX44" fmla="*/ 152034 w 606580"/>
                <a:gd name="connsiteY44" fmla="*/ 56876 h 454229"/>
                <a:gd name="connsiteX45" fmla="*/ 94805 w 606580"/>
                <a:gd name="connsiteY45" fmla="*/ 56876 h 454229"/>
                <a:gd name="connsiteX46" fmla="*/ 113752 w 606580"/>
                <a:gd name="connsiteY46" fmla="*/ 75788 h 454229"/>
                <a:gd name="connsiteX47" fmla="*/ 94805 w 606580"/>
                <a:gd name="connsiteY47" fmla="*/ 94700 h 454229"/>
                <a:gd name="connsiteX48" fmla="*/ 75858 w 606580"/>
                <a:gd name="connsiteY48" fmla="*/ 75788 h 454229"/>
                <a:gd name="connsiteX49" fmla="*/ 94805 w 606580"/>
                <a:gd name="connsiteY49" fmla="*/ 56876 h 454229"/>
                <a:gd name="connsiteX50" fmla="*/ 37882 w 606580"/>
                <a:gd name="connsiteY50" fmla="*/ 37822 h 454229"/>
                <a:gd name="connsiteX51" fmla="*/ 37882 w 606580"/>
                <a:gd name="connsiteY51" fmla="*/ 416315 h 454229"/>
                <a:gd name="connsiteX52" fmla="*/ 568698 w 606580"/>
                <a:gd name="connsiteY52" fmla="*/ 416315 h 454229"/>
                <a:gd name="connsiteX53" fmla="*/ 568698 w 606580"/>
                <a:gd name="connsiteY53" fmla="*/ 37822 h 454229"/>
                <a:gd name="connsiteX54" fmla="*/ 18755 w 606580"/>
                <a:gd name="connsiteY54" fmla="*/ 0 h 454229"/>
                <a:gd name="connsiteX55" fmla="*/ 587825 w 606580"/>
                <a:gd name="connsiteY55" fmla="*/ 0 h 454229"/>
                <a:gd name="connsiteX56" fmla="*/ 606580 w 606580"/>
                <a:gd name="connsiteY56" fmla="*/ 18725 h 454229"/>
                <a:gd name="connsiteX57" fmla="*/ 606580 w 606580"/>
                <a:gd name="connsiteY57" fmla="*/ 435411 h 454229"/>
                <a:gd name="connsiteX58" fmla="*/ 587825 w 606580"/>
                <a:gd name="connsiteY58" fmla="*/ 454229 h 454229"/>
                <a:gd name="connsiteX59" fmla="*/ 18755 w 606580"/>
                <a:gd name="connsiteY59" fmla="*/ 454229 h 454229"/>
                <a:gd name="connsiteX60" fmla="*/ 0 w 606580"/>
                <a:gd name="connsiteY60" fmla="*/ 435411 h 454229"/>
                <a:gd name="connsiteX61" fmla="*/ 0 w 606580"/>
                <a:gd name="connsiteY61" fmla="*/ 18725 h 454229"/>
                <a:gd name="connsiteX62" fmla="*/ 18755 w 606580"/>
                <a:gd name="connsiteY62" fmla="*/ 0 h 4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06580" h="454229">
                  <a:moveTo>
                    <a:pt x="334899" y="192149"/>
                  </a:moveTo>
                  <a:cubicBezTo>
                    <a:pt x="348363" y="192149"/>
                    <a:pt x="360157" y="194560"/>
                    <a:pt x="370186" y="199474"/>
                  </a:cubicBezTo>
                  <a:lnTo>
                    <a:pt x="363036" y="232856"/>
                  </a:lnTo>
                  <a:cubicBezTo>
                    <a:pt x="356164" y="225994"/>
                    <a:pt x="346135" y="222563"/>
                    <a:pt x="333041" y="222563"/>
                  </a:cubicBezTo>
                  <a:cubicBezTo>
                    <a:pt x="319948" y="222563"/>
                    <a:pt x="309269" y="227292"/>
                    <a:pt x="301283" y="236750"/>
                  </a:cubicBezTo>
                  <a:cubicBezTo>
                    <a:pt x="296639" y="242036"/>
                    <a:pt x="293389" y="248712"/>
                    <a:pt x="291439" y="256594"/>
                  </a:cubicBezTo>
                  <a:lnTo>
                    <a:pt x="357835" y="256594"/>
                  </a:lnTo>
                  <a:lnTo>
                    <a:pt x="354028" y="275325"/>
                  </a:lnTo>
                  <a:lnTo>
                    <a:pt x="289025" y="275325"/>
                  </a:lnTo>
                  <a:cubicBezTo>
                    <a:pt x="288932" y="277179"/>
                    <a:pt x="288932" y="279590"/>
                    <a:pt x="288932" y="282465"/>
                  </a:cubicBezTo>
                  <a:cubicBezTo>
                    <a:pt x="288932" y="285246"/>
                    <a:pt x="289025" y="288214"/>
                    <a:pt x="289118" y="291274"/>
                  </a:cubicBezTo>
                  <a:lnTo>
                    <a:pt x="350592" y="291274"/>
                  </a:lnTo>
                  <a:lnTo>
                    <a:pt x="346785" y="309912"/>
                  </a:lnTo>
                  <a:lnTo>
                    <a:pt x="291625" y="309912"/>
                  </a:lnTo>
                  <a:cubicBezTo>
                    <a:pt x="293668" y="318535"/>
                    <a:pt x="296732" y="325304"/>
                    <a:pt x="300911" y="330219"/>
                  </a:cubicBezTo>
                  <a:cubicBezTo>
                    <a:pt x="308990" y="339677"/>
                    <a:pt x="319483" y="344499"/>
                    <a:pt x="332391" y="344499"/>
                  </a:cubicBezTo>
                  <a:cubicBezTo>
                    <a:pt x="347806" y="344499"/>
                    <a:pt x="360157" y="339677"/>
                    <a:pt x="369350" y="330219"/>
                  </a:cubicBezTo>
                  <a:lnTo>
                    <a:pt x="369350" y="367124"/>
                  </a:lnTo>
                  <a:cubicBezTo>
                    <a:pt x="358857" y="372317"/>
                    <a:pt x="346692" y="374913"/>
                    <a:pt x="332763" y="374913"/>
                  </a:cubicBezTo>
                  <a:cubicBezTo>
                    <a:pt x="309176" y="374913"/>
                    <a:pt x="289861" y="366939"/>
                    <a:pt x="274724" y="350804"/>
                  </a:cubicBezTo>
                  <a:cubicBezTo>
                    <a:pt x="264416" y="339862"/>
                    <a:pt x="257638" y="326232"/>
                    <a:pt x="254387" y="309912"/>
                  </a:cubicBezTo>
                  <a:lnTo>
                    <a:pt x="236465" y="309912"/>
                  </a:lnTo>
                  <a:lnTo>
                    <a:pt x="240365" y="291274"/>
                  </a:lnTo>
                  <a:lnTo>
                    <a:pt x="252159" y="291274"/>
                  </a:lnTo>
                  <a:cubicBezTo>
                    <a:pt x="252066" y="289326"/>
                    <a:pt x="252066" y="287286"/>
                    <a:pt x="252066" y="285061"/>
                  </a:cubicBezTo>
                  <a:cubicBezTo>
                    <a:pt x="252066" y="281445"/>
                    <a:pt x="252066" y="278199"/>
                    <a:pt x="252252" y="275325"/>
                  </a:cubicBezTo>
                  <a:lnTo>
                    <a:pt x="236465" y="275325"/>
                  </a:lnTo>
                  <a:lnTo>
                    <a:pt x="240272" y="256594"/>
                  </a:lnTo>
                  <a:lnTo>
                    <a:pt x="254666" y="256594"/>
                  </a:lnTo>
                  <a:cubicBezTo>
                    <a:pt x="258102" y="240645"/>
                    <a:pt x="264788" y="227292"/>
                    <a:pt x="274817" y="216443"/>
                  </a:cubicBezTo>
                  <a:cubicBezTo>
                    <a:pt x="290046" y="200216"/>
                    <a:pt x="310104" y="192149"/>
                    <a:pt x="334899" y="192149"/>
                  </a:cubicBezTo>
                  <a:close/>
                  <a:moveTo>
                    <a:pt x="75858" y="113540"/>
                  </a:moveTo>
                  <a:lnTo>
                    <a:pt x="530793" y="113540"/>
                  </a:lnTo>
                  <a:lnTo>
                    <a:pt x="530793" y="151363"/>
                  </a:lnTo>
                  <a:lnTo>
                    <a:pt x="75858" y="151363"/>
                  </a:lnTo>
                  <a:close/>
                  <a:moveTo>
                    <a:pt x="209297" y="56876"/>
                  </a:moveTo>
                  <a:cubicBezTo>
                    <a:pt x="219780" y="56876"/>
                    <a:pt x="228279" y="65343"/>
                    <a:pt x="228279" y="75788"/>
                  </a:cubicBezTo>
                  <a:cubicBezTo>
                    <a:pt x="228279" y="86233"/>
                    <a:pt x="219780" y="94700"/>
                    <a:pt x="209297" y="94700"/>
                  </a:cubicBezTo>
                  <a:cubicBezTo>
                    <a:pt x="198814" y="94700"/>
                    <a:pt x="190315" y="86233"/>
                    <a:pt x="190315" y="75788"/>
                  </a:cubicBezTo>
                  <a:cubicBezTo>
                    <a:pt x="190315" y="65343"/>
                    <a:pt x="198814" y="56876"/>
                    <a:pt x="209297" y="56876"/>
                  </a:cubicBezTo>
                  <a:close/>
                  <a:moveTo>
                    <a:pt x="152034" y="56876"/>
                  </a:moveTo>
                  <a:cubicBezTo>
                    <a:pt x="162537" y="56876"/>
                    <a:pt x="171052" y="65343"/>
                    <a:pt x="171052" y="75788"/>
                  </a:cubicBezTo>
                  <a:cubicBezTo>
                    <a:pt x="171052" y="86233"/>
                    <a:pt x="162537" y="94700"/>
                    <a:pt x="152034" y="94700"/>
                  </a:cubicBezTo>
                  <a:cubicBezTo>
                    <a:pt x="141531" y="94700"/>
                    <a:pt x="133016" y="86233"/>
                    <a:pt x="133016" y="75788"/>
                  </a:cubicBezTo>
                  <a:cubicBezTo>
                    <a:pt x="133016" y="65343"/>
                    <a:pt x="141531" y="56876"/>
                    <a:pt x="152034" y="56876"/>
                  </a:cubicBezTo>
                  <a:close/>
                  <a:moveTo>
                    <a:pt x="94805" y="56876"/>
                  </a:moveTo>
                  <a:cubicBezTo>
                    <a:pt x="105269" y="56876"/>
                    <a:pt x="113752" y="65343"/>
                    <a:pt x="113752" y="75788"/>
                  </a:cubicBezTo>
                  <a:cubicBezTo>
                    <a:pt x="113752" y="86233"/>
                    <a:pt x="105269" y="94700"/>
                    <a:pt x="94805" y="94700"/>
                  </a:cubicBezTo>
                  <a:cubicBezTo>
                    <a:pt x="84341" y="94700"/>
                    <a:pt x="75858" y="86233"/>
                    <a:pt x="75858" y="75788"/>
                  </a:cubicBezTo>
                  <a:cubicBezTo>
                    <a:pt x="75858" y="65343"/>
                    <a:pt x="84341" y="56876"/>
                    <a:pt x="94805" y="56876"/>
                  </a:cubicBezTo>
                  <a:close/>
                  <a:moveTo>
                    <a:pt x="37882" y="37822"/>
                  </a:moveTo>
                  <a:lnTo>
                    <a:pt x="37882" y="416315"/>
                  </a:lnTo>
                  <a:lnTo>
                    <a:pt x="568698" y="416315"/>
                  </a:lnTo>
                  <a:lnTo>
                    <a:pt x="568698" y="37822"/>
                  </a:lnTo>
                  <a:close/>
                  <a:moveTo>
                    <a:pt x="18755" y="0"/>
                  </a:moveTo>
                  <a:lnTo>
                    <a:pt x="587825" y="0"/>
                  </a:lnTo>
                  <a:cubicBezTo>
                    <a:pt x="598131" y="0"/>
                    <a:pt x="606580" y="8436"/>
                    <a:pt x="606580" y="18725"/>
                  </a:cubicBezTo>
                  <a:lnTo>
                    <a:pt x="606580" y="435411"/>
                  </a:lnTo>
                  <a:cubicBezTo>
                    <a:pt x="606580" y="445793"/>
                    <a:pt x="598131" y="454229"/>
                    <a:pt x="587825" y="454229"/>
                  </a:cubicBezTo>
                  <a:lnTo>
                    <a:pt x="18755" y="454229"/>
                  </a:lnTo>
                  <a:cubicBezTo>
                    <a:pt x="8449" y="454229"/>
                    <a:pt x="0" y="445793"/>
                    <a:pt x="0" y="435411"/>
                  </a:cubicBezTo>
                  <a:lnTo>
                    <a:pt x="0" y="18725"/>
                  </a:lnTo>
                  <a:cubicBezTo>
                    <a:pt x="0" y="8436"/>
                    <a:pt x="8449" y="0"/>
                    <a:pt x="18755"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1" name="椭圆 40"/>
            <p:cNvSpPr/>
            <p:nvPr/>
          </p:nvSpPr>
          <p:spPr>
            <a:xfrm>
              <a:off x="6661395" y="4214585"/>
              <a:ext cx="1126671" cy="1126671"/>
            </a:xfrm>
            <a:prstGeom prst="ellipse">
              <a:avLst/>
            </a:prstGeom>
            <a:solidFill>
              <a:srgbClr val="5FC4F4"/>
            </a:solidFill>
            <a:ln>
              <a:solidFill>
                <a:srgbClr val="5FC4F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2" name="椭圆 2"/>
            <p:cNvSpPr/>
            <p:nvPr/>
          </p:nvSpPr>
          <p:spPr>
            <a:xfrm>
              <a:off x="6956491" y="4592118"/>
              <a:ext cx="536479" cy="371605"/>
            </a:xfrm>
            <a:custGeom>
              <a:avLst/>
              <a:gdLst>
                <a:gd name="connsiteX0" fmla="*/ 358308 w 609614"/>
                <a:gd name="connsiteY0" fmla="*/ 280146 h 422264"/>
                <a:gd name="connsiteX1" fmla="*/ 358308 w 609614"/>
                <a:gd name="connsiteY1" fmla="*/ 310770 h 422264"/>
                <a:gd name="connsiteX2" fmla="*/ 517691 w 609614"/>
                <a:gd name="connsiteY2" fmla="*/ 310770 h 422264"/>
                <a:gd name="connsiteX3" fmla="*/ 517691 w 609614"/>
                <a:gd name="connsiteY3" fmla="*/ 280146 h 422264"/>
                <a:gd name="connsiteX4" fmla="*/ 347770 w 609614"/>
                <a:gd name="connsiteY4" fmla="*/ 259117 h 422264"/>
                <a:gd name="connsiteX5" fmla="*/ 528229 w 609614"/>
                <a:gd name="connsiteY5" fmla="*/ 259117 h 422264"/>
                <a:gd name="connsiteX6" fmla="*/ 538767 w 609614"/>
                <a:gd name="connsiteY6" fmla="*/ 269632 h 422264"/>
                <a:gd name="connsiteX7" fmla="*/ 538767 w 609614"/>
                <a:gd name="connsiteY7" fmla="*/ 321284 h 422264"/>
                <a:gd name="connsiteX8" fmla="*/ 528229 w 609614"/>
                <a:gd name="connsiteY8" fmla="*/ 331799 h 422264"/>
                <a:gd name="connsiteX9" fmla="*/ 347770 w 609614"/>
                <a:gd name="connsiteY9" fmla="*/ 331799 h 422264"/>
                <a:gd name="connsiteX10" fmla="*/ 337232 w 609614"/>
                <a:gd name="connsiteY10" fmla="*/ 321284 h 422264"/>
                <a:gd name="connsiteX11" fmla="*/ 337232 w 609614"/>
                <a:gd name="connsiteY11" fmla="*/ 269632 h 422264"/>
                <a:gd name="connsiteX12" fmla="*/ 347770 w 609614"/>
                <a:gd name="connsiteY12" fmla="*/ 259117 h 422264"/>
                <a:gd name="connsiteX13" fmla="*/ 21071 w 609614"/>
                <a:gd name="connsiteY13" fmla="*/ 168538 h 422264"/>
                <a:gd name="connsiteX14" fmla="*/ 21071 w 609614"/>
                <a:gd name="connsiteY14" fmla="*/ 401230 h 422264"/>
                <a:gd name="connsiteX15" fmla="*/ 588543 w 609614"/>
                <a:gd name="connsiteY15" fmla="*/ 401230 h 422264"/>
                <a:gd name="connsiteX16" fmla="*/ 588543 w 609614"/>
                <a:gd name="connsiteY16" fmla="*/ 168538 h 422264"/>
                <a:gd name="connsiteX17" fmla="*/ 21071 w 609614"/>
                <a:gd name="connsiteY17" fmla="*/ 112534 h 422264"/>
                <a:gd name="connsiteX18" fmla="*/ 21071 w 609614"/>
                <a:gd name="connsiteY18" fmla="*/ 147503 h 422264"/>
                <a:gd name="connsiteX19" fmla="*/ 588543 w 609614"/>
                <a:gd name="connsiteY19" fmla="*/ 147503 h 422264"/>
                <a:gd name="connsiteX20" fmla="*/ 588543 w 609614"/>
                <a:gd name="connsiteY20" fmla="*/ 112534 h 422264"/>
                <a:gd name="connsiteX21" fmla="*/ 21071 w 609614"/>
                <a:gd name="connsiteY21" fmla="*/ 21034 h 422264"/>
                <a:gd name="connsiteX22" fmla="*/ 21071 w 609614"/>
                <a:gd name="connsiteY22" fmla="*/ 91499 h 422264"/>
                <a:gd name="connsiteX23" fmla="*/ 588543 w 609614"/>
                <a:gd name="connsiteY23" fmla="*/ 91499 h 422264"/>
                <a:gd name="connsiteX24" fmla="*/ 588543 w 609614"/>
                <a:gd name="connsiteY24" fmla="*/ 21034 h 422264"/>
                <a:gd name="connsiteX25" fmla="*/ 10536 w 609614"/>
                <a:gd name="connsiteY25" fmla="*/ 0 h 422264"/>
                <a:gd name="connsiteX26" fmla="*/ 599078 w 609614"/>
                <a:gd name="connsiteY26" fmla="*/ 0 h 422264"/>
                <a:gd name="connsiteX27" fmla="*/ 609614 w 609614"/>
                <a:gd name="connsiteY27" fmla="*/ 10517 h 422264"/>
                <a:gd name="connsiteX28" fmla="*/ 609614 w 609614"/>
                <a:gd name="connsiteY28" fmla="*/ 102016 h 422264"/>
                <a:gd name="connsiteX29" fmla="*/ 609614 w 609614"/>
                <a:gd name="connsiteY29" fmla="*/ 158020 h 422264"/>
                <a:gd name="connsiteX30" fmla="*/ 609614 w 609614"/>
                <a:gd name="connsiteY30" fmla="*/ 411747 h 422264"/>
                <a:gd name="connsiteX31" fmla="*/ 599078 w 609614"/>
                <a:gd name="connsiteY31" fmla="*/ 422264 h 422264"/>
                <a:gd name="connsiteX32" fmla="*/ 10536 w 609614"/>
                <a:gd name="connsiteY32" fmla="*/ 422264 h 422264"/>
                <a:gd name="connsiteX33" fmla="*/ 0 w 609614"/>
                <a:gd name="connsiteY33" fmla="*/ 411747 h 422264"/>
                <a:gd name="connsiteX34" fmla="*/ 0 w 609614"/>
                <a:gd name="connsiteY34" fmla="*/ 158020 h 422264"/>
                <a:gd name="connsiteX35" fmla="*/ 0 w 609614"/>
                <a:gd name="connsiteY35" fmla="*/ 102016 h 422264"/>
                <a:gd name="connsiteX36" fmla="*/ 0 w 609614"/>
                <a:gd name="connsiteY36" fmla="*/ 10517 h 422264"/>
                <a:gd name="connsiteX37" fmla="*/ 10536 w 609614"/>
                <a:gd name="connsiteY37" fmla="*/ 0 h 42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614" h="422264">
                  <a:moveTo>
                    <a:pt x="358308" y="280146"/>
                  </a:moveTo>
                  <a:lnTo>
                    <a:pt x="358308" y="310770"/>
                  </a:lnTo>
                  <a:lnTo>
                    <a:pt x="517691" y="310770"/>
                  </a:lnTo>
                  <a:lnTo>
                    <a:pt x="517691" y="280146"/>
                  </a:lnTo>
                  <a:close/>
                  <a:moveTo>
                    <a:pt x="347770" y="259117"/>
                  </a:moveTo>
                  <a:lnTo>
                    <a:pt x="528229" y="259117"/>
                  </a:lnTo>
                  <a:cubicBezTo>
                    <a:pt x="534157" y="259117"/>
                    <a:pt x="538767" y="263849"/>
                    <a:pt x="538767" y="269632"/>
                  </a:cubicBezTo>
                  <a:lnTo>
                    <a:pt x="538767" y="321284"/>
                  </a:lnTo>
                  <a:cubicBezTo>
                    <a:pt x="538767" y="327067"/>
                    <a:pt x="534157" y="331799"/>
                    <a:pt x="528229" y="331799"/>
                  </a:cubicBezTo>
                  <a:lnTo>
                    <a:pt x="347770" y="331799"/>
                  </a:lnTo>
                  <a:cubicBezTo>
                    <a:pt x="341974" y="331799"/>
                    <a:pt x="337232" y="327067"/>
                    <a:pt x="337232" y="321284"/>
                  </a:cubicBezTo>
                  <a:lnTo>
                    <a:pt x="337232" y="269632"/>
                  </a:lnTo>
                  <a:cubicBezTo>
                    <a:pt x="337232" y="263849"/>
                    <a:pt x="341974" y="259117"/>
                    <a:pt x="347770" y="259117"/>
                  </a:cubicBezTo>
                  <a:close/>
                  <a:moveTo>
                    <a:pt x="21071" y="168538"/>
                  </a:moveTo>
                  <a:lnTo>
                    <a:pt x="21071" y="401230"/>
                  </a:lnTo>
                  <a:lnTo>
                    <a:pt x="588543" y="401230"/>
                  </a:lnTo>
                  <a:lnTo>
                    <a:pt x="588543" y="168538"/>
                  </a:lnTo>
                  <a:close/>
                  <a:moveTo>
                    <a:pt x="21071" y="112534"/>
                  </a:moveTo>
                  <a:lnTo>
                    <a:pt x="21071" y="147503"/>
                  </a:lnTo>
                  <a:lnTo>
                    <a:pt x="588543" y="147503"/>
                  </a:lnTo>
                  <a:lnTo>
                    <a:pt x="588543" y="112534"/>
                  </a:lnTo>
                  <a:close/>
                  <a:moveTo>
                    <a:pt x="21071" y="21034"/>
                  </a:moveTo>
                  <a:lnTo>
                    <a:pt x="21071" y="91499"/>
                  </a:lnTo>
                  <a:lnTo>
                    <a:pt x="588543" y="91499"/>
                  </a:lnTo>
                  <a:lnTo>
                    <a:pt x="588543" y="21034"/>
                  </a:lnTo>
                  <a:close/>
                  <a:moveTo>
                    <a:pt x="10536" y="0"/>
                  </a:moveTo>
                  <a:lnTo>
                    <a:pt x="599078" y="0"/>
                  </a:lnTo>
                  <a:cubicBezTo>
                    <a:pt x="604873" y="0"/>
                    <a:pt x="609614" y="4733"/>
                    <a:pt x="609614" y="10517"/>
                  </a:cubicBezTo>
                  <a:lnTo>
                    <a:pt x="609614" y="102016"/>
                  </a:lnTo>
                  <a:lnTo>
                    <a:pt x="609614" y="158020"/>
                  </a:lnTo>
                  <a:lnTo>
                    <a:pt x="609614" y="411747"/>
                  </a:lnTo>
                  <a:cubicBezTo>
                    <a:pt x="609614" y="417663"/>
                    <a:pt x="604873" y="422264"/>
                    <a:pt x="599078" y="422264"/>
                  </a:cubicBezTo>
                  <a:lnTo>
                    <a:pt x="10536" y="422264"/>
                  </a:lnTo>
                  <a:cubicBezTo>
                    <a:pt x="4741" y="422264"/>
                    <a:pt x="0" y="417663"/>
                    <a:pt x="0" y="411747"/>
                  </a:cubicBezTo>
                  <a:lnTo>
                    <a:pt x="0" y="158020"/>
                  </a:lnTo>
                  <a:lnTo>
                    <a:pt x="0" y="102016"/>
                  </a:lnTo>
                  <a:lnTo>
                    <a:pt x="0" y="10517"/>
                  </a:lnTo>
                  <a:cubicBezTo>
                    <a:pt x="0" y="4733"/>
                    <a:pt x="4741" y="0"/>
                    <a:pt x="10536"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4" name="矩形 43"/>
            <p:cNvSpPr/>
            <p:nvPr/>
          </p:nvSpPr>
          <p:spPr>
            <a:xfrm>
              <a:off x="3427612" y="2465444"/>
              <a:ext cx="2414388" cy="689457"/>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用户可以在投影仪或者计算机上进行演示也可以将演示文稿打印出来制作成胶片用户可以在投影仪</a:t>
              </a:r>
            </a:p>
          </p:txBody>
        </p:sp>
        <p:sp>
          <p:nvSpPr>
            <p:cNvPr id="45" name="矩形 44"/>
            <p:cNvSpPr/>
            <p:nvPr/>
          </p:nvSpPr>
          <p:spPr>
            <a:xfrm>
              <a:off x="3427612" y="2182986"/>
              <a:ext cx="2050552" cy="359990"/>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mn-lt"/>
                  <a:ea typeface="+mn-ea"/>
                  <a:cs typeface="+mn-ea"/>
                  <a:sym typeface="+mn-lt"/>
                </a:rPr>
                <a:t>标题文字添加</a:t>
              </a:r>
            </a:p>
          </p:txBody>
        </p:sp>
        <p:sp>
          <p:nvSpPr>
            <p:cNvPr id="47" name="矩形 46"/>
            <p:cNvSpPr/>
            <p:nvPr/>
          </p:nvSpPr>
          <p:spPr>
            <a:xfrm>
              <a:off x="3427612" y="4570015"/>
              <a:ext cx="2414388" cy="689457"/>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用户可以在投影仪或者计算机上进行演示也可以将演示文稿打印出来制作成胶片用户可以在投影仪</a:t>
              </a:r>
            </a:p>
          </p:txBody>
        </p:sp>
        <p:sp>
          <p:nvSpPr>
            <p:cNvPr id="48" name="矩形 47"/>
            <p:cNvSpPr/>
            <p:nvPr/>
          </p:nvSpPr>
          <p:spPr>
            <a:xfrm>
              <a:off x="3427612" y="4287557"/>
              <a:ext cx="2050552" cy="359990"/>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mn-lt"/>
                  <a:ea typeface="+mn-ea"/>
                  <a:cs typeface="+mn-ea"/>
                  <a:sym typeface="+mn-lt"/>
                </a:rPr>
                <a:t>标题文字添加</a:t>
              </a:r>
            </a:p>
          </p:txBody>
        </p:sp>
        <p:sp>
          <p:nvSpPr>
            <p:cNvPr id="50" name="矩形 49"/>
            <p:cNvSpPr/>
            <p:nvPr/>
          </p:nvSpPr>
          <p:spPr>
            <a:xfrm>
              <a:off x="7898012" y="2465444"/>
              <a:ext cx="2414388" cy="689457"/>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用户可以在投影仪或者计算机上进行演示也可以将演示文稿打印出来制作成胶片用户可以在投影仪</a:t>
              </a:r>
            </a:p>
          </p:txBody>
        </p:sp>
        <p:sp>
          <p:nvSpPr>
            <p:cNvPr id="51" name="矩形 50"/>
            <p:cNvSpPr/>
            <p:nvPr/>
          </p:nvSpPr>
          <p:spPr>
            <a:xfrm>
              <a:off x="7898012" y="2182986"/>
              <a:ext cx="2050552" cy="359990"/>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mn-lt"/>
                  <a:ea typeface="+mn-ea"/>
                  <a:cs typeface="+mn-ea"/>
                  <a:sym typeface="+mn-lt"/>
                </a:rPr>
                <a:t>标题文字添加</a:t>
              </a:r>
            </a:p>
          </p:txBody>
        </p:sp>
        <p:sp>
          <p:nvSpPr>
            <p:cNvPr id="53" name="矩形 52"/>
            <p:cNvSpPr/>
            <p:nvPr/>
          </p:nvSpPr>
          <p:spPr>
            <a:xfrm>
              <a:off x="7898012" y="4570015"/>
              <a:ext cx="2414388" cy="689457"/>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lt"/>
                  <a:ea typeface="+mn-ea"/>
                  <a:cs typeface="+mn-ea"/>
                  <a:sym typeface="+mn-lt"/>
                </a:rPr>
                <a:t>用户可以在投影仪或者计算机上进行演示也可以将演示文稿打印出来制作成胶片用户可以在投影仪</a:t>
              </a:r>
            </a:p>
          </p:txBody>
        </p:sp>
        <p:sp>
          <p:nvSpPr>
            <p:cNvPr id="54" name="矩形 53"/>
            <p:cNvSpPr/>
            <p:nvPr/>
          </p:nvSpPr>
          <p:spPr>
            <a:xfrm>
              <a:off x="7898012" y="4287557"/>
              <a:ext cx="2050552" cy="359990"/>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mn-lt"/>
                  <a:ea typeface="+mn-ea"/>
                  <a:cs typeface="+mn-ea"/>
                  <a:sym typeface="+mn-lt"/>
                </a:rPr>
                <a:t>标题文字添加</a:t>
              </a:r>
            </a:p>
          </p:txBody>
        </p:sp>
      </p:grpSp>
    </p:spTree>
    <p:extLst>
      <p:ext uri="{BB962C8B-B14F-4D97-AF65-F5344CB8AC3E}">
        <p14:creationId xmlns:p14="http://schemas.microsoft.com/office/powerpoint/2010/main" val="70533793"/>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42491" y="2213279"/>
            <a:ext cx="8248085" cy="3208072"/>
            <a:chOff x="2342491" y="2213279"/>
            <a:chExt cx="8248085" cy="3208072"/>
          </a:xfrm>
        </p:grpSpPr>
        <p:sp>
          <p:nvSpPr>
            <p:cNvPr id="6" name="椭圆 5"/>
            <p:cNvSpPr/>
            <p:nvPr/>
          </p:nvSpPr>
          <p:spPr>
            <a:xfrm>
              <a:off x="2680681" y="2213279"/>
              <a:ext cx="1518750" cy="1518667"/>
            </a:xfrm>
            <a:prstGeom prst="ellipse">
              <a:avLst/>
            </a:prstGeom>
            <a:noFill/>
            <a:ln w="28575">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400">
                <a:solidFill>
                  <a:schemeClr val="tx2"/>
                </a:solidFill>
                <a:cs typeface="+mn-ea"/>
                <a:sym typeface="+mn-lt"/>
              </a:endParaRPr>
            </a:p>
          </p:txBody>
        </p:sp>
        <p:sp>
          <p:nvSpPr>
            <p:cNvPr id="7" name="椭圆 6"/>
            <p:cNvSpPr/>
            <p:nvPr/>
          </p:nvSpPr>
          <p:spPr>
            <a:xfrm>
              <a:off x="5626960" y="2213279"/>
              <a:ext cx="1518750" cy="1518667"/>
            </a:xfrm>
            <a:prstGeom prst="ellipse">
              <a:avLst/>
            </a:prstGeom>
            <a:noFill/>
            <a:ln w="28575">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400">
                <a:solidFill>
                  <a:schemeClr val="tx2"/>
                </a:solidFill>
                <a:cs typeface="+mn-ea"/>
                <a:sym typeface="+mn-lt"/>
              </a:endParaRPr>
            </a:p>
          </p:txBody>
        </p:sp>
        <p:sp>
          <p:nvSpPr>
            <p:cNvPr id="8" name="椭圆 7"/>
            <p:cNvSpPr/>
            <p:nvPr/>
          </p:nvSpPr>
          <p:spPr>
            <a:xfrm>
              <a:off x="8653607" y="2213279"/>
              <a:ext cx="1518750" cy="1518667"/>
            </a:xfrm>
            <a:prstGeom prst="ellipse">
              <a:avLst/>
            </a:prstGeom>
            <a:noFill/>
            <a:ln w="28575">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400">
                <a:solidFill>
                  <a:schemeClr val="tx2"/>
                </a:solidFill>
                <a:cs typeface="+mn-ea"/>
                <a:sym typeface="+mn-lt"/>
              </a:endParaRPr>
            </a:p>
          </p:txBody>
        </p:sp>
        <p:sp>
          <p:nvSpPr>
            <p:cNvPr id="9" name="文本框 8"/>
            <p:cNvSpPr txBox="1"/>
            <p:nvPr/>
          </p:nvSpPr>
          <p:spPr>
            <a:xfrm>
              <a:off x="2834012" y="4033409"/>
              <a:ext cx="1249162" cy="389508"/>
            </a:xfrm>
            <a:prstGeom prst="rect">
              <a:avLst/>
            </a:prstGeom>
            <a:noFill/>
            <a:ln>
              <a:noFill/>
            </a:ln>
          </p:spPr>
          <p:txBody>
            <a:bodyPr wrap="square" lIns="128583" tIns="64291" rIns="128583" bIns="64291" rtlCol="0">
              <a:spAutoFit/>
            </a:bodyPr>
            <a:lstStyle/>
            <a:p>
              <a:r>
                <a:rPr lang="zh-CN" altLang="en-US" sz="1700" dirty="0">
                  <a:solidFill>
                    <a:schemeClr val="tx1">
                      <a:lumMod val="75000"/>
                      <a:lumOff val="25000"/>
                    </a:schemeClr>
                  </a:solidFill>
                  <a:latin typeface="+mn-lt"/>
                  <a:ea typeface="+mn-ea"/>
                  <a:cs typeface="+mn-ea"/>
                  <a:sym typeface="+mn-lt"/>
                </a:rPr>
                <a:t>编辑标题</a:t>
              </a:r>
            </a:p>
          </p:txBody>
        </p:sp>
        <p:sp>
          <p:nvSpPr>
            <p:cNvPr id="10" name="文本框 9"/>
            <p:cNvSpPr txBox="1"/>
            <p:nvPr/>
          </p:nvSpPr>
          <p:spPr>
            <a:xfrm>
              <a:off x="2494181" y="4691349"/>
              <a:ext cx="1854713" cy="730002"/>
            </a:xfrm>
            <a:prstGeom prst="rect">
              <a:avLst/>
            </a:prstGeom>
            <a:noFill/>
          </p:spPr>
          <p:txBody>
            <a:bodyPr wrap="square" lIns="128583" tIns="64291" rIns="128583" bIns="64291" rtlCol="0">
              <a:spAutoFit/>
            </a:bodyPr>
            <a:lstStyle/>
            <a:p>
              <a:pPr defTabSz="1283316">
                <a:spcBef>
                  <a:spcPct val="20000"/>
                </a:spcBef>
                <a:defRPr/>
              </a:pPr>
              <a:r>
                <a:rPr lang="zh-CN" altLang="en-US" sz="1300" dirty="0">
                  <a:solidFill>
                    <a:schemeClr val="tx2"/>
                  </a:solidFill>
                  <a:latin typeface="+mn-lt"/>
                  <a:ea typeface="+mn-ea"/>
                  <a:cs typeface="+mn-ea"/>
                  <a:sym typeface="+mn-lt"/>
                </a:rPr>
                <a:t>单击此处可编辑内容，根据您的需要自由拉伸文本框大小</a:t>
              </a:r>
              <a:endParaRPr lang="en-US" altLang="zh-CN" sz="1300" dirty="0">
                <a:solidFill>
                  <a:schemeClr val="tx2"/>
                </a:solidFill>
                <a:latin typeface="+mn-lt"/>
                <a:ea typeface="+mn-ea"/>
                <a:cs typeface="+mn-ea"/>
                <a:sym typeface="+mn-lt"/>
              </a:endParaRPr>
            </a:p>
          </p:txBody>
        </p:sp>
        <p:sp>
          <p:nvSpPr>
            <p:cNvPr id="11" name="文本框 10"/>
            <p:cNvSpPr txBox="1"/>
            <p:nvPr/>
          </p:nvSpPr>
          <p:spPr>
            <a:xfrm>
              <a:off x="5453262" y="4691348"/>
              <a:ext cx="1854713" cy="730002"/>
            </a:xfrm>
            <a:prstGeom prst="rect">
              <a:avLst/>
            </a:prstGeom>
            <a:noFill/>
          </p:spPr>
          <p:txBody>
            <a:bodyPr wrap="square" lIns="128583" tIns="64291" rIns="128583" bIns="64291" rtlCol="0">
              <a:spAutoFit/>
            </a:bodyPr>
            <a:lstStyle/>
            <a:p>
              <a:pPr defTabSz="1283316">
                <a:spcBef>
                  <a:spcPct val="20000"/>
                </a:spcBef>
                <a:defRPr/>
              </a:pPr>
              <a:r>
                <a:rPr lang="zh-CN" altLang="en-US" sz="1300" dirty="0">
                  <a:solidFill>
                    <a:schemeClr val="tx2"/>
                  </a:solidFill>
                  <a:latin typeface="+mn-lt"/>
                  <a:ea typeface="+mn-ea"/>
                  <a:cs typeface="+mn-ea"/>
                  <a:sym typeface="+mn-lt"/>
                </a:rPr>
                <a:t>单击此处可编辑内容，根据您的需要自由拉伸文本框大小</a:t>
              </a:r>
              <a:endParaRPr lang="en-US" altLang="zh-CN" sz="1300" dirty="0">
                <a:solidFill>
                  <a:schemeClr val="tx2"/>
                </a:solidFill>
                <a:latin typeface="+mn-lt"/>
                <a:ea typeface="+mn-ea"/>
                <a:cs typeface="+mn-ea"/>
                <a:sym typeface="+mn-lt"/>
              </a:endParaRPr>
            </a:p>
          </p:txBody>
        </p:sp>
        <p:sp>
          <p:nvSpPr>
            <p:cNvPr id="12" name="文本框 11"/>
            <p:cNvSpPr txBox="1"/>
            <p:nvPr/>
          </p:nvSpPr>
          <p:spPr>
            <a:xfrm>
              <a:off x="8620069" y="4691349"/>
              <a:ext cx="1854713" cy="730002"/>
            </a:xfrm>
            <a:prstGeom prst="rect">
              <a:avLst/>
            </a:prstGeom>
            <a:noFill/>
          </p:spPr>
          <p:txBody>
            <a:bodyPr wrap="square" lIns="128583" tIns="64291" rIns="128583" bIns="64291" rtlCol="0">
              <a:spAutoFit/>
            </a:bodyPr>
            <a:lstStyle/>
            <a:p>
              <a:pPr defTabSz="1283316">
                <a:spcBef>
                  <a:spcPct val="20000"/>
                </a:spcBef>
                <a:defRPr/>
              </a:pPr>
              <a:r>
                <a:rPr lang="zh-CN" altLang="en-US" sz="1300" dirty="0">
                  <a:solidFill>
                    <a:schemeClr val="tx2"/>
                  </a:solidFill>
                  <a:latin typeface="+mn-lt"/>
                  <a:ea typeface="+mn-ea"/>
                  <a:cs typeface="+mn-ea"/>
                  <a:sym typeface="+mn-lt"/>
                </a:rPr>
                <a:t>单击此处可编辑内容，根据您的需要自由拉伸文本框大小</a:t>
              </a:r>
              <a:endParaRPr lang="en-US" altLang="zh-CN" sz="1300" dirty="0">
                <a:solidFill>
                  <a:schemeClr val="tx2"/>
                </a:solidFill>
                <a:latin typeface="+mn-lt"/>
                <a:ea typeface="+mn-ea"/>
                <a:cs typeface="+mn-ea"/>
                <a:sym typeface="+mn-lt"/>
              </a:endParaRPr>
            </a:p>
          </p:txBody>
        </p:sp>
        <p:sp>
          <p:nvSpPr>
            <p:cNvPr id="13" name="文本框 12"/>
            <p:cNvSpPr txBox="1"/>
            <p:nvPr/>
          </p:nvSpPr>
          <p:spPr>
            <a:xfrm>
              <a:off x="5796579" y="4033409"/>
              <a:ext cx="1249162" cy="389508"/>
            </a:xfrm>
            <a:prstGeom prst="rect">
              <a:avLst/>
            </a:prstGeom>
            <a:noFill/>
            <a:ln>
              <a:noFill/>
            </a:ln>
          </p:spPr>
          <p:txBody>
            <a:bodyPr wrap="square" lIns="128583" tIns="64291" rIns="128583" bIns="64291" rtlCol="0">
              <a:spAutoFit/>
            </a:bodyPr>
            <a:lstStyle/>
            <a:p>
              <a:r>
                <a:rPr lang="zh-CN" altLang="en-US" sz="1700" dirty="0">
                  <a:solidFill>
                    <a:schemeClr val="tx1">
                      <a:lumMod val="75000"/>
                      <a:lumOff val="25000"/>
                    </a:schemeClr>
                  </a:solidFill>
                  <a:latin typeface="+mn-lt"/>
                  <a:ea typeface="+mn-ea"/>
                  <a:cs typeface="+mn-ea"/>
                  <a:sym typeface="+mn-lt"/>
                </a:rPr>
                <a:t>编辑标题</a:t>
              </a:r>
            </a:p>
          </p:txBody>
        </p:sp>
        <p:sp>
          <p:nvSpPr>
            <p:cNvPr id="14" name="文本框 13"/>
            <p:cNvSpPr txBox="1"/>
            <p:nvPr/>
          </p:nvSpPr>
          <p:spPr>
            <a:xfrm>
              <a:off x="8857901" y="4020401"/>
              <a:ext cx="1249162" cy="389508"/>
            </a:xfrm>
            <a:prstGeom prst="rect">
              <a:avLst/>
            </a:prstGeom>
            <a:noFill/>
            <a:ln>
              <a:noFill/>
            </a:ln>
          </p:spPr>
          <p:txBody>
            <a:bodyPr wrap="square" lIns="128583" tIns="64291" rIns="128583" bIns="64291" rtlCol="0">
              <a:spAutoFit/>
            </a:bodyPr>
            <a:lstStyle/>
            <a:p>
              <a:r>
                <a:rPr lang="zh-CN" altLang="en-US" sz="1700" dirty="0">
                  <a:solidFill>
                    <a:schemeClr val="tx1">
                      <a:lumMod val="75000"/>
                      <a:lumOff val="25000"/>
                    </a:schemeClr>
                  </a:solidFill>
                  <a:latin typeface="+mn-lt"/>
                  <a:ea typeface="+mn-ea"/>
                  <a:cs typeface="+mn-ea"/>
                  <a:sym typeface="+mn-lt"/>
                </a:rPr>
                <a:t>编辑标题</a:t>
              </a:r>
            </a:p>
          </p:txBody>
        </p:sp>
        <p:sp>
          <p:nvSpPr>
            <p:cNvPr id="16" name="Freeform 136"/>
            <p:cNvSpPr>
              <a:spLocks/>
            </p:cNvSpPr>
            <p:nvPr/>
          </p:nvSpPr>
          <p:spPr bwMode="auto">
            <a:xfrm>
              <a:off x="3123345" y="2989629"/>
              <a:ext cx="577769" cy="25134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5FC4F4"/>
            </a:solidFill>
            <a:ln>
              <a:no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17" name="Freeform 137"/>
            <p:cNvSpPr>
              <a:spLocks noEditPoints="1"/>
            </p:cNvSpPr>
            <p:nvPr/>
          </p:nvSpPr>
          <p:spPr bwMode="auto">
            <a:xfrm>
              <a:off x="3123345" y="2669196"/>
              <a:ext cx="577769" cy="332346"/>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5FC4F4"/>
            </a:solidFill>
            <a:ln>
              <a:no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19" name="Freeform 32"/>
            <p:cNvSpPr>
              <a:spLocks/>
            </p:cNvSpPr>
            <p:nvPr/>
          </p:nvSpPr>
          <p:spPr bwMode="auto">
            <a:xfrm>
              <a:off x="6286534" y="2523970"/>
              <a:ext cx="151094" cy="717003"/>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5FC4F4"/>
            </a:solidFill>
            <a:ln>
              <a:no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0" name="Freeform 33"/>
            <p:cNvSpPr>
              <a:spLocks/>
            </p:cNvSpPr>
            <p:nvPr/>
          </p:nvSpPr>
          <p:spPr bwMode="auto">
            <a:xfrm>
              <a:off x="6064930" y="2961437"/>
              <a:ext cx="149415" cy="279536"/>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5FC4F4"/>
            </a:solidFill>
            <a:ln>
              <a:no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1" name="Freeform 34"/>
            <p:cNvSpPr>
              <a:spLocks/>
            </p:cNvSpPr>
            <p:nvPr/>
          </p:nvSpPr>
          <p:spPr bwMode="auto">
            <a:xfrm>
              <a:off x="6509816" y="2754548"/>
              <a:ext cx="151094" cy="486425"/>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5FC4F4"/>
            </a:solidFill>
            <a:ln>
              <a:no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2" name="Freeform 98"/>
            <p:cNvSpPr>
              <a:spLocks noEditPoints="1"/>
            </p:cNvSpPr>
            <p:nvPr/>
          </p:nvSpPr>
          <p:spPr bwMode="auto">
            <a:xfrm>
              <a:off x="9119784" y="2671220"/>
              <a:ext cx="579035" cy="591944"/>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5FC4F4"/>
            </a:solidFill>
            <a:ln>
              <a:solidFill>
                <a:schemeClr val="bg1"/>
              </a:solidFill>
            </a:ln>
          </p:spPr>
          <p:txBody>
            <a:bodyPr vert="horz" wrap="square" lIns="96437" tIns="48219" rIns="96437" bIns="48219" numCol="1" anchor="t" anchorCtr="0" compatLnSpc="1">
              <a:prstTxWarp prst="textNoShape">
                <a:avLst/>
              </a:prstTxWarp>
            </a:bodyPr>
            <a:lstStyle/>
            <a:p>
              <a:endParaRPr lang="en-US" sz="1400" dirty="0">
                <a:solidFill>
                  <a:schemeClr val="tx2"/>
                </a:solidFill>
                <a:latin typeface="+mn-lt"/>
                <a:ea typeface="+mn-ea"/>
                <a:cs typeface="+mn-ea"/>
                <a:sym typeface="+mn-lt"/>
              </a:endParaRPr>
            </a:p>
          </p:txBody>
        </p:sp>
        <p:cxnSp>
          <p:nvCxnSpPr>
            <p:cNvPr id="24" name="直接连接符 23"/>
            <p:cNvCxnSpPr/>
            <p:nvPr/>
          </p:nvCxnSpPr>
          <p:spPr>
            <a:xfrm>
              <a:off x="8781889" y="4524710"/>
              <a:ext cx="1399743" cy="2722"/>
            </a:xfrm>
            <a:prstGeom prst="line">
              <a:avLst/>
            </a:prstGeom>
            <a:solidFill>
              <a:srgbClr val="E19463"/>
            </a:solidFill>
            <a:ln w="22225">
              <a:solidFill>
                <a:srgbClr val="5FC4F4"/>
              </a:solidFill>
            </a:ln>
          </p:spPr>
          <p:style>
            <a:lnRef idx="1">
              <a:schemeClr val="accent1"/>
            </a:lnRef>
            <a:fillRef idx="0">
              <a:schemeClr val="accent1"/>
            </a:fillRef>
            <a:effectRef idx="0">
              <a:schemeClr val="accent1"/>
            </a:effectRef>
            <a:fontRef idx="minor">
              <a:schemeClr val="tx1"/>
            </a:fontRef>
          </p:style>
        </p:cxnSp>
        <p:sp>
          <p:nvSpPr>
            <p:cNvPr id="32" name="Freeform 22"/>
            <p:cNvSpPr>
              <a:spLocks/>
            </p:cNvSpPr>
            <p:nvPr/>
          </p:nvSpPr>
          <p:spPr bwMode="auto">
            <a:xfrm>
              <a:off x="8539795" y="4265133"/>
              <a:ext cx="203992" cy="244026"/>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3" name="Freeform 23"/>
            <p:cNvSpPr>
              <a:spLocks/>
            </p:cNvSpPr>
            <p:nvPr/>
          </p:nvSpPr>
          <p:spPr bwMode="auto">
            <a:xfrm>
              <a:off x="8448436" y="4391526"/>
              <a:ext cx="201489" cy="136405"/>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4" name="Freeform 24"/>
            <p:cNvSpPr>
              <a:spLocks/>
            </p:cNvSpPr>
            <p:nvPr/>
          </p:nvSpPr>
          <p:spPr bwMode="auto">
            <a:xfrm>
              <a:off x="8388365" y="4464108"/>
              <a:ext cx="163945" cy="96359"/>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5" name="Freeform 25"/>
            <p:cNvSpPr>
              <a:spLocks/>
            </p:cNvSpPr>
            <p:nvPr/>
          </p:nvSpPr>
          <p:spPr bwMode="auto">
            <a:xfrm>
              <a:off x="8539795" y="4515417"/>
              <a:ext cx="203992" cy="244026"/>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6" name="Freeform 26"/>
            <p:cNvSpPr>
              <a:spLocks/>
            </p:cNvSpPr>
            <p:nvPr/>
          </p:nvSpPr>
          <p:spPr bwMode="auto">
            <a:xfrm>
              <a:off x="8448436" y="4497897"/>
              <a:ext cx="201489" cy="137656"/>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7" name="Freeform 22"/>
            <p:cNvSpPr>
              <a:spLocks/>
            </p:cNvSpPr>
            <p:nvPr/>
          </p:nvSpPr>
          <p:spPr bwMode="auto">
            <a:xfrm rot="10800000">
              <a:off x="10235154" y="4523888"/>
              <a:ext cx="203992" cy="244026"/>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8" name="Freeform 23"/>
            <p:cNvSpPr>
              <a:spLocks/>
            </p:cNvSpPr>
            <p:nvPr/>
          </p:nvSpPr>
          <p:spPr bwMode="auto">
            <a:xfrm rot="10800000">
              <a:off x="10329015" y="4505116"/>
              <a:ext cx="201489" cy="136405"/>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29" name="Freeform 24"/>
            <p:cNvSpPr>
              <a:spLocks/>
            </p:cNvSpPr>
            <p:nvPr/>
          </p:nvSpPr>
          <p:spPr bwMode="auto">
            <a:xfrm rot="10800000">
              <a:off x="10426631" y="4472579"/>
              <a:ext cx="163945" cy="96359"/>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0" name="Freeform 25"/>
            <p:cNvSpPr>
              <a:spLocks/>
            </p:cNvSpPr>
            <p:nvPr/>
          </p:nvSpPr>
          <p:spPr bwMode="auto">
            <a:xfrm rot="10800000">
              <a:off x="10235154" y="4273604"/>
              <a:ext cx="203992" cy="244026"/>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31" name="Freeform 26"/>
            <p:cNvSpPr>
              <a:spLocks/>
            </p:cNvSpPr>
            <p:nvPr/>
          </p:nvSpPr>
          <p:spPr bwMode="auto">
            <a:xfrm rot="10800000">
              <a:off x="10329015" y="4397494"/>
              <a:ext cx="201489" cy="137656"/>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5" name="Freeform 22"/>
            <p:cNvSpPr>
              <a:spLocks/>
            </p:cNvSpPr>
            <p:nvPr/>
          </p:nvSpPr>
          <p:spPr bwMode="auto">
            <a:xfrm>
              <a:off x="5374806" y="4265133"/>
              <a:ext cx="203992" cy="244026"/>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6" name="Freeform 23"/>
            <p:cNvSpPr>
              <a:spLocks/>
            </p:cNvSpPr>
            <p:nvPr/>
          </p:nvSpPr>
          <p:spPr bwMode="auto">
            <a:xfrm>
              <a:off x="5283447" y="4391526"/>
              <a:ext cx="201489" cy="136405"/>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7" name="Freeform 24"/>
            <p:cNvSpPr>
              <a:spLocks/>
            </p:cNvSpPr>
            <p:nvPr/>
          </p:nvSpPr>
          <p:spPr bwMode="auto">
            <a:xfrm>
              <a:off x="5223376" y="4464108"/>
              <a:ext cx="163945" cy="96359"/>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8" name="Freeform 25"/>
            <p:cNvSpPr>
              <a:spLocks/>
            </p:cNvSpPr>
            <p:nvPr/>
          </p:nvSpPr>
          <p:spPr bwMode="auto">
            <a:xfrm>
              <a:off x="5374806" y="4515417"/>
              <a:ext cx="203992" cy="244026"/>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9" name="Freeform 26"/>
            <p:cNvSpPr>
              <a:spLocks/>
            </p:cNvSpPr>
            <p:nvPr/>
          </p:nvSpPr>
          <p:spPr bwMode="auto">
            <a:xfrm>
              <a:off x="5283447" y="4497897"/>
              <a:ext cx="201489" cy="137656"/>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0" name="Freeform 22"/>
            <p:cNvSpPr>
              <a:spLocks/>
            </p:cNvSpPr>
            <p:nvPr/>
          </p:nvSpPr>
          <p:spPr bwMode="auto">
            <a:xfrm rot="10800000">
              <a:off x="7070165" y="4523888"/>
              <a:ext cx="203992" cy="244026"/>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1" name="Freeform 23"/>
            <p:cNvSpPr>
              <a:spLocks/>
            </p:cNvSpPr>
            <p:nvPr/>
          </p:nvSpPr>
          <p:spPr bwMode="auto">
            <a:xfrm rot="10800000">
              <a:off x="7164026" y="4505116"/>
              <a:ext cx="201489" cy="136405"/>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2" name="Freeform 24"/>
            <p:cNvSpPr>
              <a:spLocks/>
            </p:cNvSpPr>
            <p:nvPr/>
          </p:nvSpPr>
          <p:spPr bwMode="auto">
            <a:xfrm rot="10800000">
              <a:off x="7261642" y="4472579"/>
              <a:ext cx="163945" cy="96359"/>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3" name="Freeform 25"/>
            <p:cNvSpPr>
              <a:spLocks/>
            </p:cNvSpPr>
            <p:nvPr/>
          </p:nvSpPr>
          <p:spPr bwMode="auto">
            <a:xfrm rot="10800000">
              <a:off x="7070165" y="4273604"/>
              <a:ext cx="203992" cy="244026"/>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44" name="Freeform 26"/>
            <p:cNvSpPr>
              <a:spLocks/>
            </p:cNvSpPr>
            <p:nvPr/>
          </p:nvSpPr>
          <p:spPr bwMode="auto">
            <a:xfrm rot="10800000">
              <a:off x="7164026" y="4397494"/>
              <a:ext cx="201489" cy="137656"/>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solidFill>
              <a:srgbClr val="5FC4F4"/>
            </a:solidFill>
            <a:ln>
              <a:solidFill>
                <a:srgbClr val="5FC4F4"/>
              </a:solidFill>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cxnSp>
          <p:nvCxnSpPr>
            <p:cNvPr id="50" name="直接连接符 49"/>
            <p:cNvCxnSpPr/>
            <p:nvPr/>
          </p:nvCxnSpPr>
          <p:spPr>
            <a:xfrm>
              <a:off x="5612042" y="4520468"/>
              <a:ext cx="1399743" cy="2722"/>
            </a:xfrm>
            <a:prstGeom prst="line">
              <a:avLst/>
            </a:prstGeom>
            <a:ln w="22225">
              <a:solidFill>
                <a:srgbClr val="5FC4F4"/>
              </a:solidFill>
            </a:ln>
          </p:spPr>
          <p:style>
            <a:lnRef idx="1">
              <a:schemeClr val="accent1"/>
            </a:lnRef>
            <a:fillRef idx="0">
              <a:schemeClr val="accent1"/>
            </a:fillRef>
            <a:effectRef idx="0">
              <a:schemeClr val="accent1"/>
            </a:effectRef>
            <a:fontRef idx="minor">
              <a:schemeClr val="tx1"/>
            </a:fontRef>
          </p:style>
        </p:cxnSp>
        <p:grpSp>
          <p:nvGrpSpPr>
            <p:cNvPr id="54" name="Group 21"/>
            <p:cNvGrpSpPr>
              <a:grpSpLocks noChangeAspect="1"/>
            </p:cNvGrpSpPr>
            <p:nvPr/>
          </p:nvGrpSpPr>
          <p:grpSpPr bwMode="auto">
            <a:xfrm>
              <a:off x="2342491" y="4257414"/>
              <a:ext cx="355422" cy="494310"/>
              <a:chOff x="2708" y="2559"/>
              <a:chExt cx="284" cy="395"/>
            </a:xfrm>
            <a:solidFill>
              <a:srgbClr val="5FC4F4"/>
            </a:solidFill>
          </p:grpSpPr>
          <p:sp>
            <p:nvSpPr>
              <p:cNvPr id="61"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62"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63"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64"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65"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grpSp>
        <p:grpSp>
          <p:nvGrpSpPr>
            <p:cNvPr id="55" name="Group 21"/>
            <p:cNvGrpSpPr>
              <a:grpSpLocks noChangeAspect="1"/>
            </p:cNvGrpSpPr>
            <p:nvPr/>
          </p:nvGrpSpPr>
          <p:grpSpPr bwMode="auto">
            <a:xfrm rot="10800000">
              <a:off x="4189280" y="4265885"/>
              <a:ext cx="355422" cy="494310"/>
              <a:chOff x="2708" y="2559"/>
              <a:chExt cx="284" cy="395"/>
            </a:xfrm>
            <a:solidFill>
              <a:srgbClr val="5FC4F4"/>
            </a:solidFill>
          </p:grpSpPr>
          <p:sp>
            <p:nvSpPr>
              <p:cNvPr id="56" name="Freeform 22"/>
              <p:cNvSpPr>
                <a:spLocks/>
              </p:cNvSpPr>
              <p:nvPr/>
            </p:nvSpPr>
            <p:spPr bwMode="auto">
              <a:xfrm>
                <a:off x="2829" y="2559"/>
                <a:ext cx="163" cy="195"/>
              </a:xfrm>
              <a:custGeom>
                <a:avLst/>
                <a:gdLst>
                  <a:gd name="T0" fmla="*/ 28 w 67"/>
                  <a:gd name="T1" fmla="*/ 19 h 81"/>
                  <a:gd name="T2" fmla="*/ 28 w 67"/>
                  <a:gd name="T3" fmla="*/ 39 h 81"/>
                  <a:gd name="T4" fmla="*/ 41 w 67"/>
                  <a:gd name="T5" fmla="*/ 24 h 81"/>
                  <a:gd name="T6" fmla="*/ 48 w 67"/>
                  <a:gd name="T7" fmla="*/ 55 h 81"/>
                  <a:gd name="T8" fmla="*/ 67 w 67"/>
                  <a:gd name="T9" fmla="*/ 78 h 81"/>
                  <a:gd name="T10" fmla="*/ 23 w 67"/>
                  <a:gd name="T11" fmla="*/ 61 h 81"/>
                  <a:gd name="T12" fmla="*/ 13 w 67"/>
                  <a:gd name="T13" fmla="*/ 2 h 81"/>
                  <a:gd name="T14" fmla="*/ 28 w 67"/>
                  <a:gd name="T15" fmla="*/ 19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8" y="19"/>
                    </a:moveTo>
                    <a:cubicBezTo>
                      <a:pt x="25" y="28"/>
                      <a:pt x="28" y="39"/>
                      <a:pt x="28" y="39"/>
                    </a:cubicBezTo>
                    <a:cubicBezTo>
                      <a:pt x="27" y="32"/>
                      <a:pt x="30" y="19"/>
                      <a:pt x="41" y="24"/>
                    </a:cubicBezTo>
                    <a:cubicBezTo>
                      <a:pt x="51" y="28"/>
                      <a:pt x="47" y="36"/>
                      <a:pt x="48" y="55"/>
                    </a:cubicBezTo>
                    <a:cubicBezTo>
                      <a:pt x="50" y="74"/>
                      <a:pt x="67" y="78"/>
                      <a:pt x="67" y="78"/>
                    </a:cubicBezTo>
                    <a:cubicBezTo>
                      <a:pt x="67" y="78"/>
                      <a:pt x="48" y="81"/>
                      <a:pt x="23" y="61"/>
                    </a:cubicBezTo>
                    <a:cubicBezTo>
                      <a:pt x="0" y="41"/>
                      <a:pt x="0" y="3"/>
                      <a:pt x="13" y="2"/>
                    </a:cubicBezTo>
                    <a:cubicBezTo>
                      <a:pt x="26" y="0"/>
                      <a:pt x="31" y="10"/>
                      <a:pt x="28" y="19"/>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57" name="Freeform 23"/>
              <p:cNvSpPr>
                <a:spLocks/>
              </p:cNvSpPr>
              <p:nvPr/>
            </p:nvSpPr>
            <p:spPr bwMode="auto">
              <a:xfrm>
                <a:off x="2756" y="2660"/>
                <a:ext cx="161" cy="109"/>
              </a:xfrm>
              <a:custGeom>
                <a:avLst/>
                <a:gdLst>
                  <a:gd name="T0" fmla="*/ 42 w 66"/>
                  <a:gd name="T1" fmla="*/ 18 h 45"/>
                  <a:gd name="T2" fmla="*/ 66 w 66"/>
                  <a:gd name="T3" fmla="*/ 34 h 45"/>
                  <a:gd name="T4" fmla="*/ 14 w 66"/>
                  <a:gd name="T5" fmla="*/ 14 h 45"/>
                  <a:gd name="T6" fmla="*/ 0 w 66"/>
                  <a:gd name="T7" fmla="*/ 8 h 45"/>
                  <a:gd name="T8" fmla="*/ 42 w 66"/>
                  <a:gd name="T9" fmla="*/ 18 h 45"/>
                </a:gdLst>
                <a:ahLst/>
                <a:cxnLst>
                  <a:cxn ang="0">
                    <a:pos x="T0" y="T1"/>
                  </a:cxn>
                  <a:cxn ang="0">
                    <a:pos x="T2" y="T3"/>
                  </a:cxn>
                  <a:cxn ang="0">
                    <a:pos x="T4" y="T5"/>
                  </a:cxn>
                  <a:cxn ang="0">
                    <a:pos x="T6" y="T7"/>
                  </a:cxn>
                  <a:cxn ang="0">
                    <a:pos x="T8" y="T9"/>
                  </a:cxn>
                </a:cxnLst>
                <a:rect l="0" t="0" r="r" b="b"/>
                <a:pathLst>
                  <a:path w="66" h="45">
                    <a:moveTo>
                      <a:pt x="42" y="18"/>
                    </a:moveTo>
                    <a:cubicBezTo>
                      <a:pt x="50" y="32"/>
                      <a:pt x="66" y="34"/>
                      <a:pt x="66" y="34"/>
                    </a:cubicBezTo>
                    <a:cubicBezTo>
                      <a:pt x="24" y="45"/>
                      <a:pt x="17" y="21"/>
                      <a:pt x="14" y="14"/>
                    </a:cubicBezTo>
                    <a:cubicBezTo>
                      <a:pt x="11" y="7"/>
                      <a:pt x="0" y="8"/>
                      <a:pt x="0" y="8"/>
                    </a:cubicBezTo>
                    <a:cubicBezTo>
                      <a:pt x="7" y="0"/>
                      <a:pt x="34" y="4"/>
                      <a:pt x="42" y="18"/>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58" name="Freeform 24"/>
              <p:cNvSpPr>
                <a:spLocks/>
              </p:cNvSpPr>
              <p:nvPr/>
            </p:nvSpPr>
            <p:spPr bwMode="auto">
              <a:xfrm>
                <a:off x="2708" y="2718"/>
                <a:ext cx="131" cy="77"/>
              </a:xfrm>
              <a:custGeom>
                <a:avLst/>
                <a:gdLst>
                  <a:gd name="T0" fmla="*/ 42 w 54"/>
                  <a:gd name="T1" fmla="*/ 12 h 32"/>
                  <a:gd name="T2" fmla="*/ 52 w 54"/>
                  <a:gd name="T3" fmla="*/ 15 h 32"/>
                  <a:gd name="T4" fmla="*/ 54 w 54"/>
                  <a:gd name="T5" fmla="*/ 16 h 32"/>
                  <a:gd name="T6" fmla="*/ 53 w 54"/>
                  <a:gd name="T7" fmla="*/ 16 h 32"/>
                  <a:gd name="T8" fmla="*/ 54 w 54"/>
                  <a:gd name="T9" fmla="*/ 17 h 32"/>
                  <a:gd name="T10" fmla="*/ 52 w 54"/>
                  <a:gd name="T11" fmla="*/ 17 h 32"/>
                  <a:gd name="T12" fmla="*/ 42 w 54"/>
                  <a:gd name="T13" fmla="*/ 20 h 32"/>
                  <a:gd name="T14" fmla="*/ 39 w 54"/>
                  <a:gd name="T15" fmla="*/ 23 h 32"/>
                  <a:gd name="T16" fmla="*/ 14 w 54"/>
                  <a:gd name="T17" fmla="*/ 24 h 32"/>
                  <a:gd name="T18" fmla="*/ 7 w 54"/>
                  <a:gd name="T19" fmla="*/ 18 h 32"/>
                  <a:gd name="T20" fmla="*/ 0 w 54"/>
                  <a:gd name="T21" fmla="*/ 16 h 32"/>
                  <a:gd name="T22" fmla="*/ 2 w 54"/>
                  <a:gd name="T23" fmla="*/ 16 h 32"/>
                  <a:gd name="T24" fmla="*/ 0 w 54"/>
                  <a:gd name="T25" fmla="*/ 16 h 32"/>
                  <a:gd name="T26" fmla="*/ 7 w 54"/>
                  <a:gd name="T27" fmla="*/ 14 h 32"/>
                  <a:gd name="T28" fmla="*/ 14 w 54"/>
                  <a:gd name="T29" fmla="*/ 8 h 32"/>
                  <a:gd name="T30" fmla="*/ 39 w 54"/>
                  <a:gd name="T31" fmla="*/ 10 h 32"/>
                  <a:gd name="T32" fmla="*/ 42 w 54"/>
                  <a:gd name="T3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32">
                    <a:moveTo>
                      <a:pt x="42" y="12"/>
                    </a:moveTo>
                    <a:cubicBezTo>
                      <a:pt x="46" y="13"/>
                      <a:pt x="49" y="14"/>
                      <a:pt x="52" y="15"/>
                    </a:cubicBezTo>
                    <a:cubicBezTo>
                      <a:pt x="53" y="16"/>
                      <a:pt x="54" y="16"/>
                      <a:pt x="54" y="16"/>
                    </a:cubicBezTo>
                    <a:cubicBezTo>
                      <a:pt x="54" y="16"/>
                      <a:pt x="54" y="16"/>
                      <a:pt x="53" y="16"/>
                    </a:cubicBezTo>
                    <a:cubicBezTo>
                      <a:pt x="54" y="16"/>
                      <a:pt x="54" y="17"/>
                      <a:pt x="54" y="17"/>
                    </a:cubicBezTo>
                    <a:cubicBezTo>
                      <a:pt x="54" y="17"/>
                      <a:pt x="53" y="17"/>
                      <a:pt x="52" y="17"/>
                    </a:cubicBezTo>
                    <a:cubicBezTo>
                      <a:pt x="49" y="19"/>
                      <a:pt x="46" y="20"/>
                      <a:pt x="42" y="20"/>
                    </a:cubicBezTo>
                    <a:cubicBezTo>
                      <a:pt x="41" y="21"/>
                      <a:pt x="40" y="22"/>
                      <a:pt x="39" y="23"/>
                    </a:cubicBezTo>
                    <a:cubicBezTo>
                      <a:pt x="32" y="28"/>
                      <a:pt x="22" y="32"/>
                      <a:pt x="14" y="24"/>
                    </a:cubicBezTo>
                    <a:cubicBezTo>
                      <a:pt x="11" y="21"/>
                      <a:pt x="9" y="19"/>
                      <a:pt x="7" y="18"/>
                    </a:cubicBezTo>
                    <a:cubicBezTo>
                      <a:pt x="3" y="17"/>
                      <a:pt x="0" y="16"/>
                      <a:pt x="0" y="16"/>
                    </a:cubicBezTo>
                    <a:cubicBezTo>
                      <a:pt x="0" y="16"/>
                      <a:pt x="1" y="17"/>
                      <a:pt x="2" y="16"/>
                    </a:cubicBezTo>
                    <a:cubicBezTo>
                      <a:pt x="1" y="16"/>
                      <a:pt x="0" y="16"/>
                      <a:pt x="0" y="16"/>
                    </a:cubicBezTo>
                    <a:cubicBezTo>
                      <a:pt x="0" y="16"/>
                      <a:pt x="3" y="15"/>
                      <a:pt x="7" y="14"/>
                    </a:cubicBezTo>
                    <a:cubicBezTo>
                      <a:pt x="9" y="13"/>
                      <a:pt x="11" y="11"/>
                      <a:pt x="14" y="8"/>
                    </a:cubicBezTo>
                    <a:cubicBezTo>
                      <a:pt x="22" y="0"/>
                      <a:pt x="32" y="5"/>
                      <a:pt x="39" y="10"/>
                    </a:cubicBezTo>
                    <a:cubicBezTo>
                      <a:pt x="40" y="11"/>
                      <a:pt x="41" y="11"/>
                      <a:pt x="42" y="12"/>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59" name="Freeform 25"/>
              <p:cNvSpPr>
                <a:spLocks/>
              </p:cNvSpPr>
              <p:nvPr/>
            </p:nvSpPr>
            <p:spPr bwMode="auto">
              <a:xfrm>
                <a:off x="2829" y="2759"/>
                <a:ext cx="163" cy="195"/>
              </a:xfrm>
              <a:custGeom>
                <a:avLst/>
                <a:gdLst>
                  <a:gd name="T0" fmla="*/ 23 w 67"/>
                  <a:gd name="T1" fmla="*/ 21 h 81"/>
                  <a:gd name="T2" fmla="*/ 67 w 67"/>
                  <a:gd name="T3" fmla="*/ 3 h 81"/>
                  <a:gd name="T4" fmla="*/ 48 w 67"/>
                  <a:gd name="T5" fmla="*/ 26 h 81"/>
                  <a:gd name="T6" fmla="*/ 41 w 67"/>
                  <a:gd name="T7" fmla="*/ 58 h 81"/>
                  <a:gd name="T8" fmla="*/ 28 w 67"/>
                  <a:gd name="T9" fmla="*/ 42 h 81"/>
                  <a:gd name="T10" fmla="*/ 28 w 67"/>
                  <a:gd name="T11" fmla="*/ 62 h 81"/>
                  <a:gd name="T12" fmla="*/ 13 w 67"/>
                  <a:gd name="T13" fmla="*/ 80 h 81"/>
                  <a:gd name="T14" fmla="*/ 23 w 67"/>
                  <a:gd name="T15" fmla="*/ 2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81">
                    <a:moveTo>
                      <a:pt x="23" y="21"/>
                    </a:moveTo>
                    <a:cubicBezTo>
                      <a:pt x="48" y="0"/>
                      <a:pt x="67" y="3"/>
                      <a:pt x="67" y="3"/>
                    </a:cubicBezTo>
                    <a:cubicBezTo>
                      <a:pt x="67" y="3"/>
                      <a:pt x="50" y="7"/>
                      <a:pt x="48" y="26"/>
                    </a:cubicBezTo>
                    <a:cubicBezTo>
                      <a:pt x="47" y="46"/>
                      <a:pt x="51" y="53"/>
                      <a:pt x="41" y="58"/>
                    </a:cubicBezTo>
                    <a:cubicBezTo>
                      <a:pt x="30" y="62"/>
                      <a:pt x="27" y="49"/>
                      <a:pt x="28" y="42"/>
                    </a:cubicBezTo>
                    <a:cubicBezTo>
                      <a:pt x="28" y="42"/>
                      <a:pt x="25" y="53"/>
                      <a:pt x="28" y="62"/>
                    </a:cubicBezTo>
                    <a:cubicBezTo>
                      <a:pt x="31" y="71"/>
                      <a:pt x="26" y="81"/>
                      <a:pt x="13" y="80"/>
                    </a:cubicBezTo>
                    <a:cubicBezTo>
                      <a:pt x="0" y="78"/>
                      <a:pt x="0" y="40"/>
                      <a:pt x="23" y="21"/>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sp>
            <p:nvSpPr>
              <p:cNvPr id="60" name="Freeform 26"/>
              <p:cNvSpPr>
                <a:spLocks/>
              </p:cNvSpPr>
              <p:nvPr/>
            </p:nvSpPr>
            <p:spPr bwMode="auto">
              <a:xfrm>
                <a:off x="2756" y="2745"/>
                <a:ext cx="161" cy="110"/>
              </a:xfrm>
              <a:custGeom>
                <a:avLst/>
                <a:gdLst>
                  <a:gd name="T0" fmla="*/ 66 w 66"/>
                  <a:gd name="T1" fmla="*/ 12 h 46"/>
                  <a:gd name="T2" fmla="*/ 42 w 66"/>
                  <a:gd name="T3" fmla="*/ 27 h 46"/>
                  <a:gd name="T4" fmla="*/ 0 w 66"/>
                  <a:gd name="T5" fmla="*/ 37 h 46"/>
                  <a:gd name="T6" fmla="*/ 14 w 66"/>
                  <a:gd name="T7" fmla="*/ 32 h 46"/>
                  <a:gd name="T8" fmla="*/ 66 w 66"/>
                  <a:gd name="T9" fmla="*/ 12 h 46"/>
                </a:gdLst>
                <a:ahLst/>
                <a:cxnLst>
                  <a:cxn ang="0">
                    <a:pos x="T0" y="T1"/>
                  </a:cxn>
                  <a:cxn ang="0">
                    <a:pos x="T2" y="T3"/>
                  </a:cxn>
                  <a:cxn ang="0">
                    <a:pos x="T4" y="T5"/>
                  </a:cxn>
                  <a:cxn ang="0">
                    <a:pos x="T6" y="T7"/>
                  </a:cxn>
                  <a:cxn ang="0">
                    <a:pos x="T8" y="T9"/>
                  </a:cxn>
                </a:cxnLst>
                <a:rect l="0" t="0" r="r" b="b"/>
                <a:pathLst>
                  <a:path w="66" h="46">
                    <a:moveTo>
                      <a:pt x="66" y="12"/>
                    </a:moveTo>
                    <a:cubicBezTo>
                      <a:pt x="66" y="12"/>
                      <a:pt x="50" y="13"/>
                      <a:pt x="42" y="27"/>
                    </a:cubicBezTo>
                    <a:cubicBezTo>
                      <a:pt x="34" y="42"/>
                      <a:pt x="7" y="46"/>
                      <a:pt x="0" y="37"/>
                    </a:cubicBezTo>
                    <a:cubicBezTo>
                      <a:pt x="0" y="37"/>
                      <a:pt x="11" y="39"/>
                      <a:pt x="14" y="32"/>
                    </a:cubicBezTo>
                    <a:cubicBezTo>
                      <a:pt x="17" y="25"/>
                      <a:pt x="24" y="0"/>
                      <a:pt x="66" y="12"/>
                    </a:cubicBezTo>
                    <a:close/>
                  </a:path>
                </a:pathLst>
              </a:custGeom>
              <a:grpFill/>
              <a:ln w="9525">
                <a:solidFill>
                  <a:srgbClr val="5FC4F4"/>
                </a:solidFill>
                <a:round/>
                <a:headEnd/>
                <a:tailEnd/>
              </a:ln>
              <a:extLst/>
            </p:spPr>
            <p:txBody>
              <a:bodyPr vert="horz" wrap="square" lIns="68580" tIns="34290" rIns="68580" bIns="34290" numCol="1" anchor="t" anchorCtr="0" compatLnSpc="1">
                <a:prstTxWarp prst="textNoShape">
                  <a:avLst/>
                </a:prstTxWarp>
              </a:bodyPr>
              <a:lstStyle/>
              <a:p>
                <a:endParaRPr lang="zh-CN" altLang="en-US" sz="1400">
                  <a:solidFill>
                    <a:schemeClr val="tx2"/>
                  </a:solidFill>
                  <a:latin typeface="+mn-lt"/>
                  <a:ea typeface="+mn-ea"/>
                  <a:cs typeface="+mn-ea"/>
                  <a:sym typeface="+mn-lt"/>
                </a:endParaRPr>
              </a:p>
            </p:txBody>
          </p:sp>
        </p:grpSp>
        <p:cxnSp>
          <p:nvCxnSpPr>
            <p:cNvPr id="53" name="直接连接符 52"/>
            <p:cNvCxnSpPr/>
            <p:nvPr/>
          </p:nvCxnSpPr>
          <p:spPr>
            <a:xfrm>
              <a:off x="2728965" y="4517490"/>
              <a:ext cx="1399743" cy="2722"/>
            </a:xfrm>
            <a:prstGeom prst="line">
              <a:avLst/>
            </a:prstGeom>
            <a:solidFill>
              <a:srgbClr val="E19463"/>
            </a:solidFill>
            <a:ln w="22225">
              <a:solidFill>
                <a:srgbClr val="5FC4F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9296536"/>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9520" y="2044241"/>
            <a:ext cx="10701496" cy="4196465"/>
            <a:chOff x="1079520" y="2044241"/>
            <a:chExt cx="10701496" cy="4196465"/>
          </a:xfrm>
        </p:grpSpPr>
        <p:sp>
          <p:nvSpPr>
            <p:cNvPr id="5" name="等腰三角形 4"/>
            <p:cNvSpPr/>
            <p:nvPr/>
          </p:nvSpPr>
          <p:spPr>
            <a:xfrm>
              <a:off x="1226665" y="3117985"/>
              <a:ext cx="2436328" cy="1047680"/>
            </a:xfrm>
            <a:prstGeom prst="triangle">
              <a:avLst>
                <a:gd name="adj" fmla="val 61956"/>
              </a:avLst>
            </a:prstGeom>
            <a:solidFill>
              <a:srgbClr val="5FC4F4"/>
            </a:solidFill>
            <a:ln>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96420" tIns="48210" rIns="96420" bIns="48210" rtlCol="0" anchor="ctr"/>
            <a:lstStyle/>
            <a:p>
              <a:pPr algn="ctr"/>
              <a:endParaRPr lang="zh-CN" altLang="en-US" sz="2500">
                <a:solidFill>
                  <a:schemeClr val="accent1">
                    <a:lumMod val="50000"/>
                    <a:lumOff val="50000"/>
                  </a:schemeClr>
                </a:solidFill>
                <a:cs typeface="+mn-ea"/>
                <a:sym typeface="+mn-lt"/>
              </a:endParaRPr>
            </a:p>
          </p:txBody>
        </p:sp>
        <p:sp>
          <p:nvSpPr>
            <p:cNvPr id="6" name="等腰三角形 5"/>
            <p:cNvSpPr/>
            <p:nvPr/>
          </p:nvSpPr>
          <p:spPr>
            <a:xfrm rot="10800000">
              <a:off x="3656476" y="4165665"/>
              <a:ext cx="2436328" cy="1047680"/>
            </a:xfrm>
            <a:prstGeom prst="triangle">
              <a:avLst>
                <a:gd name="adj" fmla="val 36822"/>
              </a:avLst>
            </a:prstGeom>
            <a:solidFill>
              <a:srgbClr val="5FC4F4"/>
            </a:solidFill>
            <a:ln>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96420" tIns="48210" rIns="96420" bIns="48210" rtlCol="0" anchor="ctr"/>
            <a:lstStyle/>
            <a:p>
              <a:pPr algn="ctr"/>
              <a:endParaRPr lang="zh-CN" altLang="en-US" sz="2500">
                <a:solidFill>
                  <a:schemeClr val="accent1">
                    <a:lumMod val="50000"/>
                    <a:lumOff val="50000"/>
                  </a:schemeClr>
                </a:solidFill>
                <a:cs typeface="+mn-ea"/>
                <a:sym typeface="+mn-lt"/>
              </a:endParaRPr>
            </a:p>
          </p:txBody>
        </p:sp>
        <p:sp>
          <p:nvSpPr>
            <p:cNvPr id="7" name="等腰三角形 6"/>
            <p:cNvSpPr/>
            <p:nvPr/>
          </p:nvSpPr>
          <p:spPr>
            <a:xfrm>
              <a:off x="6086288" y="3117986"/>
              <a:ext cx="2436328" cy="1047680"/>
            </a:xfrm>
            <a:prstGeom prst="triangle">
              <a:avLst>
                <a:gd name="adj" fmla="val 61956"/>
              </a:avLst>
            </a:prstGeom>
            <a:solidFill>
              <a:srgbClr val="5FC4F4"/>
            </a:solidFill>
            <a:ln>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96420" tIns="48210" rIns="96420" bIns="48210" rtlCol="0" anchor="ctr"/>
            <a:lstStyle/>
            <a:p>
              <a:pPr algn="ctr"/>
              <a:endParaRPr lang="zh-CN" altLang="en-US" sz="2500">
                <a:solidFill>
                  <a:schemeClr val="accent1">
                    <a:lumMod val="50000"/>
                    <a:lumOff val="50000"/>
                  </a:schemeClr>
                </a:solidFill>
                <a:cs typeface="+mn-ea"/>
                <a:sym typeface="+mn-lt"/>
              </a:endParaRPr>
            </a:p>
          </p:txBody>
        </p:sp>
        <p:sp>
          <p:nvSpPr>
            <p:cNvPr id="8" name="等腰三角形 7"/>
            <p:cNvSpPr/>
            <p:nvPr/>
          </p:nvSpPr>
          <p:spPr>
            <a:xfrm rot="10800000">
              <a:off x="8516102" y="4165666"/>
              <a:ext cx="2436328" cy="1047680"/>
            </a:xfrm>
            <a:prstGeom prst="triangle">
              <a:avLst>
                <a:gd name="adj" fmla="val 36822"/>
              </a:avLst>
            </a:prstGeom>
            <a:solidFill>
              <a:srgbClr val="5FC4F4"/>
            </a:solidFill>
            <a:ln>
              <a:solidFill>
                <a:srgbClr val="5FC4F4"/>
              </a:solidFill>
            </a:ln>
          </p:spPr>
          <p:style>
            <a:lnRef idx="2">
              <a:schemeClr val="accent1">
                <a:shade val="50000"/>
              </a:schemeClr>
            </a:lnRef>
            <a:fillRef idx="1">
              <a:schemeClr val="accent1"/>
            </a:fillRef>
            <a:effectRef idx="0">
              <a:schemeClr val="accent1"/>
            </a:effectRef>
            <a:fontRef idx="minor">
              <a:schemeClr val="lt1"/>
            </a:fontRef>
          </p:style>
          <p:txBody>
            <a:bodyPr lIns="96420" tIns="48210" rIns="96420" bIns="48210" rtlCol="0" anchor="ctr"/>
            <a:lstStyle/>
            <a:p>
              <a:pPr algn="ctr"/>
              <a:endParaRPr lang="zh-CN" altLang="en-US" sz="2500">
                <a:solidFill>
                  <a:schemeClr val="accent1">
                    <a:lumMod val="50000"/>
                    <a:lumOff val="50000"/>
                  </a:schemeClr>
                </a:solidFill>
                <a:cs typeface="+mn-ea"/>
                <a:sym typeface="+mn-lt"/>
              </a:endParaRPr>
            </a:p>
          </p:txBody>
        </p:sp>
        <p:sp>
          <p:nvSpPr>
            <p:cNvPr id="9" name="矩形 8"/>
            <p:cNvSpPr/>
            <p:nvPr/>
          </p:nvSpPr>
          <p:spPr>
            <a:xfrm>
              <a:off x="2812206" y="2044241"/>
              <a:ext cx="1925104" cy="356954"/>
            </a:xfrm>
            <a:prstGeom prst="rect">
              <a:avLst/>
            </a:prstGeom>
          </p:spPr>
          <p:txBody>
            <a:bodyPr wrap="none" lIns="96420" tIns="48210" rIns="96420" bIns="48210">
              <a:spAutoFit/>
            </a:bodyPr>
            <a:lstStyle/>
            <a:p>
              <a:r>
                <a:rPr lang="zh-CN" altLang="en-US" sz="1700" dirty="0">
                  <a:solidFill>
                    <a:schemeClr val="bg2">
                      <a:lumMod val="25000"/>
                    </a:schemeClr>
                  </a:solidFill>
                  <a:latin typeface="+mn-lt"/>
                  <a:ea typeface="+mn-ea"/>
                  <a:cs typeface="+mn-ea"/>
                  <a:sym typeface="+mn-lt"/>
                </a:rPr>
                <a:t>点击此处添加标题</a:t>
              </a:r>
            </a:p>
          </p:txBody>
        </p:sp>
        <p:sp>
          <p:nvSpPr>
            <p:cNvPr id="10" name="矩形 9"/>
            <p:cNvSpPr/>
            <p:nvPr/>
          </p:nvSpPr>
          <p:spPr>
            <a:xfrm>
              <a:off x="2812210" y="2359782"/>
              <a:ext cx="4108676" cy="662132"/>
            </a:xfrm>
            <a:prstGeom prst="rect">
              <a:avLst/>
            </a:prstGeom>
          </p:spPr>
          <p:txBody>
            <a:bodyPr wrap="square" lIns="96420" tIns="48210" rIns="96420" bIns="48210">
              <a:spAutoFit/>
            </a:bodyPr>
            <a:lstStyle/>
            <a:p>
              <a:pPr>
                <a:lnSpc>
                  <a:spcPct val="150000"/>
                </a:lnSpc>
              </a:pPr>
              <a:r>
                <a:rPr lang="zh-CN" altLang="en-US" sz="1300" dirty="0">
                  <a:solidFill>
                    <a:schemeClr val="tx1">
                      <a:lumMod val="50000"/>
                      <a:lumOff val="50000"/>
                    </a:schemeClr>
                  </a:solidFill>
                  <a:latin typeface="+mn-lt"/>
                  <a:ea typeface="+mn-ea"/>
                  <a:cs typeface="+mn-ea"/>
                  <a:sym typeface="+mn-lt"/>
                </a:rPr>
                <a:t>点击此处添加文本内容，如关键词、部分简单介绍等。点击此处添加文本内容，如关键词、部分简单介绍等。</a:t>
              </a:r>
              <a:endParaRPr lang="en-US" altLang="zh-CN" sz="1300" dirty="0">
                <a:solidFill>
                  <a:schemeClr val="tx1">
                    <a:lumMod val="50000"/>
                    <a:lumOff val="50000"/>
                  </a:schemeClr>
                </a:solidFill>
                <a:latin typeface="+mn-lt"/>
                <a:ea typeface="+mn-ea"/>
                <a:cs typeface="+mn-ea"/>
                <a:sym typeface="+mn-lt"/>
              </a:endParaRPr>
            </a:p>
          </p:txBody>
        </p:sp>
        <p:sp>
          <p:nvSpPr>
            <p:cNvPr id="11" name="矩形 10"/>
            <p:cNvSpPr/>
            <p:nvPr/>
          </p:nvSpPr>
          <p:spPr>
            <a:xfrm>
              <a:off x="2026636" y="3658779"/>
              <a:ext cx="1102023" cy="405138"/>
            </a:xfrm>
            <a:prstGeom prst="rect">
              <a:avLst/>
            </a:prstGeom>
          </p:spPr>
          <p:txBody>
            <a:bodyPr wrap="none" lIns="96420" tIns="48210" rIns="96420" bIns="48210">
              <a:spAutoFit/>
            </a:bodyPr>
            <a:lstStyle/>
            <a:p>
              <a:r>
                <a:rPr lang="zh-CN" altLang="en-US" sz="2000" b="1" dirty="0">
                  <a:solidFill>
                    <a:schemeClr val="bg1"/>
                  </a:solidFill>
                  <a:latin typeface="+mn-lt"/>
                  <a:ea typeface="+mn-ea"/>
                  <a:cs typeface="+mn-ea"/>
                  <a:sym typeface="+mn-lt"/>
                </a:rPr>
                <a:t>标题</a:t>
              </a:r>
              <a:r>
                <a:rPr lang="en-US" altLang="zh-CN" sz="2000" b="1" dirty="0">
                  <a:solidFill>
                    <a:schemeClr val="bg1"/>
                  </a:solidFill>
                  <a:latin typeface="+mn-lt"/>
                  <a:ea typeface="+mn-ea"/>
                  <a:cs typeface="+mn-ea"/>
                  <a:sym typeface="+mn-lt"/>
                </a:rPr>
                <a:t> 01</a:t>
              </a:r>
              <a:endParaRPr lang="zh-CN" altLang="en-US" sz="2000" b="1" dirty="0">
                <a:solidFill>
                  <a:schemeClr val="bg1"/>
                </a:solidFill>
                <a:latin typeface="+mn-lt"/>
                <a:ea typeface="+mn-ea"/>
                <a:cs typeface="+mn-ea"/>
                <a:sym typeface="+mn-lt"/>
              </a:endParaRPr>
            </a:p>
          </p:txBody>
        </p:sp>
        <p:sp>
          <p:nvSpPr>
            <p:cNvPr id="12" name="矩形 11"/>
            <p:cNvSpPr/>
            <p:nvPr/>
          </p:nvSpPr>
          <p:spPr>
            <a:xfrm>
              <a:off x="6977464" y="3658779"/>
              <a:ext cx="1102023" cy="405138"/>
            </a:xfrm>
            <a:prstGeom prst="rect">
              <a:avLst/>
            </a:prstGeom>
          </p:spPr>
          <p:txBody>
            <a:bodyPr wrap="none" lIns="96420" tIns="48210" rIns="96420" bIns="48210">
              <a:spAutoFit/>
            </a:bodyPr>
            <a:lstStyle/>
            <a:p>
              <a:r>
                <a:rPr lang="zh-CN" altLang="en-US" sz="2000" b="1" dirty="0">
                  <a:solidFill>
                    <a:schemeClr val="bg1"/>
                  </a:solidFill>
                  <a:latin typeface="+mn-lt"/>
                  <a:ea typeface="+mn-ea"/>
                  <a:cs typeface="+mn-ea"/>
                  <a:sym typeface="+mn-lt"/>
                </a:rPr>
                <a:t>标题</a:t>
              </a:r>
              <a:r>
                <a:rPr lang="en-US" altLang="zh-CN" sz="2000" b="1" dirty="0">
                  <a:solidFill>
                    <a:schemeClr val="bg1"/>
                  </a:solidFill>
                  <a:latin typeface="+mn-lt"/>
                  <a:ea typeface="+mn-ea"/>
                  <a:cs typeface="+mn-ea"/>
                  <a:sym typeface="+mn-lt"/>
                </a:rPr>
                <a:t> 03</a:t>
              </a:r>
              <a:endParaRPr lang="zh-CN" altLang="en-US" sz="2000" b="1" dirty="0">
                <a:solidFill>
                  <a:schemeClr val="bg1"/>
                </a:solidFill>
                <a:latin typeface="+mn-lt"/>
                <a:ea typeface="+mn-ea"/>
                <a:cs typeface="+mn-ea"/>
                <a:sym typeface="+mn-lt"/>
              </a:endParaRPr>
            </a:p>
          </p:txBody>
        </p:sp>
        <p:sp>
          <p:nvSpPr>
            <p:cNvPr id="13" name="矩形 12"/>
            <p:cNvSpPr/>
            <p:nvPr/>
          </p:nvSpPr>
          <p:spPr>
            <a:xfrm>
              <a:off x="4475991" y="4299997"/>
              <a:ext cx="1102023" cy="405138"/>
            </a:xfrm>
            <a:prstGeom prst="rect">
              <a:avLst/>
            </a:prstGeom>
          </p:spPr>
          <p:txBody>
            <a:bodyPr wrap="none" lIns="96420" tIns="48210" rIns="96420" bIns="48210">
              <a:spAutoFit/>
            </a:bodyPr>
            <a:lstStyle/>
            <a:p>
              <a:r>
                <a:rPr lang="zh-CN" altLang="en-US" sz="2000" b="1" dirty="0">
                  <a:solidFill>
                    <a:schemeClr val="bg1"/>
                  </a:solidFill>
                  <a:latin typeface="+mn-lt"/>
                  <a:ea typeface="+mn-ea"/>
                  <a:cs typeface="+mn-ea"/>
                  <a:sym typeface="+mn-lt"/>
                </a:rPr>
                <a:t>标题</a:t>
              </a:r>
              <a:r>
                <a:rPr lang="en-US" altLang="zh-CN" sz="2000" b="1" dirty="0">
                  <a:solidFill>
                    <a:schemeClr val="bg1"/>
                  </a:solidFill>
                  <a:latin typeface="+mn-lt"/>
                  <a:ea typeface="+mn-ea"/>
                  <a:cs typeface="+mn-ea"/>
                  <a:sym typeface="+mn-lt"/>
                </a:rPr>
                <a:t> 02</a:t>
              </a:r>
              <a:endParaRPr lang="zh-CN" altLang="en-US" sz="2000" b="1" dirty="0">
                <a:solidFill>
                  <a:schemeClr val="bg1"/>
                </a:solidFill>
                <a:latin typeface="+mn-lt"/>
                <a:ea typeface="+mn-ea"/>
                <a:cs typeface="+mn-ea"/>
                <a:sym typeface="+mn-lt"/>
              </a:endParaRPr>
            </a:p>
          </p:txBody>
        </p:sp>
        <p:sp>
          <p:nvSpPr>
            <p:cNvPr id="14" name="矩形 13"/>
            <p:cNvSpPr/>
            <p:nvPr/>
          </p:nvSpPr>
          <p:spPr>
            <a:xfrm>
              <a:off x="9387736" y="4299997"/>
              <a:ext cx="1102023" cy="405138"/>
            </a:xfrm>
            <a:prstGeom prst="rect">
              <a:avLst/>
            </a:prstGeom>
          </p:spPr>
          <p:txBody>
            <a:bodyPr wrap="none" lIns="96420" tIns="48210" rIns="96420" bIns="48210">
              <a:spAutoFit/>
            </a:bodyPr>
            <a:lstStyle/>
            <a:p>
              <a:r>
                <a:rPr lang="zh-CN" altLang="en-US" sz="2000" b="1" dirty="0">
                  <a:solidFill>
                    <a:schemeClr val="bg1"/>
                  </a:solidFill>
                  <a:latin typeface="+mn-lt"/>
                  <a:ea typeface="+mn-ea"/>
                  <a:cs typeface="+mn-ea"/>
                  <a:sym typeface="+mn-lt"/>
                </a:rPr>
                <a:t>标题</a:t>
              </a:r>
              <a:r>
                <a:rPr lang="en-US" altLang="zh-CN" sz="2000" b="1" dirty="0">
                  <a:solidFill>
                    <a:schemeClr val="bg1"/>
                  </a:solidFill>
                  <a:latin typeface="+mn-lt"/>
                  <a:ea typeface="+mn-ea"/>
                  <a:cs typeface="+mn-ea"/>
                  <a:sym typeface="+mn-lt"/>
                </a:rPr>
                <a:t> 04</a:t>
              </a:r>
              <a:endParaRPr lang="zh-CN" altLang="en-US" sz="2000" b="1" dirty="0">
                <a:solidFill>
                  <a:schemeClr val="bg1"/>
                </a:solidFill>
                <a:latin typeface="+mn-lt"/>
                <a:ea typeface="+mn-ea"/>
                <a:cs typeface="+mn-ea"/>
                <a:sym typeface="+mn-lt"/>
              </a:endParaRPr>
            </a:p>
          </p:txBody>
        </p:sp>
        <p:cxnSp>
          <p:nvCxnSpPr>
            <p:cNvPr id="15" name="直接连接符 14"/>
            <p:cNvCxnSpPr/>
            <p:nvPr/>
          </p:nvCxnSpPr>
          <p:spPr>
            <a:xfrm>
              <a:off x="2736766" y="2156879"/>
              <a:ext cx="0" cy="964353"/>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672339" y="2044341"/>
              <a:ext cx="1925104" cy="356954"/>
            </a:xfrm>
            <a:prstGeom prst="rect">
              <a:avLst/>
            </a:prstGeom>
          </p:spPr>
          <p:txBody>
            <a:bodyPr wrap="none" lIns="96420" tIns="48210" rIns="96420" bIns="48210">
              <a:spAutoFit/>
            </a:bodyPr>
            <a:lstStyle/>
            <a:p>
              <a:r>
                <a:rPr lang="zh-CN" altLang="en-US" sz="1700" dirty="0">
                  <a:solidFill>
                    <a:schemeClr val="bg2">
                      <a:lumMod val="25000"/>
                    </a:schemeClr>
                  </a:solidFill>
                  <a:latin typeface="+mn-lt"/>
                  <a:ea typeface="+mn-ea"/>
                  <a:cs typeface="+mn-ea"/>
                  <a:sym typeface="+mn-lt"/>
                </a:rPr>
                <a:t>点击此处添加标题</a:t>
              </a:r>
            </a:p>
          </p:txBody>
        </p:sp>
        <p:sp>
          <p:nvSpPr>
            <p:cNvPr id="17" name="矩形 16"/>
            <p:cNvSpPr/>
            <p:nvPr/>
          </p:nvSpPr>
          <p:spPr>
            <a:xfrm>
              <a:off x="7672340" y="2359881"/>
              <a:ext cx="4108676" cy="662132"/>
            </a:xfrm>
            <a:prstGeom prst="rect">
              <a:avLst/>
            </a:prstGeom>
          </p:spPr>
          <p:txBody>
            <a:bodyPr wrap="square" lIns="96420" tIns="48210" rIns="96420" bIns="48210">
              <a:spAutoFit/>
            </a:bodyPr>
            <a:lstStyle/>
            <a:p>
              <a:pPr>
                <a:lnSpc>
                  <a:spcPct val="150000"/>
                </a:lnSpc>
              </a:pPr>
              <a:r>
                <a:rPr lang="zh-CN" altLang="en-US" sz="1300" dirty="0">
                  <a:solidFill>
                    <a:schemeClr val="tx1">
                      <a:lumMod val="50000"/>
                      <a:lumOff val="50000"/>
                    </a:schemeClr>
                  </a:solidFill>
                  <a:latin typeface="+mn-lt"/>
                  <a:ea typeface="+mn-ea"/>
                  <a:cs typeface="+mn-ea"/>
                  <a:sym typeface="+mn-lt"/>
                </a:rPr>
                <a:t>点击此处添加文本内容，如关键词、部分简单介绍等。点击此处添加文本内容，如关键词、部分简单介绍等。</a:t>
              </a:r>
              <a:endParaRPr lang="en-US" altLang="zh-CN" sz="1300" dirty="0">
                <a:solidFill>
                  <a:schemeClr val="tx1">
                    <a:lumMod val="50000"/>
                    <a:lumOff val="50000"/>
                  </a:schemeClr>
                </a:solidFill>
                <a:latin typeface="+mn-lt"/>
                <a:ea typeface="+mn-ea"/>
                <a:cs typeface="+mn-ea"/>
                <a:sym typeface="+mn-lt"/>
              </a:endParaRPr>
            </a:p>
          </p:txBody>
        </p:sp>
        <p:cxnSp>
          <p:nvCxnSpPr>
            <p:cNvPr id="18" name="直接连接符 17"/>
            <p:cNvCxnSpPr/>
            <p:nvPr/>
          </p:nvCxnSpPr>
          <p:spPr>
            <a:xfrm>
              <a:off x="7583510" y="2156979"/>
              <a:ext cx="0" cy="964353"/>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182983" y="5209115"/>
              <a:ext cx="0" cy="964353"/>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2812206" y="5206950"/>
              <a:ext cx="1925104" cy="356954"/>
            </a:xfrm>
            <a:prstGeom prst="rect">
              <a:avLst/>
            </a:prstGeom>
          </p:spPr>
          <p:txBody>
            <a:bodyPr wrap="none" lIns="96420" tIns="48210" rIns="96420" bIns="48210">
              <a:spAutoFit/>
            </a:bodyPr>
            <a:lstStyle/>
            <a:p>
              <a:r>
                <a:rPr lang="zh-CN" altLang="en-US" sz="1700" dirty="0">
                  <a:solidFill>
                    <a:schemeClr val="bg2">
                      <a:lumMod val="25000"/>
                    </a:schemeClr>
                  </a:solidFill>
                  <a:latin typeface="+mn-lt"/>
                  <a:ea typeface="+mn-ea"/>
                  <a:cs typeface="+mn-ea"/>
                  <a:sym typeface="+mn-lt"/>
                </a:rPr>
                <a:t>点击此处添加标题</a:t>
              </a:r>
            </a:p>
          </p:txBody>
        </p:sp>
        <p:sp>
          <p:nvSpPr>
            <p:cNvPr id="21" name="矩形 20"/>
            <p:cNvSpPr/>
            <p:nvPr/>
          </p:nvSpPr>
          <p:spPr>
            <a:xfrm>
              <a:off x="1079520" y="5578574"/>
              <a:ext cx="4111611" cy="662132"/>
            </a:xfrm>
            <a:prstGeom prst="rect">
              <a:avLst/>
            </a:prstGeom>
          </p:spPr>
          <p:txBody>
            <a:bodyPr wrap="square" lIns="96420" tIns="48210" rIns="96420" bIns="48210">
              <a:spAutoFit/>
            </a:bodyPr>
            <a:lstStyle/>
            <a:p>
              <a:pPr algn="r">
                <a:lnSpc>
                  <a:spcPct val="150000"/>
                </a:lnSpc>
              </a:pPr>
              <a:r>
                <a:rPr lang="zh-CN" altLang="en-US" sz="1300" dirty="0">
                  <a:solidFill>
                    <a:schemeClr val="tx1">
                      <a:lumMod val="50000"/>
                      <a:lumOff val="50000"/>
                    </a:schemeClr>
                  </a:solidFill>
                  <a:latin typeface="+mn-lt"/>
                  <a:ea typeface="+mn-ea"/>
                  <a:cs typeface="+mn-ea"/>
                  <a:sym typeface="+mn-lt"/>
                </a:rPr>
                <a:t>点击此处添加文本内容，如关键词、部分简单介绍等。点击此处添加文本内容，如关键词、部分简单介绍等。</a:t>
              </a:r>
              <a:endParaRPr lang="en-US" altLang="zh-CN" sz="1300" dirty="0">
                <a:solidFill>
                  <a:schemeClr val="tx1">
                    <a:lumMod val="50000"/>
                    <a:lumOff val="50000"/>
                  </a:schemeClr>
                </a:solidFill>
                <a:latin typeface="+mn-lt"/>
                <a:ea typeface="+mn-ea"/>
                <a:cs typeface="+mn-ea"/>
                <a:sym typeface="+mn-lt"/>
              </a:endParaRPr>
            </a:p>
          </p:txBody>
        </p:sp>
        <p:cxnSp>
          <p:nvCxnSpPr>
            <p:cNvPr id="22" name="直接连接符 21"/>
            <p:cNvCxnSpPr/>
            <p:nvPr/>
          </p:nvCxnSpPr>
          <p:spPr>
            <a:xfrm>
              <a:off x="10043117" y="5209115"/>
              <a:ext cx="0" cy="964353"/>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672339" y="5206950"/>
              <a:ext cx="1925104" cy="356954"/>
            </a:xfrm>
            <a:prstGeom prst="rect">
              <a:avLst/>
            </a:prstGeom>
          </p:spPr>
          <p:txBody>
            <a:bodyPr wrap="none" lIns="96420" tIns="48210" rIns="96420" bIns="48210">
              <a:spAutoFit/>
            </a:bodyPr>
            <a:lstStyle/>
            <a:p>
              <a:r>
                <a:rPr lang="zh-CN" altLang="en-US" sz="1700" dirty="0">
                  <a:solidFill>
                    <a:schemeClr val="bg2">
                      <a:lumMod val="25000"/>
                    </a:schemeClr>
                  </a:solidFill>
                  <a:latin typeface="+mn-lt"/>
                  <a:ea typeface="+mn-ea"/>
                  <a:cs typeface="+mn-ea"/>
                  <a:sym typeface="+mn-lt"/>
                </a:rPr>
                <a:t>点击此处添加标题</a:t>
              </a:r>
            </a:p>
          </p:txBody>
        </p:sp>
        <p:sp>
          <p:nvSpPr>
            <p:cNvPr id="24" name="矩形 23"/>
            <p:cNvSpPr/>
            <p:nvPr/>
          </p:nvSpPr>
          <p:spPr>
            <a:xfrm>
              <a:off x="5939654" y="5578574"/>
              <a:ext cx="4111611" cy="662132"/>
            </a:xfrm>
            <a:prstGeom prst="rect">
              <a:avLst/>
            </a:prstGeom>
          </p:spPr>
          <p:txBody>
            <a:bodyPr wrap="square" lIns="96420" tIns="48210" rIns="96420" bIns="48210">
              <a:spAutoFit/>
            </a:bodyPr>
            <a:lstStyle/>
            <a:p>
              <a:pPr algn="r">
                <a:lnSpc>
                  <a:spcPct val="150000"/>
                </a:lnSpc>
              </a:pPr>
              <a:r>
                <a:rPr lang="zh-CN" altLang="en-US" sz="1300" dirty="0">
                  <a:solidFill>
                    <a:schemeClr val="tx1">
                      <a:lumMod val="50000"/>
                      <a:lumOff val="50000"/>
                    </a:schemeClr>
                  </a:solidFill>
                  <a:latin typeface="+mn-lt"/>
                  <a:ea typeface="+mn-ea"/>
                  <a:cs typeface="+mn-ea"/>
                  <a:sym typeface="+mn-lt"/>
                </a:rPr>
                <a:t>点击此处添加文本内容，如关键词、部分简单介绍等。点击此处添加文本内容，如关键词、部分简单介绍等。</a:t>
              </a:r>
              <a:endParaRPr lang="en-US" altLang="zh-CN" sz="1300" dirty="0">
                <a:solidFill>
                  <a:schemeClr val="tx1">
                    <a:lumMod val="50000"/>
                    <a:lumOff val="50000"/>
                  </a:schemeClr>
                </a:solidFill>
                <a:latin typeface="+mn-lt"/>
                <a:ea typeface="+mn-ea"/>
                <a:cs typeface="+mn-ea"/>
                <a:sym typeface="+mn-lt"/>
              </a:endParaRPr>
            </a:p>
          </p:txBody>
        </p:sp>
      </p:grpSp>
      <p:sp>
        <p:nvSpPr>
          <p:cNvPr id="25" name="矩形 24"/>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372554912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文本框 5"/>
          <p:cNvSpPr txBox="1"/>
          <p:nvPr/>
        </p:nvSpPr>
        <p:spPr>
          <a:xfrm>
            <a:off x="1748855" y="2436902"/>
            <a:ext cx="9941024" cy="1323439"/>
          </a:xfrm>
          <a:prstGeom prst="rect">
            <a:avLst/>
          </a:prstGeom>
          <a:noFill/>
        </p:spPr>
        <p:txBody>
          <a:bodyPr wrap="square" rtlCol="0">
            <a:spAutoFit/>
            <a:scene3d>
              <a:camera prst="orthographicFront"/>
              <a:lightRig rig="threePt" dir="t"/>
            </a:scene3d>
            <a:sp3d contourW="12700"/>
          </a:bodyPr>
          <a:lstStyle/>
          <a:p>
            <a:pPr algn="ctr"/>
            <a:r>
              <a:rPr lang="zh-CN" altLang="en-US" sz="8000" b="1" dirty="0">
                <a:solidFill>
                  <a:srgbClr val="5FC4F4"/>
                </a:solidFill>
                <a:latin typeface="+mn-lt"/>
                <a:ea typeface="+mn-ea"/>
                <a:cs typeface="+mn-ea"/>
                <a:sym typeface="+mn-lt"/>
              </a:rPr>
              <a:t>演讲完毕  感谢聆听</a:t>
            </a:r>
          </a:p>
        </p:txBody>
      </p:sp>
      <p:sp>
        <p:nvSpPr>
          <p:cNvPr id="32" name="文本框 6"/>
          <p:cNvSpPr txBox="1"/>
          <p:nvPr/>
        </p:nvSpPr>
        <p:spPr>
          <a:xfrm>
            <a:off x="3587019" y="3832349"/>
            <a:ext cx="6264696" cy="609398"/>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400" dirty="0">
                <a:solidFill>
                  <a:prstClr val="black">
                    <a:lumMod val="85000"/>
                    <a:lumOff val="15000"/>
                  </a:prstClr>
                </a:solidFill>
                <a:latin typeface="+mn-lt"/>
                <a:ea typeface="+mn-ea"/>
                <a:cs typeface="+mn-ea"/>
                <a:sym typeface="+mn-lt"/>
              </a:rPr>
              <a:t>请替换文字内容，修改文字内容，也可以直接复制你的内容到此。请替换文字内容，修改文字内容，也可以直接复制你的内容到此。</a:t>
            </a:r>
          </a:p>
        </p:txBody>
      </p:sp>
      <p:grpSp>
        <p:nvGrpSpPr>
          <p:cNvPr id="33" name="组合 32"/>
          <p:cNvGrpSpPr/>
          <p:nvPr/>
        </p:nvGrpSpPr>
        <p:grpSpPr>
          <a:xfrm>
            <a:off x="5928791" y="4552429"/>
            <a:ext cx="1581152" cy="384761"/>
            <a:chOff x="5305424" y="5593636"/>
            <a:chExt cx="1581152" cy="384761"/>
          </a:xfrm>
          <a:solidFill>
            <a:srgbClr val="528B72"/>
          </a:solidFill>
        </p:grpSpPr>
        <p:sp>
          <p:nvSpPr>
            <p:cNvPr id="35" name="圆角矩形 34"/>
            <p:cNvSpPr/>
            <p:nvPr/>
          </p:nvSpPr>
          <p:spPr>
            <a:xfrm>
              <a:off x="5305424" y="5593636"/>
              <a:ext cx="1581152" cy="384761"/>
            </a:xfrm>
            <a:prstGeom prst="roundRect">
              <a:avLst>
                <a:gd name="adj" fmla="val 50000"/>
              </a:avLst>
            </a:prstGeom>
            <a:solidFill>
              <a:srgbClr val="5FC4F4"/>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13" tIns="60956" rIns="121913" bIns="60956" numCol="1" anchor="t" anchorCtr="0" compatLnSpc="1">
              <a:prstTxWarp prst="textNoShape">
                <a:avLst/>
              </a:prstTxWarp>
              <a:noAutofit/>
            </a:bodyPr>
            <a:lstStyle/>
            <a:p>
              <a:pPr algn="ctr"/>
              <a:endParaRPr lang="zh-CN" altLang="en-US" sz="1707" b="1">
                <a:solidFill>
                  <a:srgbClr val="528B72"/>
                </a:solidFill>
                <a:cs typeface="+mn-ea"/>
                <a:sym typeface="+mn-lt"/>
              </a:endParaRPr>
            </a:p>
          </p:txBody>
        </p:sp>
        <p:sp>
          <p:nvSpPr>
            <p:cNvPr id="36" name="文本框 9"/>
            <p:cNvSpPr txBox="1"/>
            <p:nvPr/>
          </p:nvSpPr>
          <p:spPr>
            <a:xfrm>
              <a:off x="5305424" y="5639848"/>
              <a:ext cx="1581152" cy="307777"/>
            </a:xfrm>
            <a:prstGeom prst="rect">
              <a:avLst/>
            </a:prstGeom>
            <a:noFill/>
          </p:spPr>
          <p:txBody>
            <a:bodyPr wrap="square" rtlCol="0">
              <a:spAutoFit/>
              <a:scene3d>
                <a:camera prst="orthographicFront"/>
                <a:lightRig rig="threePt" dir="t"/>
              </a:scene3d>
              <a:sp3d contourW="12700"/>
            </a:bodyPr>
            <a:lstStyle/>
            <a:p>
              <a:pPr algn="ctr"/>
              <a:r>
                <a:rPr lang="zh-CN" altLang="en-US" sz="1400" b="1" dirty="0">
                  <a:solidFill>
                    <a:schemeClr val="bg1"/>
                  </a:solidFill>
                  <a:latin typeface="+mn-lt"/>
                  <a:ea typeface="+mn-ea"/>
                  <a:cs typeface="+mn-ea"/>
                  <a:sym typeface="+mn-lt"/>
                </a:rPr>
                <a:t>汇报人：</a:t>
              </a:r>
              <a:r>
                <a:rPr lang="en-US" altLang="zh-CN" sz="1400" b="1" dirty="0">
                  <a:solidFill>
                    <a:schemeClr val="bg1"/>
                  </a:solidFill>
                  <a:latin typeface="+mn-lt"/>
                  <a:ea typeface="+mn-ea"/>
                  <a:cs typeface="+mn-ea"/>
                  <a:sym typeface="+mn-lt"/>
                </a:rPr>
                <a:t>XXX</a:t>
              </a:r>
              <a:endParaRPr lang="zh-CN" altLang="en-US" sz="1400" b="1"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193760956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up)">
                                      <p:cBhvr>
                                        <p:cTn id="12" dur="500"/>
                                        <p:tgtEl>
                                          <p:spTgt spid="32"/>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fltVal val="0"/>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animEffect transition="in" filter="fade">
                                      <p:cBhvr>
                                        <p:cTn id="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526"/>
            <a:ext cx="12858750" cy="736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直接连接符 12"/>
          <p:cNvCxnSpPr/>
          <p:nvPr/>
        </p:nvCxnSpPr>
        <p:spPr>
          <a:xfrm>
            <a:off x="4903266" y="4347937"/>
            <a:ext cx="3347016" cy="0"/>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125951" y="3689309"/>
            <a:ext cx="2977807" cy="584775"/>
          </a:xfrm>
          <a:prstGeom prst="rect">
            <a:avLst/>
          </a:prstGeom>
          <a:noFill/>
        </p:spPr>
        <p:txBody>
          <a:bodyPr wrap="square">
            <a:spAutoFit/>
          </a:bodyPr>
          <a:lstStyle/>
          <a:p>
            <a:pPr algn="ctr"/>
            <a:r>
              <a:rPr lang="zh-CN" altLang="en-US" sz="3200" b="1" dirty="0">
                <a:solidFill>
                  <a:srgbClr val="5FC4F4"/>
                </a:solidFill>
                <a:latin typeface="+mn-lt"/>
                <a:ea typeface="+mn-ea"/>
                <a:cs typeface="+mn-ea"/>
                <a:sym typeface="+mn-lt"/>
              </a:rPr>
              <a:t>点击输入标题</a:t>
            </a:r>
          </a:p>
        </p:txBody>
      </p:sp>
      <p:grpSp>
        <p:nvGrpSpPr>
          <p:cNvPr id="15" name="组合 14"/>
          <p:cNvGrpSpPr/>
          <p:nvPr/>
        </p:nvGrpSpPr>
        <p:grpSpPr>
          <a:xfrm>
            <a:off x="5532798" y="1672109"/>
            <a:ext cx="2264729" cy="1754589"/>
            <a:chOff x="5689550" y="2404945"/>
            <a:chExt cx="1099308" cy="851684"/>
          </a:xfrm>
        </p:grpSpPr>
        <p:sp>
          <p:nvSpPr>
            <p:cNvPr id="16" name="椭圆 15"/>
            <p:cNvSpPr/>
            <p:nvPr/>
          </p:nvSpPr>
          <p:spPr>
            <a:xfrm>
              <a:off x="5805623" y="2404945"/>
              <a:ext cx="851684" cy="851684"/>
            </a:xfrm>
            <a:prstGeom prst="ellipse">
              <a:avLst/>
            </a:prstGeom>
            <a:solidFill>
              <a:srgbClr val="5FC4F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700" b="1" dirty="0">
                <a:solidFill>
                  <a:schemeClr val="bg1"/>
                </a:solidFill>
                <a:cs typeface="+mn-ea"/>
                <a:sym typeface="+mn-lt"/>
              </a:endParaRPr>
            </a:p>
          </p:txBody>
        </p:sp>
        <p:sp>
          <p:nvSpPr>
            <p:cNvPr id="17" name="TextBox 152"/>
            <p:cNvSpPr>
              <a:spLocks noChangeArrowheads="1"/>
            </p:cNvSpPr>
            <p:nvPr/>
          </p:nvSpPr>
          <p:spPr bwMode="auto">
            <a:xfrm>
              <a:off x="5689550" y="2438230"/>
              <a:ext cx="1099308" cy="697212"/>
            </a:xfrm>
            <a:prstGeom prst="rect">
              <a:avLst/>
            </a:prstGeom>
            <a:noFill/>
            <a:ln w="6350">
              <a:noFill/>
              <a:miter lim="800000"/>
              <a:headEnd/>
              <a:tailEnd/>
            </a:ln>
          </p:spPr>
          <p:txBody>
            <a:bodyPr wrap="square">
              <a:spAutoFit/>
            </a:bodyPr>
            <a:lstStyle/>
            <a:p>
              <a:pPr algn="ctr" defTabSz="914133" fontAlgn="base">
                <a:lnSpc>
                  <a:spcPct val="150000"/>
                </a:lnSpc>
                <a:spcBef>
                  <a:spcPts val="600"/>
                </a:spcBef>
                <a:spcAft>
                  <a:spcPts val="600"/>
                </a:spcAft>
                <a:defRPr/>
              </a:pPr>
              <a:r>
                <a:rPr lang="en-US" altLang="zh-CN" sz="6600" b="1" kern="0" dirty="0">
                  <a:solidFill>
                    <a:schemeClr val="bg1"/>
                  </a:solidFill>
                  <a:latin typeface="+mn-lt"/>
                  <a:ea typeface="+mn-ea"/>
                  <a:cs typeface="+mn-ea"/>
                  <a:sym typeface="+mn-lt"/>
                </a:rPr>
                <a:t>01</a:t>
              </a:r>
              <a:endParaRPr lang="zh-CN" altLang="en-US" sz="6600" b="1" kern="0" dirty="0">
                <a:solidFill>
                  <a:schemeClr val="bg1"/>
                </a:solidFill>
                <a:latin typeface="+mn-lt"/>
                <a:ea typeface="+mn-ea"/>
                <a:cs typeface="+mn-ea"/>
                <a:sym typeface="+mn-lt"/>
              </a:endParaRPr>
            </a:p>
          </p:txBody>
        </p:sp>
      </p:grpSp>
      <p:sp>
        <p:nvSpPr>
          <p:cNvPr id="18" name="矩形 17"/>
          <p:cNvSpPr/>
          <p:nvPr/>
        </p:nvSpPr>
        <p:spPr>
          <a:xfrm>
            <a:off x="4771793" y="4419462"/>
            <a:ext cx="3673806" cy="1061829"/>
          </a:xfrm>
          <a:prstGeom prst="rect">
            <a:avLst/>
          </a:prstGeom>
        </p:spPr>
        <p:txBody>
          <a:bodyPr wrap="square">
            <a:spAutoFit/>
          </a:bodyPr>
          <a:lstStyle/>
          <a:p>
            <a:pPr algn="ctr">
              <a:lnSpc>
                <a:spcPct val="150000"/>
              </a:lnSpc>
            </a:pPr>
            <a:r>
              <a:rPr lang="zh-CN" altLang="en-US" sz="1400" b="1" dirty="0">
                <a:solidFill>
                  <a:srgbClr val="5FC4F4"/>
                </a:solidFill>
                <a:latin typeface="+mn-lt"/>
                <a:ea typeface="+mn-ea"/>
                <a:cs typeface="+mn-ea"/>
                <a:sym typeface="+mn-lt"/>
              </a:rPr>
              <a:t>点击输入简要文字介绍，文字内容需概括精炼，不用多余的文字修饰，言简意赅的说明分项内容</a:t>
            </a:r>
            <a:r>
              <a:rPr lang="en-US" altLang="zh-CN" sz="1400" b="1" dirty="0">
                <a:solidFill>
                  <a:srgbClr val="5FC4F4"/>
                </a:solidFill>
                <a:latin typeface="+mn-lt"/>
                <a:ea typeface="+mn-ea"/>
                <a:cs typeface="+mn-ea"/>
                <a:sym typeface="+mn-lt"/>
              </a:rPr>
              <a:t>……</a:t>
            </a:r>
            <a:r>
              <a:rPr lang="zh-CN" altLang="en-US" sz="1400" b="1" dirty="0">
                <a:solidFill>
                  <a:srgbClr val="5FC4F4"/>
                </a:solidFill>
                <a:latin typeface="+mn-lt"/>
                <a:ea typeface="+mn-ea"/>
                <a:cs typeface="+mn-ea"/>
                <a:sym typeface="+mn-lt"/>
              </a:rPr>
              <a:t>。</a:t>
            </a:r>
            <a:endParaRPr lang="en-US" altLang="zh-CN" sz="1400" b="1" dirty="0">
              <a:solidFill>
                <a:srgbClr val="5FC4F4"/>
              </a:solidFill>
              <a:latin typeface="+mn-lt"/>
              <a:ea typeface="+mn-ea"/>
              <a:cs typeface="+mn-ea"/>
              <a:sym typeface="+mn-lt"/>
            </a:endParaRPr>
          </a:p>
        </p:txBody>
      </p:sp>
    </p:spTree>
    <p:extLst>
      <p:ext uri="{BB962C8B-B14F-4D97-AF65-F5344CB8AC3E}">
        <p14:creationId xmlns:p14="http://schemas.microsoft.com/office/powerpoint/2010/main" val="80005533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5" name="组合 4"/>
          <p:cNvGrpSpPr/>
          <p:nvPr/>
        </p:nvGrpSpPr>
        <p:grpSpPr>
          <a:xfrm>
            <a:off x="1587085" y="2194614"/>
            <a:ext cx="9594818" cy="4013999"/>
            <a:chOff x="533630" y="1018141"/>
            <a:chExt cx="8062264" cy="3372854"/>
          </a:xfrm>
        </p:grpSpPr>
        <p:grpSp>
          <p:nvGrpSpPr>
            <p:cNvPr id="6" name="Group 4"/>
            <p:cNvGrpSpPr/>
            <p:nvPr/>
          </p:nvGrpSpPr>
          <p:grpSpPr>
            <a:xfrm>
              <a:off x="3584788" y="1027087"/>
              <a:ext cx="1989253" cy="3363908"/>
              <a:chOff x="1468323" y="1573648"/>
              <a:chExt cx="2760777" cy="4668589"/>
            </a:xfrm>
          </p:grpSpPr>
          <p:grpSp>
            <p:nvGrpSpPr>
              <p:cNvPr id="37" name="Group 5"/>
              <p:cNvGrpSpPr/>
              <p:nvPr/>
            </p:nvGrpSpPr>
            <p:grpSpPr>
              <a:xfrm>
                <a:off x="1468323" y="2098813"/>
                <a:ext cx="2760777" cy="4143424"/>
                <a:chOff x="1454036" y="2352178"/>
                <a:chExt cx="2276135" cy="4143424"/>
              </a:xfrm>
            </p:grpSpPr>
            <p:sp>
              <p:nvSpPr>
                <p:cNvPr id="41" name="Freeform: Shape 9"/>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rgbClr val="5FC4F4"/>
                </a:solidFill>
                <a:ln>
                  <a:noFill/>
                </a:ln>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2" name="Freeform: Shape 10"/>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rgbClr val="5FC4F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3" name="Freeform: Shape 11"/>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rgbClr val="5FC4F4"/>
                </a:solidFill>
                <a:ln>
                  <a:noFill/>
                </a:ln>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4" name="Freeform: Shape 12"/>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rgbClr val="5FC4F4"/>
                </a:solidFill>
                <a:ln>
                  <a:noFill/>
                </a:ln>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5" name="Freeform: Shape 13"/>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rgbClr val="5FC4F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6" name="Freeform: Shape 14"/>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rgbClr val="5FC4F4"/>
                </a:solidFill>
                <a:ln>
                  <a:noFill/>
                </a:ln>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grpSp>
          <p:grpSp>
            <p:nvGrpSpPr>
              <p:cNvPr id="38" name="Group 6"/>
              <p:cNvGrpSpPr>
                <a:grpSpLocks noChangeAspect="1"/>
              </p:cNvGrpSpPr>
              <p:nvPr/>
            </p:nvGrpSpPr>
            <p:grpSpPr bwMode="auto">
              <a:xfrm>
                <a:off x="2543909" y="1573648"/>
                <a:ext cx="609600" cy="677153"/>
                <a:chOff x="347" y="3344"/>
                <a:chExt cx="586" cy="707"/>
              </a:xfrm>
              <a:solidFill>
                <a:srgbClr val="3C8DBE"/>
              </a:solidFill>
            </p:grpSpPr>
            <p:sp>
              <p:nvSpPr>
                <p:cNvPr id="39" name="Oval 7"/>
                <p:cNvSpPr/>
                <p:nvPr/>
              </p:nvSpPr>
              <p:spPr bwMode="auto">
                <a:xfrm rot="10800000">
                  <a:off x="347" y="3466"/>
                  <a:ext cx="586" cy="585"/>
                </a:xfrm>
                <a:prstGeom prst="ellipse">
                  <a:avLst/>
                </a:prstGeom>
                <a:solidFill>
                  <a:srgbClr val="5FC4F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sp>
              <p:nvSpPr>
                <p:cNvPr id="40" name="Freeform: Shape 8"/>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rgbClr val="5FC4F4"/>
                </a:solidFill>
                <a:ln>
                  <a:noFill/>
                </a:ln>
                <a:extLst>
                  <a:ext uri="{91240B29-F687-4F45-9708-019B960494DF}">
                    <a14:hiddenLine xmlns:a14="http://schemas.microsoft.com/office/drawing/2010/main" w="9525">
                      <a:solidFill>
                        <a:srgbClr val="000000"/>
                      </a:solidFill>
                      <a:round/>
                    </a14:hiddenLine>
                  </a:ext>
                </a:extLst>
              </p:spPr>
              <p:txBody>
                <a:bodyPr anchor="ctr"/>
                <a:lstStyle/>
                <a:p>
                  <a:pPr marL="0" marR="0" lvl="0" indent="0" algn="ctr" defTabSz="913765" eaLnBrk="1" fontAlgn="auto" latinLnBrk="0" hangingPunct="1">
                    <a:lnSpc>
                      <a:spcPct val="100000"/>
                    </a:lnSpc>
                    <a:spcBef>
                      <a:spcPts val="0"/>
                    </a:spcBef>
                    <a:spcAft>
                      <a:spcPts val="0"/>
                    </a:spcAft>
                    <a:buClrTx/>
                    <a:buSzTx/>
                    <a:buFontTx/>
                    <a:buNone/>
                    <a:tabLst/>
                    <a:defRPr/>
                  </a:pPr>
                  <a:endParaRPr kumimoji="0"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endParaRPr>
                </a:p>
              </p:txBody>
            </p:sp>
          </p:grpSp>
        </p:grpSp>
        <p:cxnSp>
          <p:nvCxnSpPr>
            <p:cNvPr id="7" name="Straight Arrow Connector 15"/>
            <p:cNvCxnSpPr/>
            <p:nvPr/>
          </p:nvCxnSpPr>
          <p:spPr>
            <a:xfrm flipH="1">
              <a:off x="3482903" y="1302036"/>
              <a:ext cx="810182" cy="0"/>
            </a:xfrm>
            <a:prstGeom prst="straightConnector1">
              <a:avLst/>
            </a:prstGeom>
            <a:noFill/>
            <a:ln w="9525" cap="flat" cmpd="sng" algn="ctr">
              <a:solidFill>
                <a:srgbClr val="5FC4F4"/>
              </a:solidFill>
              <a:prstDash val="solid"/>
              <a:tailEnd type="oval"/>
            </a:ln>
            <a:effectLst/>
          </p:spPr>
        </p:cxnSp>
        <p:cxnSp>
          <p:nvCxnSpPr>
            <p:cNvPr id="8" name="Straight Arrow Connector 20"/>
            <p:cNvCxnSpPr/>
            <p:nvPr/>
          </p:nvCxnSpPr>
          <p:spPr>
            <a:xfrm>
              <a:off x="5629020" y="2197328"/>
              <a:ext cx="810182" cy="0"/>
            </a:xfrm>
            <a:prstGeom prst="straightConnector1">
              <a:avLst/>
            </a:prstGeom>
            <a:noFill/>
            <a:ln w="9525" cap="flat" cmpd="sng" algn="ctr">
              <a:solidFill>
                <a:srgbClr val="5FC4F4"/>
              </a:solidFill>
              <a:prstDash val="solid"/>
              <a:tailEnd type="oval"/>
            </a:ln>
            <a:effectLst/>
          </p:spPr>
        </p:cxnSp>
        <p:cxnSp>
          <p:nvCxnSpPr>
            <p:cNvPr id="9" name="Straight Arrow Connector 25"/>
            <p:cNvCxnSpPr/>
            <p:nvPr/>
          </p:nvCxnSpPr>
          <p:spPr>
            <a:xfrm flipH="1">
              <a:off x="2627049" y="3131446"/>
              <a:ext cx="810182" cy="0"/>
            </a:xfrm>
            <a:prstGeom prst="straightConnector1">
              <a:avLst/>
            </a:prstGeom>
            <a:noFill/>
            <a:ln w="9525" cap="flat" cmpd="sng" algn="ctr">
              <a:solidFill>
                <a:srgbClr val="5FC4F4"/>
              </a:solidFill>
              <a:prstDash val="solid"/>
              <a:tailEnd type="oval"/>
            </a:ln>
            <a:effectLst/>
          </p:spPr>
        </p:cxnSp>
        <p:cxnSp>
          <p:nvCxnSpPr>
            <p:cNvPr id="10" name="Straight Arrow Connector 30"/>
            <p:cNvCxnSpPr/>
            <p:nvPr/>
          </p:nvCxnSpPr>
          <p:spPr>
            <a:xfrm>
              <a:off x="5388334" y="3907346"/>
              <a:ext cx="810182" cy="0"/>
            </a:xfrm>
            <a:prstGeom prst="straightConnector1">
              <a:avLst/>
            </a:prstGeom>
            <a:noFill/>
            <a:ln w="9525" cap="flat" cmpd="sng" algn="ctr">
              <a:solidFill>
                <a:srgbClr val="5FC4F4"/>
              </a:solidFill>
              <a:prstDash val="solid"/>
              <a:tailEnd type="oval"/>
            </a:ln>
            <a:effectLst/>
          </p:spPr>
        </p:cxnSp>
        <p:grpSp>
          <p:nvGrpSpPr>
            <p:cNvPr id="11" name="Group 21"/>
            <p:cNvGrpSpPr/>
            <p:nvPr/>
          </p:nvGrpSpPr>
          <p:grpSpPr>
            <a:xfrm>
              <a:off x="6691536" y="1842670"/>
              <a:ext cx="1731243" cy="772306"/>
              <a:chOff x="8922048" y="2456892"/>
              <a:chExt cx="2308324" cy="1029742"/>
            </a:xfrm>
          </p:grpSpPr>
          <p:sp>
            <p:nvSpPr>
              <p:cNvPr id="32" name="TextBox 22"/>
              <p:cNvSpPr txBox="1"/>
              <p:nvPr/>
            </p:nvSpPr>
            <p:spPr>
              <a:xfrm>
                <a:off x="8922048" y="2456892"/>
                <a:ext cx="2308324" cy="215444"/>
              </a:xfrm>
              <a:prstGeom prst="rect">
                <a:avLst/>
              </a:prstGeom>
              <a:noFill/>
            </p:spPr>
            <p:txBody>
              <a:bodyPr wrap="none" lIns="0" tIns="0" rIns="0" bIns="0">
                <a:normAutofit/>
              </a:bodyPr>
              <a:lstStyle/>
              <a:p>
                <a:pPr marL="0" marR="0" lvl="0" indent="0"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cxnSp>
            <p:nvCxnSpPr>
              <p:cNvPr id="33" name="Straight Connector 23"/>
              <p:cNvCxnSpPr/>
              <p:nvPr/>
            </p:nvCxnSpPr>
            <p:spPr>
              <a:xfrm>
                <a:off x="8922049" y="2716080"/>
                <a:ext cx="2219621" cy="0"/>
              </a:xfrm>
              <a:prstGeom prst="line">
                <a:avLst/>
              </a:prstGeom>
              <a:noFill/>
              <a:ln w="3175" cap="flat" cmpd="sng" algn="ctr">
                <a:solidFill>
                  <a:sysClr val="windowText" lastClr="000000">
                    <a:lumMod val="50000"/>
                    <a:lumOff val="50000"/>
                  </a:sysClr>
                </a:solidFill>
                <a:prstDash val="solid"/>
              </a:ln>
              <a:effectLst/>
            </p:spPr>
          </p:cxnSp>
          <p:grpSp>
            <p:nvGrpSpPr>
              <p:cNvPr id="34" name="Group 16"/>
              <p:cNvGrpSpPr/>
              <p:nvPr/>
            </p:nvGrpSpPr>
            <p:grpSpPr>
              <a:xfrm>
                <a:off x="8922048" y="2780928"/>
                <a:ext cx="2308324" cy="705706"/>
                <a:chOff x="8922049" y="2765435"/>
                <a:chExt cx="2308324" cy="705706"/>
              </a:xfrm>
            </p:grpSpPr>
            <p:sp>
              <p:nvSpPr>
                <p:cNvPr id="35" name="Rectangle 24"/>
                <p:cNvSpPr/>
                <p:nvPr/>
              </p:nvSpPr>
              <p:spPr>
                <a:xfrm>
                  <a:off x="8922049" y="2765435"/>
                  <a:ext cx="2308324" cy="184666"/>
                </a:xfrm>
                <a:prstGeom prst="rect">
                  <a:avLst/>
                </a:prstGeom>
              </p:spPr>
              <p:txBody>
                <a:bodyPr wrap="none" lIns="0" tIns="0" rIns="0" bIns="0" anchor="b" anchorCtr="0">
                  <a:normAutofit fontScale="92500" lnSpcReduction="10000"/>
                </a:bodyPr>
                <a:lstStyle/>
                <a:p>
                  <a:pPr marL="0" marR="0" lvl="0" indent="0"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sp>
              <p:nvSpPr>
                <p:cNvPr id="36" name="Rectangle 1"/>
                <p:cNvSpPr/>
                <p:nvPr/>
              </p:nvSpPr>
              <p:spPr>
                <a:xfrm>
                  <a:off x="8922049" y="2950101"/>
                  <a:ext cx="2308324" cy="521040"/>
                </a:xfrm>
                <a:prstGeom prst="rect">
                  <a:avLst/>
                </a:prstGeom>
              </p:spPr>
              <p:txBody>
                <a:bodyPr wrap="square" lIns="0" tIns="0" rIns="0" bIns="0" anchor="t" anchorCtr="0">
                  <a:noAutofit/>
                </a:bodyPr>
                <a:lstStyle/>
                <a:p>
                  <a:pPr marL="0" marR="0" lvl="0" indent="0" defTabSz="913765"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此部分内容作为文字排版占位显示</a:t>
                  </a:r>
                  <a:b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b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（建议使用主题字体）</a:t>
                  </a:r>
                </a:p>
              </p:txBody>
            </p:sp>
          </p:grpSp>
        </p:grpSp>
        <p:grpSp>
          <p:nvGrpSpPr>
            <p:cNvPr id="14" name="Group 35"/>
            <p:cNvGrpSpPr/>
            <p:nvPr/>
          </p:nvGrpSpPr>
          <p:grpSpPr>
            <a:xfrm>
              <a:off x="6458059" y="3548588"/>
              <a:ext cx="2137835" cy="772306"/>
              <a:chOff x="8922048" y="2456892"/>
              <a:chExt cx="2308324" cy="1029742"/>
            </a:xfrm>
          </p:grpSpPr>
          <p:sp>
            <p:nvSpPr>
              <p:cNvPr id="27" name="TextBox 36"/>
              <p:cNvSpPr txBox="1"/>
              <p:nvPr/>
            </p:nvSpPr>
            <p:spPr>
              <a:xfrm>
                <a:off x="8922048" y="2456892"/>
                <a:ext cx="2308324" cy="215444"/>
              </a:xfrm>
              <a:prstGeom prst="rect">
                <a:avLst/>
              </a:prstGeom>
              <a:noFill/>
            </p:spPr>
            <p:txBody>
              <a:bodyPr wrap="none" lIns="0" tIns="0" rIns="0" bIns="0">
                <a:normAutofit/>
              </a:bodyPr>
              <a:lstStyle/>
              <a:p>
                <a:pPr marL="0" marR="0" lvl="0" indent="0"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cxnSp>
            <p:nvCxnSpPr>
              <p:cNvPr id="28" name="Straight Connector 37"/>
              <p:cNvCxnSpPr/>
              <p:nvPr/>
            </p:nvCxnSpPr>
            <p:spPr>
              <a:xfrm>
                <a:off x="8922049" y="2716080"/>
                <a:ext cx="2219621" cy="0"/>
              </a:xfrm>
              <a:prstGeom prst="line">
                <a:avLst/>
              </a:prstGeom>
              <a:noFill/>
              <a:ln w="3175" cap="flat" cmpd="sng" algn="ctr">
                <a:solidFill>
                  <a:sysClr val="windowText" lastClr="000000">
                    <a:lumMod val="50000"/>
                    <a:lumOff val="50000"/>
                  </a:sysClr>
                </a:solidFill>
                <a:prstDash val="solid"/>
              </a:ln>
              <a:effectLst/>
            </p:spPr>
          </p:cxnSp>
          <p:grpSp>
            <p:nvGrpSpPr>
              <p:cNvPr id="29" name="Group 38"/>
              <p:cNvGrpSpPr/>
              <p:nvPr/>
            </p:nvGrpSpPr>
            <p:grpSpPr>
              <a:xfrm>
                <a:off x="8922048" y="2780928"/>
                <a:ext cx="2308324" cy="705706"/>
                <a:chOff x="8922049" y="2765435"/>
                <a:chExt cx="2308324" cy="705706"/>
              </a:xfrm>
            </p:grpSpPr>
            <p:sp>
              <p:nvSpPr>
                <p:cNvPr id="30" name="Rectangle 39"/>
                <p:cNvSpPr/>
                <p:nvPr/>
              </p:nvSpPr>
              <p:spPr>
                <a:xfrm>
                  <a:off x="8922049" y="2765435"/>
                  <a:ext cx="2308324" cy="184666"/>
                </a:xfrm>
                <a:prstGeom prst="rect">
                  <a:avLst/>
                </a:prstGeom>
              </p:spPr>
              <p:txBody>
                <a:bodyPr wrap="none" lIns="0" tIns="0" rIns="0" bIns="0" anchor="b" anchorCtr="0">
                  <a:normAutofit fontScale="92500" lnSpcReduction="10000"/>
                </a:bodyPr>
                <a:lstStyle/>
                <a:p>
                  <a:pPr marL="0" marR="0" lvl="0" indent="0"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sp>
              <p:nvSpPr>
                <p:cNvPr id="31" name="Rectangle 40"/>
                <p:cNvSpPr/>
                <p:nvPr/>
              </p:nvSpPr>
              <p:spPr>
                <a:xfrm>
                  <a:off x="8922049" y="2950101"/>
                  <a:ext cx="2308324" cy="521040"/>
                </a:xfrm>
                <a:prstGeom prst="rect">
                  <a:avLst/>
                </a:prstGeom>
              </p:spPr>
              <p:txBody>
                <a:bodyPr wrap="square" lIns="0" tIns="0" rIns="0" bIns="0" anchor="t" anchorCtr="0">
                  <a:normAutofit/>
                </a:bodyPr>
                <a:lstStyle/>
                <a:p>
                  <a:pPr marL="0" marR="0" lvl="0" indent="0" defTabSz="913765"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此部分内容作为文字排版占位显示</a:t>
                  </a:r>
                  <a:b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b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（建议使用主题字体）</a:t>
                  </a:r>
                </a:p>
              </p:txBody>
            </p:sp>
          </p:grpSp>
        </p:grpSp>
        <p:grpSp>
          <p:nvGrpSpPr>
            <p:cNvPr id="15" name="Group 41"/>
            <p:cNvGrpSpPr/>
            <p:nvPr/>
          </p:nvGrpSpPr>
          <p:grpSpPr>
            <a:xfrm>
              <a:off x="533632" y="1018141"/>
              <a:ext cx="2532989" cy="772306"/>
              <a:chOff x="8922048" y="2456892"/>
              <a:chExt cx="2219623" cy="1029742"/>
            </a:xfrm>
          </p:grpSpPr>
          <p:sp>
            <p:nvSpPr>
              <p:cNvPr id="22" name="TextBox 42"/>
              <p:cNvSpPr txBox="1"/>
              <p:nvPr/>
            </p:nvSpPr>
            <p:spPr>
              <a:xfrm>
                <a:off x="8922048" y="2456892"/>
                <a:ext cx="2219622" cy="215444"/>
              </a:xfrm>
              <a:prstGeom prst="rect">
                <a:avLst/>
              </a:prstGeom>
              <a:noFill/>
            </p:spPr>
            <p:txBody>
              <a:bodyPr wrap="none" lIns="0" tIns="0" rIns="0" bIns="0" anchor="ctr" anchorCtr="0">
                <a:normAutofit/>
              </a:bodyPr>
              <a:lstStyle/>
              <a:p>
                <a:pPr marL="0" marR="0" lvl="0" indent="0" algn="r"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cxnSp>
            <p:nvCxnSpPr>
              <p:cNvPr id="23" name="Straight Connector 43"/>
              <p:cNvCxnSpPr/>
              <p:nvPr/>
            </p:nvCxnSpPr>
            <p:spPr>
              <a:xfrm>
                <a:off x="8922049" y="2716080"/>
                <a:ext cx="2219621" cy="0"/>
              </a:xfrm>
              <a:prstGeom prst="line">
                <a:avLst/>
              </a:prstGeom>
              <a:noFill/>
              <a:ln w="3175" cap="flat" cmpd="sng" algn="ctr">
                <a:solidFill>
                  <a:sysClr val="windowText" lastClr="000000">
                    <a:lumMod val="50000"/>
                    <a:lumOff val="50000"/>
                  </a:sysClr>
                </a:solidFill>
                <a:prstDash val="solid"/>
              </a:ln>
              <a:effectLst/>
            </p:spPr>
          </p:cxnSp>
          <p:grpSp>
            <p:nvGrpSpPr>
              <p:cNvPr id="24" name="Group 44"/>
              <p:cNvGrpSpPr/>
              <p:nvPr/>
            </p:nvGrpSpPr>
            <p:grpSpPr>
              <a:xfrm>
                <a:off x="8922049" y="2780928"/>
                <a:ext cx="2219622" cy="705706"/>
                <a:chOff x="8922050" y="2765435"/>
                <a:chExt cx="2219622" cy="705706"/>
              </a:xfrm>
            </p:grpSpPr>
            <p:sp>
              <p:nvSpPr>
                <p:cNvPr id="25" name="Rectangle 45"/>
                <p:cNvSpPr/>
                <p:nvPr/>
              </p:nvSpPr>
              <p:spPr>
                <a:xfrm>
                  <a:off x="8922050" y="2765435"/>
                  <a:ext cx="2219622" cy="184666"/>
                </a:xfrm>
                <a:prstGeom prst="rect">
                  <a:avLst/>
                </a:prstGeom>
              </p:spPr>
              <p:txBody>
                <a:bodyPr wrap="none" lIns="0" tIns="0" rIns="0" bIns="0" anchor="ctr" anchorCtr="0">
                  <a:normAutofit fontScale="92500" lnSpcReduction="10000"/>
                </a:bodyPr>
                <a:lstStyle/>
                <a:p>
                  <a:pPr marL="0" marR="0" lvl="0" indent="0" algn="r"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sp>
              <p:nvSpPr>
                <p:cNvPr id="26" name="Rectangle 46"/>
                <p:cNvSpPr/>
                <p:nvPr/>
              </p:nvSpPr>
              <p:spPr>
                <a:xfrm>
                  <a:off x="8922050" y="2950101"/>
                  <a:ext cx="2219622" cy="521040"/>
                </a:xfrm>
                <a:prstGeom prst="rect">
                  <a:avLst/>
                </a:prstGeom>
              </p:spPr>
              <p:txBody>
                <a:bodyPr wrap="square" lIns="0" tIns="0" rIns="0" bIns="0" anchor="ctr" anchorCtr="0">
                  <a:normAutofit/>
                </a:bodyPr>
                <a:lstStyle/>
                <a:p>
                  <a:pPr marL="0" marR="0" lvl="0" indent="0" algn="r" defTabSz="913765"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此部分内容作为文字排版占位显示</a:t>
                  </a:r>
                  <a:b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br>
                  <a:r>
                    <a:rPr kumimoji="0" lang="zh-CN" altLang="en-US" sz="1200" b="0"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（建议使用主题字体）</a:t>
                  </a:r>
                </a:p>
              </p:txBody>
            </p:sp>
          </p:grpSp>
        </p:grpSp>
        <p:grpSp>
          <p:nvGrpSpPr>
            <p:cNvPr id="16" name="Group 47"/>
            <p:cNvGrpSpPr/>
            <p:nvPr/>
          </p:nvGrpSpPr>
          <p:grpSpPr>
            <a:xfrm>
              <a:off x="533630" y="2796221"/>
              <a:ext cx="1781536" cy="989710"/>
              <a:chOff x="8922048" y="2456892"/>
              <a:chExt cx="2219622" cy="1319615"/>
            </a:xfrm>
          </p:grpSpPr>
          <p:sp>
            <p:nvSpPr>
              <p:cNvPr id="17" name="TextBox 48"/>
              <p:cNvSpPr txBox="1"/>
              <p:nvPr/>
            </p:nvSpPr>
            <p:spPr>
              <a:xfrm>
                <a:off x="8922048" y="2456892"/>
                <a:ext cx="2219622" cy="215444"/>
              </a:xfrm>
              <a:prstGeom prst="rect">
                <a:avLst/>
              </a:prstGeom>
              <a:noFill/>
            </p:spPr>
            <p:txBody>
              <a:bodyPr wrap="none" lIns="0" tIns="0" rIns="0" bIns="0" anchor="ctr" anchorCtr="0">
                <a:normAutofit/>
              </a:bodyPr>
              <a:lstStyle/>
              <a:p>
                <a:pPr marL="0" marR="0" lvl="0" indent="0" algn="r"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cxnSp>
            <p:nvCxnSpPr>
              <p:cNvPr id="18" name="Straight Connector 49"/>
              <p:cNvCxnSpPr/>
              <p:nvPr/>
            </p:nvCxnSpPr>
            <p:spPr>
              <a:xfrm>
                <a:off x="8922049" y="2716080"/>
                <a:ext cx="2219621" cy="0"/>
              </a:xfrm>
              <a:prstGeom prst="line">
                <a:avLst/>
              </a:prstGeom>
              <a:noFill/>
              <a:ln w="3175" cap="flat" cmpd="sng" algn="ctr">
                <a:solidFill>
                  <a:sysClr val="windowText" lastClr="000000">
                    <a:lumMod val="50000"/>
                    <a:lumOff val="50000"/>
                  </a:sysClr>
                </a:solidFill>
                <a:prstDash val="solid"/>
              </a:ln>
              <a:effectLst/>
            </p:spPr>
          </p:cxnSp>
          <p:grpSp>
            <p:nvGrpSpPr>
              <p:cNvPr id="19" name="Group 50"/>
              <p:cNvGrpSpPr/>
              <p:nvPr/>
            </p:nvGrpSpPr>
            <p:grpSpPr>
              <a:xfrm>
                <a:off x="8922048" y="2780928"/>
                <a:ext cx="2219622" cy="995579"/>
                <a:chOff x="8922049" y="2765435"/>
                <a:chExt cx="2219622" cy="995579"/>
              </a:xfrm>
            </p:grpSpPr>
            <p:sp>
              <p:nvSpPr>
                <p:cNvPr id="20" name="Rectangle 51"/>
                <p:cNvSpPr/>
                <p:nvPr/>
              </p:nvSpPr>
              <p:spPr>
                <a:xfrm>
                  <a:off x="8922049" y="2765435"/>
                  <a:ext cx="2219622" cy="184666"/>
                </a:xfrm>
                <a:prstGeom prst="rect">
                  <a:avLst/>
                </a:prstGeom>
              </p:spPr>
              <p:txBody>
                <a:bodyPr wrap="none" lIns="0" tIns="0" rIns="0" bIns="0" anchor="ctr" anchorCtr="0">
                  <a:normAutofit fontScale="92500" lnSpcReduction="10000"/>
                </a:bodyPr>
                <a:lstStyle/>
                <a:p>
                  <a:pPr marL="0" marR="0" lvl="0" indent="0" algn="r" defTabSz="913765"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chemeClr val="tx1">
                          <a:lumMod val="85000"/>
                          <a:lumOff val="15000"/>
                        </a:schemeClr>
                      </a:solidFill>
                      <a:effectLst/>
                      <a:uLnTx/>
                      <a:uFillTx/>
                      <a:latin typeface="+mn-lt"/>
                      <a:ea typeface="+mn-ea"/>
                      <a:cs typeface="+mn-ea"/>
                      <a:sym typeface="+mn-lt"/>
                    </a:rPr>
                    <a:t>标题文本预设</a:t>
                  </a:r>
                </a:p>
              </p:txBody>
            </p:sp>
            <p:sp>
              <p:nvSpPr>
                <p:cNvPr id="21" name="Rectangle 52"/>
                <p:cNvSpPr/>
                <p:nvPr/>
              </p:nvSpPr>
              <p:spPr>
                <a:xfrm>
                  <a:off x="8922049" y="3239975"/>
                  <a:ext cx="2219622" cy="521039"/>
                </a:xfrm>
                <a:prstGeom prst="rect">
                  <a:avLst/>
                </a:prstGeom>
              </p:spPr>
              <p:txBody>
                <a:bodyPr wrap="square" lIns="0" tIns="0" rIns="0" bIns="0" anchor="ctr" anchorCtr="0">
                  <a:noAutofit/>
                </a:bodyPr>
                <a:lstStyle/>
                <a:p>
                  <a:pPr marL="0" marR="0" lvl="0" indent="0" algn="r" defTabSz="913765"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此部分内容作为文字排版占位显示</a:t>
                  </a:r>
                  <a:br>
                    <a:rPr kumimoji="0" lang="zh-CN" altLang="en-US" sz="12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br>
                  <a:r>
                    <a:rPr kumimoji="0" lang="zh-CN" altLang="en-US" sz="12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（建议使用主题字体）</a:t>
                  </a:r>
                </a:p>
              </p:txBody>
            </p:sp>
          </p:grpSp>
        </p:grpSp>
      </p:grpSp>
    </p:spTree>
    <p:extLst>
      <p:ext uri="{BB962C8B-B14F-4D97-AF65-F5344CB8AC3E}">
        <p14:creationId xmlns:p14="http://schemas.microsoft.com/office/powerpoint/2010/main" val="523169852"/>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1632804" y="1926215"/>
            <a:ext cx="9733057" cy="3785391"/>
            <a:chOff x="1044084" y="1536446"/>
            <a:chExt cx="7290298" cy="2835506"/>
          </a:xfrm>
        </p:grpSpPr>
        <p:grpSp>
          <p:nvGrpSpPr>
            <p:cNvPr id="36" name="组合 7"/>
            <p:cNvGrpSpPr/>
            <p:nvPr/>
          </p:nvGrpSpPr>
          <p:grpSpPr>
            <a:xfrm>
              <a:off x="5538683" y="1536446"/>
              <a:ext cx="2795699" cy="2835506"/>
              <a:chOff x="1331640" y="1707654"/>
              <a:chExt cx="2796076" cy="2835506"/>
            </a:xfrm>
          </p:grpSpPr>
          <p:sp>
            <p:nvSpPr>
              <p:cNvPr id="37"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5FC4F4"/>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sp>
            <p:nvSpPr>
              <p:cNvPr id="38"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5FC4F4"/>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sp>
            <p:nvSpPr>
              <p:cNvPr id="39"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 name="connsiteX0-121" fmla="*/ 0 w 1240133"/>
                  <a:gd name="connsiteY0-122" fmla="*/ 652643 h 652643"/>
                  <a:gd name="connsiteX1-123" fmla="*/ 1240133 w 1240133"/>
                  <a:gd name="connsiteY1-124" fmla="*/ 0 h 652643"/>
                  <a:gd name="connsiteX2-125" fmla="*/ 1224300 w 1240133"/>
                  <a:gd name="connsiteY2-126" fmla="*/ 638411 h 652643"/>
                  <a:gd name="connsiteX3-127" fmla="*/ 0 w 1240133"/>
                  <a:gd name="connsiteY3-128" fmla="*/ 652643 h 652643"/>
                  <a:gd name="connsiteX0-129" fmla="*/ 0 w 1233017"/>
                  <a:gd name="connsiteY0-130" fmla="*/ 629932 h 629932"/>
                  <a:gd name="connsiteX1-131" fmla="*/ 1233017 w 1233017"/>
                  <a:gd name="connsiteY1-132" fmla="*/ 9311 h 629932"/>
                  <a:gd name="connsiteX2-133" fmla="*/ 1224300 w 1233017"/>
                  <a:gd name="connsiteY2-134" fmla="*/ 615700 h 629932"/>
                  <a:gd name="connsiteX3-135" fmla="*/ 0 w 1233017"/>
                  <a:gd name="connsiteY3-136" fmla="*/ 629932 h 629932"/>
                  <a:gd name="connsiteX0-137" fmla="*/ 0 w 1233017"/>
                  <a:gd name="connsiteY0-138" fmla="*/ 629932 h 644164"/>
                  <a:gd name="connsiteX1-139" fmla="*/ 1233017 w 1233017"/>
                  <a:gd name="connsiteY1-140" fmla="*/ 9311 h 644164"/>
                  <a:gd name="connsiteX2-141" fmla="*/ 1224300 w 1233017"/>
                  <a:gd name="connsiteY2-142" fmla="*/ 644164 h 644164"/>
                  <a:gd name="connsiteX3-143" fmla="*/ 0 w 1233017"/>
                  <a:gd name="connsiteY3-144" fmla="*/ 629932 h 644164"/>
                  <a:gd name="connsiteX0-145" fmla="*/ 0 w 1233017"/>
                  <a:gd name="connsiteY0-146" fmla="*/ 629932 h 644164"/>
                  <a:gd name="connsiteX1-147" fmla="*/ 1233017 w 1233017"/>
                  <a:gd name="connsiteY1-148" fmla="*/ 9311 h 644164"/>
                  <a:gd name="connsiteX2-149" fmla="*/ 1224300 w 1233017"/>
                  <a:gd name="connsiteY2-150" fmla="*/ 644164 h 644164"/>
                  <a:gd name="connsiteX3-151" fmla="*/ 0 w 1233017"/>
                  <a:gd name="connsiteY3-152" fmla="*/ 629932 h 644164"/>
                  <a:gd name="connsiteX0-153" fmla="*/ 0 w 1233017"/>
                  <a:gd name="connsiteY0-154" fmla="*/ 629932 h 644164"/>
                  <a:gd name="connsiteX1-155" fmla="*/ 1233017 w 1233017"/>
                  <a:gd name="connsiteY1-156" fmla="*/ 9311 h 644164"/>
                  <a:gd name="connsiteX2-157" fmla="*/ 1224300 w 1233017"/>
                  <a:gd name="connsiteY2-158" fmla="*/ 644164 h 644164"/>
                  <a:gd name="connsiteX3-159" fmla="*/ 0 w 1233017"/>
                  <a:gd name="connsiteY3-160" fmla="*/ 629932 h 644164"/>
                  <a:gd name="connsiteX0-161" fmla="*/ 0 w 1233017"/>
                  <a:gd name="connsiteY0-162" fmla="*/ 629932 h 640606"/>
                  <a:gd name="connsiteX1-163" fmla="*/ 1233017 w 1233017"/>
                  <a:gd name="connsiteY1-164" fmla="*/ 9311 h 640606"/>
                  <a:gd name="connsiteX2-165" fmla="*/ 1227858 w 1233017"/>
                  <a:gd name="connsiteY2-166" fmla="*/ 640606 h 640606"/>
                  <a:gd name="connsiteX3-167" fmla="*/ 0 w 1233017"/>
                  <a:gd name="connsiteY3-168" fmla="*/ 629932 h 640606"/>
                  <a:gd name="connsiteX0-169" fmla="*/ 0 w 1225901"/>
                  <a:gd name="connsiteY0-170" fmla="*/ 632363 h 639479"/>
                  <a:gd name="connsiteX1-171" fmla="*/ 1225901 w 1225901"/>
                  <a:gd name="connsiteY1-172" fmla="*/ 8184 h 639479"/>
                  <a:gd name="connsiteX2-173" fmla="*/ 1220742 w 1225901"/>
                  <a:gd name="connsiteY2-174" fmla="*/ 639479 h 639479"/>
                  <a:gd name="connsiteX3-175" fmla="*/ 0 w 1225901"/>
                  <a:gd name="connsiteY3-176" fmla="*/ 632363 h 639479"/>
                  <a:gd name="connsiteX0-177" fmla="*/ 0 w 1225901"/>
                  <a:gd name="connsiteY0-178" fmla="*/ 624179 h 631295"/>
                  <a:gd name="connsiteX1-179" fmla="*/ 1225901 w 1225901"/>
                  <a:gd name="connsiteY1-180" fmla="*/ 0 h 631295"/>
                  <a:gd name="connsiteX2-181" fmla="*/ 1220742 w 1225901"/>
                  <a:gd name="connsiteY2-182" fmla="*/ 631295 h 631295"/>
                  <a:gd name="connsiteX3-183" fmla="*/ 0 w 1225901"/>
                  <a:gd name="connsiteY3-184" fmla="*/ 624179 h 631295"/>
                  <a:gd name="connsiteX0-185" fmla="*/ 0 w 1225901"/>
                  <a:gd name="connsiteY0-186" fmla="*/ 624179 h 631295"/>
                  <a:gd name="connsiteX1-187" fmla="*/ 1225901 w 1225901"/>
                  <a:gd name="connsiteY1-188" fmla="*/ 0 h 631295"/>
                  <a:gd name="connsiteX2-189" fmla="*/ 1220742 w 1225901"/>
                  <a:gd name="connsiteY2-190" fmla="*/ 631295 h 631295"/>
                  <a:gd name="connsiteX3-191" fmla="*/ 0 w 1225901"/>
                  <a:gd name="connsiteY3-192" fmla="*/ 624179 h 631295"/>
                  <a:gd name="connsiteX0-193" fmla="*/ 0 w 1225901"/>
                  <a:gd name="connsiteY0-194" fmla="*/ 624179 h 631295"/>
                  <a:gd name="connsiteX1-195" fmla="*/ 1225901 w 1225901"/>
                  <a:gd name="connsiteY1-196" fmla="*/ 0 h 631295"/>
                  <a:gd name="connsiteX2-197" fmla="*/ 1220742 w 1225901"/>
                  <a:gd name="connsiteY2-198" fmla="*/ 631295 h 631295"/>
                  <a:gd name="connsiteX3-199" fmla="*/ 0 w 1225901"/>
                  <a:gd name="connsiteY3-200" fmla="*/ 624179 h 631295"/>
                  <a:gd name="connsiteX0-201" fmla="*/ 0 w 1225901"/>
                  <a:gd name="connsiteY0-202" fmla="*/ 624179 h 631295"/>
                  <a:gd name="connsiteX1-203" fmla="*/ 1225901 w 1225901"/>
                  <a:gd name="connsiteY1-204" fmla="*/ 0 h 631295"/>
                  <a:gd name="connsiteX2-205" fmla="*/ 1220742 w 1225901"/>
                  <a:gd name="connsiteY2-206" fmla="*/ 631295 h 631295"/>
                  <a:gd name="connsiteX3-207" fmla="*/ 0 w 1225901"/>
                  <a:gd name="connsiteY3-208" fmla="*/ 624179 h 631295"/>
                  <a:gd name="connsiteX0-209" fmla="*/ 0 w 1218785"/>
                  <a:gd name="connsiteY0-210" fmla="*/ 631295 h 631295"/>
                  <a:gd name="connsiteX1-211" fmla="*/ 1218785 w 1218785"/>
                  <a:gd name="connsiteY1-212" fmla="*/ 0 h 631295"/>
                  <a:gd name="connsiteX2-213" fmla="*/ 1213626 w 1218785"/>
                  <a:gd name="connsiteY2-214" fmla="*/ 631295 h 631295"/>
                  <a:gd name="connsiteX3-215" fmla="*/ 0 w 1218785"/>
                  <a:gd name="connsiteY3-216" fmla="*/ 631295 h 631295"/>
                  <a:gd name="connsiteX0-217" fmla="*/ 0 w 1229459"/>
                  <a:gd name="connsiteY0-218" fmla="*/ 631295 h 631295"/>
                  <a:gd name="connsiteX1-219" fmla="*/ 1229459 w 1229459"/>
                  <a:gd name="connsiteY1-220" fmla="*/ 0 h 631295"/>
                  <a:gd name="connsiteX2-221" fmla="*/ 1224300 w 1229459"/>
                  <a:gd name="connsiteY2-222" fmla="*/ 631295 h 631295"/>
                  <a:gd name="connsiteX3-223" fmla="*/ 0 w 1229459"/>
                  <a:gd name="connsiteY3-224" fmla="*/ 631295 h 631295"/>
                  <a:gd name="connsiteX0-225" fmla="*/ 0 w 1231416"/>
                  <a:gd name="connsiteY0-226" fmla="*/ 631295 h 634853"/>
                  <a:gd name="connsiteX1-227" fmla="*/ 1229459 w 1231416"/>
                  <a:gd name="connsiteY1-228" fmla="*/ 0 h 634853"/>
                  <a:gd name="connsiteX2-229" fmla="*/ 1231416 w 1231416"/>
                  <a:gd name="connsiteY2-230" fmla="*/ 634853 h 634853"/>
                  <a:gd name="connsiteX3-231" fmla="*/ 0 w 1231416"/>
                  <a:gd name="connsiteY3-232" fmla="*/ 631295 h 634853"/>
                  <a:gd name="connsiteX0-233" fmla="*/ 0 w 1234974"/>
                  <a:gd name="connsiteY0-234" fmla="*/ 634853 h 634853"/>
                  <a:gd name="connsiteX1-235" fmla="*/ 1233017 w 1234974"/>
                  <a:gd name="connsiteY1-236" fmla="*/ 0 h 634853"/>
                  <a:gd name="connsiteX2-237" fmla="*/ 1234974 w 1234974"/>
                  <a:gd name="connsiteY2-238" fmla="*/ 634853 h 634853"/>
                  <a:gd name="connsiteX3-239" fmla="*/ 0 w 1234974"/>
                  <a:gd name="connsiteY3-240" fmla="*/ 634853 h 634853"/>
                </a:gdLst>
                <a:ahLst/>
                <a:cxnLst>
                  <a:cxn ang="0">
                    <a:pos x="connsiteX0-1" y="connsiteY0-2"/>
                  </a:cxn>
                  <a:cxn ang="0">
                    <a:pos x="connsiteX1-3" y="connsiteY1-4"/>
                  </a:cxn>
                  <a:cxn ang="0">
                    <a:pos x="connsiteX2-5" y="connsiteY2-6"/>
                  </a:cxn>
                  <a:cxn ang="0">
                    <a:pos x="connsiteX3-7" y="connsiteY3-8"/>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5FC4F4"/>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sp>
            <p:nvSpPr>
              <p:cNvPr id="40"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1" fmla="*/ 0 w 2405548"/>
                  <a:gd name="connsiteY0-2" fmla="*/ 553019 h 553019"/>
                  <a:gd name="connsiteX1-3" fmla="*/ 1937496 w 2405548"/>
                  <a:gd name="connsiteY1-4" fmla="*/ 0 h 553019"/>
                  <a:gd name="connsiteX2-5" fmla="*/ 2405548 w 2405548"/>
                  <a:gd name="connsiteY2-6" fmla="*/ 432048 h 553019"/>
                  <a:gd name="connsiteX3-7" fmla="*/ 0 w 2405548"/>
                  <a:gd name="connsiteY3-8" fmla="*/ 553019 h 553019"/>
                  <a:gd name="connsiteX0-9" fmla="*/ 0 w 2405548"/>
                  <a:gd name="connsiteY0-10" fmla="*/ 1186339 h 1186339"/>
                  <a:gd name="connsiteX1-11" fmla="*/ 1247249 w 2405548"/>
                  <a:gd name="connsiteY1-12" fmla="*/ 0 h 1186339"/>
                  <a:gd name="connsiteX2-13" fmla="*/ 2405548 w 2405548"/>
                  <a:gd name="connsiteY2-14" fmla="*/ 1065368 h 1186339"/>
                  <a:gd name="connsiteX3-15" fmla="*/ 0 w 2405548"/>
                  <a:gd name="connsiteY3-16" fmla="*/ 1186339 h 1186339"/>
                  <a:gd name="connsiteX0-17" fmla="*/ 0 w 1247249"/>
                  <a:gd name="connsiteY0-18" fmla="*/ 1186339 h 1186339"/>
                  <a:gd name="connsiteX1-19" fmla="*/ 1247249 w 1247249"/>
                  <a:gd name="connsiteY1-20" fmla="*/ 0 h 1186339"/>
                  <a:gd name="connsiteX2-21" fmla="*/ 1227858 w 1247249"/>
                  <a:gd name="connsiteY2-22" fmla="*/ 634853 h 1186339"/>
                  <a:gd name="connsiteX3-23" fmla="*/ 0 w 1247249"/>
                  <a:gd name="connsiteY3-24" fmla="*/ 1186339 h 1186339"/>
                  <a:gd name="connsiteX0-25" fmla="*/ 0 w 1247249"/>
                  <a:gd name="connsiteY0-26" fmla="*/ 1186339 h 1186339"/>
                  <a:gd name="connsiteX1-27" fmla="*/ 1247249 w 1247249"/>
                  <a:gd name="connsiteY1-28" fmla="*/ 0 h 1186339"/>
                  <a:gd name="connsiteX2-29" fmla="*/ 1227858 w 1247249"/>
                  <a:gd name="connsiteY2-30" fmla="*/ 634853 h 1186339"/>
                  <a:gd name="connsiteX3-31" fmla="*/ 0 w 1247249"/>
                  <a:gd name="connsiteY3-32" fmla="*/ 1186339 h 1186339"/>
                  <a:gd name="connsiteX0-33" fmla="*/ 0 w 1247249"/>
                  <a:gd name="connsiteY0-34" fmla="*/ 1186339 h 1186339"/>
                  <a:gd name="connsiteX1-35" fmla="*/ 1247249 w 1247249"/>
                  <a:gd name="connsiteY1-36" fmla="*/ 0 h 1186339"/>
                  <a:gd name="connsiteX2-37" fmla="*/ 1227858 w 1247249"/>
                  <a:gd name="connsiteY2-38" fmla="*/ 634853 h 1186339"/>
                  <a:gd name="connsiteX3-39" fmla="*/ 0 w 1247249"/>
                  <a:gd name="connsiteY3-40" fmla="*/ 1186339 h 1186339"/>
                  <a:gd name="connsiteX0-41" fmla="*/ 0 w 1247249"/>
                  <a:gd name="connsiteY0-42" fmla="*/ 1186339 h 1186339"/>
                  <a:gd name="connsiteX1-43" fmla="*/ 1247249 w 1247249"/>
                  <a:gd name="connsiteY1-44" fmla="*/ 0 h 1186339"/>
                  <a:gd name="connsiteX2-45" fmla="*/ 1227858 w 1247249"/>
                  <a:gd name="connsiteY2-46" fmla="*/ 634853 h 1186339"/>
                  <a:gd name="connsiteX3-47" fmla="*/ 0 w 1247249"/>
                  <a:gd name="connsiteY3-48" fmla="*/ 1186339 h 1186339"/>
                  <a:gd name="connsiteX0-49" fmla="*/ 0 w 1247249"/>
                  <a:gd name="connsiteY0-50" fmla="*/ 1186339 h 1186339"/>
                  <a:gd name="connsiteX1-51" fmla="*/ 1247249 w 1247249"/>
                  <a:gd name="connsiteY1-52" fmla="*/ 0 h 1186339"/>
                  <a:gd name="connsiteX2-53" fmla="*/ 1227858 w 1247249"/>
                  <a:gd name="connsiteY2-54" fmla="*/ 634853 h 1186339"/>
                  <a:gd name="connsiteX3-55" fmla="*/ 0 w 1247249"/>
                  <a:gd name="connsiteY3-56" fmla="*/ 1186339 h 1186339"/>
                  <a:gd name="connsiteX0-57" fmla="*/ 0 w 1247249"/>
                  <a:gd name="connsiteY0-58" fmla="*/ 1186339 h 1186339"/>
                  <a:gd name="connsiteX1-59" fmla="*/ 1247249 w 1247249"/>
                  <a:gd name="connsiteY1-60" fmla="*/ 0 h 1186339"/>
                  <a:gd name="connsiteX2-61" fmla="*/ 1227858 w 1247249"/>
                  <a:gd name="connsiteY2-62" fmla="*/ 634853 h 1186339"/>
                  <a:gd name="connsiteX3-63" fmla="*/ 0 w 1247249"/>
                  <a:gd name="connsiteY3-64" fmla="*/ 1186339 h 1186339"/>
                  <a:gd name="connsiteX0-65" fmla="*/ 0 w 1247249"/>
                  <a:gd name="connsiteY0-66" fmla="*/ 1186339 h 1186339"/>
                  <a:gd name="connsiteX1-67" fmla="*/ 1247249 w 1247249"/>
                  <a:gd name="connsiteY1-68" fmla="*/ 0 h 1186339"/>
                  <a:gd name="connsiteX2-69" fmla="*/ 1227858 w 1247249"/>
                  <a:gd name="connsiteY2-70" fmla="*/ 634853 h 1186339"/>
                  <a:gd name="connsiteX3-71" fmla="*/ 0 w 1247249"/>
                  <a:gd name="connsiteY3-72" fmla="*/ 1186339 h 1186339"/>
                  <a:gd name="connsiteX0-73" fmla="*/ 0 w 1247249"/>
                  <a:gd name="connsiteY0-74" fmla="*/ 1186339 h 1186339"/>
                  <a:gd name="connsiteX1-75" fmla="*/ 1247249 w 1247249"/>
                  <a:gd name="connsiteY1-76" fmla="*/ 0 h 1186339"/>
                  <a:gd name="connsiteX2-77" fmla="*/ 1227858 w 1247249"/>
                  <a:gd name="connsiteY2-78" fmla="*/ 634853 h 1186339"/>
                  <a:gd name="connsiteX3-79" fmla="*/ 0 w 1247249"/>
                  <a:gd name="connsiteY3-80" fmla="*/ 1186339 h 1186339"/>
                  <a:gd name="connsiteX0-81" fmla="*/ 0 w 1247249"/>
                  <a:gd name="connsiteY0-82" fmla="*/ 1186339 h 1186339"/>
                  <a:gd name="connsiteX1-83" fmla="*/ 1247249 w 1247249"/>
                  <a:gd name="connsiteY1-84" fmla="*/ 0 h 1186339"/>
                  <a:gd name="connsiteX2-85" fmla="*/ 1227858 w 1247249"/>
                  <a:gd name="connsiteY2-86" fmla="*/ 634853 h 1186339"/>
                  <a:gd name="connsiteX3-87" fmla="*/ 0 w 1247249"/>
                  <a:gd name="connsiteY3-88" fmla="*/ 1186339 h 1186339"/>
                  <a:gd name="connsiteX0-89" fmla="*/ 0 w 1247249"/>
                  <a:gd name="connsiteY0-90" fmla="*/ 1186339 h 1186339"/>
                  <a:gd name="connsiteX1-91" fmla="*/ 1247249 w 1247249"/>
                  <a:gd name="connsiteY1-92" fmla="*/ 0 h 1186339"/>
                  <a:gd name="connsiteX2-93" fmla="*/ 1227858 w 1247249"/>
                  <a:gd name="connsiteY2-94" fmla="*/ 634853 h 1186339"/>
                  <a:gd name="connsiteX3-95" fmla="*/ 0 w 1247249"/>
                  <a:gd name="connsiteY3-96" fmla="*/ 1186339 h 1186339"/>
                  <a:gd name="connsiteX0-97" fmla="*/ 0 w 1247249"/>
                  <a:gd name="connsiteY0-98" fmla="*/ 1186339 h 1186339"/>
                  <a:gd name="connsiteX1-99" fmla="*/ 1247249 w 1247249"/>
                  <a:gd name="connsiteY1-100" fmla="*/ 0 h 1186339"/>
                  <a:gd name="connsiteX2-101" fmla="*/ 1231416 w 1247249"/>
                  <a:gd name="connsiteY2-102" fmla="*/ 638411 h 1186339"/>
                  <a:gd name="connsiteX3-103" fmla="*/ 0 w 1247249"/>
                  <a:gd name="connsiteY3-104" fmla="*/ 1186339 h 1186339"/>
                  <a:gd name="connsiteX0-105" fmla="*/ 0 w 1247249"/>
                  <a:gd name="connsiteY0-106" fmla="*/ 1186339 h 1186339"/>
                  <a:gd name="connsiteX1-107" fmla="*/ 1247249 w 1247249"/>
                  <a:gd name="connsiteY1-108" fmla="*/ 0 h 1186339"/>
                  <a:gd name="connsiteX2-109" fmla="*/ 1231416 w 1247249"/>
                  <a:gd name="connsiteY2-110" fmla="*/ 638411 h 1186339"/>
                  <a:gd name="connsiteX3-111" fmla="*/ 0 w 1247249"/>
                  <a:gd name="connsiteY3-112" fmla="*/ 1186339 h 1186339"/>
                  <a:gd name="connsiteX0-113" fmla="*/ 0 w 1247249"/>
                  <a:gd name="connsiteY0-114" fmla="*/ 1186339 h 1186339"/>
                  <a:gd name="connsiteX1-115" fmla="*/ 1247249 w 1247249"/>
                  <a:gd name="connsiteY1-116" fmla="*/ 0 h 1186339"/>
                  <a:gd name="connsiteX2-117" fmla="*/ 1231416 w 1247249"/>
                  <a:gd name="connsiteY2-118" fmla="*/ 638411 h 1186339"/>
                  <a:gd name="connsiteX3-119" fmla="*/ 0 w 1247249"/>
                  <a:gd name="connsiteY3-120" fmla="*/ 1186339 h 1186339"/>
                </a:gdLst>
                <a:ahLst/>
                <a:cxnLst>
                  <a:cxn ang="0">
                    <a:pos x="connsiteX0-1" y="connsiteY0-2"/>
                  </a:cxn>
                  <a:cxn ang="0">
                    <a:pos x="connsiteX1-3" y="connsiteY1-4"/>
                  </a:cxn>
                  <a:cxn ang="0">
                    <a:pos x="connsiteX2-5" y="connsiteY2-6"/>
                  </a:cxn>
                  <a:cxn ang="0">
                    <a:pos x="connsiteX3-7" y="connsiteY3-8"/>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5FC4F4"/>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sp>
            <p:nvSpPr>
              <p:cNvPr id="41"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ysClr val="window" lastClr="FFFFFF">
                  <a:lumMod val="65000"/>
                </a:sysClr>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sp>
            <p:nvSpPr>
              <p:cNvPr id="42"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ysClr val="window" lastClr="FFFFFF">
                  <a:lumMod val="65000"/>
                </a:sysClr>
              </a:solidFill>
              <a:ln w="25400" cap="flat" cmpd="sng" algn="ctr">
                <a:noFill/>
                <a:prstDash val="solid"/>
              </a:ln>
              <a:effectLst/>
            </p:spPr>
            <p:txBody>
              <a:bodyPr rtlCol="0" anchor="ctr"/>
              <a:lstStyle/>
              <a:p>
                <a:pPr algn="ctr" defTabSz="963657" fontAlgn="auto">
                  <a:spcBef>
                    <a:spcPts val="0"/>
                  </a:spcBef>
                  <a:spcAft>
                    <a:spcPts val="0"/>
                  </a:spcAft>
                  <a:defRPr/>
                </a:pPr>
                <a:endParaRPr lang="zh-CN" altLang="en-US" sz="1300" kern="0">
                  <a:solidFill>
                    <a:schemeClr val="tx1">
                      <a:lumMod val="85000"/>
                      <a:lumOff val="15000"/>
                    </a:schemeClr>
                  </a:solidFill>
                  <a:latin typeface="+mn-lt"/>
                  <a:ea typeface="+mn-ea"/>
                  <a:cs typeface="+mn-ea"/>
                  <a:sym typeface="+mn-lt"/>
                </a:endParaRPr>
              </a:p>
            </p:txBody>
          </p:sp>
        </p:grpSp>
        <p:sp>
          <p:nvSpPr>
            <p:cNvPr id="43" name="矩形 1"/>
            <p:cNvSpPr>
              <a:spLocks noChangeArrowheads="1"/>
            </p:cNvSpPr>
            <p:nvPr/>
          </p:nvSpPr>
          <p:spPr bwMode="auto">
            <a:xfrm>
              <a:off x="1044084" y="1682321"/>
              <a:ext cx="3527916" cy="36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3657" fontAlgn="auto">
                <a:spcBef>
                  <a:spcPts val="0"/>
                </a:spcBef>
                <a:spcAft>
                  <a:spcPts val="0"/>
                </a:spcAft>
                <a:defRPr/>
              </a:pPr>
              <a:r>
                <a:rPr lang="zh-CN" altLang="en-US" sz="1300" kern="0" dirty="0">
                  <a:solidFill>
                    <a:schemeClr val="tx1">
                      <a:lumMod val="85000"/>
                      <a:lumOff val="15000"/>
                    </a:schemeClr>
                  </a:solidFill>
                  <a:latin typeface="+mn-lt"/>
                  <a:ea typeface="+mn-ea"/>
                  <a:cs typeface="+mn-ea"/>
                  <a:sym typeface="+mn-lt"/>
                </a:rPr>
                <a:t>此处添加详细文本描述，建议与标题相关并符合整体语言风格，语言描述尽量。</a:t>
              </a:r>
            </a:p>
          </p:txBody>
        </p:sp>
        <p:sp>
          <p:nvSpPr>
            <p:cNvPr id="44" name="矩形 1"/>
            <p:cNvSpPr>
              <a:spLocks noChangeArrowheads="1"/>
            </p:cNvSpPr>
            <p:nvPr/>
          </p:nvSpPr>
          <p:spPr bwMode="auto">
            <a:xfrm>
              <a:off x="1044084" y="2414416"/>
              <a:ext cx="3527916" cy="31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3657" fontAlgn="auto">
                <a:lnSpc>
                  <a:spcPts val="1266"/>
                </a:lnSpc>
                <a:spcBef>
                  <a:spcPts val="0"/>
                </a:spcBef>
                <a:spcAft>
                  <a:spcPts val="0"/>
                </a:spcAft>
                <a:defRPr/>
              </a:pPr>
              <a:r>
                <a:rPr lang="zh-CN" altLang="en-US" sz="1300" kern="0" dirty="0">
                  <a:solidFill>
                    <a:schemeClr val="tx1">
                      <a:lumMod val="85000"/>
                      <a:lumOff val="15000"/>
                    </a:schemeClr>
                  </a:solidFill>
                  <a:latin typeface="+mn-lt"/>
                  <a:ea typeface="+mn-ea"/>
                  <a:cs typeface="+mn-ea"/>
                  <a:sym typeface="+mn-lt"/>
                </a:rPr>
                <a:t>此处添加详细文本描述，建议与标题相关并符合整体语言风格，语言描述尽量。</a:t>
              </a:r>
            </a:p>
          </p:txBody>
        </p:sp>
        <p:sp>
          <p:nvSpPr>
            <p:cNvPr id="45" name="矩形 1"/>
            <p:cNvSpPr>
              <a:spLocks noChangeArrowheads="1"/>
            </p:cNvSpPr>
            <p:nvPr/>
          </p:nvSpPr>
          <p:spPr bwMode="auto">
            <a:xfrm>
              <a:off x="1044084" y="3146511"/>
              <a:ext cx="3527916" cy="31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3657" fontAlgn="auto">
                <a:lnSpc>
                  <a:spcPts val="1266"/>
                </a:lnSpc>
                <a:spcBef>
                  <a:spcPts val="0"/>
                </a:spcBef>
                <a:spcAft>
                  <a:spcPts val="0"/>
                </a:spcAft>
                <a:defRPr/>
              </a:pPr>
              <a:r>
                <a:rPr lang="zh-CN" altLang="en-US" sz="1300" kern="0" dirty="0">
                  <a:solidFill>
                    <a:schemeClr val="tx1">
                      <a:lumMod val="85000"/>
                      <a:lumOff val="15000"/>
                    </a:schemeClr>
                  </a:solidFill>
                  <a:latin typeface="+mn-lt"/>
                  <a:ea typeface="+mn-ea"/>
                  <a:cs typeface="+mn-ea"/>
                  <a:sym typeface="+mn-lt"/>
                </a:rPr>
                <a:t>此处添加详细文本描述，建议与标题相关并符合整体语言风格，语言描述尽量。</a:t>
              </a:r>
            </a:p>
          </p:txBody>
        </p:sp>
        <p:sp>
          <p:nvSpPr>
            <p:cNvPr id="46" name="矩形 1"/>
            <p:cNvSpPr>
              <a:spLocks noChangeArrowheads="1"/>
            </p:cNvSpPr>
            <p:nvPr/>
          </p:nvSpPr>
          <p:spPr bwMode="auto">
            <a:xfrm>
              <a:off x="1044084" y="3878607"/>
              <a:ext cx="3527916" cy="31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963657" fontAlgn="auto">
                <a:lnSpc>
                  <a:spcPts val="1266"/>
                </a:lnSpc>
                <a:spcBef>
                  <a:spcPts val="0"/>
                </a:spcBef>
                <a:spcAft>
                  <a:spcPts val="0"/>
                </a:spcAft>
                <a:defRPr/>
              </a:pPr>
              <a:r>
                <a:rPr lang="zh-CN" altLang="en-US" sz="1300" kern="0" dirty="0">
                  <a:solidFill>
                    <a:schemeClr val="tx1">
                      <a:lumMod val="85000"/>
                      <a:lumOff val="15000"/>
                    </a:schemeClr>
                  </a:solidFill>
                  <a:latin typeface="+mn-lt"/>
                  <a:ea typeface="+mn-ea"/>
                  <a:cs typeface="+mn-ea"/>
                  <a:sym typeface="+mn-lt"/>
                </a:rPr>
                <a:t>此处添加详细文本描述，建议与标题相关并符合整体语言风格，语言描述尽量。</a:t>
              </a:r>
            </a:p>
          </p:txBody>
        </p:sp>
        <p:cxnSp>
          <p:nvCxnSpPr>
            <p:cNvPr id="47" name="直接连接符 46"/>
            <p:cNvCxnSpPr/>
            <p:nvPr/>
          </p:nvCxnSpPr>
          <p:spPr>
            <a:xfrm flipH="1">
              <a:off x="4662471" y="1897626"/>
              <a:ext cx="791981" cy="0"/>
            </a:xfrm>
            <a:prstGeom prst="line">
              <a:avLst/>
            </a:prstGeom>
            <a:noFill/>
            <a:ln w="6350" cap="flat" cmpd="sng" algn="ctr">
              <a:solidFill>
                <a:sysClr val="window" lastClr="FFFFFF">
                  <a:lumMod val="65000"/>
                </a:sysClr>
              </a:solidFill>
              <a:prstDash val="sysDash"/>
              <a:headEnd type="oval" w="med" len="med"/>
              <a:tailEnd type="oval" w="med" len="med"/>
            </a:ln>
            <a:effectLst/>
          </p:spPr>
        </p:cxnSp>
        <p:cxnSp>
          <p:nvCxnSpPr>
            <p:cNvPr id="48" name="直接连接符 47"/>
            <p:cNvCxnSpPr/>
            <p:nvPr/>
          </p:nvCxnSpPr>
          <p:spPr>
            <a:xfrm flipH="1">
              <a:off x="4662471" y="2624638"/>
              <a:ext cx="791981" cy="0"/>
            </a:xfrm>
            <a:prstGeom prst="line">
              <a:avLst/>
            </a:prstGeom>
            <a:noFill/>
            <a:ln w="6350" cap="flat" cmpd="sng" algn="ctr">
              <a:solidFill>
                <a:sysClr val="window" lastClr="FFFFFF">
                  <a:lumMod val="65000"/>
                </a:sysClr>
              </a:solidFill>
              <a:prstDash val="sysDash"/>
              <a:headEnd type="oval" w="med" len="med"/>
              <a:tailEnd type="oval" w="med" len="med"/>
            </a:ln>
            <a:effectLst/>
          </p:spPr>
        </p:cxnSp>
        <p:cxnSp>
          <p:nvCxnSpPr>
            <p:cNvPr id="49" name="直接连接符 48"/>
            <p:cNvCxnSpPr/>
            <p:nvPr/>
          </p:nvCxnSpPr>
          <p:spPr>
            <a:xfrm flipH="1">
              <a:off x="4662471" y="3351650"/>
              <a:ext cx="791981" cy="0"/>
            </a:xfrm>
            <a:prstGeom prst="line">
              <a:avLst/>
            </a:prstGeom>
            <a:noFill/>
            <a:ln w="6350" cap="flat" cmpd="sng" algn="ctr">
              <a:solidFill>
                <a:sysClr val="window" lastClr="FFFFFF">
                  <a:lumMod val="65000"/>
                </a:sysClr>
              </a:solidFill>
              <a:prstDash val="sysDash"/>
              <a:headEnd type="oval" w="med" len="med"/>
              <a:tailEnd type="oval" w="med" len="med"/>
            </a:ln>
            <a:effectLst/>
          </p:spPr>
        </p:cxnSp>
        <p:cxnSp>
          <p:nvCxnSpPr>
            <p:cNvPr id="50" name="直接连接符 49"/>
            <p:cNvCxnSpPr/>
            <p:nvPr/>
          </p:nvCxnSpPr>
          <p:spPr>
            <a:xfrm flipH="1">
              <a:off x="4662471" y="4078663"/>
              <a:ext cx="791981" cy="0"/>
            </a:xfrm>
            <a:prstGeom prst="line">
              <a:avLst/>
            </a:prstGeom>
            <a:noFill/>
            <a:ln w="6350" cap="flat" cmpd="sng" algn="ctr">
              <a:solidFill>
                <a:sysClr val="window" lastClr="FFFFFF">
                  <a:lumMod val="65000"/>
                </a:sysClr>
              </a:solidFill>
              <a:prstDash val="sysDash"/>
              <a:headEnd type="oval" w="med" len="med"/>
              <a:tailEnd type="oval" w="med" len="med"/>
            </a:ln>
            <a:effectLst/>
          </p:spPr>
        </p:cxnSp>
      </p:grpSp>
    </p:spTree>
    <p:extLst>
      <p:ext uri="{BB962C8B-B14F-4D97-AF65-F5344CB8AC3E}">
        <p14:creationId xmlns:p14="http://schemas.microsoft.com/office/powerpoint/2010/main" val="289199978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32"/>
          <p:cNvSpPr/>
          <p:nvPr/>
        </p:nvSpPr>
        <p:spPr>
          <a:xfrm>
            <a:off x="5690011" y="2287834"/>
            <a:ext cx="3802994" cy="3802785"/>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cs typeface="+mn-ea"/>
              <a:sym typeface="+mn-lt"/>
            </a:endParaRPr>
          </a:p>
        </p:txBody>
      </p:sp>
      <p:sp>
        <p:nvSpPr>
          <p:cNvPr id="9" name="Oval 33"/>
          <p:cNvSpPr/>
          <p:nvPr/>
        </p:nvSpPr>
        <p:spPr>
          <a:xfrm>
            <a:off x="6208320" y="2809775"/>
            <a:ext cx="2766375" cy="2766223"/>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cs typeface="+mn-ea"/>
              <a:sym typeface="+mn-lt"/>
            </a:endParaRPr>
          </a:p>
        </p:txBody>
      </p:sp>
      <p:sp>
        <p:nvSpPr>
          <p:cNvPr id="10" name="Oval 37"/>
          <p:cNvSpPr/>
          <p:nvPr/>
        </p:nvSpPr>
        <p:spPr>
          <a:xfrm>
            <a:off x="6673470" y="3269688"/>
            <a:ext cx="1847419" cy="1847317"/>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cs typeface="+mn-ea"/>
              <a:sym typeface="+mn-lt"/>
            </a:endParaRPr>
          </a:p>
        </p:txBody>
      </p:sp>
      <p:sp>
        <p:nvSpPr>
          <p:cNvPr id="11" name="Oval 38"/>
          <p:cNvSpPr/>
          <p:nvPr/>
        </p:nvSpPr>
        <p:spPr>
          <a:xfrm>
            <a:off x="7215718" y="3817266"/>
            <a:ext cx="755578" cy="755537"/>
          </a:xfrm>
          <a:prstGeom prst="ellipse">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cs typeface="+mn-ea"/>
              <a:sym typeface="+mn-lt"/>
            </a:endParaRPr>
          </a:p>
        </p:txBody>
      </p:sp>
      <p:sp>
        <p:nvSpPr>
          <p:cNvPr id="12" name="Block Arc 47"/>
          <p:cNvSpPr/>
          <p:nvPr/>
        </p:nvSpPr>
        <p:spPr>
          <a:xfrm rot="10800000">
            <a:off x="5690011" y="2291494"/>
            <a:ext cx="3802994" cy="3802785"/>
          </a:xfrm>
          <a:prstGeom prst="blockArc">
            <a:avLst>
              <a:gd name="adj1" fmla="val 16158116"/>
              <a:gd name="adj2" fmla="val 5409154"/>
              <a:gd name="adj3" fmla="val 5869"/>
            </a:avLst>
          </a:prstGeom>
          <a:solidFill>
            <a:srgbClr val="5FC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solidFill>
                <a:schemeClr val="tx1"/>
              </a:solidFill>
              <a:cs typeface="+mn-ea"/>
              <a:sym typeface="+mn-lt"/>
            </a:endParaRPr>
          </a:p>
        </p:txBody>
      </p:sp>
      <p:sp>
        <p:nvSpPr>
          <p:cNvPr id="13" name="Block Arc 48"/>
          <p:cNvSpPr/>
          <p:nvPr/>
        </p:nvSpPr>
        <p:spPr>
          <a:xfrm rot="10800000">
            <a:off x="6208321" y="2809777"/>
            <a:ext cx="2766372" cy="2766220"/>
          </a:xfrm>
          <a:prstGeom prst="blockArc">
            <a:avLst>
              <a:gd name="adj1" fmla="val 14698952"/>
              <a:gd name="adj2" fmla="val 5440372"/>
              <a:gd name="adj3" fmla="val 9948"/>
            </a:avLst>
          </a:prstGeom>
          <a:solidFill>
            <a:srgbClr val="5FC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solidFill>
                <a:schemeClr val="tx1"/>
              </a:solidFill>
              <a:cs typeface="+mn-ea"/>
              <a:sym typeface="+mn-lt"/>
            </a:endParaRPr>
          </a:p>
        </p:txBody>
      </p:sp>
      <p:sp>
        <p:nvSpPr>
          <p:cNvPr id="14" name="Block Arc 49"/>
          <p:cNvSpPr/>
          <p:nvPr/>
        </p:nvSpPr>
        <p:spPr>
          <a:xfrm rot="10800000">
            <a:off x="6671428" y="3272858"/>
            <a:ext cx="1840158" cy="1840057"/>
          </a:xfrm>
          <a:prstGeom prst="blockArc">
            <a:avLst>
              <a:gd name="adj1" fmla="val 13629918"/>
              <a:gd name="adj2" fmla="val 5390526"/>
              <a:gd name="adj3" fmla="val 13480"/>
            </a:avLst>
          </a:prstGeom>
          <a:solidFill>
            <a:srgbClr val="5FC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solidFill>
                <a:schemeClr val="tx1"/>
              </a:solidFill>
              <a:cs typeface="+mn-ea"/>
              <a:sym typeface="+mn-lt"/>
            </a:endParaRPr>
          </a:p>
        </p:txBody>
      </p:sp>
      <p:sp>
        <p:nvSpPr>
          <p:cNvPr id="15" name="Block Arc 50"/>
          <p:cNvSpPr/>
          <p:nvPr/>
        </p:nvSpPr>
        <p:spPr>
          <a:xfrm rot="10800000">
            <a:off x="7219902" y="3821301"/>
            <a:ext cx="743219" cy="743178"/>
          </a:xfrm>
          <a:prstGeom prst="blockArc">
            <a:avLst>
              <a:gd name="adj1" fmla="val 10800000"/>
              <a:gd name="adj2" fmla="val 5236583"/>
              <a:gd name="adj3" fmla="val 28287"/>
            </a:avLst>
          </a:prstGeom>
          <a:solidFill>
            <a:srgbClr val="5FC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lnSpc>
                <a:spcPct val="120000"/>
              </a:lnSpc>
            </a:pPr>
            <a:endParaRPr lang="en-US" sz="800" dirty="0">
              <a:solidFill>
                <a:schemeClr val="tx1"/>
              </a:solidFill>
              <a:cs typeface="+mn-ea"/>
              <a:sym typeface="+mn-lt"/>
            </a:endParaRPr>
          </a:p>
        </p:txBody>
      </p:sp>
      <p:sp>
        <p:nvSpPr>
          <p:cNvPr id="16" name="Text Placeholder 3"/>
          <p:cNvSpPr txBox="1">
            <a:spLocks/>
          </p:cNvSpPr>
          <p:nvPr/>
        </p:nvSpPr>
        <p:spPr>
          <a:xfrm>
            <a:off x="10344381" y="1824092"/>
            <a:ext cx="450443"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7714">
              <a:lnSpc>
                <a:spcPct val="120000"/>
              </a:lnSpc>
              <a:spcBef>
                <a:spcPct val="20000"/>
              </a:spcBef>
              <a:defRPr/>
            </a:pPr>
            <a:r>
              <a:rPr lang="en-US" sz="1700" b="0" dirty="0">
                <a:solidFill>
                  <a:schemeClr val="accent1"/>
                </a:solidFill>
                <a:latin typeface="+mn-lt"/>
                <a:ea typeface="+mn-ea"/>
                <a:cs typeface="+mn-ea"/>
                <a:sym typeface="+mn-lt"/>
              </a:rPr>
              <a:t>50%</a:t>
            </a:r>
          </a:p>
        </p:txBody>
      </p:sp>
      <p:sp>
        <p:nvSpPr>
          <p:cNvPr id="17" name="Text Placeholder 3"/>
          <p:cNvSpPr txBox="1">
            <a:spLocks/>
          </p:cNvSpPr>
          <p:nvPr/>
        </p:nvSpPr>
        <p:spPr>
          <a:xfrm>
            <a:off x="10344381" y="3370428"/>
            <a:ext cx="450443"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7714">
              <a:lnSpc>
                <a:spcPct val="120000"/>
              </a:lnSpc>
              <a:spcBef>
                <a:spcPct val="20000"/>
              </a:spcBef>
              <a:defRPr/>
            </a:pPr>
            <a:r>
              <a:rPr lang="en-US" sz="1700" b="0" dirty="0">
                <a:solidFill>
                  <a:schemeClr val="accent1"/>
                </a:solidFill>
                <a:latin typeface="+mn-lt"/>
                <a:ea typeface="+mn-ea"/>
                <a:cs typeface="+mn-ea"/>
                <a:sym typeface="+mn-lt"/>
              </a:rPr>
              <a:t>90%</a:t>
            </a:r>
          </a:p>
        </p:txBody>
      </p:sp>
      <p:sp>
        <p:nvSpPr>
          <p:cNvPr id="18" name="Text Placeholder 3"/>
          <p:cNvSpPr txBox="1">
            <a:spLocks/>
          </p:cNvSpPr>
          <p:nvPr/>
        </p:nvSpPr>
        <p:spPr>
          <a:xfrm>
            <a:off x="10344381" y="2339537"/>
            <a:ext cx="450443"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7714">
              <a:lnSpc>
                <a:spcPct val="120000"/>
              </a:lnSpc>
              <a:spcBef>
                <a:spcPct val="20000"/>
              </a:spcBef>
              <a:defRPr/>
            </a:pPr>
            <a:r>
              <a:rPr lang="en-US" sz="1700" b="0" dirty="0">
                <a:solidFill>
                  <a:schemeClr val="accent1"/>
                </a:solidFill>
                <a:latin typeface="+mn-lt"/>
                <a:ea typeface="+mn-ea"/>
                <a:cs typeface="+mn-ea"/>
                <a:sym typeface="+mn-lt"/>
              </a:rPr>
              <a:t>60%</a:t>
            </a:r>
          </a:p>
        </p:txBody>
      </p:sp>
      <p:sp>
        <p:nvSpPr>
          <p:cNvPr id="19" name="Text Placeholder 3"/>
          <p:cNvSpPr txBox="1">
            <a:spLocks/>
          </p:cNvSpPr>
          <p:nvPr/>
        </p:nvSpPr>
        <p:spPr>
          <a:xfrm>
            <a:off x="10344381" y="2854981"/>
            <a:ext cx="450443" cy="28732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77714">
              <a:lnSpc>
                <a:spcPct val="120000"/>
              </a:lnSpc>
              <a:spcBef>
                <a:spcPct val="20000"/>
              </a:spcBef>
              <a:defRPr/>
            </a:pPr>
            <a:r>
              <a:rPr lang="en-US" sz="1700" b="0" dirty="0">
                <a:solidFill>
                  <a:schemeClr val="accent1"/>
                </a:solidFill>
                <a:latin typeface="+mn-lt"/>
                <a:ea typeface="+mn-ea"/>
                <a:cs typeface="+mn-ea"/>
                <a:sym typeface="+mn-lt"/>
              </a:rPr>
              <a:t>70%</a:t>
            </a:r>
          </a:p>
        </p:txBody>
      </p:sp>
      <p:cxnSp>
        <p:nvCxnSpPr>
          <p:cNvPr id="20" name="Elbow Connector 40"/>
          <p:cNvCxnSpPr/>
          <p:nvPr/>
        </p:nvCxnSpPr>
        <p:spPr>
          <a:xfrm flipV="1">
            <a:off x="7661301" y="1979932"/>
            <a:ext cx="2476434" cy="431287"/>
          </a:xfrm>
          <a:prstGeom prst="bentConnector3">
            <a:avLst>
              <a:gd name="adj1" fmla="val 36922"/>
            </a:avLst>
          </a:prstGeom>
          <a:ln w="6350" cmpd="sng">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Elbow Connector 41"/>
          <p:cNvCxnSpPr/>
          <p:nvPr/>
        </p:nvCxnSpPr>
        <p:spPr>
          <a:xfrm flipV="1">
            <a:off x="7661301" y="2524435"/>
            <a:ext cx="2476434" cy="431287"/>
          </a:xfrm>
          <a:prstGeom prst="bentConnector3">
            <a:avLst>
              <a:gd name="adj1" fmla="val 46730"/>
            </a:avLst>
          </a:prstGeom>
          <a:ln w="6350" cmpd="sng">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Elbow Connector 42"/>
          <p:cNvCxnSpPr/>
          <p:nvPr/>
        </p:nvCxnSpPr>
        <p:spPr>
          <a:xfrm flipV="1">
            <a:off x="7648771" y="2983869"/>
            <a:ext cx="2476434" cy="431287"/>
          </a:xfrm>
          <a:prstGeom prst="bentConnector3">
            <a:avLst>
              <a:gd name="adj1" fmla="val 55557"/>
            </a:avLst>
          </a:prstGeom>
          <a:ln w="6350" cmpd="sng">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Elbow Connector 43"/>
          <p:cNvCxnSpPr/>
          <p:nvPr/>
        </p:nvCxnSpPr>
        <p:spPr>
          <a:xfrm flipV="1">
            <a:off x="7636243" y="3495269"/>
            <a:ext cx="2476434" cy="431287"/>
          </a:xfrm>
          <a:prstGeom prst="bentConnector3">
            <a:avLst>
              <a:gd name="adj1" fmla="val 67000"/>
            </a:avLst>
          </a:prstGeom>
          <a:ln w="6350" cmpd="sng">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4" name="Group 49"/>
          <p:cNvGrpSpPr/>
          <p:nvPr/>
        </p:nvGrpSpPr>
        <p:grpSpPr>
          <a:xfrm>
            <a:off x="2529948" y="2163002"/>
            <a:ext cx="2914152" cy="734365"/>
            <a:chOff x="1270277" y="1192718"/>
            <a:chExt cx="3205532" cy="570215"/>
          </a:xfrm>
        </p:grpSpPr>
        <p:sp>
          <p:nvSpPr>
            <p:cNvPr id="25" name="Text Placeholder 3"/>
            <p:cNvSpPr txBox="1">
              <a:spLocks/>
            </p:cNvSpPr>
            <p:nvPr/>
          </p:nvSpPr>
          <p:spPr>
            <a:xfrm>
              <a:off x="1270277" y="1192718"/>
              <a:ext cx="1269564" cy="19686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1500" dirty="0">
                  <a:solidFill>
                    <a:schemeClr val="accent1"/>
                  </a:solidFill>
                  <a:latin typeface="+mn-lt"/>
                  <a:ea typeface="+mn-ea"/>
                  <a:cs typeface="+mn-ea"/>
                  <a:sym typeface="+mn-lt"/>
                </a:rPr>
                <a:t>替换文字内容</a:t>
              </a:r>
              <a:endParaRPr lang="en-US" sz="1500" dirty="0">
                <a:solidFill>
                  <a:schemeClr val="accent1"/>
                </a:solidFill>
                <a:latin typeface="+mn-lt"/>
                <a:ea typeface="+mn-ea"/>
                <a:cs typeface="+mn-ea"/>
                <a:sym typeface="+mn-lt"/>
              </a:endParaRPr>
            </a:p>
          </p:txBody>
        </p:sp>
        <p:sp>
          <p:nvSpPr>
            <p:cNvPr id="26" name="Text Placeholder 3"/>
            <p:cNvSpPr txBox="1">
              <a:spLocks/>
            </p:cNvSpPr>
            <p:nvPr/>
          </p:nvSpPr>
          <p:spPr>
            <a:xfrm>
              <a:off x="1270277" y="1418801"/>
              <a:ext cx="3205532" cy="3441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800" dirty="0">
                  <a:solidFill>
                    <a:schemeClr val="tx1">
                      <a:lumMod val="75000"/>
                      <a:lumOff val="25000"/>
                    </a:schemeClr>
                  </a:solidFill>
                  <a:latin typeface="+mn-lt"/>
                  <a:ea typeface="+mn-ea"/>
                  <a:cs typeface="+mn-ea"/>
                  <a:sym typeface="+mn-lt"/>
                </a:rPr>
                <a:t>请替换文字内容，点击添加相关标题文字，修改文字内容，也可以直接复制你的内容到此。，点击添加相关标题文字，修改文字内容，也可以直接</a:t>
              </a:r>
              <a:r>
                <a:rPr lang="zh-CN" altLang="en-US" sz="800" dirty="0">
                  <a:solidFill>
                    <a:schemeClr val="bg1"/>
                  </a:solidFill>
                  <a:latin typeface="+mn-lt"/>
                  <a:ea typeface="+mn-ea"/>
                  <a:cs typeface="+mn-ea"/>
                  <a:sym typeface="+mn-lt"/>
                </a:rPr>
                <a:t>复制你的内容到此。</a:t>
              </a:r>
              <a:endParaRPr lang="en-US" altLang="zh-CN" sz="800" dirty="0">
                <a:solidFill>
                  <a:schemeClr val="bg1"/>
                </a:solidFill>
                <a:latin typeface="+mn-lt"/>
                <a:ea typeface="+mn-ea"/>
                <a:cs typeface="+mn-ea"/>
                <a:sym typeface="+mn-lt"/>
              </a:endParaRPr>
            </a:p>
          </p:txBody>
        </p:sp>
      </p:grpSp>
      <p:grpSp>
        <p:nvGrpSpPr>
          <p:cNvPr id="27" name="Group 52"/>
          <p:cNvGrpSpPr/>
          <p:nvPr/>
        </p:nvGrpSpPr>
        <p:grpSpPr>
          <a:xfrm>
            <a:off x="2529948" y="3227565"/>
            <a:ext cx="2914152" cy="734365"/>
            <a:chOff x="1270277" y="2114430"/>
            <a:chExt cx="3205532" cy="570215"/>
          </a:xfrm>
        </p:grpSpPr>
        <p:sp>
          <p:nvSpPr>
            <p:cNvPr id="28" name="Text Placeholder 3"/>
            <p:cNvSpPr txBox="1">
              <a:spLocks/>
            </p:cNvSpPr>
            <p:nvPr/>
          </p:nvSpPr>
          <p:spPr>
            <a:xfrm>
              <a:off x="1270277" y="2114430"/>
              <a:ext cx="1269564" cy="19686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1500" dirty="0">
                  <a:solidFill>
                    <a:schemeClr val="accent1"/>
                  </a:solidFill>
                  <a:latin typeface="+mn-lt"/>
                  <a:ea typeface="+mn-ea"/>
                  <a:cs typeface="+mn-ea"/>
                  <a:sym typeface="+mn-lt"/>
                </a:rPr>
                <a:t>替换文字内容</a:t>
              </a:r>
              <a:endParaRPr lang="en-US" sz="1500" dirty="0">
                <a:solidFill>
                  <a:schemeClr val="accent1"/>
                </a:solidFill>
                <a:latin typeface="+mn-lt"/>
                <a:ea typeface="+mn-ea"/>
                <a:cs typeface="+mn-ea"/>
                <a:sym typeface="+mn-lt"/>
              </a:endParaRPr>
            </a:p>
          </p:txBody>
        </p:sp>
        <p:sp>
          <p:nvSpPr>
            <p:cNvPr id="29" name="Text Placeholder 3"/>
            <p:cNvSpPr txBox="1">
              <a:spLocks/>
            </p:cNvSpPr>
            <p:nvPr/>
          </p:nvSpPr>
          <p:spPr>
            <a:xfrm>
              <a:off x="1270277" y="2340513"/>
              <a:ext cx="3205532" cy="3441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800" dirty="0">
                  <a:solidFill>
                    <a:schemeClr val="tx1">
                      <a:lumMod val="75000"/>
                      <a:lumOff val="25000"/>
                    </a:schemeClr>
                  </a:solidFill>
                  <a:latin typeface="+mn-lt"/>
                  <a:ea typeface="+mn-ea"/>
                  <a:cs typeface="+mn-ea"/>
                  <a:sym typeface="+mn-lt"/>
                </a:rPr>
                <a:t>请替换文字内容，点击添加相关标题文字，修改文字内容，也可以直接复制你的内容到此。，点击添加相关标题文字，修改文字内容，也可以直接复制</a:t>
              </a:r>
              <a:r>
                <a:rPr lang="zh-CN" altLang="en-US" sz="800" dirty="0">
                  <a:solidFill>
                    <a:schemeClr val="bg1"/>
                  </a:solidFill>
                  <a:latin typeface="+mn-lt"/>
                  <a:ea typeface="+mn-ea"/>
                  <a:cs typeface="+mn-ea"/>
                  <a:sym typeface="+mn-lt"/>
                </a:rPr>
                <a:t>你的内容到此。</a:t>
              </a:r>
              <a:endParaRPr lang="en-US" altLang="zh-CN" sz="800" dirty="0">
                <a:solidFill>
                  <a:schemeClr val="bg1"/>
                </a:solidFill>
                <a:latin typeface="+mn-lt"/>
                <a:ea typeface="+mn-ea"/>
                <a:cs typeface="+mn-ea"/>
                <a:sym typeface="+mn-lt"/>
              </a:endParaRPr>
            </a:p>
          </p:txBody>
        </p:sp>
      </p:grpSp>
      <p:grpSp>
        <p:nvGrpSpPr>
          <p:cNvPr id="30" name="Group 58"/>
          <p:cNvGrpSpPr/>
          <p:nvPr/>
        </p:nvGrpSpPr>
        <p:grpSpPr>
          <a:xfrm>
            <a:off x="2529948" y="4280976"/>
            <a:ext cx="2914152" cy="734365"/>
            <a:chOff x="1270277" y="3036142"/>
            <a:chExt cx="3205532" cy="570215"/>
          </a:xfrm>
        </p:grpSpPr>
        <p:sp>
          <p:nvSpPr>
            <p:cNvPr id="31" name="Text Placeholder 3"/>
            <p:cNvSpPr txBox="1">
              <a:spLocks/>
            </p:cNvSpPr>
            <p:nvPr/>
          </p:nvSpPr>
          <p:spPr>
            <a:xfrm>
              <a:off x="1270277" y="3036142"/>
              <a:ext cx="1269564" cy="19686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1500" dirty="0">
                  <a:solidFill>
                    <a:schemeClr val="accent1"/>
                  </a:solidFill>
                  <a:latin typeface="+mn-lt"/>
                  <a:ea typeface="+mn-ea"/>
                  <a:cs typeface="+mn-ea"/>
                  <a:sym typeface="+mn-lt"/>
                </a:rPr>
                <a:t>替换文字内容</a:t>
              </a:r>
              <a:endParaRPr lang="en-US" sz="1500" dirty="0">
                <a:solidFill>
                  <a:schemeClr val="accent1"/>
                </a:solidFill>
                <a:latin typeface="+mn-lt"/>
                <a:ea typeface="+mn-ea"/>
                <a:cs typeface="+mn-ea"/>
                <a:sym typeface="+mn-lt"/>
              </a:endParaRPr>
            </a:p>
          </p:txBody>
        </p:sp>
        <p:sp>
          <p:nvSpPr>
            <p:cNvPr id="32" name="Text Placeholder 3"/>
            <p:cNvSpPr txBox="1">
              <a:spLocks/>
            </p:cNvSpPr>
            <p:nvPr/>
          </p:nvSpPr>
          <p:spPr>
            <a:xfrm>
              <a:off x="1270277" y="3262225"/>
              <a:ext cx="3205532" cy="3441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800" dirty="0">
                  <a:solidFill>
                    <a:schemeClr val="tx1">
                      <a:lumMod val="75000"/>
                      <a:lumOff val="25000"/>
                    </a:schemeClr>
                  </a:solidFill>
                  <a:latin typeface="+mn-lt"/>
                  <a:ea typeface="+mn-ea"/>
                  <a:cs typeface="+mn-ea"/>
                  <a:sym typeface="+mn-lt"/>
                </a:rPr>
                <a:t>请替换文字内容，点击添加相关标题文字，修改文字内容，也可以直接复制你的内容到此。，点击添加相关标题文字，修改文字内容，也可以直接复制你的内容到</a:t>
              </a:r>
              <a:r>
                <a:rPr lang="zh-CN" altLang="en-US" sz="800" dirty="0">
                  <a:solidFill>
                    <a:schemeClr val="bg1"/>
                  </a:solidFill>
                  <a:latin typeface="+mn-lt"/>
                  <a:ea typeface="+mn-ea"/>
                  <a:cs typeface="+mn-ea"/>
                  <a:sym typeface="+mn-lt"/>
                </a:rPr>
                <a:t>此。</a:t>
              </a:r>
              <a:endParaRPr lang="en-US" altLang="zh-CN" sz="800" dirty="0">
                <a:solidFill>
                  <a:schemeClr val="bg1"/>
                </a:solidFill>
                <a:latin typeface="+mn-lt"/>
                <a:ea typeface="+mn-ea"/>
                <a:cs typeface="+mn-ea"/>
                <a:sym typeface="+mn-lt"/>
              </a:endParaRPr>
            </a:p>
          </p:txBody>
        </p:sp>
      </p:grpSp>
      <p:grpSp>
        <p:nvGrpSpPr>
          <p:cNvPr id="33" name="Group 61"/>
          <p:cNvGrpSpPr/>
          <p:nvPr/>
        </p:nvGrpSpPr>
        <p:grpSpPr>
          <a:xfrm>
            <a:off x="2529948" y="5305574"/>
            <a:ext cx="2914152" cy="719621"/>
            <a:chOff x="1270277" y="3047590"/>
            <a:chExt cx="3205532" cy="558767"/>
          </a:xfrm>
        </p:grpSpPr>
        <p:sp>
          <p:nvSpPr>
            <p:cNvPr id="34" name="Text Placeholder 3"/>
            <p:cNvSpPr txBox="1">
              <a:spLocks/>
            </p:cNvSpPr>
            <p:nvPr/>
          </p:nvSpPr>
          <p:spPr>
            <a:xfrm>
              <a:off x="1270277" y="3047590"/>
              <a:ext cx="1269564" cy="196860"/>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1500" dirty="0">
                  <a:solidFill>
                    <a:schemeClr val="accent1"/>
                  </a:solidFill>
                  <a:latin typeface="+mn-lt"/>
                  <a:ea typeface="+mn-ea"/>
                  <a:cs typeface="+mn-ea"/>
                  <a:sym typeface="+mn-lt"/>
                </a:rPr>
                <a:t>替换文字内容</a:t>
              </a:r>
              <a:endParaRPr lang="en-US" sz="1500" dirty="0">
                <a:solidFill>
                  <a:schemeClr val="accent1"/>
                </a:solidFill>
                <a:latin typeface="+mn-lt"/>
                <a:ea typeface="+mn-ea"/>
                <a:cs typeface="+mn-ea"/>
                <a:sym typeface="+mn-lt"/>
              </a:endParaRPr>
            </a:p>
          </p:txBody>
        </p:sp>
        <p:sp>
          <p:nvSpPr>
            <p:cNvPr id="35" name="Text Placeholder 3"/>
            <p:cNvSpPr txBox="1">
              <a:spLocks/>
            </p:cNvSpPr>
            <p:nvPr/>
          </p:nvSpPr>
          <p:spPr>
            <a:xfrm>
              <a:off x="1270277" y="3262225"/>
              <a:ext cx="3205532" cy="34413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77714">
                <a:lnSpc>
                  <a:spcPct val="120000"/>
                </a:lnSpc>
                <a:spcBef>
                  <a:spcPct val="20000"/>
                </a:spcBef>
                <a:defRPr/>
              </a:pPr>
              <a:r>
                <a:rPr lang="zh-CN" altLang="en-US" sz="800" dirty="0">
                  <a:solidFill>
                    <a:schemeClr val="tx1">
                      <a:lumMod val="75000"/>
                      <a:lumOff val="25000"/>
                    </a:schemeClr>
                  </a:solidFill>
                  <a:latin typeface="+mn-lt"/>
                  <a:ea typeface="+mn-ea"/>
                  <a:cs typeface="+mn-ea"/>
                  <a:sym typeface="+mn-lt"/>
                </a:rPr>
                <a:t>请替换文字内容，点击添加相关标题文字，修改文字内容，也可以直接复制你的内容到此。，点击添加相关标题文字，修改文字内容，也可以直接复制</a:t>
              </a:r>
              <a:r>
                <a:rPr lang="zh-CN" altLang="en-US" sz="800" dirty="0">
                  <a:solidFill>
                    <a:schemeClr val="bg1"/>
                  </a:solidFill>
                  <a:latin typeface="+mn-lt"/>
                  <a:ea typeface="+mn-ea"/>
                  <a:cs typeface="+mn-ea"/>
                  <a:sym typeface="+mn-lt"/>
                </a:rPr>
                <a:t>你的内容到此。</a:t>
              </a:r>
              <a:endParaRPr lang="en-US" altLang="zh-CN" sz="800" dirty="0">
                <a:solidFill>
                  <a:schemeClr val="bg1"/>
                </a:solidFill>
                <a:latin typeface="+mn-lt"/>
                <a:ea typeface="+mn-ea"/>
                <a:cs typeface="+mn-ea"/>
                <a:sym typeface="+mn-lt"/>
              </a:endParaRPr>
            </a:p>
          </p:txBody>
        </p:sp>
      </p:grpSp>
      <p:sp>
        <p:nvSpPr>
          <p:cNvPr id="36" name="Freeform 45"/>
          <p:cNvSpPr>
            <a:spLocks noEditPoints="1"/>
          </p:cNvSpPr>
          <p:nvPr/>
        </p:nvSpPr>
        <p:spPr bwMode="auto">
          <a:xfrm>
            <a:off x="2019730" y="2262613"/>
            <a:ext cx="400511" cy="4004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FC4F4"/>
          </a:solidFill>
          <a:ln w="9525">
            <a:noFill/>
            <a:round/>
            <a:headEnd/>
            <a:tailEnd/>
          </a:ln>
        </p:spPr>
        <p:txBody>
          <a:bodyPr vert="horz" wrap="square" lIns="117766" tIns="58883" rIns="117766" bIns="58883"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sp>
        <p:nvSpPr>
          <p:cNvPr id="37" name="Freeform 45"/>
          <p:cNvSpPr>
            <a:spLocks noEditPoints="1"/>
          </p:cNvSpPr>
          <p:nvPr/>
        </p:nvSpPr>
        <p:spPr bwMode="auto">
          <a:xfrm>
            <a:off x="2019730" y="3309446"/>
            <a:ext cx="400511" cy="4004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FC4F4"/>
          </a:solidFill>
          <a:ln w="9525">
            <a:noFill/>
            <a:round/>
            <a:headEnd/>
            <a:tailEnd/>
          </a:ln>
        </p:spPr>
        <p:txBody>
          <a:bodyPr vert="horz" wrap="square" lIns="117766" tIns="58883" rIns="117766" bIns="58883"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sp>
        <p:nvSpPr>
          <p:cNvPr id="38" name="Freeform 45"/>
          <p:cNvSpPr>
            <a:spLocks noEditPoints="1"/>
          </p:cNvSpPr>
          <p:nvPr/>
        </p:nvSpPr>
        <p:spPr bwMode="auto">
          <a:xfrm>
            <a:off x="2019730" y="4356276"/>
            <a:ext cx="400511" cy="4004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FC4F4"/>
          </a:solidFill>
          <a:ln w="9525">
            <a:noFill/>
            <a:round/>
            <a:headEnd/>
            <a:tailEnd/>
          </a:ln>
        </p:spPr>
        <p:txBody>
          <a:bodyPr vert="horz" wrap="square" lIns="117766" tIns="58883" rIns="117766" bIns="58883"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sp>
        <p:nvSpPr>
          <p:cNvPr id="39" name="Freeform 45"/>
          <p:cNvSpPr>
            <a:spLocks noEditPoints="1"/>
          </p:cNvSpPr>
          <p:nvPr/>
        </p:nvSpPr>
        <p:spPr bwMode="auto">
          <a:xfrm>
            <a:off x="2019730" y="5403107"/>
            <a:ext cx="400511" cy="400489"/>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FC4F4"/>
          </a:solidFill>
          <a:ln w="9525">
            <a:noFill/>
            <a:round/>
            <a:headEnd/>
            <a:tailEnd/>
          </a:ln>
        </p:spPr>
        <p:txBody>
          <a:bodyPr vert="horz" wrap="square" lIns="117766" tIns="58883" rIns="117766" bIns="58883" numCol="1" anchor="t" anchorCtr="0" compatLnSpc="1">
            <a:prstTxWarp prst="textNoShape">
              <a:avLst/>
            </a:prstTxWarp>
          </a:bodyPr>
          <a:lstStyle/>
          <a:p>
            <a:pPr>
              <a:lnSpc>
                <a:spcPct val="120000"/>
              </a:lnSpc>
            </a:pPr>
            <a:endParaRPr lang="en-US" sz="800" dirty="0">
              <a:latin typeface="+mn-lt"/>
              <a:ea typeface="+mn-ea"/>
              <a:cs typeface="+mn-ea"/>
              <a:sym typeface="+mn-lt"/>
            </a:endParaRPr>
          </a:p>
        </p:txBody>
      </p:sp>
      <p:sp>
        <p:nvSpPr>
          <p:cNvPr id="40" name="矩形 39"/>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21110568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0"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edge">
                                      <p:cBhvr>
                                        <p:cTn id="13" dur="1000"/>
                                        <p:tgtEl>
                                          <p:spTgt spid="12"/>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2500"/>
                            </p:stCondLst>
                            <p:childTnLst>
                              <p:par>
                                <p:cTn id="19" presetID="53"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par>
                          <p:cTn id="24" fill="hold">
                            <p:stCondLst>
                              <p:cond delay="3000"/>
                            </p:stCondLst>
                            <p:childTnLst>
                              <p:par>
                                <p:cTn id="25" presetID="53"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Effect transition="in" filter="fade">
                                      <p:cBhvr>
                                        <p:cTn id="29" dur="1000"/>
                                        <p:tgtEl>
                                          <p:spTgt spid="9"/>
                                        </p:tgtEl>
                                      </p:cBhvr>
                                    </p:animEffect>
                                  </p:childTnLst>
                                </p:cTn>
                              </p:par>
                            </p:childTnLst>
                          </p:cTn>
                        </p:par>
                        <p:par>
                          <p:cTn id="30" fill="hold">
                            <p:stCondLst>
                              <p:cond delay="4000"/>
                            </p:stCondLst>
                            <p:childTnLst>
                              <p:par>
                                <p:cTn id="31" presetID="16" presetClass="entr" presetSubtype="2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Horizontal)">
                                      <p:cBhvr>
                                        <p:cTn id="33" dur="1000"/>
                                        <p:tgtEl>
                                          <p:spTgt spid="13"/>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5500"/>
                            </p:stCondLst>
                            <p:childTnLst>
                              <p:par>
                                <p:cTn id="39" presetID="53"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par>
                          <p:cTn id="44" fill="hold">
                            <p:stCondLst>
                              <p:cond delay="6000"/>
                            </p:stCondLst>
                            <p:childTnLst>
                              <p:par>
                                <p:cTn id="45" presetID="53"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Effect transition="in" filter="fade">
                                      <p:cBhvr>
                                        <p:cTn id="49" dur="1000"/>
                                        <p:tgtEl>
                                          <p:spTgt spid="10"/>
                                        </p:tgtEl>
                                      </p:cBhvr>
                                    </p:animEffect>
                                  </p:childTnLst>
                                </p:cTn>
                              </p:par>
                            </p:childTnLst>
                          </p:cTn>
                        </p:par>
                        <p:par>
                          <p:cTn id="50" fill="hold">
                            <p:stCondLst>
                              <p:cond delay="7000"/>
                            </p:stCondLst>
                            <p:childTnLst>
                              <p:par>
                                <p:cTn id="51" presetID="2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edge">
                                      <p:cBhvr>
                                        <p:cTn id="53" dur="1000"/>
                                        <p:tgtEl>
                                          <p:spTgt spid="14"/>
                                        </p:tgtEl>
                                      </p:cBhvr>
                                    </p:animEffect>
                                  </p:childTnLst>
                                </p:cTn>
                              </p:par>
                            </p:childTnLst>
                          </p:cTn>
                        </p:par>
                        <p:par>
                          <p:cTn id="54" fill="hold">
                            <p:stCondLst>
                              <p:cond delay="80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8500"/>
                            </p:stCondLst>
                            <p:childTnLst>
                              <p:par>
                                <p:cTn id="59" presetID="53"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childTnLst>
                          </p:cTn>
                        </p:par>
                        <p:par>
                          <p:cTn id="64" fill="hold">
                            <p:stCondLst>
                              <p:cond delay="9000"/>
                            </p:stCondLst>
                            <p:childTnLst>
                              <p:par>
                                <p:cTn id="65" presetID="53"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1000" fill="hold"/>
                                        <p:tgtEl>
                                          <p:spTgt spid="11"/>
                                        </p:tgtEl>
                                        <p:attrNameLst>
                                          <p:attrName>ppt_w</p:attrName>
                                        </p:attrNameLst>
                                      </p:cBhvr>
                                      <p:tavLst>
                                        <p:tav tm="0">
                                          <p:val>
                                            <p:fltVal val="0"/>
                                          </p:val>
                                        </p:tav>
                                        <p:tav tm="100000">
                                          <p:val>
                                            <p:strVal val="#ppt_w"/>
                                          </p:val>
                                        </p:tav>
                                      </p:tavLst>
                                    </p:anim>
                                    <p:anim calcmode="lin" valueType="num">
                                      <p:cBhvr>
                                        <p:cTn id="68" dur="1000" fill="hold"/>
                                        <p:tgtEl>
                                          <p:spTgt spid="11"/>
                                        </p:tgtEl>
                                        <p:attrNameLst>
                                          <p:attrName>ppt_h</p:attrName>
                                        </p:attrNameLst>
                                      </p:cBhvr>
                                      <p:tavLst>
                                        <p:tav tm="0">
                                          <p:val>
                                            <p:fltVal val="0"/>
                                          </p:val>
                                        </p:tav>
                                        <p:tav tm="100000">
                                          <p:val>
                                            <p:strVal val="#ppt_h"/>
                                          </p:val>
                                        </p:tav>
                                      </p:tavLst>
                                    </p:anim>
                                    <p:animEffect transition="in" filter="fade">
                                      <p:cBhvr>
                                        <p:cTn id="69" dur="1000"/>
                                        <p:tgtEl>
                                          <p:spTgt spid="11"/>
                                        </p:tgtEl>
                                      </p:cBhvr>
                                    </p:animEffect>
                                  </p:childTnLst>
                                </p:cTn>
                              </p:par>
                            </p:childTnLst>
                          </p:cTn>
                        </p:par>
                        <p:par>
                          <p:cTn id="70" fill="hold">
                            <p:stCondLst>
                              <p:cond delay="10000"/>
                            </p:stCondLst>
                            <p:childTnLst>
                              <p:par>
                                <p:cTn id="71" presetID="2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edge">
                                      <p:cBhvr>
                                        <p:cTn id="73" dur="1000"/>
                                        <p:tgtEl>
                                          <p:spTgt spid="15"/>
                                        </p:tgtEl>
                                      </p:cBhvr>
                                    </p:animEffect>
                                  </p:childTnLst>
                                </p:cTn>
                              </p:par>
                            </p:childTnLst>
                          </p:cTn>
                        </p:par>
                        <p:par>
                          <p:cTn id="74" fill="hold">
                            <p:stCondLst>
                              <p:cond delay="11000"/>
                            </p:stCondLst>
                            <p:childTnLst>
                              <p:par>
                                <p:cTn id="75" presetID="22" presetClass="entr" presetSubtype="8"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11500"/>
                            </p:stCondLst>
                            <p:childTnLst>
                              <p:par>
                                <p:cTn id="79" presetID="53" presetClass="entr" presetSubtype="0"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p:cTn id="81" dur="500" fill="hold"/>
                                        <p:tgtEl>
                                          <p:spTgt spid="17"/>
                                        </p:tgtEl>
                                        <p:attrNameLst>
                                          <p:attrName>ppt_w</p:attrName>
                                        </p:attrNameLst>
                                      </p:cBhvr>
                                      <p:tavLst>
                                        <p:tav tm="0">
                                          <p:val>
                                            <p:fltVal val="0"/>
                                          </p:val>
                                        </p:tav>
                                        <p:tav tm="100000">
                                          <p:val>
                                            <p:strVal val="#ppt_w"/>
                                          </p:val>
                                        </p:tav>
                                      </p:tavLst>
                                    </p:anim>
                                    <p:anim calcmode="lin" valueType="num">
                                      <p:cBhvr>
                                        <p:cTn id="82" dur="500" fill="hold"/>
                                        <p:tgtEl>
                                          <p:spTgt spid="17"/>
                                        </p:tgtEl>
                                        <p:attrNameLst>
                                          <p:attrName>ppt_h</p:attrName>
                                        </p:attrNameLst>
                                      </p:cBhvr>
                                      <p:tavLst>
                                        <p:tav tm="0">
                                          <p:val>
                                            <p:fltVal val="0"/>
                                          </p:val>
                                        </p:tav>
                                        <p:tav tm="100000">
                                          <p:val>
                                            <p:strVal val="#ppt_h"/>
                                          </p:val>
                                        </p:tav>
                                      </p:tavLst>
                                    </p:anim>
                                    <p:animEffect transition="in" filter="fade">
                                      <p:cBhvr>
                                        <p:cTn id="83" dur="500"/>
                                        <p:tgtEl>
                                          <p:spTgt spid="17"/>
                                        </p:tgtEl>
                                      </p:cBhvr>
                                    </p:animEffect>
                                  </p:childTnLst>
                                </p:cTn>
                              </p:par>
                            </p:childTnLst>
                          </p:cTn>
                        </p:par>
                        <p:par>
                          <p:cTn id="84" fill="hold">
                            <p:stCondLst>
                              <p:cond delay="12000"/>
                            </p:stCondLst>
                            <p:childTnLst>
                              <p:par>
                                <p:cTn id="85" presetID="53" presetClass="entr" presetSubtype="0" fill="hold" grpId="0" nodeType="after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p:cTn id="87" dur="500" fill="hold"/>
                                        <p:tgtEl>
                                          <p:spTgt spid="36"/>
                                        </p:tgtEl>
                                        <p:attrNameLst>
                                          <p:attrName>ppt_w</p:attrName>
                                        </p:attrNameLst>
                                      </p:cBhvr>
                                      <p:tavLst>
                                        <p:tav tm="0">
                                          <p:val>
                                            <p:fltVal val="0"/>
                                          </p:val>
                                        </p:tav>
                                        <p:tav tm="100000">
                                          <p:val>
                                            <p:strVal val="#ppt_w"/>
                                          </p:val>
                                        </p:tav>
                                      </p:tavLst>
                                    </p:anim>
                                    <p:anim calcmode="lin" valueType="num">
                                      <p:cBhvr>
                                        <p:cTn id="88" dur="500" fill="hold"/>
                                        <p:tgtEl>
                                          <p:spTgt spid="36"/>
                                        </p:tgtEl>
                                        <p:attrNameLst>
                                          <p:attrName>ppt_h</p:attrName>
                                        </p:attrNameLst>
                                      </p:cBhvr>
                                      <p:tavLst>
                                        <p:tav tm="0">
                                          <p:val>
                                            <p:fltVal val="0"/>
                                          </p:val>
                                        </p:tav>
                                        <p:tav tm="100000">
                                          <p:val>
                                            <p:strVal val="#ppt_h"/>
                                          </p:val>
                                        </p:tav>
                                      </p:tavLst>
                                    </p:anim>
                                    <p:animEffect transition="in" filter="fade">
                                      <p:cBhvr>
                                        <p:cTn id="89" dur="500"/>
                                        <p:tgtEl>
                                          <p:spTgt spid="36"/>
                                        </p:tgtEl>
                                      </p:cBhvr>
                                    </p:animEffect>
                                  </p:childTnLst>
                                </p:cTn>
                              </p:par>
                            </p:childTnLst>
                          </p:cTn>
                        </p:par>
                        <p:par>
                          <p:cTn id="90" fill="hold">
                            <p:stCondLst>
                              <p:cond delay="12500"/>
                            </p:stCondLst>
                            <p:childTnLst>
                              <p:par>
                                <p:cTn id="91" presetID="2" presetClass="entr" presetSubtype="4" accel="50000" decel="50000" fill="hold"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childTnLst>
                          </p:cTn>
                        </p:par>
                        <p:par>
                          <p:cTn id="95" fill="hold">
                            <p:stCondLst>
                              <p:cond delay="13000"/>
                            </p:stCondLst>
                            <p:childTnLst>
                              <p:par>
                                <p:cTn id="96" presetID="53" presetClass="entr" presetSubtype="0"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ppt_w</p:attrName>
                                        </p:attrNameLst>
                                      </p:cBhvr>
                                      <p:tavLst>
                                        <p:tav tm="0">
                                          <p:val>
                                            <p:fltVal val="0"/>
                                          </p:val>
                                        </p:tav>
                                        <p:tav tm="100000">
                                          <p:val>
                                            <p:strVal val="#ppt_w"/>
                                          </p:val>
                                        </p:tav>
                                      </p:tavLst>
                                    </p:anim>
                                    <p:anim calcmode="lin" valueType="num">
                                      <p:cBhvr>
                                        <p:cTn id="99" dur="500" fill="hold"/>
                                        <p:tgtEl>
                                          <p:spTgt spid="37"/>
                                        </p:tgtEl>
                                        <p:attrNameLst>
                                          <p:attrName>ppt_h</p:attrName>
                                        </p:attrNameLst>
                                      </p:cBhvr>
                                      <p:tavLst>
                                        <p:tav tm="0">
                                          <p:val>
                                            <p:fltVal val="0"/>
                                          </p:val>
                                        </p:tav>
                                        <p:tav tm="100000">
                                          <p:val>
                                            <p:strVal val="#ppt_h"/>
                                          </p:val>
                                        </p:tav>
                                      </p:tavLst>
                                    </p:anim>
                                    <p:animEffect transition="in" filter="fade">
                                      <p:cBhvr>
                                        <p:cTn id="100" dur="500"/>
                                        <p:tgtEl>
                                          <p:spTgt spid="37"/>
                                        </p:tgtEl>
                                      </p:cBhvr>
                                    </p:animEffect>
                                  </p:childTnLst>
                                </p:cTn>
                              </p:par>
                            </p:childTnLst>
                          </p:cTn>
                        </p:par>
                        <p:par>
                          <p:cTn id="101" fill="hold">
                            <p:stCondLst>
                              <p:cond delay="13500"/>
                            </p:stCondLst>
                            <p:childTnLst>
                              <p:par>
                                <p:cTn id="102" presetID="2" presetClass="entr" presetSubtype="4" accel="50000" decel="50000" fill="hold" nodeType="afterEffect">
                                  <p:stCondLst>
                                    <p:cond delay="0"/>
                                  </p:stCondLst>
                                  <p:childTnLst>
                                    <p:set>
                                      <p:cBhvr>
                                        <p:cTn id="103" dur="1" fill="hold">
                                          <p:stCondLst>
                                            <p:cond delay="0"/>
                                          </p:stCondLst>
                                        </p:cTn>
                                        <p:tgtEl>
                                          <p:spTgt spid="27"/>
                                        </p:tgtEl>
                                        <p:attrNameLst>
                                          <p:attrName>style.visibility</p:attrName>
                                        </p:attrNameLst>
                                      </p:cBhvr>
                                      <p:to>
                                        <p:strVal val="visible"/>
                                      </p:to>
                                    </p:set>
                                    <p:anim calcmode="lin" valueType="num">
                                      <p:cBhvr additive="base">
                                        <p:cTn id="104" dur="500" fill="hold"/>
                                        <p:tgtEl>
                                          <p:spTgt spid="27"/>
                                        </p:tgtEl>
                                        <p:attrNameLst>
                                          <p:attrName>ppt_x</p:attrName>
                                        </p:attrNameLst>
                                      </p:cBhvr>
                                      <p:tavLst>
                                        <p:tav tm="0">
                                          <p:val>
                                            <p:strVal val="#ppt_x"/>
                                          </p:val>
                                        </p:tav>
                                        <p:tav tm="100000">
                                          <p:val>
                                            <p:strVal val="#ppt_x"/>
                                          </p:val>
                                        </p:tav>
                                      </p:tavLst>
                                    </p:anim>
                                    <p:anim calcmode="lin" valueType="num">
                                      <p:cBhvr additive="base">
                                        <p:cTn id="105" dur="500" fill="hold"/>
                                        <p:tgtEl>
                                          <p:spTgt spid="27"/>
                                        </p:tgtEl>
                                        <p:attrNameLst>
                                          <p:attrName>ppt_y</p:attrName>
                                        </p:attrNameLst>
                                      </p:cBhvr>
                                      <p:tavLst>
                                        <p:tav tm="0">
                                          <p:val>
                                            <p:strVal val="1+#ppt_h/2"/>
                                          </p:val>
                                        </p:tav>
                                        <p:tav tm="100000">
                                          <p:val>
                                            <p:strVal val="#ppt_y"/>
                                          </p:val>
                                        </p:tav>
                                      </p:tavLst>
                                    </p:anim>
                                  </p:childTnLst>
                                </p:cTn>
                              </p:par>
                            </p:childTnLst>
                          </p:cTn>
                        </p:par>
                        <p:par>
                          <p:cTn id="106" fill="hold">
                            <p:stCondLst>
                              <p:cond delay="14000"/>
                            </p:stCondLst>
                            <p:childTnLst>
                              <p:par>
                                <p:cTn id="107" presetID="53" presetClass="entr" presetSubtype="0" fill="hold" grpId="0" nodeType="afterEffect">
                                  <p:stCondLst>
                                    <p:cond delay="0"/>
                                  </p:stCondLst>
                                  <p:childTnLst>
                                    <p:set>
                                      <p:cBhvr>
                                        <p:cTn id="108" dur="1" fill="hold">
                                          <p:stCondLst>
                                            <p:cond delay="0"/>
                                          </p:stCondLst>
                                        </p:cTn>
                                        <p:tgtEl>
                                          <p:spTgt spid="38"/>
                                        </p:tgtEl>
                                        <p:attrNameLst>
                                          <p:attrName>style.visibility</p:attrName>
                                        </p:attrNameLst>
                                      </p:cBhvr>
                                      <p:to>
                                        <p:strVal val="visible"/>
                                      </p:to>
                                    </p:set>
                                    <p:anim calcmode="lin" valueType="num">
                                      <p:cBhvr>
                                        <p:cTn id="109" dur="500" fill="hold"/>
                                        <p:tgtEl>
                                          <p:spTgt spid="38"/>
                                        </p:tgtEl>
                                        <p:attrNameLst>
                                          <p:attrName>ppt_w</p:attrName>
                                        </p:attrNameLst>
                                      </p:cBhvr>
                                      <p:tavLst>
                                        <p:tav tm="0">
                                          <p:val>
                                            <p:fltVal val="0"/>
                                          </p:val>
                                        </p:tav>
                                        <p:tav tm="100000">
                                          <p:val>
                                            <p:strVal val="#ppt_w"/>
                                          </p:val>
                                        </p:tav>
                                      </p:tavLst>
                                    </p:anim>
                                    <p:anim calcmode="lin" valueType="num">
                                      <p:cBhvr>
                                        <p:cTn id="110" dur="500" fill="hold"/>
                                        <p:tgtEl>
                                          <p:spTgt spid="38"/>
                                        </p:tgtEl>
                                        <p:attrNameLst>
                                          <p:attrName>ppt_h</p:attrName>
                                        </p:attrNameLst>
                                      </p:cBhvr>
                                      <p:tavLst>
                                        <p:tav tm="0">
                                          <p:val>
                                            <p:fltVal val="0"/>
                                          </p:val>
                                        </p:tav>
                                        <p:tav tm="100000">
                                          <p:val>
                                            <p:strVal val="#ppt_h"/>
                                          </p:val>
                                        </p:tav>
                                      </p:tavLst>
                                    </p:anim>
                                    <p:animEffect transition="in" filter="fade">
                                      <p:cBhvr>
                                        <p:cTn id="111" dur="500"/>
                                        <p:tgtEl>
                                          <p:spTgt spid="38"/>
                                        </p:tgtEl>
                                      </p:cBhvr>
                                    </p:animEffect>
                                  </p:childTnLst>
                                </p:cTn>
                              </p:par>
                            </p:childTnLst>
                          </p:cTn>
                        </p:par>
                        <p:par>
                          <p:cTn id="112" fill="hold">
                            <p:stCondLst>
                              <p:cond delay="14500"/>
                            </p:stCondLst>
                            <p:childTnLst>
                              <p:par>
                                <p:cTn id="113" presetID="2" presetClass="entr" presetSubtype="4" accel="50000" decel="50000" fill="hold" nodeType="afterEffect">
                                  <p:stCondLst>
                                    <p:cond delay="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ppt_x"/>
                                          </p:val>
                                        </p:tav>
                                        <p:tav tm="100000">
                                          <p:val>
                                            <p:strVal val="#ppt_x"/>
                                          </p:val>
                                        </p:tav>
                                      </p:tavLst>
                                    </p:anim>
                                    <p:anim calcmode="lin" valueType="num">
                                      <p:cBhvr additive="base">
                                        <p:cTn id="116" dur="500" fill="hold"/>
                                        <p:tgtEl>
                                          <p:spTgt spid="30"/>
                                        </p:tgtEl>
                                        <p:attrNameLst>
                                          <p:attrName>ppt_y</p:attrName>
                                        </p:attrNameLst>
                                      </p:cBhvr>
                                      <p:tavLst>
                                        <p:tav tm="0">
                                          <p:val>
                                            <p:strVal val="1+#ppt_h/2"/>
                                          </p:val>
                                        </p:tav>
                                        <p:tav tm="100000">
                                          <p:val>
                                            <p:strVal val="#ppt_y"/>
                                          </p:val>
                                        </p:tav>
                                      </p:tavLst>
                                    </p:anim>
                                  </p:childTnLst>
                                </p:cTn>
                              </p:par>
                            </p:childTnLst>
                          </p:cTn>
                        </p:par>
                        <p:par>
                          <p:cTn id="117" fill="hold">
                            <p:stCondLst>
                              <p:cond delay="15000"/>
                            </p:stCondLst>
                            <p:childTnLst>
                              <p:par>
                                <p:cTn id="118" presetID="53" presetClass="entr" presetSubtype="0" fill="hold" grpId="0" nodeType="afterEffect">
                                  <p:stCondLst>
                                    <p:cond delay="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500" fill="hold"/>
                                        <p:tgtEl>
                                          <p:spTgt spid="39"/>
                                        </p:tgtEl>
                                        <p:attrNameLst>
                                          <p:attrName>ppt_w</p:attrName>
                                        </p:attrNameLst>
                                      </p:cBhvr>
                                      <p:tavLst>
                                        <p:tav tm="0">
                                          <p:val>
                                            <p:fltVal val="0"/>
                                          </p:val>
                                        </p:tav>
                                        <p:tav tm="100000">
                                          <p:val>
                                            <p:strVal val="#ppt_w"/>
                                          </p:val>
                                        </p:tav>
                                      </p:tavLst>
                                    </p:anim>
                                    <p:anim calcmode="lin" valueType="num">
                                      <p:cBhvr>
                                        <p:cTn id="121" dur="500" fill="hold"/>
                                        <p:tgtEl>
                                          <p:spTgt spid="39"/>
                                        </p:tgtEl>
                                        <p:attrNameLst>
                                          <p:attrName>ppt_h</p:attrName>
                                        </p:attrNameLst>
                                      </p:cBhvr>
                                      <p:tavLst>
                                        <p:tav tm="0">
                                          <p:val>
                                            <p:fltVal val="0"/>
                                          </p:val>
                                        </p:tav>
                                        <p:tav tm="100000">
                                          <p:val>
                                            <p:strVal val="#ppt_h"/>
                                          </p:val>
                                        </p:tav>
                                      </p:tavLst>
                                    </p:anim>
                                    <p:animEffect transition="in" filter="fade">
                                      <p:cBhvr>
                                        <p:cTn id="122" dur="500"/>
                                        <p:tgtEl>
                                          <p:spTgt spid="39"/>
                                        </p:tgtEl>
                                      </p:cBhvr>
                                    </p:animEffect>
                                  </p:childTnLst>
                                </p:cTn>
                              </p:par>
                            </p:childTnLst>
                          </p:cTn>
                        </p:par>
                        <p:par>
                          <p:cTn id="123" fill="hold">
                            <p:stCondLst>
                              <p:cond delay="15500"/>
                            </p:stCondLst>
                            <p:childTnLst>
                              <p:par>
                                <p:cTn id="124" presetID="2" presetClass="entr" presetSubtype="4" accel="50000" decel="50000" fill="hold" nodeType="afterEffect">
                                  <p:stCondLst>
                                    <p:cond delay="0"/>
                                  </p:stCondLst>
                                  <p:childTnLst>
                                    <p:set>
                                      <p:cBhvr>
                                        <p:cTn id="125" dur="1" fill="hold">
                                          <p:stCondLst>
                                            <p:cond delay="0"/>
                                          </p:stCondLst>
                                        </p:cTn>
                                        <p:tgtEl>
                                          <p:spTgt spid="33"/>
                                        </p:tgtEl>
                                        <p:attrNameLst>
                                          <p:attrName>style.visibility</p:attrName>
                                        </p:attrNameLst>
                                      </p:cBhvr>
                                      <p:to>
                                        <p:strVal val="visible"/>
                                      </p:to>
                                    </p:set>
                                    <p:anim calcmode="lin" valueType="num">
                                      <p:cBhvr additive="base">
                                        <p:cTn id="126" dur="500" fill="hold"/>
                                        <p:tgtEl>
                                          <p:spTgt spid="33"/>
                                        </p:tgtEl>
                                        <p:attrNameLst>
                                          <p:attrName>ppt_x</p:attrName>
                                        </p:attrNameLst>
                                      </p:cBhvr>
                                      <p:tavLst>
                                        <p:tav tm="0">
                                          <p:val>
                                            <p:strVal val="#ppt_x"/>
                                          </p:val>
                                        </p:tav>
                                        <p:tav tm="100000">
                                          <p:val>
                                            <p:strVal val="#ppt_x"/>
                                          </p:val>
                                        </p:tav>
                                      </p:tavLst>
                                    </p:anim>
                                    <p:anim calcmode="lin" valueType="num">
                                      <p:cBhvr additive="base">
                                        <p:cTn id="12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36" grpId="0" animBg="1"/>
      <p:bldP spid="37" grpId="0" animBg="1"/>
      <p:bldP spid="38" grpId="0" animBg="1"/>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6526"/>
            <a:ext cx="12858750" cy="736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直接连接符 12"/>
          <p:cNvCxnSpPr/>
          <p:nvPr/>
        </p:nvCxnSpPr>
        <p:spPr>
          <a:xfrm>
            <a:off x="4903266" y="4347937"/>
            <a:ext cx="3347016" cy="0"/>
          </a:xfrm>
          <a:prstGeom prst="line">
            <a:avLst/>
          </a:prstGeom>
          <a:ln>
            <a:solidFill>
              <a:srgbClr val="5FC4F4"/>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125951" y="3689309"/>
            <a:ext cx="2977807" cy="584775"/>
          </a:xfrm>
          <a:prstGeom prst="rect">
            <a:avLst/>
          </a:prstGeom>
          <a:noFill/>
        </p:spPr>
        <p:txBody>
          <a:bodyPr wrap="square">
            <a:spAutoFit/>
          </a:bodyPr>
          <a:lstStyle/>
          <a:p>
            <a:pPr algn="ctr"/>
            <a:r>
              <a:rPr lang="zh-CN" altLang="en-US" sz="3200" b="1" dirty="0">
                <a:solidFill>
                  <a:srgbClr val="5FC4F4"/>
                </a:solidFill>
                <a:latin typeface="+mn-lt"/>
                <a:ea typeface="+mn-ea"/>
                <a:cs typeface="+mn-ea"/>
                <a:sym typeface="+mn-lt"/>
              </a:rPr>
              <a:t>点击输入标题</a:t>
            </a:r>
          </a:p>
        </p:txBody>
      </p:sp>
      <p:grpSp>
        <p:nvGrpSpPr>
          <p:cNvPr id="15" name="组合 14"/>
          <p:cNvGrpSpPr/>
          <p:nvPr/>
        </p:nvGrpSpPr>
        <p:grpSpPr>
          <a:xfrm>
            <a:off x="5532798" y="1672109"/>
            <a:ext cx="2264729" cy="1754589"/>
            <a:chOff x="5689550" y="2404945"/>
            <a:chExt cx="1099308" cy="851684"/>
          </a:xfrm>
        </p:grpSpPr>
        <p:sp>
          <p:nvSpPr>
            <p:cNvPr id="16" name="椭圆 15"/>
            <p:cNvSpPr/>
            <p:nvPr/>
          </p:nvSpPr>
          <p:spPr>
            <a:xfrm>
              <a:off x="5805623" y="2404945"/>
              <a:ext cx="851684" cy="851684"/>
            </a:xfrm>
            <a:prstGeom prst="ellipse">
              <a:avLst/>
            </a:prstGeom>
            <a:solidFill>
              <a:srgbClr val="5FC4F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700" b="1" dirty="0">
                <a:solidFill>
                  <a:schemeClr val="bg1"/>
                </a:solidFill>
                <a:cs typeface="+mn-ea"/>
                <a:sym typeface="+mn-lt"/>
              </a:endParaRPr>
            </a:p>
          </p:txBody>
        </p:sp>
        <p:sp>
          <p:nvSpPr>
            <p:cNvPr id="17" name="TextBox 152"/>
            <p:cNvSpPr>
              <a:spLocks noChangeArrowheads="1"/>
            </p:cNvSpPr>
            <p:nvPr/>
          </p:nvSpPr>
          <p:spPr bwMode="auto">
            <a:xfrm>
              <a:off x="5689550" y="2438230"/>
              <a:ext cx="1099308" cy="697212"/>
            </a:xfrm>
            <a:prstGeom prst="rect">
              <a:avLst/>
            </a:prstGeom>
            <a:noFill/>
            <a:ln w="6350">
              <a:noFill/>
              <a:miter lim="800000"/>
              <a:headEnd/>
              <a:tailEnd/>
            </a:ln>
          </p:spPr>
          <p:txBody>
            <a:bodyPr wrap="square">
              <a:spAutoFit/>
            </a:bodyPr>
            <a:lstStyle/>
            <a:p>
              <a:pPr algn="ctr" defTabSz="914133" fontAlgn="base">
                <a:lnSpc>
                  <a:spcPct val="150000"/>
                </a:lnSpc>
                <a:spcBef>
                  <a:spcPts val="600"/>
                </a:spcBef>
                <a:spcAft>
                  <a:spcPts val="600"/>
                </a:spcAft>
                <a:defRPr/>
              </a:pPr>
              <a:r>
                <a:rPr lang="en-US" altLang="zh-CN" sz="6600" b="1" kern="0" dirty="0">
                  <a:solidFill>
                    <a:schemeClr val="bg1"/>
                  </a:solidFill>
                  <a:latin typeface="+mn-lt"/>
                  <a:ea typeface="+mn-ea"/>
                  <a:cs typeface="+mn-ea"/>
                  <a:sym typeface="+mn-lt"/>
                </a:rPr>
                <a:t>02</a:t>
              </a:r>
              <a:endParaRPr lang="zh-CN" altLang="en-US" sz="6600" b="1" kern="0" dirty="0">
                <a:solidFill>
                  <a:schemeClr val="bg1"/>
                </a:solidFill>
                <a:latin typeface="+mn-lt"/>
                <a:ea typeface="+mn-ea"/>
                <a:cs typeface="+mn-ea"/>
                <a:sym typeface="+mn-lt"/>
              </a:endParaRPr>
            </a:p>
          </p:txBody>
        </p:sp>
      </p:grpSp>
      <p:sp>
        <p:nvSpPr>
          <p:cNvPr id="18" name="矩形 17"/>
          <p:cNvSpPr/>
          <p:nvPr/>
        </p:nvSpPr>
        <p:spPr>
          <a:xfrm>
            <a:off x="4771793" y="4419462"/>
            <a:ext cx="3673806" cy="1061829"/>
          </a:xfrm>
          <a:prstGeom prst="rect">
            <a:avLst/>
          </a:prstGeom>
        </p:spPr>
        <p:txBody>
          <a:bodyPr wrap="square">
            <a:spAutoFit/>
          </a:bodyPr>
          <a:lstStyle/>
          <a:p>
            <a:pPr algn="ctr">
              <a:lnSpc>
                <a:spcPct val="150000"/>
              </a:lnSpc>
            </a:pPr>
            <a:r>
              <a:rPr lang="zh-CN" altLang="en-US" sz="1400" b="1" dirty="0">
                <a:solidFill>
                  <a:srgbClr val="5FC4F4"/>
                </a:solidFill>
                <a:latin typeface="+mn-lt"/>
                <a:ea typeface="+mn-ea"/>
                <a:cs typeface="+mn-ea"/>
                <a:sym typeface="+mn-lt"/>
              </a:rPr>
              <a:t>点击输入简要文字介绍，文字内容需概括精炼，不用多余的文字修饰，言简意赅的说明分项内容</a:t>
            </a:r>
            <a:r>
              <a:rPr lang="en-US" altLang="zh-CN" sz="1400" b="1" dirty="0">
                <a:solidFill>
                  <a:srgbClr val="5FC4F4"/>
                </a:solidFill>
                <a:latin typeface="+mn-lt"/>
                <a:ea typeface="+mn-ea"/>
                <a:cs typeface="+mn-ea"/>
                <a:sym typeface="+mn-lt"/>
              </a:rPr>
              <a:t>……</a:t>
            </a:r>
            <a:r>
              <a:rPr lang="zh-CN" altLang="en-US" sz="1400" b="1" dirty="0">
                <a:solidFill>
                  <a:srgbClr val="5FC4F4"/>
                </a:solidFill>
                <a:latin typeface="+mn-lt"/>
                <a:ea typeface="+mn-ea"/>
                <a:cs typeface="+mn-ea"/>
                <a:sym typeface="+mn-lt"/>
              </a:rPr>
              <a:t>。</a:t>
            </a:r>
            <a:endParaRPr lang="en-US" altLang="zh-CN" sz="1400" b="1" dirty="0">
              <a:solidFill>
                <a:srgbClr val="5FC4F4"/>
              </a:solidFill>
              <a:latin typeface="+mn-lt"/>
              <a:ea typeface="+mn-ea"/>
              <a:cs typeface="+mn-ea"/>
              <a:sym typeface="+mn-lt"/>
            </a:endParaRPr>
          </a:p>
        </p:txBody>
      </p:sp>
    </p:spTree>
    <p:extLst>
      <p:ext uri="{BB962C8B-B14F-4D97-AF65-F5344CB8AC3E}">
        <p14:creationId xmlns:p14="http://schemas.microsoft.com/office/powerpoint/2010/main" val="97661541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657484" y="2091333"/>
            <a:ext cx="11769241" cy="3727304"/>
            <a:chOff x="290513" y="1418828"/>
            <a:chExt cx="8510587" cy="2695440"/>
          </a:xfrm>
        </p:grpSpPr>
        <p:sp>
          <p:nvSpPr>
            <p:cNvPr id="39" name="Freeform 33"/>
            <p:cNvSpPr/>
            <p:nvPr/>
          </p:nvSpPr>
          <p:spPr bwMode="auto">
            <a:xfrm>
              <a:off x="5091636" y="2888015"/>
              <a:ext cx="1409816" cy="1226253"/>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rgbClr val="5FC4F4"/>
            </a:solidFill>
            <a:ln w="6350">
              <a:noFill/>
            </a:ln>
          </p:spPr>
          <p:txBody>
            <a:bodyPr/>
            <a:lstStyle/>
            <a:p>
              <a:endParaRPr lang="zh-CN" altLang="en-US" sz="1500">
                <a:solidFill>
                  <a:schemeClr val="tx1">
                    <a:lumMod val="85000"/>
                    <a:lumOff val="15000"/>
                  </a:schemeClr>
                </a:solidFill>
                <a:latin typeface="+mn-lt"/>
                <a:ea typeface="+mn-ea"/>
                <a:cs typeface="+mn-ea"/>
                <a:sym typeface="+mn-lt"/>
              </a:endParaRPr>
            </a:p>
          </p:txBody>
        </p:sp>
        <p:sp>
          <p:nvSpPr>
            <p:cNvPr id="40" name="Freeform 34"/>
            <p:cNvSpPr/>
            <p:nvPr/>
          </p:nvSpPr>
          <p:spPr bwMode="auto">
            <a:xfrm>
              <a:off x="4408545" y="1511301"/>
              <a:ext cx="1196162" cy="214406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rgbClr val="5FC4F4"/>
            </a:solidFill>
            <a:ln w="6350">
              <a:noFill/>
            </a:ln>
          </p:spPr>
          <p:txBody>
            <a:bodyPr/>
            <a:lstStyle/>
            <a:p>
              <a:endParaRPr lang="zh-CN" altLang="en-US" sz="1500">
                <a:solidFill>
                  <a:schemeClr val="tx1">
                    <a:lumMod val="85000"/>
                    <a:lumOff val="15000"/>
                  </a:schemeClr>
                </a:solidFill>
                <a:latin typeface="+mn-lt"/>
                <a:ea typeface="+mn-ea"/>
                <a:cs typeface="+mn-ea"/>
                <a:sym typeface="+mn-lt"/>
              </a:endParaRPr>
            </a:p>
          </p:txBody>
        </p:sp>
        <p:sp>
          <p:nvSpPr>
            <p:cNvPr id="41" name="Freeform 35"/>
            <p:cNvSpPr/>
            <p:nvPr/>
          </p:nvSpPr>
          <p:spPr bwMode="auto">
            <a:xfrm>
              <a:off x="3256017" y="1621137"/>
              <a:ext cx="1342108" cy="1958996"/>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rgbClr val="5FC4F4"/>
            </a:solidFill>
            <a:ln w="6350">
              <a:noFill/>
            </a:ln>
          </p:spPr>
          <p:txBody>
            <a:bodyPr/>
            <a:lstStyle/>
            <a:p>
              <a:endParaRPr lang="zh-CN" altLang="en-US" sz="1500">
                <a:solidFill>
                  <a:schemeClr val="tx1">
                    <a:lumMod val="85000"/>
                    <a:lumOff val="15000"/>
                  </a:schemeClr>
                </a:solidFill>
                <a:latin typeface="+mn-lt"/>
                <a:ea typeface="+mn-ea"/>
                <a:cs typeface="+mn-ea"/>
                <a:sym typeface="+mn-lt"/>
              </a:endParaRPr>
            </a:p>
          </p:txBody>
        </p:sp>
        <p:sp>
          <p:nvSpPr>
            <p:cNvPr id="42" name="Freeform 36"/>
            <p:cNvSpPr/>
            <p:nvPr/>
          </p:nvSpPr>
          <p:spPr bwMode="auto">
            <a:xfrm>
              <a:off x="2432998" y="2955722"/>
              <a:ext cx="1488055" cy="1017113"/>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rgbClr val="5FC4F4"/>
            </a:solidFill>
            <a:ln w="6350">
              <a:noFill/>
            </a:ln>
          </p:spPr>
          <p:txBody>
            <a:bodyPr/>
            <a:lstStyle/>
            <a:p>
              <a:endParaRPr lang="zh-CN" altLang="en-US" sz="1500">
                <a:solidFill>
                  <a:schemeClr val="tx1">
                    <a:lumMod val="85000"/>
                    <a:lumOff val="15000"/>
                  </a:schemeClr>
                </a:solidFill>
                <a:latin typeface="+mn-lt"/>
                <a:ea typeface="+mn-ea"/>
                <a:cs typeface="+mn-ea"/>
                <a:sym typeface="+mn-lt"/>
              </a:endParaRPr>
            </a:p>
          </p:txBody>
        </p:sp>
        <p:sp>
          <p:nvSpPr>
            <p:cNvPr id="43" name="Rectangle 38"/>
            <p:cNvSpPr>
              <a:spLocks noChangeArrowheads="1"/>
            </p:cNvSpPr>
            <p:nvPr/>
          </p:nvSpPr>
          <p:spPr bwMode="auto">
            <a:xfrm>
              <a:off x="5791200" y="1418828"/>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tx1">
                      <a:lumMod val="85000"/>
                      <a:lumOff val="15000"/>
                    </a:schemeClr>
                  </a:solidFill>
                  <a:latin typeface="+mn-lt"/>
                  <a:ea typeface="+mn-ea"/>
                  <a:cs typeface="+mn-ea"/>
                  <a:sym typeface="+mn-lt"/>
                </a:rPr>
                <a:t>单击编辑标题</a:t>
              </a:r>
              <a:endParaRPr lang="en-US" altLang="zh-CN" sz="1500" dirty="0">
                <a:solidFill>
                  <a:schemeClr val="tx1">
                    <a:lumMod val="85000"/>
                    <a:lumOff val="15000"/>
                  </a:schemeClr>
                </a:solidFill>
                <a:latin typeface="+mn-lt"/>
                <a:ea typeface="+mn-ea"/>
                <a:cs typeface="+mn-ea"/>
                <a:sym typeface="+mn-lt"/>
              </a:endParaRPr>
            </a:p>
            <a:p>
              <a:pPr defTabSz="962317">
                <a:spcBef>
                  <a:spcPct val="20000"/>
                </a:spcBef>
                <a:defRPr/>
              </a:pPr>
              <a:r>
                <a:rPr lang="zh-CN" altLang="en-US" sz="1500" dirty="0">
                  <a:solidFill>
                    <a:schemeClr val="tx1">
                      <a:lumMod val="85000"/>
                      <a:lumOff val="15000"/>
                    </a:schemeClr>
                  </a:solidFill>
                  <a:latin typeface="+mn-lt"/>
                  <a:ea typeface="+mn-ea"/>
                  <a:cs typeface="+mn-ea"/>
                  <a:sym typeface="+mn-lt"/>
                </a:rPr>
                <a:t>单击此处可编辑内容，根据您的需要自由拉伸文本框大小</a:t>
              </a:r>
              <a:endParaRPr lang="en-US" altLang="zh-CN" sz="1500" dirty="0">
                <a:solidFill>
                  <a:schemeClr val="tx1">
                    <a:lumMod val="85000"/>
                    <a:lumOff val="15000"/>
                  </a:schemeClr>
                </a:solidFill>
                <a:latin typeface="+mn-lt"/>
                <a:ea typeface="+mn-ea"/>
                <a:cs typeface="+mn-ea"/>
                <a:sym typeface="+mn-lt"/>
              </a:endParaRPr>
            </a:p>
          </p:txBody>
        </p:sp>
        <p:sp>
          <p:nvSpPr>
            <p:cNvPr id="44" name="Rectangle 39"/>
            <p:cNvSpPr>
              <a:spLocks noChangeArrowheads="1"/>
            </p:cNvSpPr>
            <p:nvPr/>
          </p:nvSpPr>
          <p:spPr bwMode="auto">
            <a:xfrm>
              <a:off x="6784975" y="3146425"/>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tx1">
                      <a:lumMod val="85000"/>
                      <a:lumOff val="15000"/>
                    </a:schemeClr>
                  </a:solidFill>
                  <a:latin typeface="+mn-lt"/>
                  <a:ea typeface="+mn-ea"/>
                  <a:cs typeface="+mn-ea"/>
                  <a:sym typeface="+mn-lt"/>
                </a:rPr>
                <a:t>单击编辑标题</a:t>
              </a:r>
              <a:endParaRPr lang="en-US" altLang="zh-CN" sz="1500" dirty="0">
                <a:solidFill>
                  <a:schemeClr val="tx1">
                    <a:lumMod val="85000"/>
                    <a:lumOff val="15000"/>
                  </a:schemeClr>
                </a:solidFill>
                <a:latin typeface="+mn-lt"/>
                <a:ea typeface="+mn-ea"/>
                <a:cs typeface="+mn-ea"/>
                <a:sym typeface="+mn-lt"/>
              </a:endParaRPr>
            </a:p>
            <a:p>
              <a:pPr defTabSz="962317">
                <a:spcBef>
                  <a:spcPct val="20000"/>
                </a:spcBef>
                <a:defRPr/>
              </a:pPr>
              <a:r>
                <a:rPr lang="zh-CN" altLang="en-US" sz="1500" dirty="0">
                  <a:solidFill>
                    <a:schemeClr val="tx1">
                      <a:lumMod val="85000"/>
                      <a:lumOff val="15000"/>
                    </a:schemeClr>
                  </a:solidFill>
                  <a:latin typeface="+mn-lt"/>
                  <a:ea typeface="+mn-ea"/>
                  <a:cs typeface="+mn-ea"/>
                  <a:sym typeface="+mn-lt"/>
                </a:rPr>
                <a:t>单击此处可编辑内容，根据您的需要自由拉伸文本框大小</a:t>
              </a:r>
              <a:endParaRPr lang="en-US" altLang="zh-CN" sz="1500" dirty="0">
                <a:solidFill>
                  <a:schemeClr val="tx1">
                    <a:lumMod val="85000"/>
                    <a:lumOff val="15000"/>
                  </a:schemeClr>
                </a:solidFill>
                <a:latin typeface="+mn-lt"/>
                <a:ea typeface="+mn-ea"/>
                <a:cs typeface="+mn-ea"/>
                <a:sym typeface="+mn-lt"/>
              </a:endParaRPr>
            </a:p>
          </p:txBody>
        </p:sp>
        <p:sp>
          <p:nvSpPr>
            <p:cNvPr id="45" name="Rectangle 40"/>
            <p:cNvSpPr>
              <a:spLocks noChangeArrowheads="1"/>
            </p:cNvSpPr>
            <p:nvPr/>
          </p:nvSpPr>
          <p:spPr bwMode="auto">
            <a:xfrm>
              <a:off x="1011238" y="1562100"/>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tx1">
                      <a:lumMod val="85000"/>
                      <a:lumOff val="15000"/>
                    </a:schemeClr>
                  </a:solidFill>
                  <a:latin typeface="+mn-lt"/>
                  <a:ea typeface="+mn-ea"/>
                  <a:cs typeface="+mn-ea"/>
                  <a:sym typeface="+mn-lt"/>
                </a:rPr>
                <a:t>单击编辑标题</a:t>
              </a:r>
              <a:endParaRPr lang="en-US" altLang="zh-CN" sz="1500" dirty="0">
                <a:solidFill>
                  <a:schemeClr val="tx1">
                    <a:lumMod val="85000"/>
                    <a:lumOff val="15000"/>
                  </a:schemeClr>
                </a:solidFill>
                <a:latin typeface="+mn-lt"/>
                <a:ea typeface="+mn-ea"/>
                <a:cs typeface="+mn-ea"/>
                <a:sym typeface="+mn-lt"/>
              </a:endParaRPr>
            </a:p>
            <a:p>
              <a:pPr defTabSz="962317">
                <a:spcBef>
                  <a:spcPct val="20000"/>
                </a:spcBef>
                <a:defRPr/>
              </a:pPr>
              <a:r>
                <a:rPr lang="zh-CN" altLang="en-US" sz="1500" dirty="0">
                  <a:solidFill>
                    <a:schemeClr val="tx1">
                      <a:lumMod val="85000"/>
                      <a:lumOff val="15000"/>
                    </a:schemeClr>
                  </a:solidFill>
                  <a:latin typeface="+mn-lt"/>
                  <a:ea typeface="+mn-ea"/>
                  <a:cs typeface="+mn-ea"/>
                  <a:sym typeface="+mn-lt"/>
                </a:rPr>
                <a:t>单击此处可编辑内容，根据您的需要自由拉伸文本框大小</a:t>
              </a:r>
              <a:endParaRPr lang="en-US" altLang="zh-CN" sz="1500" dirty="0">
                <a:solidFill>
                  <a:schemeClr val="tx1">
                    <a:lumMod val="85000"/>
                    <a:lumOff val="15000"/>
                  </a:schemeClr>
                </a:solidFill>
                <a:latin typeface="+mn-lt"/>
                <a:ea typeface="+mn-ea"/>
                <a:cs typeface="+mn-ea"/>
                <a:sym typeface="+mn-lt"/>
              </a:endParaRPr>
            </a:p>
          </p:txBody>
        </p:sp>
        <p:sp>
          <p:nvSpPr>
            <p:cNvPr id="46" name="Rectangle 41"/>
            <p:cNvSpPr>
              <a:spLocks noChangeArrowheads="1"/>
            </p:cNvSpPr>
            <p:nvPr/>
          </p:nvSpPr>
          <p:spPr bwMode="auto">
            <a:xfrm>
              <a:off x="290513" y="3435350"/>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tx1">
                      <a:lumMod val="85000"/>
                      <a:lumOff val="15000"/>
                    </a:schemeClr>
                  </a:solidFill>
                  <a:latin typeface="+mn-lt"/>
                  <a:ea typeface="+mn-ea"/>
                  <a:cs typeface="+mn-ea"/>
                  <a:sym typeface="+mn-lt"/>
                </a:rPr>
                <a:t>单击编辑标题</a:t>
              </a:r>
              <a:endParaRPr lang="en-US" altLang="zh-CN" sz="1500" dirty="0">
                <a:solidFill>
                  <a:schemeClr val="tx1">
                    <a:lumMod val="85000"/>
                    <a:lumOff val="15000"/>
                  </a:schemeClr>
                </a:solidFill>
                <a:latin typeface="+mn-lt"/>
                <a:ea typeface="+mn-ea"/>
                <a:cs typeface="+mn-ea"/>
                <a:sym typeface="+mn-lt"/>
              </a:endParaRPr>
            </a:p>
            <a:p>
              <a:pPr defTabSz="962317">
                <a:spcBef>
                  <a:spcPct val="20000"/>
                </a:spcBef>
                <a:defRPr/>
              </a:pPr>
              <a:r>
                <a:rPr lang="zh-CN" altLang="en-US" sz="1500" dirty="0">
                  <a:solidFill>
                    <a:schemeClr val="tx1">
                      <a:lumMod val="85000"/>
                      <a:lumOff val="15000"/>
                    </a:schemeClr>
                  </a:solidFill>
                  <a:latin typeface="+mn-lt"/>
                  <a:ea typeface="+mn-ea"/>
                  <a:cs typeface="+mn-ea"/>
                  <a:sym typeface="+mn-lt"/>
                </a:rPr>
                <a:t>单击此处可编辑内容，根据您的需要自由拉伸文本框大小</a:t>
              </a:r>
              <a:endParaRPr lang="en-US" altLang="zh-CN" sz="1500" dirty="0">
                <a:solidFill>
                  <a:schemeClr val="tx1">
                    <a:lumMod val="85000"/>
                    <a:lumOff val="15000"/>
                  </a:schemeClr>
                </a:solidFill>
                <a:latin typeface="+mn-lt"/>
                <a:ea typeface="+mn-ea"/>
                <a:cs typeface="+mn-ea"/>
                <a:sym typeface="+mn-lt"/>
              </a:endParaRPr>
            </a:p>
          </p:txBody>
        </p:sp>
      </p:grpSp>
    </p:spTree>
    <p:extLst>
      <p:ext uri="{BB962C8B-B14F-4D97-AF65-F5344CB8AC3E}">
        <p14:creationId xmlns:p14="http://schemas.microsoft.com/office/powerpoint/2010/main" val="2624420513"/>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98318" y="1542628"/>
            <a:ext cx="9316035" cy="4301111"/>
            <a:chOff x="1498318" y="1542628"/>
            <a:chExt cx="9316035" cy="4301111"/>
          </a:xfrm>
        </p:grpSpPr>
        <p:sp>
          <p:nvSpPr>
            <p:cNvPr id="5" name="任意多边形 4"/>
            <p:cNvSpPr/>
            <p:nvPr/>
          </p:nvSpPr>
          <p:spPr bwMode="auto">
            <a:xfrm rot="10800000">
              <a:off x="4893658" y="2484442"/>
              <a:ext cx="1727880" cy="564569"/>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a:solidFill>
                  <a:prstClr val="black"/>
                </a:solidFill>
                <a:latin typeface="+mn-lt"/>
                <a:ea typeface="+mn-ea"/>
                <a:cs typeface="+mn-ea"/>
                <a:sym typeface="+mn-lt"/>
              </a:endParaRPr>
            </a:p>
          </p:txBody>
        </p:sp>
        <p:sp>
          <p:nvSpPr>
            <p:cNvPr id="6" name="任意多边形 5"/>
            <p:cNvSpPr/>
            <p:nvPr/>
          </p:nvSpPr>
          <p:spPr bwMode="auto">
            <a:xfrm rot="14400000">
              <a:off x="6171573" y="2810244"/>
              <a:ext cx="1727786" cy="564600"/>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a:solidFill>
                  <a:prstClr val="black"/>
                </a:solidFill>
                <a:latin typeface="+mn-lt"/>
                <a:ea typeface="+mn-ea"/>
                <a:cs typeface="+mn-ea"/>
                <a:sym typeface="+mn-lt"/>
              </a:endParaRPr>
            </a:p>
          </p:txBody>
        </p:sp>
        <p:sp>
          <p:nvSpPr>
            <p:cNvPr id="7" name="任意多边形 6"/>
            <p:cNvSpPr/>
            <p:nvPr/>
          </p:nvSpPr>
          <p:spPr bwMode="auto">
            <a:xfrm rot="18000000">
              <a:off x="6556277" y="4074336"/>
              <a:ext cx="1727786" cy="564600"/>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a:solidFill>
                  <a:prstClr val="black"/>
                </a:solidFill>
                <a:latin typeface="+mn-lt"/>
                <a:ea typeface="+mn-ea"/>
                <a:cs typeface="+mn-ea"/>
                <a:sym typeface="+mn-lt"/>
              </a:endParaRPr>
            </a:p>
          </p:txBody>
        </p:sp>
        <p:sp>
          <p:nvSpPr>
            <p:cNvPr id="8" name="任意多边形 7"/>
            <p:cNvSpPr/>
            <p:nvPr/>
          </p:nvSpPr>
          <p:spPr bwMode="auto">
            <a:xfrm rot="10800000" flipH="1" flipV="1">
              <a:off x="5660998" y="5023379"/>
              <a:ext cx="1727880" cy="564569"/>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dirty="0">
                <a:solidFill>
                  <a:prstClr val="black"/>
                </a:solidFill>
                <a:latin typeface="+mn-lt"/>
                <a:ea typeface="+mn-ea"/>
                <a:cs typeface="+mn-ea"/>
                <a:sym typeface="+mn-lt"/>
              </a:endParaRPr>
            </a:p>
          </p:txBody>
        </p:sp>
        <p:sp>
          <p:nvSpPr>
            <p:cNvPr id="9" name="任意多边形 8"/>
            <p:cNvSpPr/>
            <p:nvPr/>
          </p:nvSpPr>
          <p:spPr bwMode="auto">
            <a:xfrm rot="14400000" flipH="1" flipV="1">
              <a:off x="4383177" y="4697546"/>
              <a:ext cx="1727786" cy="564600"/>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a:solidFill>
                  <a:prstClr val="black"/>
                </a:solidFill>
                <a:latin typeface="+mn-lt"/>
                <a:ea typeface="+mn-ea"/>
                <a:cs typeface="+mn-ea"/>
                <a:sym typeface="+mn-lt"/>
              </a:endParaRPr>
            </a:p>
          </p:txBody>
        </p:sp>
        <p:sp>
          <p:nvSpPr>
            <p:cNvPr id="10" name="任意多边形 9"/>
            <p:cNvSpPr/>
            <p:nvPr/>
          </p:nvSpPr>
          <p:spPr bwMode="auto">
            <a:xfrm rot="18000000" flipH="1" flipV="1">
              <a:off x="3978384" y="3433453"/>
              <a:ext cx="1727786" cy="564600"/>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5FC4F4"/>
            </a:solidFill>
            <a:ln w="19050">
              <a:noFill/>
            </a:ln>
            <a:effectLst/>
          </p:spPr>
          <p:txBody>
            <a:bodyPr vert="horz" wrap="square" lIns="96437" tIns="48219" rIns="96437" bIns="48219" numCol="1" anchor="t" anchorCtr="0" compatLnSpc="1">
              <a:noAutofit/>
            </a:bodyPr>
            <a:lstStyle/>
            <a:p>
              <a:pPr defTabSz="1285160">
                <a:defRPr/>
              </a:pPr>
              <a:endParaRPr lang="zh-CN" altLang="en-US" sz="1900" kern="0">
                <a:solidFill>
                  <a:prstClr val="black"/>
                </a:solidFill>
                <a:latin typeface="+mn-lt"/>
                <a:ea typeface="+mn-ea"/>
                <a:cs typeface="+mn-ea"/>
                <a:sym typeface="+mn-lt"/>
              </a:endParaRPr>
            </a:p>
          </p:txBody>
        </p:sp>
        <p:sp>
          <p:nvSpPr>
            <p:cNvPr id="11" name="任意多边形 10"/>
            <p:cNvSpPr/>
            <p:nvPr/>
          </p:nvSpPr>
          <p:spPr>
            <a:xfrm flipH="1" flipV="1">
              <a:off x="1599580" y="2593722"/>
              <a:ext cx="2975849" cy="67351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lIns="128583" tIns="64291" rIns="128583" bIns="64291" rtlCol="0" anchor="ctr"/>
            <a:lstStyle/>
            <a:p>
              <a:pPr algn="ctr" defTabSz="1285160">
                <a:defRPr/>
              </a:pPr>
              <a:endParaRPr lang="zh-CN" altLang="en-US" sz="1900" kern="0">
                <a:solidFill>
                  <a:prstClr val="white"/>
                </a:solidFill>
                <a:latin typeface="+mn-lt"/>
                <a:ea typeface="+mn-ea"/>
                <a:cs typeface="+mn-ea"/>
                <a:sym typeface="+mn-lt"/>
              </a:endParaRPr>
            </a:p>
          </p:txBody>
        </p:sp>
        <p:sp>
          <p:nvSpPr>
            <p:cNvPr id="12" name="任意多边形 11"/>
            <p:cNvSpPr/>
            <p:nvPr/>
          </p:nvSpPr>
          <p:spPr>
            <a:xfrm flipH="1">
              <a:off x="1591026" y="4865910"/>
              <a:ext cx="3059636" cy="67351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lIns="128583" tIns="64291" rIns="128583" bIns="64291" rtlCol="0" anchor="ctr"/>
            <a:lstStyle/>
            <a:p>
              <a:pPr algn="ctr" defTabSz="1285160">
                <a:defRPr/>
              </a:pPr>
              <a:endParaRPr lang="zh-CN" altLang="en-US" sz="1900" kern="0">
                <a:solidFill>
                  <a:prstClr val="white"/>
                </a:solidFill>
                <a:latin typeface="+mn-lt"/>
                <a:ea typeface="+mn-ea"/>
                <a:cs typeface="+mn-ea"/>
                <a:sym typeface="+mn-lt"/>
              </a:endParaRPr>
            </a:p>
          </p:txBody>
        </p:sp>
        <p:sp>
          <p:nvSpPr>
            <p:cNvPr id="13" name="任意多边形 12"/>
            <p:cNvSpPr/>
            <p:nvPr/>
          </p:nvSpPr>
          <p:spPr>
            <a:xfrm flipV="1">
              <a:off x="7612152" y="2617164"/>
              <a:ext cx="3100940" cy="67351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lIns="128583" tIns="64291" rIns="128583" bIns="64291" rtlCol="0" anchor="ctr"/>
            <a:lstStyle/>
            <a:p>
              <a:pPr algn="ctr" defTabSz="1285160">
                <a:defRPr/>
              </a:pPr>
              <a:endParaRPr lang="zh-CN" altLang="en-US" sz="1900" kern="0">
                <a:solidFill>
                  <a:srgbClr val="080808"/>
                </a:solidFill>
                <a:latin typeface="+mn-lt"/>
                <a:ea typeface="+mn-ea"/>
                <a:cs typeface="+mn-ea"/>
                <a:sym typeface="+mn-lt"/>
              </a:endParaRPr>
            </a:p>
          </p:txBody>
        </p:sp>
        <p:sp>
          <p:nvSpPr>
            <p:cNvPr id="14" name="任意多边形 13"/>
            <p:cNvSpPr/>
            <p:nvPr/>
          </p:nvSpPr>
          <p:spPr>
            <a:xfrm>
              <a:off x="7615465" y="4852082"/>
              <a:ext cx="3100940" cy="673516"/>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lIns="128583" tIns="64291" rIns="128583" bIns="64291" rtlCol="0" anchor="ctr"/>
            <a:lstStyle/>
            <a:p>
              <a:pPr algn="ctr" defTabSz="1285160">
                <a:defRPr/>
              </a:pPr>
              <a:endParaRPr lang="zh-CN" altLang="en-US" sz="1900" b="1" kern="0">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latin typeface="+mn-lt"/>
                <a:ea typeface="+mn-ea"/>
                <a:cs typeface="+mn-ea"/>
                <a:sym typeface="+mn-lt"/>
              </a:endParaRPr>
            </a:p>
          </p:txBody>
        </p:sp>
        <p:grpSp>
          <p:nvGrpSpPr>
            <p:cNvPr id="15" name="组合 14"/>
            <p:cNvGrpSpPr/>
            <p:nvPr/>
          </p:nvGrpSpPr>
          <p:grpSpPr>
            <a:xfrm>
              <a:off x="5436791" y="3336866"/>
              <a:ext cx="1446023" cy="1445944"/>
              <a:chOff x="4982373" y="2208496"/>
              <a:chExt cx="2227648" cy="2227648"/>
            </a:xfrm>
            <a:solidFill>
              <a:srgbClr val="AEC361"/>
            </a:solidFill>
            <a:effectLst/>
          </p:grpSpPr>
          <p:sp>
            <p:nvSpPr>
              <p:cNvPr id="16" name="椭圆 15"/>
              <p:cNvSpPr/>
              <p:nvPr/>
            </p:nvSpPr>
            <p:spPr>
              <a:xfrm>
                <a:off x="4982373" y="2208496"/>
                <a:ext cx="2227648" cy="2227648"/>
              </a:xfrm>
              <a:prstGeom prst="ellipse">
                <a:avLst/>
              </a:prstGeom>
              <a:solidFill>
                <a:srgbClr val="5FC4F4"/>
              </a:solidFill>
              <a:ln w="25400" cap="flat" cmpd="sng" algn="ctr">
                <a:noFill/>
                <a:prstDash val="solid"/>
              </a:ln>
              <a:effectLst/>
            </p:spPr>
            <p:txBody>
              <a:bodyPr rtlCol="0" anchor="ctr"/>
              <a:lstStyle/>
              <a:p>
                <a:pPr algn="ctr" defTabSz="1285160">
                  <a:defRPr/>
                </a:pPr>
                <a:endParaRPr lang="zh-CN" altLang="en-US" sz="1900" kern="0">
                  <a:solidFill>
                    <a:srgbClr val="564B45"/>
                  </a:solidFill>
                  <a:latin typeface="+mn-lt"/>
                  <a:ea typeface="+mn-ea"/>
                  <a:cs typeface="+mn-ea"/>
                  <a:sym typeface="+mn-lt"/>
                </a:endParaRPr>
              </a:p>
            </p:txBody>
          </p:sp>
          <p:sp>
            <p:nvSpPr>
              <p:cNvPr id="17" name="Freeform 44"/>
              <p:cNvSpPr/>
              <p:nvPr/>
            </p:nvSpPr>
            <p:spPr bwMode="auto">
              <a:xfrm>
                <a:off x="7088071" y="3576989"/>
                <a:ext cx="19448" cy="27782"/>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rgbClr val="484547">
                    <a:lumMod val="65000"/>
                  </a:srgbClr>
                </a:solidFill>
                <a:round/>
              </a:ln>
            </p:spPr>
            <p:txBody>
              <a:bodyPr vert="horz" wrap="square" lIns="91440" tIns="45720" rIns="91440" bIns="45720" numCol="1" anchor="t" anchorCtr="0" compatLnSpc="1"/>
              <a:lstStyle/>
              <a:p>
                <a:pPr defTabSz="1285160">
                  <a:defRPr/>
                </a:pPr>
                <a:endParaRPr lang="zh-CN" altLang="en-US" sz="1900" kern="0">
                  <a:solidFill>
                    <a:srgbClr val="56777F"/>
                  </a:solidFill>
                  <a:latin typeface="+mn-lt"/>
                  <a:ea typeface="+mn-ea"/>
                  <a:cs typeface="+mn-ea"/>
                  <a:sym typeface="+mn-lt"/>
                </a:endParaRPr>
              </a:p>
            </p:txBody>
          </p:sp>
        </p:grpSp>
        <p:grpSp>
          <p:nvGrpSpPr>
            <p:cNvPr id="18" name="组合 1"/>
            <p:cNvGrpSpPr/>
            <p:nvPr/>
          </p:nvGrpSpPr>
          <p:grpSpPr>
            <a:xfrm>
              <a:off x="1498318" y="1542628"/>
              <a:ext cx="2480635" cy="914135"/>
              <a:chOff x="6382171" y="2195545"/>
              <a:chExt cx="1764007" cy="650087"/>
            </a:xfrm>
          </p:grpSpPr>
          <p:sp>
            <p:nvSpPr>
              <p:cNvPr id="19" name="TextBox 20"/>
              <p:cNvSpPr txBox="1"/>
              <p:nvPr/>
            </p:nvSpPr>
            <p:spPr bwMode="auto">
              <a:xfrm>
                <a:off x="6382171" y="2494098"/>
                <a:ext cx="1764007" cy="35153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1300" dirty="0">
                    <a:solidFill>
                      <a:srgbClr val="484547"/>
                    </a:solidFill>
                    <a:cs typeface="+mn-ea"/>
                    <a:sym typeface="+mn-lt"/>
                  </a:rPr>
                  <a:t>单击此处添加段落文本单击此处添加段落文本单击此处</a:t>
                </a:r>
              </a:p>
            </p:txBody>
          </p:sp>
          <p:sp>
            <p:nvSpPr>
              <p:cNvPr id="20" name="TextBox 19"/>
              <p:cNvSpPr txBox="1">
                <a:spLocks noChangeArrowheads="1"/>
              </p:cNvSpPr>
              <p:nvPr/>
            </p:nvSpPr>
            <p:spPr bwMode="auto">
              <a:xfrm>
                <a:off x="6382172" y="2195545"/>
                <a:ext cx="1764006" cy="2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2000" dirty="0">
                    <a:solidFill>
                      <a:srgbClr val="484547"/>
                    </a:solidFill>
                    <a:cs typeface="+mn-ea"/>
                    <a:sym typeface="+mn-lt"/>
                  </a:rPr>
                  <a:t>标题文字</a:t>
                </a:r>
                <a:endParaRPr lang="zh-CN" altLang="zh-CN" sz="2000" dirty="0">
                  <a:solidFill>
                    <a:srgbClr val="484547"/>
                  </a:solidFill>
                  <a:cs typeface="+mn-ea"/>
                  <a:sym typeface="+mn-lt"/>
                </a:endParaRPr>
              </a:p>
            </p:txBody>
          </p:sp>
        </p:grpSp>
        <p:grpSp>
          <p:nvGrpSpPr>
            <p:cNvPr id="21" name="组合 1"/>
            <p:cNvGrpSpPr/>
            <p:nvPr/>
          </p:nvGrpSpPr>
          <p:grpSpPr>
            <a:xfrm>
              <a:off x="1498318" y="4411406"/>
              <a:ext cx="2480635" cy="914135"/>
              <a:chOff x="6382171" y="2195545"/>
              <a:chExt cx="1764007" cy="650087"/>
            </a:xfrm>
          </p:grpSpPr>
          <p:sp>
            <p:nvSpPr>
              <p:cNvPr id="22" name="TextBox 22"/>
              <p:cNvSpPr txBox="1"/>
              <p:nvPr/>
            </p:nvSpPr>
            <p:spPr bwMode="auto">
              <a:xfrm>
                <a:off x="6382171" y="2494098"/>
                <a:ext cx="1764007" cy="35153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1300" dirty="0">
                    <a:solidFill>
                      <a:srgbClr val="484547"/>
                    </a:solidFill>
                    <a:cs typeface="+mn-ea"/>
                    <a:sym typeface="+mn-lt"/>
                  </a:rPr>
                  <a:t>单击此处添加段落文本单击此处添加段落文本单击此处</a:t>
                </a:r>
              </a:p>
            </p:txBody>
          </p:sp>
          <p:sp>
            <p:nvSpPr>
              <p:cNvPr id="23" name="TextBox 19"/>
              <p:cNvSpPr txBox="1">
                <a:spLocks noChangeArrowheads="1"/>
              </p:cNvSpPr>
              <p:nvPr/>
            </p:nvSpPr>
            <p:spPr bwMode="auto">
              <a:xfrm>
                <a:off x="6382172" y="2195545"/>
                <a:ext cx="1764006" cy="2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2000" dirty="0">
                    <a:solidFill>
                      <a:schemeClr val="tx1">
                        <a:lumMod val="75000"/>
                        <a:lumOff val="25000"/>
                      </a:schemeClr>
                    </a:solidFill>
                    <a:cs typeface="+mn-ea"/>
                    <a:sym typeface="+mn-lt"/>
                  </a:rPr>
                  <a:t>标题文字</a:t>
                </a:r>
                <a:endParaRPr lang="zh-CN" altLang="zh-CN" sz="2000" dirty="0">
                  <a:solidFill>
                    <a:schemeClr val="tx1">
                      <a:lumMod val="75000"/>
                      <a:lumOff val="25000"/>
                    </a:schemeClr>
                  </a:solidFill>
                  <a:cs typeface="+mn-ea"/>
                  <a:sym typeface="+mn-lt"/>
                </a:endParaRPr>
              </a:p>
            </p:txBody>
          </p:sp>
        </p:grpSp>
        <p:grpSp>
          <p:nvGrpSpPr>
            <p:cNvPr id="24" name="组合 1"/>
            <p:cNvGrpSpPr/>
            <p:nvPr/>
          </p:nvGrpSpPr>
          <p:grpSpPr>
            <a:xfrm>
              <a:off x="8333718" y="1542628"/>
              <a:ext cx="2480635" cy="914135"/>
              <a:chOff x="6382171" y="2195545"/>
              <a:chExt cx="1764007" cy="650087"/>
            </a:xfrm>
          </p:grpSpPr>
          <p:sp>
            <p:nvSpPr>
              <p:cNvPr id="25" name="TextBox 20"/>
              <p:cNvSpPr txBox="1"/>
              <p:nvPr/>
            </p:nvSpPr>
            <p:spPr bwMode="auto">
              <a:xfrm>
                <a:off x="6382171" y="2494098"/>
                <a:ext cx="1764007" cy="35153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1300" dirty="0">
                    <a:solidFill>
                      <a:srgbClr val="484547"/>
                    </a:solidFill>
                    <a:cs typeface="+mn-ea"/>
                    <a:sym typeface="+mn-lt"/>
                  </a:rPr>
                  <a:t>单击此处添加段落文本单击此处添加段落文本单击此处</a:t>
                </a:r>
              </a:p>
            </p:txBody>
          </p:sp>
          <p:sp>
            <p:nvSpPr>
              <p:cNvPr id="26" name="TextBox 19"/>
              <p:cNvSpPr txBox="1">
                <a:spLocks noChangeArrowheads="1"/>
              </p:cNvSpPr>
              <p:nvPr/>
            </p:nvSpPr>
            <p:spPr bwMode="auto">
              <a:xfrm>
                <a:off x="6382172" y="2195545"/>
                <a:ext cx="1764006" cy="2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2000" dirty="0">
                    <a:solidFill>
                      <a:schemeClr val="tx1">
                        <a:lumMod val="75000"/>
                        <a:lumOff val="25000"/>
                      </a:schemeClr>
                    </a:solidFill>
                    <a:cs typeface="+mn-ea"/>
                    <a:sym typeface="+mn-lt"/>
                  </a:rPr>
                  <a:t>标题文字</a:t>
                </a:r>
                <a:endParaRPr lang="zh-CN" altLang="zh-CN" sz="2000" dirty="0">
                  <a:solidFill>
                    <a:schemeClr val="tx1">
                      <a:lumMod val="75000"/>
                      <a:lumOff val="25000"/>
                    </a:schemeClr>
                  </a:solidFill>
                  <a:cs typeface="+mn-ea"/>
                  <a:sym typeface="+mn-lt"/>
                </a:endParaRPr>
              </a:p>
            </p:txBody>
          </p:sp>
        </p:grpSp>
        <p:grpSp>
          <p:nvGrpSpPr>
            <p:cNvPr id="27" name="组合 1"/>
            <p:cNvGrpSpPr/>
            <p:nvPr/>
          </p:nvGrpSpPr>
          <p:grpSpPr>
            <a:xfrm>
              <a:off x="8333718" y="4411406"/>
              <a:ext cx="2480635" cy="914135"/>
              <a:chOff x="6382171" y="2195545"/>
              <a:chExt cx="1764007" cy="650087"/>
            </a:xfrm>
          </p:grpSpPr>
          <p:sp>
            <p:nvSpPr>
              <p:cNvPr id="28" name="TextBox 20"/>
              <p:cNvSpPr txBox="1"/>
              <p:nvPr/>
            </p:nvSpPr>
            <p:spPr bwMode="auto">
              <a:xfrm>
                <a:off x="6382171" y="2494098"/>
                <a:ext cx="1764007" cy="35153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1300" dirty="0">
                    <a:solidFill>
                      <a:srgbClr val="484547"/>
                    </a:solidFill>
                    <a:cs typeface="+mn-ea"/>
                    <a:sym typeface="+mn-lt"/>
                  </a:rPr>
                  <a:t>单击此处添加段落文本单击此处添加段落文本单击此处</a:t>
                </a:r>
              </a:p>
            </p:txBody>
          </p:sp>
          <p:sp>
            <p:nvSpPr>
              <p:cNvPr id="29" name="TextBox 19"/>
              <p:cNvSpPr txBox="1">
                <a:spLocks noChangeArrowheads="1"/>
              </p:cNvSpPr>
              <p:nvPr/>
            </p:nvSpPr>
            <p:spPr bwMode="auto">
              <a:xfrm>
                <a:off x="6382172" y="2195545"/>
                <a:ext cx="1764006" cy="2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2000" dirty="0">
                    <a:solidFill>
                      <a:srgbClr val="484547"/>
                    </a:solidFill>
                    <a:cs typeface="+mn-ea"/>
                    <a:sym typeface="+mn-lt"/>
                  </a:rPr>
                  <a:t>标题文字</a:t>
                </a:r>
                <a:endParaRPr lang="zh-CN" altLang="zh-CN" sz="2000" dirty="0">
                  <a:solidFill>
                    <a:srgbClr val="484547"/>
                  </a:solidFill>
                  <a:cs typeface="+mn-ea"/>
                  <a:sym typeface="+mn-lt"/>
                </a:endParaRPr>
              </a:p>
            </p:txBody>
          </p:sp>
        </p:grpSp>
        <p:sp>
          <p:nvSpPr>
            <p:cNvPr id="30" name="TextBox 19"/>
            <p:cNvSpPr txBox="1">
              <a:spLocks noChangeArrowheads="1"/>
            </p:cNvSpPr>
            <p:nvPr/>
          </p:nvSpPr>
          <p:spPr bwMode="auto">
            <a:xfrm>
              <a:off x="5511798" y="3654110"/>
              <a:ext cx="1303400" cy="84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1193" tIns="65596" rIns="131193" bIns="65596"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85160">
                <a:defRPr/>
              </a:pPr>
              <a:r>
                <a:rPr lang="zh-CN" altLang="en-US" sz="2300" dirty="0">
                  <a:solidFill>
                    <a:srgbClr val="FFFFFF"/>
                  </a:solidFill>
                  <a:cs typeface="+mn-ea"/>
                  <a:sym typeface="+mn-lt"/>
                </a:rPr>
                <a:t>标题</a:t>
              </a:r>
              <a:endParaRPr lang="en-US" altLang="zh-CN" sz="2300" dirty="0">
                <a:solidFill>
                  <a:srgbClr val="FFFFFF"/>
                </a:solidFill>
                <a:cs typeface="+mn-ea"/>
                <a:sym typeface="+mn-lt"/>
              </a:endParaRPr>
            </a:p>
            <a:p>
              <a:pPr algn="ctr" defTabSz="1285160">
                <a:defRPr/>
              </a:pPr>
              <a:r>
                <a:rPr lang="zh-CN" altLang="en-US" sz="2300" dirty="0">
                  <a:solidFill>
                    <a:srgbClr val="FFFFFF"/>
                  </a:solidFill>
                  <a:cs typeface="+mn-ea"/>
                  <a:sym typeface="+mn-lt"/>
                </a:rPr>
                <a:t>文字</a:t>
              </a:r>
              <a:endParaRPr lang="zh-CN" altLang="zh-CN" sz="2300" dirty="0">
                <a:solidFill>
                  <a:srgbClr val="FFFFFF"/>
                </a:solidFill>
                <a:cs typeface="+mn-ea"/>
                <a:sym typeface="+mn-lt"/>
              </a:endParaRPr>
            </a:p>
          </p:txBody>
        </p:sp>
      </p:grpSp>
      <p:sp>
        <p:nvSpPr>
          <p:cNvPr id="31" name="矩形 30"/>
          <p:cNvSpPr/>
          <p:nvPr/>
        </p:nvSpPr>
        <p:spPr>
          <a:xfrm>
            <a:off x="-19382"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Tree>
    <p:extLst>
      <p:ext uri="{BB962C8B-B14F-4D97-AF65-F5344CB8AC3E}">
        <p14:creationId xmlns:p14="http://schemas.microsoft.com/office/powerpoint/2010/main" val="53851970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卡通寒假假期冬令营计划PPT模板"/>
</p:tagLst>
</file>

<file path=ppt/tags/tag1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0"/>
</p:tagLst>
</file>

<file path=ppt/tags/tag1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heme/theme1.xml><?xml version="1.0" encoding="utf-8"?>
<a:theme xmlns:a="http://schemas.openxmlformats.org/drawingml/2006/main" name="自定义设计方案">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1972</Words>
  <Application>Microsoft Office PowerPoint</Application>
  <PresentationFormat>自定义</PresentationFormat>
  <Paragraphs>249</Paragraphs>
  <Slides>25</Slides>
  <Notes>25</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25</vt:i4>
      </vt:variant>
    </vt:vector>
  </HeadingPairs>
  <TitlesOfParts>
    <vt:vector size="29" baseType="lpstr">
      <vt:lpstr>微软雅黑</vt:lpstr>
      <vt:lpstr>Arial</vt:lpstr>
      <vt:lpstr>Calibri</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卡通寒假假期冬令营计划PPT模板</dc:title>
  <dc:creator/>
  <cp:lastModifiedBy/>
  <cp:revision>1</cp:revision>
  <dcterms:created xsi:type="dcterms:W3CDTF">2017-04-05T10:58:25Z</dcterms:created>
  <dcterms:modified xsi:type="dcterms:W3CDTF">2019-03-28T05:18:01Z</dcterms:modified>
</cp:coreProperties>
</file>